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71" r:id="rId2"/>
    <p:sldId id="312" r:id="rId3"/>
    <p:sldId id="313" r:id="rId4"/>
    <p:sldId id="314" r:id="rId5"/>
    <p:sldId id="260" r:id="rId6"/>
    <p:sldId id="315" r:id="rId7"/>
    <p:sldId id="318" r:id="rId8"/>
    <p:sldId id="320" r:id="rId9"/>
    <p:sldId id="332" r:id="rId10"/>
    <p:sldId id="342" r:id="rId11"/>
    <p:sldId id="343" r:id="rId12"/>
    <p:sldId id="344" r:id="rId13"/>
    <p:sldId id="333" r:id="rId14"/>
    <p:sldId id="326" r:id="rId15"/>
    <p:sldId id="329" r:id="rId16"/>
    <p:sldId id="330" r:id="rId17"/>
    <p:sldId id="322" r:id="rId18"/>
    <p:sldId id="335" r:id="rId19"/>
    <p:sldId id="336" r:id="rId20"/>
    <p:sldId id="301" r:id="rId21"/>
    <p:sldId id="289" r:id="rId22"/>
    <p:sldId id="339" r:id="rId23"/>
    <p:sldId id="340" r:id="rId24"/>
    <p:sldId id="341" r:id="rId25"/>
    <p:sldId id="3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softbuzz.net/wp-content/uploads/2019/10/1001-hinh-Background-dep-cho-Powerpoint-2019-softbuzz-44.jpg">
            <a:extLst>
              <a:ext uri="{FF2B5EF4-FFF2-40B4-BE49-F238E27FC236}">
                <a16:creationId xmlns:a16="http://schemas.microsoft.com/office/drawing/2014/main" id="{C4C9B6E5-E198-D7DB-487E-A25D068BB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6"/>
          <a:stretch/>
        </p:blipFill>
        <p:spPr bwMode="auto">
          <a:xfrm>
            <a:off x="0" y="1"/>
            <a:ext cx="121667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9635" y="2296110"/>
            <a:ext cx="101727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Môn :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</a:t>
            </a:r>
          </a:p>
          <a:p>
            <a:pPr algn="ctr"/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5521" y="5855064"/>
            <a:ext cx="625684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 VIÊN: PHẠM THỊ MAI HƯƠNG</a:t>
            </a:r>
            <a:endParaRPr lang="vi-VN" sz="2800" b="1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7924" y="218553"/>
            <a:ext cx="7016151" cy="10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ỦY BAN NHÂN DÂN QUẬN HỒNG BÀNG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TIỂU HỌC AN HỒNG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/>
              </a:rPr>
              <a:t>Em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4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1722</TotalTime>
  <Words>789</Words>
  <Application>Microsoft Office PowerPoint</Application>
  <PresentationFormat>Widescreen</PresentationFormat>
  <Paragraphs>120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trang trần</cp:lastModifiedBy>
  <cp:revision>158</cp:revision>
  <dcterms:created xsi:type="dcterms:W3CDTF">2021-10-30T03:10:00Z</dcterms:created>
  <dcterms:modified xsi:type="dcterms:W3CDTF">2025-04-04T07:03:58Z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