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71" r:id="rId2"/>
    <p:sldId id="257" r:id="rId3"/>
    <p:sldId id="267" r:id="rId4"/>
    <p:sldId id="258" r:id="rId5"/>
    <p:sldId id="259" r:id="rId6"/>
    <p:sldId id="268" r:id="rId7"/>
    <p:sldId id="263" r:id="rId8"/>
    <p:sldId id="270" r:id="rId9"/>
    <p:sldId id="265" r:id="rId10"/>
    <p:sldId id="269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3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1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9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3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3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7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8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38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7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D6592-DC78-4A87-A7D4-BE698AB6A15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1740C-09F0-4846-A322-E99A39592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2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9635" y="1703734"/>
            <a:ext cx="101727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Môn :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2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Chủ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6: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Sắc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thiên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nhiên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sáng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tạo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7498" y="6140228"/>
            <a:ext cx="6256841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 VIÊN: PHẠM THỊ MAI HƯƠNG</a:t>
            </a:r>
            <a:endParaRPr lang="vi-VN" sz="2800" b="1" i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7924" y="218553"/>
            <a:ext cx="7016151" cy="10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ỦY BAN NHÂN DÂN QUẬN HỒNG BÀNG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TRƯỜNG TIỂU HỌC AN HỒNG</a:t>
            </a:r>
            <a:endParaRPr lang="vi-VN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5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55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7838" y="1245141"/>
            <a:ext cx="285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Mĩ</a:t>
            </a:r>
            <a:r>
              <a:rPr lang="en-US" sz="3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thuật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673" y="168607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2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452927" y="4643395"/>
            <a:ext cx="12192000" cy="2158678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61" y="4741775"/>
            <a:ext cx="2296413" cy="22964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374" y="1994183"/>
            <a:ext cx="10981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Xin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chân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thành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cảm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ơn</a:t>
            </a:r>
            <a:r>
              <a:rPr lang="en-US" sz="5400" b="1" dirty="0">
                <a:solidFill>
                  <a:srgbClr val="C00000"/>
                </a:solidFill>
                <a:latin typeface="HP001 4 hàng" panose="020B06030503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48034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3081" y="0"/>
            <a:ext cx="33670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75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quàng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Áo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sờn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bạc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đai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cù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Gỗ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bát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ngát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64326" y="0"/>
            <a:ext cx="378005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giấy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Đoá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bạch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Mái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tóc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bà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Hòn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than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óng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Màn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đêm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tĩnh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tím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: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sim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khăn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chị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,</a:t>
            </a:r>
            <a:b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</a:b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mực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effectLst/>
                <a:latin typeface="HP001 4 hàng" panose="020B0603050302020204" pitchFamily="34" charset="0"/>
                <a:ea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76506" y="194963"/>
            <a:ext cx="3692374" cy="1984443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Khởi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9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55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7838" y="1245141"/>
            <a:ext cx="285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Mĩ</a:t>
            </a:r>
            <a:r>
              <a:rPr lang="en-US" sz="3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thuật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128" y="2036272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2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340" y="117693"/>
            <a:ext cx="5349667" cy="50591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5425" y="935288"/>
            <a:ext cx="6603050" cy="5922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" name="Oval Callout 2"/>
          <p:cNvSpPr/>
          <p:nvPr/>
        </p:nvSpPr>
        <p:spPr>
          <a:xfrm>
            <a:off x="8802381" y="0"/>
            <a:ext cx="3116094" cy="176070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5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Mĩ thuậ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095" y="0"/>
            <a:ext cx="1208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5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55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7838" y="1245141"/>
            <a:ext cx="285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Mĩ</a:t>
            </a:r>
            <a:r>
              <a:rPr lang="en-US" sz="3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thuật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5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734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49667" y="1638844"/>
            <a:ext cx="655626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dịp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/>
          </a:p>
        </p:txBody>
      </p:sp>
      <p:sp>
        <p:nvSpPr>
          <p:cNvPr id="10" name="Oval Callout 9"/>
          <p:cNvSpPr/>
          <p:nvPr/>
        </p:nvSpPr>
        <p:spPr>
          <a:xfrm>
            <a:off x="9075906" y="0"/>
            <a:ext cx="3116094" cy="176070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32" y="4811282"/>
            <a:ext cx="3459677" cy="1905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071" y="2017656"/>
            <a:ext cx="2324202" cy="2503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54" y="28336"/>
            <a:ext cx="2156647" cy="21871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071" y="30483"/>
            <a:ext cx="2187130" cy="21566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806" y="2328382"/>
            <a:ext cx="1974532" cy="22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556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18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12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7838" y="1245141"/>
            <a:ext cx="285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Mĩ</a:t>
            </a:r>
            <a:r>
              <a:rPr lang="en-US" sz="36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thuật</a:t>
            </a:r>
            <a:endParaRPr lang="en-US" sz="3600" b="1" i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673" y="168607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nhiên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3: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dụng</a:t>
            </a:r>
            <a:endParaRPr lang="en-US" sz="3200" b="1" i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999" y="3521962"/>
            <a:ext cx="125110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1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8541" y="1643973"/>
            <a:ext cx="87338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9075906" y="48637"/>
            <a:ext cx="3116094" cy="176070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512</Words>
  <Application>Microsoft Office PowerPoint</Application>
  <PresentationFormat>Widescreen</PresentationFormat>
  <Paragraphs>43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account</dc:creator>
  <cp:lastModifiedBy>trang trần</cp:lastModifiedBy>
  <cp:revision>20</cp:revision>
  <dcterms:created xsi:type="dcterms:W3CDTF">2024-12-13T06:44:45Z</dcterms:created>
  <dcterms:modified xsi:type="dcterms:W3CDTF">2025-04-04T06:58:26Z</dcterms:modified>
</cp:coreProperties>
</file>