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3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F80A-F129-4A52-A77B-0A1C002337D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8927-6398-4F5B-A27F-937086BA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3" y="2599872"/>
            <a:ext cx="9144793" cy="1658256"/>
          </a:xfrm>
          <a:prstGeom prst="rect">
            <a:avLst/>
          </a:prstGeom>
        </p:spPr>
      </p:pic>
      <p:pic>
        <p:nvPicPr>
          <p:cNvPr id="5" name="Cách tạo giáo án bằng 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2025-12-18T13:24:03Z</dcterms:created>
  <dcterms:modified xsi:type="dcterms:W3CDTF">2025-12-18T13:29:34Z</dcterms:modified>
</cp:coreProperties>
</file>