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0"/>
  </p:notesMasterIdLst>
  <p:handoutMasterIdLst>
    <p:handoutMasterId r:id="rId41"/>
  </p:handoutMasterIdLst>
  <p:sldIdLst>
    <p:sldId id="367" r:id="rId5"/>
    <p:sldId id="375" r:id="rId6"/>
    <p:sldId id="455" r:id="rId7"/>
    <p:sldId id="456" r:id="rId8"/>
    <p:sldId id="349" r:id="rId9"/>
    <p:sldId id="452" r:id="rId10"/>
    <p:sldId id="454" r:id="rId11"/>
    <p:sldId id="396" r:id="rId12"/>
    <p:sldId id="457" r:id="rId13"/>
    <p:sldId id="378" r:id="rId14"/>
    <p:sldId id="458" r:id="rId15"/>
    <p:sldId id="517" r:id="rId16"/>
    <p:sldId id="518" r:id="rId17"/>
    <p:sldId id="322" r:id="rId18"/>
    <p:sldId id="323" r:id="rId19"/>
    <p:sldId id="519" r:id="rId20"/>
    <p:sldId id="330" r:id="rId21"/>
    <p:sldId id="331" r:id="rId22"/>
    <p:sldId id="332" r:id="rId23"/>
    <p:sldId id="333" r:id="rId24"/>
    <p:sldId id="334" r:id="rId25"/>
    <p:sldId id="335" r:id="rId26"/>
    <p:sldId id="377" r:id="rId27"/>
    <p:sldId id="388" r:id="rId28"/>
    <p:sldId id="393" r:id="rId29"/>
    <p:sldId id="389" r:id="rId30"/>
    <p:sldId id="381" r:id="rId31"/>
    <p:sldId id="520" r:id="rId32"/>
    <p:sldId id="450" r:id="rId33"/>
    <p:sldId id="351" r:id="rId34"/>
    <p:sldId id="343" r:id="rId35"/>
    <p:sldId id="344" r:id="rId36"/>
    <p:sldId id="521" r:id="rId37"/>
    <p:sldId id="522" r:id="rId38"/>
    <p:sldId id="451" r:id="rId3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1" autoAdjust="0"/>
    <p:restoredTop sz="94670"/>
  </p:normalViewPr>
  <p:slideViewPr>
    <p:cSldViewPr snapToGrid="0">
      <p:cViewPr varScale="1">
        <p:scale>
          <a:sx n="69" d="100"/>
          <a:sy n="69" d="100"/>
        </p:scale>
        <p:origin x="804"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2025-04-13</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0.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13.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15.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svg"/><Relationship Id="rId15" Type="http://schemas.openxmlformats.org/officeDocument/2006/relationships/image" Target="../media/image22.png"/><Relationship Id="rId10" Type="http://schemas.openxmlformats.org/officeDocument/2006/relationships/hyperlink" Target="http://pptmon.com/"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7.svg"/><Relationship Id="rId19"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0.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5.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50.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25.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1.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0.png"/><Relationship Id="rId2" Type="http://schemas.openxmlformats.org/officeDocument/2006/relationships/image" Target="../media/image16.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1.svg"/><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44.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3.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5.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9.svg"/><Relationship Id="rId1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48.svg"/><Relationship Id="rId1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image" Target="../media/image16.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xmlns=""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xmlns=""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xmlns=""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4/13/2025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4/13/2025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slide" Target="slide18.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slide" Target="slide20.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slide" Target="slide2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31.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3830</TotalTime>
  <Words>1355</Words>
  <Application>Microsoft Office PowerPoint</Application>
  <PresentationFormat>Widescreen</PresentationFormat>
  <Paragraphs>67</Paragraphs>
  <Slides>35</Slides>
  <Notes>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맑은 고딕</vt:lpstr>
      <vt:lpstr>#9Slide07 SVNBeachwood Sans</vt:lpstr>
      <vt:lpstr>Alfa Slab One</vt:lpstr>
      <vt:lpstr>Aptos</vt:lpstr>
      <vt:lpstr>Aptos Display</vt:lpstr>
      <vt:lpstr>Arial</vt:lpstr>
      <vt:lpstr>Arial Unicode MS</vt:lpstr>
      <vt:lpstr>Calibri</vt:lpstr>
      <vt:lpstr>Cambria</vt:lpstr>
      <vt:lpstr>等线</vt:lpstr>
      <vt:lpstr>Helvetica</vt:lpstr>
      <vt:lpstr>Montserrat Light</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cp:lastModifiedBy>
  <cp:revision>288</cp:revision>
  <dcterms:created xsi:type="dcterms:W3CDTF">2019-04-06T05:20:47Z</dcterms:created>
  <dcterms:modified xsi:type="dcterms:W3CDTF">2025-04-13T14:52:40Z</dcterms:modified>
</cp:coreProperties>
</file>