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pic>
        <p:nvPicPr>
          <p:cNvPr id="2" name="Picture 1"/>
          <p:cNvPicPr>
            <a:picLocks noChangeAspect="1"/>
          </p:cNvPicPr>
          <p:nvPr/>
        </p:nvPicPr>
        <p:blipFill>
          <a:blip r:embed="rId4"/>
          <a:stretch>
            <a:fillRect/>
          </a:stretch>
        </p:blipFill>
        <p:spPr>
          <a:xfrm>
            <a:off x="-409575" y="-228600"/>
            <a:ext cx="13011150" cy="7315200"/>
          </a:xfrm>
          <a:prstGeom prst="rect">
            <a:avLst/>
          </a:prstGeom>
        </p:spPr>
      </p:pic>
      <p:pic>
        <p:nvPicPr>
          <p:cNvPr id="7" name="Picture 6">
            <a:extLst>
              <a:ext uri="{FF2B5EF4-FFF2-40B4-BE49-F238E27FC236}">
                <a16:creationId xmlns:a16="http://schemas.microsoft.com/office/drawing/2014/main" id="{2925CA2C-78FD-FECB-D4A1-8A90BA7DBA92}"/>
              </a:ext>
            </a:extLst>
          </p:cNvPr>
          <p:cNvPicPr>
            <a:picLocks noChangeAspect="1"/>
          </p:cNvPicPr>
          <p:nvPr/>
        </p:nvPicPr>
        <p:blipFill>
          <a:blip r:embed="rId5"/>
          <a:stretch>
            <a:fillRect/>
          </a:stretch>
        </p:blipFill>
        <p:spPr>
          <a:xfrm>
            <a:off x="1285355" y="1280160"/>
            <a:ext cx="9547163" cy="2896813"/>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774</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#9Slide03 Arima Madurai Black</vt:lpstr>
      <vt:lpstr>Arial</vt:lpstr>
      <vt:lpstr>Calibri</vt:lpstr>
      <vt:lpstr>Calibri Light</vt:lpstr>
      <vt:lpstr>Cambria</vt:lpstr>
      <vt:lpstr>等线</vt:lpstr>
      <vt:lpstr>等线 Light</vt:lpstr>
      <vt:lpstr>DFPOP1-W9</vt:lpstr>
      <vt:lpstr>Oi</vt:lpstr>
      <vt:lpstr>Times New Roman</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32</cp:revision>
  <dcterms:created xsi:type="dcterms:W3CDTF">2023-05-06T03:00:00Z</dcterms:created>
  <dcterms:modified xsi:type="dcterms:W3CDTF">2025-04-13T14:07:52Z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