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3" r:id="rId2"/>
    <p:sldId id="274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60" d="100"/>
          <a:sy n="60" d="100"/>
        </p:scale>
        <p:origin x="1140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372C9-46AB-4ED4-8D87-A6BC00240CB2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AB794E-32F7-46EF-BD3C-4118AC022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933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4610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8" name="Google Shape;2188;gfb74c86f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9" name="Google Shape;2189;gfb74c86f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6969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" name="Google Shape;1914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5" name="Google Shape;1915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6916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1697B-C09C-4587-BA14-4CAFEC4CB763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DD593-B86F-4AA4-9795-63000322D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409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1697B-C09C-4587-BA14-4CAFEC4CB763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DD593-B86F-4AA4-9795-63000322D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727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1697B-C09C-4587-BA14-4CAFEC4CB763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DD593-B86F-4AA4-9795-63000322D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9036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" name="Google Shape;175;p4"/>
          <p:cNvGrpSpPr/>
          <p:nvPr/>
        </p:nvGrpSpPr>
        <p:grpSpPr>
          <a:xfrm flipH="1">
            <a:off x="0" y="1"/>
            <a:ext cx="12203197" cy="6868951"/>
            <a:chOff x="0" y="0"/>
            <a:chExt cx="9152398" cy="5151713"/>
          </a:xfrm>
        </p:grpSpPr>
        <p:sp>
          <p:nvSpPr>
            <p:cNvPr id="176" name="Google Shape;176;p4"/>
            <p:cNvSpPr/>
            <p:nvPr/>
          </p:nvSpPr>
          <p:spPr>
            <a:xfrm>
              <a:off x="4994775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4745425" y="291220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0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/>
                <a:t> </a:t>
              </a:r>
              <a:endParaRPr sz="2400"/>
            </a:p>
          </p:txBody>
        </p:sp>
      </p:grpSp>
      <p:sp>
        <p:nvSpPr>
          <p:cNvPr id="179" name="Google Shape;179;p4"/>
          <p:cNvSpPr/>
          <p:nvPr/>
        </p:nvSpPr>
        <p:spPr>
          <a:xfrm flipH="1">
            <a:off x="546283" y="235703"/>
            <a:ext cx="11099435" cy="6386595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80" name="Google Shape;180;p4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"/>
          <p:cNvSpPr txBox="1">
            <a:spLocks noGrp="1"/>
          </p:cNvSpPr>
          <p:nvPr>
            <p:ph type="body" idx="1"/>
          </p:nvPr>
        </p:nvSpPr>
        <p:spPr>
          <a:xfrm>
            <a:off x="955851" y="1634907"/>
            <a:ext cx="10272000" cy="42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30" lvl="0" indent="-4402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600"/>
            </a:lvl1pPr>
            <a:lvl2pPr marL="1219261" lvl="1" indent="-4402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2133"/>
            </a:lvl2pPr>
            <a:lvl3pPr marL="1828891" lvl="2" indent="-4402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2133"/>
            </a:lvl3pPr>
            <a:lvl4pPr marL="2438522" lvl="3" indent="-4402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2133"/>
            </a:lvl4pPr>
            <a:lvl5pPr marL="3048152" lvl="4" indent="-4402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2133"/>
            </a:lvl5pPr>
            <a:lvl6pPr marL="3657783" lvl="5" indent="-4402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2133"/>
            </a:lvl6pPr>
            <a:lvl7pPr marL="4267413" lvl="6" indent="-4402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2133"/>
            </a:lvl7pPr>
            <a:lvl8pPr marL="4877044" lvl="7" indent="-4402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2133"/>
            </a:lvl8pPr>
            <a:lvl9pPr marL="5486674" lvl="8" indent="-4402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2133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670875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1" name="Google Shape;871;p20"/>
          <p:cNvGrpSpPr/>
          <p:nvPr/>
        </p:nvGrpSpPr>
        <p:grpSpPr>
          <a:xfrm flipH="1">
            <a:off x="-17491" y="10974"/>
            <a:ext cx="12225917" cy="6873852"/>
            <a:chOff x="19800" y="8230"/>
            <a:chExt cx="9169438" cy="5155389"/>
          </a:xfrm>
        </p:grpSpPr>
        <p:sp>
          <p:nvSpPr>
            <p:cNvPr id="872" name="Google Shape;872;p20"/>
            <p:cNvSpPr/>
            <p:nvPr/>
          </p:nvSpPr>
          <p:spPr>
            <a:xfrm rot="10800000">
              <a:off x="5137719" y="333543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0"/>
            <p:cNvSpPr/>
            <p:nvPr/>
          </p:nvSpPr>
          <p:spPr>
            <a:xfrm rot="10800000" flipH="1">
              <a:off x="4736308" y="8230"/>
              <a:ext cx="4406972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0"/>
            <p:cNvSpPr/>
            <p:nvPr/>
          </p:nvSpPr>
          <p:spPr>
            <a:xfrm>
              <a:off x="19800" y="291879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/>
                <a:t> </a:t>
              </a:r>
              <a:endParaRPr sz="2400"/>
            </a:p>
          </p:txBody>
        </p:sp>
      </p:grpSp>
      <p:sp>
        <p:nvSpPr>
          <p:cNvPr id="875" name="Google Shape;875;p20"/>
          <p:cNvSpPr/>
          <p:nvPr/>
        </p:nvSpPr>
        <p:spPr>
          <a:xfrm rot="10800000">
            <a:off x="546283" y="235703"/>
            <a:ext cx="11099435" cy="6386595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876" name="Google Shape;876;p20"/>
          <p:cNvSpPr txBox="1">
            <a:spLocks noGrp="1"/>
          </p:cNvSpPr>
          <p:nvPr>
            <p:ph type="title"/>
          </p:nvPr>
        </p:nvSpPr>
        <p:spPr>
          <a:xfrm>
            <a:off x="5750313" y="2072640"/>
            <a:ext cx="35072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77" name="Google Shape;877;p20"/>
          <p:cNvSpPr txBox="1">
            <a:spLocks noGrp="1"/>
          </p:cNvSpPr>
          <p:nvPr>
            <p:ph type="subTitle" idx="1"/>
          </p:nvPr>
        </p:nvSpPr>
        <p:spPr>
          <a:xfrm>
            <a:off x="4913113" y="2840736"/>
            <a:ext cx="5181600" cy="1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7820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1697B-C09C-4587-BA14-4CAFEC4CB763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DD593-B86F-4AA4-9795-63000322D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863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1697B-C09C-4587-BA14-4CAFEC4CB763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DD593-B86F-4AA4-9795-63000322D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328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1697B-C09C-4587-BA14-4CAFEC4CB763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DD593-B86F-4AA4-9795-63000322D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752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1697B-C09C-4587-BA14-4CAFEC4CB763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DD593-B86F-4AA4-9795-63000322D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538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1697B-C09C-4587-BA14-4CAFEC4CB763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DD593-B86F-4AA4-9795-63000322D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28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1697B-C09C-4587-BA14-4CAFEC4CB763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DD593-B86F-4AA4-9795-63000322D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311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1697B-C09C-4587-BA14-4CAFEC4CB763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DD593-B86F-4AA4-9795-63000322D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468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1697B-C09C-4587-BA14-4CAFEC4CB763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DD593-B86F-4AA4-9795-63000322D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868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81697B-C09C-4587-BA14-4CAFEC4CB763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6DD593-B86F-4AA4-9795-63000322D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138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4.png"/><Relationship Id="rId3" Type="http://schemas.openxmlformats.org/officeDocument/2006/relationships/image" Target="../media/image12.png"/><Relationship Id="rId7" Type="http://schemas.openxmlformats.org/officeDocument/2006/relationships/image" Target="../media/image6.png"/><Relationship Id="rId12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31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4.gif"/><Relationship Id="rId3" Type="http://schemas.openxmlformats.org/officeDocument/2006/relationships/image" Target="../media/image12.png"/><Relationship Id="rId7" Type="http://schemas.openxmlformats.org/officeDocument/2006/relationships/image" Target="../media/image6.png"/><Relationship Id="rId12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.png"/><Relationship Id="rId5" Type="http://schemas.openxmlformats.org/officeDocument/2006/relationships/image" Target="../media/image14.png"/><Relationship Id="rId10" Type="http://schemas.openxmlformats.org/officeDocument/2006/relationships/image" Target="../media/image5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4.gif"/><Relationship Id="rId3" Type="http://schemas.openxmlformats.org/officeDocument/2006/relationships/image" Target="../media/image12.png"/><Relationship Id="rId7" Type="http://schemas.openxmlformats.org/officeDocument/2006/relationships/image" Target="../media/image6.png"/><Relationship Id="rId12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.png"/><Relationship Id="rId5" Type="http://schemas.openxmlformats.org/officeDocument/2006/relationships/image" Target="../media/image14.png"/><Relationship Id="rId10" Type="http://schemas.openxmlformats.org/officeDocument/2006/relationships/image" Target="../media/image5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openxmlformats.org/officeDocument/2006/relationships/image" Target="../media/image6.png"/><Relationship Id="rId12" Type="http://schemas.openxmlformats.org/officeDocument/2006/relationships/image" Target="../media/image20.png"/><Relationship Id="rId17" Type="http://schemas.microsoft.com/office/2007/relationships/hdphoto" Target="../media/hdphoto3.wdp"/><Relationship Id="rId2" Type="http://schemas.openxmlformats.org/officeDocument/2006/relationships/image" Target="../media/image1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9.gif"/><Relationship Id="rId5" Type="http://schemas.openxmlformats.org/officeDocument/2006/relationships/image" Target="../media/image14.png"/><Relationship Id="rId15" Type="http://schemas.microsoft.com/office/2007/relationships/hdphoto" Target="../media/hdphoto2.wdp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4.gif"/><Relationship Id="rId3" Type="http://schemas.openxmlformats.org/officeDocument/2006/relationships/image" Target="../media/image12.png"/><Relationship Id="rId7" Type="http://schemas.openxmlformats.org/officeDocument/2006/relationships/image" Target="../media/image6.png"/><Relationship Id="rId12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.png"/><Relationship Id="rId5" Type="http://schemas.openxmlformats.org/officeDocument/2006/relationships/image" Target="../media/image14.png"/><Relationship Id="rId10" Type="http://schemas.openxmlformats.org/officeDocument/2006/relationships/image" Target="../media/image5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3.png"/><Relationship Id="rId17" Type="http://schemas.openxmlformats.org/officeDocument/2006/relationships/image" Target="../media/image28.png"/><Relationship Id="rId2" Type="http://schemas.openxmlformats.org/officeDocument/2006/relationships/audio" Target="../media/media1.mp3"/><Relationship Id="rId16" Type="http://schemas.openxmlformats.org/officeDocument/2006/relationships/image" Target="../media/image27.gif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2.png"/><Relationship Id="rId5" Type="http://schemas.microsoft.com/office/2007/relationships/media" Target="../media/media3.mp3"/><Relationship Id="rId15" Type="http://schemas.openxmlformats.org/officeDocument/2006/relationships/image" Target="../media/image26.png"/><Relationship Id="rId10" Type="http://schemas.openxmlformats.org/officeDocument/2006/relationships/image" Target="../media/image1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6.png"/><Relationship Id="rId12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31.png"/><Relationship Id="rId5" Type="http://schemas.openxmlformats.org/officeDocument/2006/relationships/image" Target="../media/image14.png"/><Relationship Id="rId10" Type="http://schemas.openxmlformats.org/officeDocument/2006/relationships/image" Target="../media/image30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72716" y="1535365"/>
            <a:ext cx="1191928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BÀI: </a:t>
            </a:r>
            <a:r>
              <a:rPr lang="en-US" sz="5400" b="1" cap="none" spc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VẬN TỐC CỦA MỘT </a:t>
            </a:r>
          </a:p>
          <a:p>
            <a:pPr algn="ctr"/>
            <a:r>
              <a:rPr lang="en-US" sz="5400" b="1" cap="none" spc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CHUYỂN ĐỘNG ĐỀU</a:t>
            </a:r>
            <a:endParaRPr lang="en-US" sz="5400" b="1" cap="none" spc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65684" y="514182"/>
            <a:ext cx="8719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000099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TOÁN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403651" y="3711219"/>
            <a:ext cx="58541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Nguyễn Mai Linh</a:t>
            </a: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5A4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Hồng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961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ArtStation - Cartoon Living Room">
            <a:extLst>
              <a:ext uri="{FF2B5EF4-FFF2-40B4-BE49-F238E27FC236}">
                <a16:creationId xmlns:a16="http://schemas.microsoft.com/office/drawing/2014/main" id="{369A1468-ECED-4ED5-A317-BB6610BF27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0313"/>
            <a:ext cx="121898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ậu Nguyễn Văn (nguyenvandau010139) - Hồ sơ | Pinterest">
            <a:extLst>
              <a:ext uri="{FF2B5EF4-FFF2-40B4-BE49-F238E27FC236}">
                <a16:creationId xmlns:a16="http://schemas.microsoft.com/office/drawing/2014/main" id="{9B47E711-1134-4A06-980B-5EB4700DB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90" b="98610" l="2473" r="99176">
                        <a14:foregroundMark x1="25687" y1="9136" x2="54808" y2="9235"/>
                        <a14:foregroundMark x1="54808" y1="9235" x2="69093" y2="16783"/>
                        <a14:foregroundMark x1="69093" y1="16783" x2="66346" y2="36842"/>
                        <a14:foregroundMark x1="75962" y1="13605" x2="60302" y2="4469"/>
                        <a14:foregroundMark x1="60302" y1="4469" x2="42720" y2="1192"/>
                        <a14:foregroundMark x1="42720" y1="1192" x2="29121" y2="2979"/>
                        <a14:foregroundMark x1="29121" y1="2979" x2="16209" y2="9037"/>
                        <a14:foregroundMark x1="16209" y1="9037" x2="8104" y2="19364"/>
                        <a14:foregroundMark x1="8104" y1="19364" x2="5632" y2="29990"/>
                        <a14:foregroundMark x1="5632" y1="29990" x2="7555" y2="41410"/>
                        <a14:foregroundMark x1="7555" y1="41410" x2="25137" y2="56107"/>
                        <a14:foregroundMark x1="25137" y1="56107" x2="14286" y2="61569"/>
                        <a14:foregroundMark x1="14286" y1="61569" x2="23352" y2="72393"/>
                        <a14:foregroundMark x1="23352" y1="72393" x2="23489" y2="92254"/>
                        <a14:foregroundMark x1="23489" y1="92254" x2="39423" y2="95531"/>
                        <a14:foregroundMark x1="42835" y1="88205" x2="43956" y2="85799"/>
                        <a14:foregroundMark x1="42322" y1="89307" x2="42701" y2="88494"/>
                        <a14:foregroundMark x1="41889" y1="90237" x2="42205" y2="89559"/>
                        <a14:foregroundMark x1="41736" y1="90566" x2="41881" y2="90255"/>
                        <a14:foregroundMark x1="41460" y1="91158" x2="41736" y2="90566"/>
                        <a14:foregroundMark x1="39423" y1="95531" x2="41431" y2="91221"/>
                        <a14:foregroundMark x1="43956" y1="85799" x2="54945" y2="91460"/>
                        <a14:foregroundMark x1="54945" y1="91460" x2="69643" y2="91857"/>
                        <a14:foregroundMark x1="69643" y1="91857" x2="74306" y2="84078"/>
                        <a14:foregroundMark x1="76514" y1="64945" x2="76923" y2="60079"/>
                        <a14:foregroundMark x1="76923" y1="60079" x2="91758" y2="39523"/>
                        <a14:foregroundMark x1="91758" y1="39523" x2="81731" y2="31182"/>
                        <a14:foregroundMark x1="81731" y1="31182" x2="75412" y2="12214"/>
                        <a14:foregroundMark x1="75412" y1="12214" x2="71978" y2="10526"/>
                        <a14:foregroundMark x1="2473" y1="25223" x2="2473" y2="25223"/>
                        <a14:foregroundMark x1="26786" y1="3972" x2="55082" y2="2284"/>
                        <a14:foregroundMark x1="55082" y1="2284" x2="67445" y2="5362"/>
                        <a14:foregroundMark x1="67445" y1="5362" x2="75687" y2="11122"/>
                        <a14:foregroundMark x1="45742" y1="1490" x2="45742" y2="1490"/>
                        <a14:foregroundMark x1="43956" y1="13208" x2="40797" y2="43992"/>
                        <a14:foregroundMark x1="16758" y1="22344" x2="30357" y2="46276"/>
                        <a14:foregroundMark x1="30357" y1="46276" x2="36264" y2="52532"/>
                        <a14:foregroundMark x1="35440" y1="11122" x2="21566" y2="40516"/>
                        <a14:foregroundMark x1="21566" y1="40516" x2="22527" y2="50149"/>
                        <a14:foregroundMark x1="22527" y1="50149" x2="42445" y2="49553"/>
                        <a14:foregroundMark x1="42445" y1="49553" x2="48901" y2="32671"/>
                        <a14:foregroundMark x1="35165" y1="18173" x2="58791" y2="21053"/>
                        <a14:foregroundMark x1="58791" y1="21053" x2="72527" y2="37339"/>
                        <a14:foregroundMark x1="72527" y1="37339" x2="71016" y2="53724"/>
                        <a14:foregroundMark x1="71016" y1="53724" x2="53709" y2="59782"/>
                        <a14:foregroundMark x1="53709" y1="59782" x2="50824" y2="59980"/>
                        <a14:foregroundMark x1="10577" y1="24628" x2="21841" y2="46375"/>
                        <a14:foregroundMark x1="21841" y1="46375" x2="25137" y2="47964"/>
                        <a14:foregroundMark x1="21978" y1="16783" x2="47802" y2="10824"/>
                        <a14:foregroundMark x1="47802" y1="10824" x2="57143" y2="13208"/>
                        <a14:foregroundMark x1="28571" y1="20258" x2="25412" y2="12413"/>
                        <a14:foregroundMark x1="77473" y1="29791" x2="79121" y2="43198"/>
                        <a14:foregroundMark x1="93819" y1="33466" x2="90659" y2="43595"/>
                        <a14:foregroundMark x1="90659" y1="43595" x2="90659" y2="43595"/>
                        <a14:foregroundMark x1="99176" y1="37239" x2="99176" y2="37239"/>
                        <a14:foregroundMark x1="50275" y1="25025" x2="44368" y2="42900"/>
                        <a14:foregroundMark x1="44368" y1="42900" x2="46154" y2="54022"/>
                        <a14:foregroundMark x1="46154" y1="54022" x2="47115" y2="54618"/>
                        <a14:foregroundMark x1="49176" y1="72592" x2="44780" y2="83813"/>
                        <a14:foregroundMark x1="44780" y1="83813" x2="33379" y2="77061"/>
                        <a14:foregroundMark x1="33379" y1="77061" x2="45467" y2="66534"/>
                        <a14:foregroundMark x1="16209" y1="71301" x2="21154" y2="98610"/>
                        <a14:foregroundMark x1="53434" y1="95531" x2="72253" y2="95829"/>
                        <a14:foregroundMark x1="72253" y1="95829" x2="75687" y2="95531"/>
                        <a14:foregroundMark x1="55769" y1="66931" x2="57692" y2="79841"/>
                        <a14:foregroundMark x1="57692" y1="56008" x2="47802" y2="62264"/>
                        <a14:foregroundMark x1="47802" y1="62264" x2="40385" y2="74081"/>
                        <a14:foregroundMark x1="40385" y1="74081" x2="44231" y2="72393"/>
                        <a14:foregroundMark x1="37637" y1="58689" x2="33929" y2="81033"/>
                        <a14:foregroundMark x1="61951" y1="60179" x2="72527" y2="75372"/>
                        <a14:foregroundMark x1="72527" y1="75372" x2="72940" y2="80238"/>
                        <a14:foregroundMark x1="71978" y1="42403" x2="53984" y2="54320"/>
                        <a14:backgroundMark x1="43681" y1="90566" x2="43681" y2="90566"/>
                        <a14:backgroundMark x1="43681" y1="90765" x2="44231" y2="92354"/>
                        <a14:backgroundMark x1="42582" y1="90367" x2="42308" y2="89275"/>
                        <a14:backgroundMark x1="42033" y1="90765" x2="42857" y2="89672"/>
                        <a14:backgroundMark x1="43132" y1="89474" x2="43132" y2="88878"/>
                        <a14:backgroundMark x1="42033" y1="90566" x2="41758" y2="89970"/>
                        <a14:backgroundMark x1="42857" y1="89474" x2="42857" y2="89474"/>
                        <a14:backgroundMark x1="76923" y1="84310" x2="76923" y2="66336"/>
                        <a14:backgroundMark x1="76648" y1="64945" x2="76648" y2="64945"/>
                        <a14:backgroundMark x1="75962" y1="68421" x2="76923" y2="74578"/>
                        <a14:backgroundMark x1="77198" y1="71897" x2="76374" y2="82721"/>
                        <a14:backgroundMark x1="76923" y1="65740" x2="78846" y2="64747"/>
                        <a14:backgroundMark x1="75962" y1="65343" x2="78022" y2="65144"/>
                        <a14:backgroundMark x1="75412" y1="82721" x2="75687" y2="83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56869" y="3666913"/>
            <a:ext cx="2269747" cy="314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obi Nobita – Wikipedia tiếng Việt">
            <a:extLst>
              <a:ext uri="{FF2B5EF4-FFF2-40B4-BE49-F238E27FC236}">
                <a16:creationId xmlns:a16="http://schemas.microsoft.com/office/drawing/2014/main" id="{82762263-D37D-4921-A872-0ADEDF671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1724" y="2006853"/>
            <a:ext cx="4064000" cy="482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79CCFECF-38FD-44AF-8A13-EB6350CDEA74}"/>
              </a:ext>
            </a:extLst>
          </p:cNvPr>
          <p:cNvSpPr/>
          <p:nvPr/>
        </p:nvSpPr>
        <p:spPr>
          <a:xfrm>
            <a:off x="1201528" y="603301"/>
            <a:ext cx="4410384" cy="1629624"/>
          </a:xfrm>
          <a:prstGeom prst="wedgeRoundRectCallout">
            <a:avLst>
              <a:gd name="adj1" fmla="val 688"/>
              <a:gd name="adj2" fmla="val 6924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r>
              <a:rPr lang="en-US" sz="3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Bây</a:t>
            </a:r>
            <a:r>
              <a:rPr lang="en-US" sz="3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giờ</a:t>
            </a:r>
            <a:r>
              <a:rPr lang="en-US" sz="3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cậu</a:t>
            </a:r>
            <a:r>
              <a:rPr lang="en-US" sz="3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đã</a:t>
            </a:r>
            <a:r>
              <a:rPr lang="en-US" sz="3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hiểu</a:t>
            </a:r>
            <a:r>
              <a:rPr lang="en-US" sz="3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ý </a:t>
            </a:r>
            <a:r>
              <a:rPr lang="en-US" sz="3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nghĩa</a:t>
            </a:r>
            <a:r>
              <a:rPr lang="en-US" sz="3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của</a:t>
            </a:r>
            <a:r>
              <a:rPr lang="en-US" sz="3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vận</a:t>
            </a:r>
            <a:r>
              <a:rPr lang="en-US" sz="3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tốc</a:t>
            </a:r>
            <a:r>
              <a:rPr lang="en-US" sz="3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chưa</a:t>
            </a:r>
            <a:r>
              <a:rPr lang="en-US" sz="3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99F9FD1F-AA92-4320-8A9B-F320322AB7E7}"/>
              </a:ext>
            </a:extLst>
          </p:cNvPr>
          <p:cNvSpPr/>
          <p:nvPr/>
        </p:nvSpPr>
        <p:spPr>
          <a:xfrm>
            <a:off x="5792056" y="1748576"/>
            <a:ext cx="5741085" cy="1629624"/>
          </a:xfrm>
          <a:prstGeom prst="wedgeRoundRectCallout">
            <a:avLst>
              <a:gd name="adj1" fmla="val -9397"/>
              <a:gd name="adj2" fmla="val 6781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r>
              <a:rPr lang="en-US" sz="3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Vận</a:t>
            </a:r>
            <a:r>
              <a:rPr lang="en-US" sz="3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tốc</a:t>
            </a:r>
            <a:r>
              <a:rPr lang="en-US" sz="3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chỉ</a:t>
            </a:r>
            <a:r>
              <a:rPr lang="en-US" sz="3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sự</a:t>
            </a:r>
            <a:r>
              <a:rPr lang="en-US" sz="3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nhanh</a:t>
            </a:r>
            <a:r>
              <a:rPr lang="en-US" sz="3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hay </a:t>
            </a:r>
            <a:r>
              <a:rPr lang="en-US" sz="3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chậm</a:t>
            </a:r>
            <a:r>
              <a:rPr lang="en-US" sz="3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của</a:t>
            </a:r>
            <a:r>
              <a:rPr lang="en-US" sz="3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một</a:t>
            </a:r>
            <a:r>
              <a:rPr lang="en-US" sz="3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chuyển</a:t>
            </a:r>
            <a:r>
              <a:rPr lang="en-US" sz="3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động</a:t>
            </a:r>
            <a:r>
              <a:rPr lang="en-US" sz="3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trong</a:t>
            </a:r>
            <a:r>
              <a:rPr lang="en-US" sz="3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một</a:t>
            </a:r>
            <a:r>
              <a:rPr lang="en-US" sz="3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đơn</a:t>
            </a:r>
            <a:r>
              <a:rPr lang="en-US" sz="3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vị</a:t>
            </a:r>
            <a:r>
              <a:rPr lang="en-US" sz="3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thời</a:t>
            </a:r>
            <a:r>
              <a:rPr lang="en-US" sz="3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gian</a:t>
            </a:r>
            <a:r>
              <a:rPr lang="en-US" sz="3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5169342B-8A5D-457B-B247-8DA20D427942}"/>
              </a:ext>
            </a:extLst>
          </p:cNvPr>
          <p:cNvSpPr/>
          <p:nvPr/>
        </p:nvSpPr>
        <p:spPr>
          <a:xfrm>
            <a:off x="451819" y="568293"/>
            <a:ext cx="5172755" cy="1629624"/>
          </a:xfrm>
          <a:prstGeom prst="wedgeRoundRectCallout">
            <a:avLst>
              <a:gd name="adj1" fmla="val 233"/>
              <a:gd name="adj2" fmla="val 6990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r>
              <a:rPr lang="en-US" sz="3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Vậy</a:t>
            </a:r>
            <a:r>
              <a:rPr lang="en-US" sz="3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cậu</a:t>
            </a:r>
            <a:r>
              <a:rPr lang="en-US" sz="3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đã</a:t>
            </a:r>
            <a:r>
              <a:rPr lang="en-US" sz="3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biết</a:t>
            </a:r>
            <a:r>
              <a:rPr lang="en-US" sz="3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chiếc</a:t>
            </a:r>
            <a:r>
              <a:rPr lang="en-US" sz="3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xe</a:t>
            </a:r>
            <a:r>
              <a:rPr lang="en-US" sz="3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nào</a:t>
            </a:r>
            <a:r>
              <a:rPr lang="en-US" sz="3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</a:p>
          <a:p>
            <a:pPr algn="ctr" defTabSz="1219261">
              <a:buClr>
                <a:srgbClr val="000000"/>
              </a:buClr>
            </a:pPr>
            <a:r>
              <a:rPr lang="en-US" sz="3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chạy</a:t>
            </a:r>
            <a:r>
              <a:rPr lang="en-US" sz="3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nhanh</a:t>
            </a:r>
            <a:r>
              <a:rPr lang="en-US" sz="3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hơn</a:t>
            </a:r>
            <a:r>
              <a:rPr lang="en-US" sz="3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chưa</a:t>
            </a:r>
            <a:r>
              <a:rPr lang="en-US" sz="3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?</a:t>
            </a:r>
            <a:endParaRPr lang="en-US" sz="3200" kern="0" dirty="0">
              <a:solidFill>
                <a:srgbClr val="131313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6E64548-8DB7-44B4-A5C2-A84F6F0EECDD}"/>
              </a:ext>
            </a:extLst>
          </p:cNvPr>
          <p:cNvSpPr/>
          <p:nvPr/>
        </p:nvSpPr>
        <p:spPr>
          <a:xfrm>
            <a:off x="5804307" y="1829060"/>
            <a:ext cx="5741085" cy="1408953"/>
          </a:xfrm>
          <a:prstGeom prst="wedgeRoundRectCallout">
            <a:avLst>
              <a:gd name="adj1" fmla="val -9878"/>
              <a:gd name="adj2" fmla="val 8151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r>
              <a:rPr lang="en-US" sz="3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Đơn</a:t>
            </a:r>
            <a:r>
              <a:rPr lang="en-US" sz="3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vị</a:t>
            </a:r>
            <a:r>
              <a:rPr lang="en-US" sz="3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của</a:t>
            </a:r>
            <a:r>
              <a:rPr lang="en-US" sz="3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vận</a:t>
            </a:r>
            <a:r>
              <a:rPr lang="en-US" sz="3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tốc</a:t>
            </a:r>
            <a:r>
              <a:rPr lang="en-US" sz="3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có</a:t>
            </a:r>
            <a:r>
              <a:rPr lang="en-US" sz="3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thể</a:t>
            </a:r>
            <a:r>
              <a:rPr lang="en-US" sz="3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là</a:t>
            </a:r>
            <a:r>
              <a:rPr lang="en-US" sz="3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km/</a:t>
            </a:r>
            <a:r>
              <a:rPr lang="en-US" sz="3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giờ</a:t>
            </a:r>
            <a:r>
              <a:rPr lang="en-US" sz="3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, km/</a:t>
            </a:r>
            <a:r>
              <a:rPr lang="en-US" sz="3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phút</a:t>
            </a:r>
            <a:r>
              <a:rPr lang="en-US" sz="3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, m/</a:t>
            </a:r>
            <a:r>
              <a:rPr lang="en-US" sz="3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giây</a:t>
            </a:r>
            <a:r>
              <a:rPr lang="en-US" sz="3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, cm/</a:t>
            </a:r>
            <a:r>
              <a:rPr lang="en-US" sz="3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giây</a:t>
            </a:r>
            <a:r>
              <a:rPr lang="en-US" sz="3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, …</a:t>
            </a:r>
            <a:endParaRPr lang="en-US" sz="3200" kern="0" dirty="0">
              <a:solidFill>
                <a:srgbClr val="131313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813A85C7-519A-4CBD-AFAA-C10ADA262902}"/>
              </a:ext>
            </a:extLst>
          </p:cNvPr>
          <p:cNvSpPr/>
          <p:nvPr/>
        </p:nvSpPr>
        <p:spPr>
          <a:xfrm>
            <a:off x="5816558" y="1651001"/>
            <a:ext cx="5741085" cy="1587011"/>
          </a:xfrm>
          <a:prstGeom prst="wedgeRoundRectCallout">
            <a:avLst>
              <a:gd name="adj1" fmla="val -9878"/>
              <a:gd name="adj2" fmla="val 8151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r>
              <a:rPr lang="en-US" sz="3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Xe</a:t>
            </a:r>
            <a:r>
              <a:rPr lang="en-US" sz="3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có</a:t>
            </a:r>
            <a:r>
              <a:rPr lang="en-US" sz="3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vận</a:t>
            </a:r>
            <a:r>
              <a:rPr lang="en-US" sz="3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tốc</a:t>
            </a:r>
            <a:r>
              <a:rPr lang="en-US" sz="3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càng</a:t>
            </a:r>
            <a:r>
              <a:rPr lang="en-US" sz="3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lớn</a:t>
            </a:r>
            <a:r>
              <a:rPr lang="en-US" sz="3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sẽ</a:t>
            </a:r>
            <a:r>
              <a:rPr lang="en-US" sz="3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chạy</a:t>
            </a:r>
            <a:r>
              <a:rPr lang="en-US" sz="3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càng</a:t>
            </a:r>
            <a:r>
              <a:rPr lang="en-US" sz="3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nhanh</a:t>
            </a:r>
            <a:r>
              <a:rPr lang="en-US" sz="3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. </a:t>
            </a:r>
            <a:r>
              <a:rPr lang="en-US" sz="3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Có</a:t>
            </a:r>
            <a:r>
              <a:rPr lang="en-US" sz="3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phải</a:t>
            </a:r>
            <a:r>
              <a:rPr lang="en-US" sz="3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không</a:t>
            </a:r>
            <a:r>
              <a:rPr lang="en-US" sz="3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nào</a:t>
            </a:r>
            <a:r>
              <a:rPr lang="en-US" sz="3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?</a:t>
            </a:r>
            <a:endParaRPr lang="en-US" sz="3200" kern="0" dirty="0">
              <a:solidFill>
                <a:srgbClr val="131313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7343468A-9CDB-4AEE-AF50-874908B4050D}"/>
              </a:ext>
            </a:extLst>
          </p:cNvPr>
          <p:cNvSpPr/>
          <p:nvPr/>
        </p:nvSpPr>
        <p:spPr>
          <a:xfrm>
            <a:off x="427317" y="585797"/>
            <a:ext cx="5172755" cy="1629624"/>
          </a:xfrm>
          <a:prstGeom prst="wedgeRoundRectCallout">
            <a:avLst>
              <a:gd name="adj1" fmla="val 233"/>
              <a:gd name="adj2" fmla="val 6990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r>
              <a:rPr lang="en-US" sz="3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Chính</a:t>
            </a:r>
            <a:r>
              <a:rPr lang="en-US" sz="3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xác</a:t>
            </a:r>
            <a:r>
              <a:rPr lang="en-US" sz="3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. </a:t>
            </a:r>
            <a:r>
              <a:rPr lang="en-US" sz="3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Cậu</a:t>
            </a:r>
            <a:r>
              <a:rPr lang="en-US" sz="3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giỏi</a:t>
            </a:r>
            <a:r>
              <a:rPr lang="en-US" sz="3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2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lắm</a:t>
            </a:r>
            <a:r>
              <a:rPr lang="en-US" sz="32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!</a:t>
            </a:r>
            <a:endParaRPr lang="en-US" sz="3200" kern="0" dirty="0">
              <a:solidFill>
                <a:srgbClr val="131313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349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5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3" name="Google Shape;2233;p41"/>
          <p:cNvGrpSpPr/>
          <p:nvPr/>
        </p:nvGrpSpPr>
        <p:grpSpPr>
          <a:xfrm>
            <a:off x="10397388" y="3140641"/>
            <a:ext cx="327808" cy="326319"/>
            <a:chOff x="5546700" y="4021800"/>
            <a:chExt cx="307975" cy="306575"/>
          </a:xfrm>
        </p:grpSpPr>
        <p:sp>
          <p:nvSpPr>
            <p:cNvPr id="2234" name="Google Shape;2234;p41"/>
            <p:cNvSpPr/>
            <p:nvPr/>
          </p:nvSpPr>
          <p:spPr>
            <a:xfrm>
              <a:off x="5546700" y="4021800"/>
              <a:ext cx="307975" cy="306575"/>
            </a:xfrm>
            <a:custGeom>
              <a:avLst/>
              <a:gdLst/>
              <a:ahLst/>
              <a:cxnLst/>
              <a:rect l="l" t="t" r="r" b="b"/>
              <a:pathLst>
                <a:path w="12319" h="12263" extrusionOk="0">
                  <a:moveTo>
                    <a:pt x="7778" y="578"/>
                  </a:moveTo>
                  <a:lnTo>
                    <a:pt x="7797" y="596"/>
                  </a:lnTo>
                  <a:lnTo>
                    <a:pt x="8057" y="2103"/>
                  </a:lnTo>
                  <a:lnTo>
                    <a:pt x="8299" y="3611"/>
                  </a:lnTo>
                  <a:lnTo>
                    <a:pt x="8336" y="3834"/>
                  </a:lnTo>
                  <a:lnTo>
                    <a:pt x="8932" y="3890"/>
                  </a:lnTo>
                  <a:lnTo>
                    <a:pt x="11574" y="4150"/>
                  </a:lnTo>
                  <a:lnTo>
                    <a:pt x="11630" y="4169"/>
                  </a:lnTo>
                  <a:lnTo>
                    <a:pt x="11686" y="4206"/>
                  </a:lnTo>
                  <a:lnTo>
                    <a:pt x="11723" y="4262"/>
                  </a:lnTo>
                  <a:lnTo>
                    <a:pt x="11741" y="4299"/>
                  </a:lnTo>
                  <a:lnTo>
                    <a:pt x="11741" y="4336"/>
                  </a:lnTo>
                  <a:lnTo>
                    <a:pt x="11704" y="4373"/>
                  </a:lnTo>
                  <a:lnTo>
                    <a:pt x="8969" y="5695"/>
                  </a:lnTo>
                  <a:lnTo>
                    <a:pt x="9006" y="5918"/>
                  </a:lnTo>
                  <a:lnTo>
                    <a:pt x="9192" y="6904"/>
                  </a:lnTo>
                  <a:lnTo>
                    <a:pt x="9360" y="7909"/>
                  </a:lnTo>
                  <a:lnTo>
                    <a:pt x="9657" y="9881"/>
                  </a:lnTo>
                  <a:lnTo>
                    <a:pt x="9899" y="11444"/>
                  </a:lnTo>
                  <a:lnTo>
                    <a:pt x="9899" y="11518"/>
                  </a:lnTo>
                  <a:lnTo>
                    <a:pt x="9881" y="11574"/>
                  </a:lnTo>
                  <a:lnTo>
                    <a:pt x="9844" y="11630"/>
                  </a:lnTo>
                  <a:lnTo>
                    <a:pt x="9806" y="11667"/>
                  </a:lnTo>
                  <a:lnTo>
                    <a:pt x="9750" y="11686"/>
                  </a:lnTo>
                  <a:lnTo>
                    <a:pt x="9713" y="11667"/>
                  </a:lnTo>
                  <a:lnTo>
                    <a:pt x="9676" y="11667"/>
                  </a:lnTo>
                  <a:lnTo>
                    <a:pt x="9620" y="11630"/>
                  </a:lnTo>
                  <a:lnTo>
                    <a:pt x="8597" y="10644"/>
                  </a:lnTo>
                  <a:lnTo>
                    <a:pt x="7573" y="9639"/>
                  </a:lnTo>
                  <a:lnTo>
                    <a:pt x="6587" y="8597"/>
                  </a:lnTo>
                  <a:lnTo>
                    <a:pt x="5601" y="7555"/>
                  </a:lnTo>
                  <a:lnTo>
                    <a:pt x="5452" y="7388"/>
                  </a:lnTo>
                  <a:lnTo>
                    <a:pt x="5266" y="7481"/>
                  </a:lnTo>
                  <a:lnTo>
                    <a:pt x="801" y="9621"/>
                  </a:lnTo>
                  <a:lnTo>
                    <a:pt x="726" y="9639"/>
                  </a:lnTo>
                  <a:lnTo>
                    <a:pt x="670" y="9621"/>
                  </a:lnTo>
                  <a:lnTo>
                    <a:pt x="633" y="9583"/>
                  </a:lnTo>
                  <a:lnTo>
                    <a:pt x="596" y="9565"/>
                  </a:lnTo>
                  <a:lnTo>
                    <a:pt x="577" y="9528"/>
                  </a:lnTo>
                  <a:lnTo>
                    <a:pt x="577" y="9490"/>
                  </a:lnTo>
                  <a:lnTo>
                    <a:pt x="577" y="9453"/>
                  </a:lnTo>
                  <a:lnTo>
                    <a:pt x="615" y="9416"/>
                  </a:lnTo>
                  <a:lnTo>
                    <a:pt x="1433" y="8560"/>
                  </a:lnTo>
                  <a:lnTo>
                    <a:pt x="2233" y="7685"/>
                  </a:lnTo>
                  <a:lnTo>
                    <a:pt x="3033" y="6792"/>
                  </a:lnTo>
                  <a:lnTo>
                    <a:pt x="3815" y="5862"/>
                  </a:lnTo>
                  <a:lnTo>
                    <a:pt x="3964" y="5676"/>
                  </a:lnTo>
                  <a:lnTo>
                    <a:pt x="3815" y="5490"/>
                  </a:lnTo>
                  <a:lnTo>
                    <a:pt x="2978" y="4485"/>
                  </a:lnTo>
                  <a:lnTo>
                    <a:pt x="2196" y="3499"/>
                  </a:lnTo>
                  <a:lnTo>
                    <a:pt x="2159" y="3443"/>
                  </a:lnTo>
                  <a:lnTo>
                    <a:pt x="2140" y="3369"/>
                  </a:lnTo>
                  <a:lnTo>
                    <a:pt x="2140" y="3294"/>
                  </a:lnTo>
                  <a:lnTo>
                    <a:pt x="2178" y="3238"/>
                  </a:lnTo>
                  <a:lnTo>
                    <a:pt x="2196" y="3220"/>
                  </a:lnTo>
                  <a:lnTo>
                    <a:pt x="2233" y="3220"/>
                  </a:lnTo>
                  <a:lnTo>
                    <a:pt x="5620" y="3555"/>
                  </a:lnTo>
                  <a:lnTo>
                    <a:pt x="5731" y="3425"/>
                  </a:lnTo>
                  <a:lnTo>
                    <a:pt x="6252" y="2699"/>
                  </a:lnTo>
                  <a:lnTo>
                    <a:pt x="6736" y="2010"/>
                  </a:lnTo>
                  <a:lnTo>
                    <a:pt x="7220" y="1303"/>
                  </a:lnTo>
                  <a:lnTo>
                    <a:pt x="7685" y="615"/>
                  </a:lnTo>
                  <a:lnTo>
                    <a:pt x="7704" y="596"/>
                  </a:lnTo>
                  <a:lnTo>
                    <a:pt x="7741" y="578"/>
                  </a:lnTo>
                  <a:close/>
                  <a:moveTo>
                    <a:pt x="7704" y="1"/>
                  </a:moveTo>
                  <a:lnTo>
                    <a:pt x="7592" y="19"/>
                  </a:lnTo>
                  <a:lnTo>
                    <a:pt x="7499" y="57"/>
                  </a:lnTo>
                  <a:lnTo>
                    <a:pt x="7406" y="94"/>
                  </a:lnTo>
                  <a:lnTo>
                    <a:pt x="7332" y="150"/>
                  </a:lnTo>
                  <a:lnTo>
                    <a:pt x="7257" y="224"/>
                  </a:lnTo>
                  <a:lnTo>
                    <a:pt x="7201" y="299"/>
                  </a:lnTo>
                  <a:lnTo>
                    <a:pt x="6755" y="950"/>
                  </a:lnTo>
                  <a:lnTo>
                    <a:pt x="6308" y="1620"/>
                  </a:lnTo>
                  <a:lnTo>
                    <a:pt x="5843" y="2271"/>
                  </a:lnTo>
                  <a:lnTo>
                    <a:pt x="5359" y="2959"/>
                  </a:lnTo>
                  <a:lnTo>
                    <a:pt x="2289" y="2643"/>
                  </a:lnTo>
                  <a:lnTo>
                    <a:pt x="2103" y="2643"/>
                  </a:lnTo>
                  <a:lnTo>
                    <a:pt x="2010" y="2662"/>
                  </a:lnTo>
                  <a:lnTo>
                    <a:pt x="1917" y="2699"/>
                  </a:lnTo>
                  <a:lnTo>
                    <a:pt x="1843" y="2755"/>
                  </a:lnTo>
                  <a:lnTo>
                    <a:pt x="1787" y="2811"/>
                  </a:lnTo>
                  <a:lnTo>
                    <a:pt x="1712" y="2885"/>
                  </a:lnTo>
                  <a:lnTo>
                    <a:pt x="1657" y="2959"/>
                  </a:lnTo>
                  <a:lnTo>
                    <a:pt x="1619" y="3071"/>
                  </a:lnTo>
                  <a:lnTo>
                    <a:pt x="1582" y="3183"/>
                  </a:lnTo>
                  <a:lnTo>
                    <a:pt x="1563" y="3294"/>
                  </a:lnTo>
                  <a:lnTo>
                    <a:pt x="1582" y="3406"/>
                  </a:lnTo>
                  <a:lnTo>
                    <a:pt x="1582" y="3536"/>
                  </a:lnTo>
                  <a:lnTo>
                    <a:pt x="1619" y="3648"/>
                  </a:lnTo>
                  <a:lnTo>
                    <a:pt x="1675" y="3741"/>
                  </a:lnTo>
                  <a:lnTo>
                    <a:pt x="1731" y="3852"/>
                  </a:lnTo>
                  <a:lnTo>
                    <a:pt x="2457" y="4764"/>
                  </a:lnTo>
                  <a:lnTo>
                    <a:pt x="3219" y="5676"/>
                  </a:lnTo>
                  <a:lnTo>
                    <a:pt x="2475" y="6550"/>
                  </a:lnTo>
                  <a:lnTo>
                    <a:pt x="1731" y="7388"/>
                  </a:lnTo>
                  <a:lnTo>
                    <a:pt x="968" y="8206"/>
                  </a:lnTo>
                  <a:lnTo>
                    <a:pt x="205" y="9007"/>
                  </a:lnTo>
                  <a:lnTo>
                    <a:pt x="131" y="9100"/>
                  </a:lnTo>
                  <a:lnTo>
                    <a:pt x="56" y="9211"/>
                  </a:lnTo>
                  <a:lnTo>
                    <a:pt x="19" y="9323"/>
                  </a:lnTo>
                  <a:lnTo>
                    <a:pt x="1" y="9435"/>
                  </a:lnTo>
                  <a:lnTo>
                    <a:pt x="1" y="9565"/>
                  </a:lnTo>
                  <a:lnTo>
                    <a:pt x="19" y="9676"/>
                  </a:lnTo>
                  <a:lnTo>
                    <a:pt x="56" y="9788"/>
                  </a:lnTo>
                  <a:lnTo>
                    <a:pt x="131" y="9900"/>
                  </a:lnTo>
                  <a:lnTo>
                    <a:pt x="205" y="9993"/>
                  </a:lnTo>
                  <a:lnTo>
                    <a:pt x="317" y="10067"/>
                  </a:lnTo>
                  <a:lnTo>
                    <a:pt x="428" y="10142"/>
                  </a:lnTo>
                  <a:lnTo>
                    <a:pt x="540" y="10179"/>
                  </a:lnTo>
                  <a:lnTo>
                    <a:pt x="670" y="10197"/>
                  </a:lnTo>
                  <a:lnTo>
                    <a:pt x="801" y="10197"/>
                  </a:lnTo>
                  <a:lnTo>
                    <a:pt x="931" y="10179"/>
                  </a:lnTo>
                  <a:lnTo>
                    <a:pt x="1042" y="10142"/>
                  </a:lnTo>
                  <a:lnTo>
                    <a:pt x="5322" y="8095"/>
                  </a:lnTo>
                  <a:lnTo>
                    <a:pt x="6271" y="9118"/>
                  </a:lnTo>
                  <a:lnTo>
                    <a:pt x="7239" y="10123"/>
                  </a:lnTo>
                  <a:lnTo>
                    <a:pt x="8225" y="11091"/>
                  </a:lnTo>
                  <a:lnTo>
                    <a:pt x="9229" y="12039"/>
                  </a:lnTo>
                  <a:lnTo>
                    <a:pt x="9341" y="12133"/>
                  </a:lnTo>
                  <a:lnTo>
                    <a:pt x="9471" y="12207"/>
                  </a:lnTo>
                  <a:lnTo>
                    <a:pt x="9602" y="12244"/>
                  </a:lnTo>
                  <a:lnTo>
                    <a:pt x="9732" y="12263"/>
                  </a:lnTo>
                  <a:lnTo>
                    <a:pt x="9899" y="12226"/>
                  </a:lnTo>
                  <a:lnTo>
                    <a:pt x="10067" y="12170"/>
                  </a:lnTo>
                  <a:lnTo>
                    <a:pt x="10160" y="12114"/>
                  </a:lnTo>
                  <a:lnTo>
                    <a:pt x="10253" y="12021"/>
                  </a:lnTo>
                  <a:lnTo>
                    <a:pt x="10327" y="11928"/>
                  </a:lnTo>
                  <a:lnTo>
                    <a:pt x="10402" y="11835"/>
                  </a:lnTo>
                  <a:lnTo>
                    <a:pt x="10439" y="11723"/>
                  </a:lnTo>
                  <a:lnTo>
                    <a:pt x="10458" y="11593"/>
                  </a:lnTo>
                  <a:lnTo>
                    <a:pt x="10476" y="11481"/>
                  </a:lnTo>
                  <a:lnTo>
                    <a:pt x="10458" y="11351"/>
                  </a:lnTo>
                  <a:lnTo>
                    <a:pt x="10234" y="9807"/>
                  </a:lnTo>
                  <a:lnTo>
                    <a:pt x="9955" y="7927"/>
                  </a:lnTo>
                  <a:lnTo>
                    <a:pt x="9788" y="6978"/>
                  </a:lnTo>
                  <a:lnTo>
                    <a:pt x="9620" y="6029"/>
                  </a:lnTo>
                  <a:lnTo>
                    <a:pt x="11946" y="4894"/>
                  </a:lnTo>
                  <a:lnTo>
                    <a:pt x="12039" y="4839"/>
                  </a:lnTo>
                  <a:lnTo>
                    <a:pt x="12132" y="4783"/>
                  </a:lnTo>
                  <a:lnTo>
                    <a:pt x="12188" y="4690"/>
                  </a:lnTo>
                  <a:lnTo>
                    <a:pt x="12244" y="4615"/>
                  </a:lnTo>
                  <a:lnTo>
                    <a:pt x="12281" y="4522"/>
                  </a:lnTo>
                  <a:lnTo>
                    <a:pt x="12318" y="4411"/>
                  </a:lnTo>
                  <a:lnTo>
                    <a:pt x="12318" y="4318"/>
                  </a:lnTo>
                  <a:lnTo>
                    <a:pt x="12300" y="4206"/>
                  </a:lnTo>
                  <a:lnTo>
                    <a:pt x="12281" y="4094"/>
                  </a:lnTo>
                  <a:lnTo>
                    <a:pt x="12225" y="3964"/>
                  </a:lnTo>
                  <a:lnTo>
                    <a:pt x="12151" y="3871"/>
                  </a:lnTo>
                  <a:lnTo>
                    <a:pt x="12076" y="3778"/>
                  </a:lnTo>
                  <a:lnTo>
                    <a:pt x="11983" y="3704"/>
                  </a:lnTo>
                  <a:lnTo>
                    <a:pt x="11872" y="3648"/>
                  </a:lnTo>
                  <a:lnTo>
                    <a:pt x="11760" y="3592"/>
                  </a:lnTo>
                  <a:lnTo>
                    <a:pt x="11630" y="3573"/>
                  </a:lnTo>
                  <a:lnTo>
                    <a:pt x="8988" y="3313"/>
                  </a:lnTo>
                  <a:lnTo>
                    <a:pt x="8839" y="3294"/>
                  </a:lnTo>
                  <a:lnTo>
                    <a:pt x="8615" y="1899"/>
                  </a:lnTo>
                  <a:lnTo>
                    <a:pt x="8374" y="503"/>
                  </a:lnTo>
                  <a:lnTo>
                    <a:pt x="8355" y="410"/>
                  </a:lnTo>
                  <a:lnTo>
                    <a:pt x="8318" y="317"/>
                  </a:lnTo>
                  <a:lnTo>
                    <a:pt x="8262" y="243"/>
                  </a:lnTo>
                  <a:lnTo>
                    <a:pt x="8206" y="187"/>
                  </a:lnTo>
                  <a:lnTo>
                    <a:pt x="8150" y="131"/>
                  </a:lnTo>
                  <a:lnTo>
                    <a:pt x="8076" y="75"/>
                  </a:lnTo>
                  <a:lnTo>
                    <a:pt x="8001" y="38"/>
                  </a:lnTo>
                  <a:lnTo>
                    <a:pt x="7908" y="19"/>
                  </a:lnTo>
                  <a:lnTo>
                    <a:pt x="779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61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35" name="Google Shape;2235;p41"/>
            <p:cNvSpPr/>
            <p:nvPr/>
          </p:nvSpPr>
          <p:spPr>
            <a:xfrm>
              <a:off x="5601600" y="4193925"/>
              <a:ext cx="194450" cy="59100"/>
            </a:xfrm>
            <a:custGeom>
              <a:avLst/>
              <a:gdLst/>
              <a:ahLst/>
              <a:cxnLst/>
              <a:rect l="l" t="t" r="r" b="b"/>
              <a:pathLst>
                <a:path w="7778" h="2364" extrusionOk="0">
                  <a:moveTo>
                    <a:pt x="1600" y="0"/>
                  </a:moveTo>
                  <a:lnTo>
                    <a:pt x="1117" y="19"/>
                  </a:lnTo>
                  <a:lnTo>
                    <a:pt x="651" y="56"/>
                  </a:lnTo>
                  <a:lnTo>
                    <a:pt x="428" y="93"/>
                  </a:lnTo>
                  <a:lnTo>
                    <a:pt x="186" y="149"/>
                  </a:lnTo>
                  <a:lnTo>
                    <a:pt x="130" y="168"/>
                  </a:lnTo>
                  <a:lnTo>
                    <a:pt x="93" y="186"/>
                  </a:lnTo>
                  <a:lnTo>
                    <a:pt x="56" y="224"/>
                  </a:lnTo>
                  <a:lnTo>
                    <a:pt x="19" y="261"/>
                  </a:lnTo>
                  <a:lnTo>
                    <a:pt x="0" y="354"/>
                  </a:lnTo>
                  <a:lnTo>
                    <a:pt x="0" y="466"/>
                  </a:lnTo>
                  <a:lnTo>
                    <a:pt x="56" y="559"/>
                  </a:lnTo>
                  <a:lnTo>
                    <a:pt x="130" y="633"/>
                  </a:lnTo>
                  <a:lnTo>
                    <a:pt x="168" y="652"/>
                  </a:lnTo>
                  <a:lnTo>
                    <a:pt x="223" y="670"/>
                  </a:lnTo>
                  <a:lnTo>
                    <a:pt x="335" y="670"/>
                  </a:lnTo>
                  <a:lnTo>
                    <a:pt x="763" y="577"/>
                  </a:lnTo>
                  <a:lnTo>
                    <a:pt x="1191" y="540"/>
                  </a:lnTo>
                  <a:lnTo>
                    <a:pt x="1638" y="540"/>
                  </a:lnTo>
                  <a:lnTo>
                    <a:pt x="2084" y="559"/>
                  </a:lnTo>
                  <a:lnTo>
                    <a:pt x="2531" y="596"/>
                  </a:lnTo>
                  <a:lnTo>
                    <a:pt x="2977" y="652"/>
                  </a:lnTo>
                  <a:lnTo>
                    <a:pt x="3833" y="800"/>
                  </a:lnTo>
                  <a:lnTo>
                    <a:pt x="4317" y="875"/>
                  </a:lnTo>
                  <a:lnTo>
                    <a:pt x="4782" y="1005"/>
                  </a:lnTo>
                  <a:lnTo>
                    <a:pt x="5229" y="1135"/>
                  </a:lnTo>
                  <a:lnTo>
                    <a:pt x="5675" y="1303"/>
                  </a:lnTo>
                  <a:lnTo>
                    <a:pt x="6103" y="1489"/>
                  </a:lnTo>
                  <a:lnTo>
                    <a:pt x="6512" y="1731"/>
                  </a:lnTo>
                  <a:lnTo>
                    <a:pt x="6922" y="1991"/>
                  </a:lnTo>
                  <a:lnTo>
                    <a:pt x="7294" y="2289"/>
                  </a:lnTo>
                  <a:lnTo>
                    <a:pt x="7350" y="2326"/>
                  </a:lnTo>
                  <a:lnTo>
                    <a:pt x="7406" y="2345"/>
                  </a:lnTo>
                  <a:lnTo>
                    <a:pt x="7517" y="2363"/>
                  </a:lnTo>
                  <a:lnTo>
                    <a:pt x="7610" y="2326"/>
                  </a:lnTo>
                  <a:lnTo>
                    <a:pt x="7685" y="2270"/>
                  </a:lnTo>
                  <a:lnTo>
                    <a:pt x="7741" y="2196"/>
                  </a:lnTo>
                  <a:lnTo>
                    <a:pt x="7778" y="2103"/>
                  </a:lnTo>
                  <a:lnTo>
                    <a:pt x="7778" y="2047"/>
                  </a:lnTo>
                  <a:lnTo>
                    <a:pt x="7759" y="2010"/>
                  </a:lnTo>
                  <a:lnTo>
                    <a:pt x="7722" y="1954"/>
                  </a:lnTo>
                  <a:lnTo>
                    <a:pt x="7685" y="1917"/>
                  </a:lnTo>
                  <a:lnTo>
                    <a:pt x="7275" y="1582"/>
                  </a:lnTo>
                  <a:lnTo>
                    <a:pt x="6847" y="1303"/>
                  </a:lnTo>
                  <a:lnTo>
                    <a:pt x="6401" y="1042"/>
                  </a:lnTo>
                  <a:lnTo>
                    <a:pt x="5954" y="838"/>
                  </a:lnTo>
                  <a:lnTo>
                    <a:pt x="5489" y="652"/>
                  </a:lnTo>
                  <a:lnTo>
                    <a:pt x="4987" y="503"/>
                  </a:lnTo>
                  <a:lnTo>
                    <a:pt x="4503" y="373"/>
                  </a:lnTo>
                  <a:lnTo>
                    <a:pt x="3982" y="280"/>
                  </a:lnTo>
                  <a:lnTo>
                    <a:pt x="3052" y="131"/>
                  </a:lnTo>
                  <a:lnTo>
                    <a:pt x="2568" y="75"/>
                  </a:lnTo>
                  <a:lnTo>
                    <a:pt x="2084" y="19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61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36" name="Google Shape;2236;p41"/>
            <p:cNvSpPr/>
            <p:nvPr/>
          </p:nvSpPr>
          <p:spPr>
            <a:xfrm>
              <a:off x="5624375" y="4167400"/>
              <a:ext cx="165175" cy="46075"/>
            </a:xfrm>
            <a:custGeom>
              <a:avLst/>
              <a:gdLst/>
              <a:ahLst/>
              <a:cxnLst/>
              <a:rect l="l" t="t" r="r" b="b"/>
              <a:pathLst>
                <a:path w="6607" h="1843" extrusionOk="0">
                  <a:moveTo>
                    <a:pt x="1787" y="1"/>
                  </a:moveTo>
                  <a:lnTo>
                    <a:pt x="1024" y="19"/>
                  </a:lnTo>
                  <a:lnTo>
                    <a:pt x="633" y="38"/>
                  </a:lnTo>
                  <a:lnTo>
                    <a:pt x="187" y="38"/>
                  </a:lnTo>
                  <a:lnTo>
                    <a:pt x="150" y="57"/>
                  </a:lnTo>
                  <a:lnTo>
                    <a:pt x="94" y="75"/>
                  </a:lnTo>
                  <a:lnTo>
                    <a:pt x="57" y="112"/>
                  </a:lnTo>
                  <a:lnTo>
                    <a:pt x="19" y="205"/>
                  </a:lnTo>
                  <a:lnTo>
                    <a:pt x="1" y="299"/>
                  </a:lnTo>
                  <a:lnTo>
                    <a:pt x="19" y="392"/>
                  </a:lnTo>
                  <a:lnTo>
                    <a:pt x="57" y="485"/>
                  </a:lnTo>
                  <a:lnTo>
                    <a:pt x="94" y="522"/>
                  </a:lnTo>
                  <a:lnTo>
                    <a:pt x="150" y="540"/>
                  </a:lnTo>
                  <a:lnTo>
                    <a:pt x="187" y="559"/>
                  </a:lnTo>
                  <a:lnTo>
                    <a:pt x="261" y="578"/>
                  </a:lnTo>
                  <a:lnTo>
                    <a:pt x="1006" y="578"/>
                  </a:lnTo>
                  <a:lnTo>
                    <a:pt x="1750" y="559"/>
                  </a:lnTo>
                  <a:lnTo>
                    <a:pt x="2122" y="559"/>
                  </a:lnTo>
                  <a:lnTo>
                    <a:pt x="2494" y="578"/>
                  </a:lnTo>
                  <a:lnTo>
                    <a:pt x="2885" y="615"/>
                  </a:lnTo>
                  <a:lnTo>
                    <a:pt x="3257" y="671"/>
                  </a:lnTo>
                  <a:lnTo>
                    <a:pt x="3648" y="745"/>
                  </a:lnTo>
                  <a:lnTo>
                    <a:pt x="4039" y="838"/>
                  </a:lnTo>
                  <a:lnTo>
                    <a:pt x="4411" y="950"/>
                  </a:lnTo>
                  <a:lnTo>
                    <a:pt x="4783" y="1080"/>
                  </a:lnTo>
                  <a:lnTo>
                    <a:pt x="5155" y="1229"/>
                  </a:lnTo>
                  <a:lnTo>
                    <a:pt x="5508" y="1396"/>
                  </a:lnTo>
                  <a:lnTo>
                    <a:pt x="5862" y="1582"/>
                  </a:lnTo>
                  <a:lnTo>
                    <a:pt x="6197" y="1787"/>
                  </a:lnTo>
                  <a:lnTo>
                    <a:pt x="6253" y="1824"/>
                  </a:lnTo>
                  <a:lnTo>
                    <a:pt x="6309" y="1824"/>
                  </a:lnTo>
                  <a:lnTo>
                    <a:pt x="6364" y="1843"/>
                  </a:lnTo>
                  <a:lnTo>
                    <a:pt x="6420" y="1824"/>
                  </a:lnTo>
                  <a:lnTo>
                    <a:pt x="6495" y="1768"/>
                  </a:lnTo>
                  <a:lnTo>
                    <a:pt x="6550" y="1694"/>
                  </a:lnTo>
                  <a:lnTo>
                    <a:pt x="6588" y="1601"/>
                  </a:lnTo>
                  <a:lnTo>
                    <a:pt x="6606" y="1508"/>
                  </a:lnTo>
                  <a:lnTo>
                    <a:pt x="6588" y="1452"/>
                  </a:lnTo>
                  <a:lnTo>
                    <a:pt x="6569" y="1415"/>
                  </a:lnTo>
                  <a:lnTo>
                    <a:pt x="6532" y="1359"/>
                  </a:lnTo>
                  <a:lnTo>
                    <a:pt x="6476" y="1322"/>
                  </a:lnTo>
                  <a:lnTo>
                    <a:pt x="6122" y="1099"/>
                  </a:lnTo>
                  <a:lnTo>
                    <a:pt x="5750" y="913"/>
                  </a:lnTo>
                  <a:lnTo>
                    <a:pt x="5378" y="726"/>
                  </a:lnTo>
                  <a:lnTo>
                    <a:pt x="5006" y="578"/>
                  </a:lnTo>
                  <a:lnTo>
                    <a:pt x="4597" y="447"/>
                  </a:lnTo>
                  <a:lnTo>
                    <a:pt x="4206" y="336"/>
                  </a:lnTo>
                  <a:lnTo>
                    <a:pt x="3797" y="243"/>
                  </a:lnTo>
                  <a:lnTo>
                    <a:pt x="3387" y="150"/>
                  </a:lnTo>
                  <a:lnTo>
                    <a:pt x="2997" y="94"/>
                  </a:lnTo>
                  <a:lnTo>
                    <a:pt x="2587" y="38"/>
                  </a:lnTo>
                  <a:lnTo>
                    <a:pt x="2196" y="19"/>
                  </a:lnTo>
                  <a:lnTo>
                    <a:pt x="17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61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37" name="Google Shape;2237;p41"/>
            <p:cNvSpPr/>
            <p:nvPr/>
          </p:nvSpPr>
          <p:spPr>
            <a:xfrm>
              <a:off x="5606250" y="4121350"/>
              <a:ext cx="202825" cy="40025"/>
            </a:xfrm>
            <a:custGeom>
              <a:avLst/>
              <a:gdLst/>
              <a:ahLst/>
              <a:cxnLst/>
              <a:rect l="l" t="t" r="r" b="b"/>
              <a:pathLst>
                <a:path w="8113" h="1601" extrusionOk="0">
                  <a:moveTo>
                    <a:pt x="261" y="1"/>
                  </a:moveTo>
                  <a:lnTo>
                    <a:pt x="205" y="19"/>
                  </a:lnTo>
                  <a:lnTo>
                    <a:pt x="149" y="19"/>
                  </a:lnTo>
                  <a:lnTo>
                    <a:pt x="93" y="57"/>
                  </a:lnTo>
                  <a:lnTo>
                    <a:pt x="56" y="94"/>
                  </a:lnTo>
                  <a:lnTo>
                    <a:pt x="19" y="168"/>
                  </a:lnTo>
                  <a:lnTo>
                    <a:pt x="0" y="280"/>
                  </a:lnTo>
                  <a:lnTo>
                    <a:pt x="19" y="373"/>
                  </a:lnTo>
                  <a:lnTo>
                    <a:pt x="56" y="466"/>
                  </a:lnTo>
                  <a:lnTo>
                    <a:pt x="93" y="503"/>
                  </a:lnTo>
                  <a:lnTo>
                    <a:pt x="149" y="522"/>
                  </a:lnTo>
                  <a:lnTo>
                    <a:pt x="205" y="540"/>
                  </a:lnTo>
                  <a:lnTo>
                    <a:pt x="261" y="540"/>
                  </a:lnTo>
                  <a:lnTo>
                    <a:pt x="1210" y="559"/>
                  </a:lnTo>
                  <a:lnTo>
                    <a:pt x="2159" y="633"/>
                  </a:lnTo>
                  <a:lnTo>
                    <a:pt x="3089" y="726"/>
                  </a:lnTo>
                  <a:lnTo>
                    <a:pt x="4038" y="857"/>
                  </a:lnTo>
                  <a:lnTo>
                    <a:pt x="4987" y="1006"/>
                  </a:lnTo>
                  <a:lnTo>
                    <a:pt x="5917" y="1192"/>
                  </a:lnTo>
                  <a:lnTo>
                    <a:pt x="6847" y="1378"/>
                  </a:lnTo>
                  <a:lnTo>
                    <a:pt x="7778" y="1601"/>
                  </a:lnTo>
                  <a:lnTo>
                    <a:pt x="7889" y="1601"/>
                  </a:lnTo>
                  <a:lnTo>
                    <a:pt x="7945" y="1582"/>
                  </a:lnTo>
                  <a:lnTo>
                    <a:pt x="7982" y="1564"/>
                  </a:lnTo>
                  <a:lnTo>
                    <a:pt x="8057" y="1489"/>
                  </a:lnTo>
                  <a:lnTo>
                    <a:pt x="8094" y="1396"/>
                  </a:lnTo>
                  <a:lnTo>
                    <a:pt x="8113" y="1303"/>
                  </a:lnTo>
                  <a:lnTo>
                    <a:pt x="8076" y="1192"/>
                  </a:lnTo>
                  <a:lnTo>
                    <a:pt x="8057" y="1154"/>
                  </a:lnTo>
                  <a:lnTo>
                    <a:pt x="8020" y="1117"/>
                  </a:lnTo>
                  <a:lnTo>
                    <a:pt x="7964" y="1099"/>
                  </a:lnTo>
                  <a:lnTo>
                    <a:pt x="7908" y="1080"/>
                  </a:lnTo>
                  <a:lnTo>
                    <a:pt x="6978" y="857"/>
                  </a:lnTo>
                  <a:lnTo>
                    <a:pt x="6029" y="652"/>
                  </a:lnTo>
                  <a:lnTo>
                    <a:pt x="5080" y="485"/>
                  </a:lnTo>
                  <a:lnTo>
                    <a:pt x="4112" y="317"/>
                  </a:lnTo>
                  <a:lnTo>
                    <a:pt x="3145" y="187"/>
                  </a:lnTo>
                  <a:lnTo>
                    <a:pt x="2177" y="94"/>
                  </a:lnTo>
                  <a:lnTo>
                    <a:pt x="1228" y="38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61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38" name="Google Shape;2238;p41"/>
            <p:cNvSpPr/>
            <p:nvPr/>
          </p:nvSpPr>
          <p:spPr>
            <a:xfrm>
              <a:off x="5683450" y="4094375"/>
              <a:ext cx="75400" cy="13975"/>
            </a:xfrm>
            <a:custGeom>
              <a:avLst/>
              <a:gdLst/>
              <a:ahLst/>
              <a:cxnLst/>
              <a:rect l="l" t="t" r="r" b="b"/>
              <a:pathLst>
                <a:path w="3016" h="559" extrusionOk="0">
                  <a:moveTo>
                    <a:pt x="1508" y="1"/>
                  </a:moveTo>
                  <a:lnTo>
                    <a:pt x="261" y="19"/>
                  </a:lnTo>
                  <a:lnTo>
                    <a:pt x="206" y="19"/>
                  </a:lnTo>
                  <a:lnTo>
                    <a:pt x="150" y="38"/>
                  </a:lnTo>
                  <a:lnTo>
                    <a:pt x="113" y="75"/>
                  </a:lnTo>
                  <a:lnTo>
                    <a:pt x="75" y="94"/>
                  </a:lnTo>
                  <a:lnTo>
                    <a:pt x="20" y="187"/>
                  </a:lnTo>
                  <a:lnTo>
                    <a:pt x="1" y="280"/>
                  </a:lnTo>
                  <a:lnTo>
                    <a:pt x="20" y="391"/>
                  </a:lnTo>
                  <a:lnTo>
                    <a:pt x="75" y="466"/>
                  </a:lnTo>
                  <a:lnTo>
                    <a:pt x="113" y="503"/>
                  </a:lnTo>
                  <a:lnTo>
                    <a:pt x="150" y="540"/>
                  </a:lnTo>
                  <a:lnTo>
                    <a:pt x="206" y="540"/>
                  </a:lnTo>
                  <a:lnTo>
                    <a:pt x="261" y="559"/>
                  </a:lnTo>
                  <a:lnTo>
                    <a:pt x="1508" y="540"/>
                  </a:lnTo>
                  <a:lnTo>
                    <a:pt x="2141" y="540"/>
                  </a:lnTo>
                  <a:lnTo>
                    <a:pt x="2755" y="559"/>
                  </a:lnTo>
                  <a:lnTo>
                    <a:pt x="2811" y="559"/>
                  </a:lnTo>
                  <a:lnTo>
                    <a:pt x="2866" y="540"/>
                  </a:lnTo>
                  <a:lnTo>
                    <a:pt x="2904" y="503"/>
                  </a:lnTo>
                  <a:lnTo>
                    <a:pt x="2941" y="484"/>
                  </a:lnTo>
                  <a:lnTo>
                    <a:pt x="2997" y="391"/>
                  </a:lnTo>
                  <a:lnTo>
                    <a:pt x="3015" y="298"/>
                  </a:lnTo>
                  <a:lnTo>
                    <a:pt x="2997" y="205"/>
                  </a:lnTo>
                  <a:lnTo>
                    <a:pt x="2941" y="112"/>
                  </a:lnTo>
                  <a:lnTo>
                    <a:pt x="2904" y="75"/>
                  </a:lnTo>
                  <a:lnTo>
                    <a:pt x="2866" y="38"/>
                  </a:lnTo>
                  <a:lnTo>
                    <a:pt x="2811" y="19"/>
                  </a:lnTo>
                  <a:lnTo>
                    <a:pt x="2755" y="19"/>
                  </a:lnTo>
                  <a:lnTo>
                    <a:pt x="21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61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239" name="Google Shape;2239;p41"/>
          <p:cNvGrpSpPr/>
          <p:nvPr/>
        </p:nvGrpSpPr>
        <p:grpSpPr>
          <a:xfrm flipH="1">
            <a:off x="1305888" y="3068507"/>
            <a:ext cx="327808" cy="326319"/>
            <a:chOff x="5546700" y="4021800"/>
            <a:chExt cx="307975" cy="306575"/>
          </a:xfrm>
        </p:grpSpPr>
        <p:sp>
          <p:nvSpPr>
            <p:cNvPr id="2240" name="Google Shape;2240;p41"/>
            <p:cNvSpPr/>
            <p:nvPr/>
          </p:nvSpPr>
          <p:spPr>
            <a:xfrm>
              <a:off x="5546700" y="4021800"/>
              <a:ext cx="307975" cy="306575"/>
            </a:xfrm>
            <a:custGeom>
              <a:avLst/>
              <a:gdLst/>
              <a:ahLst/>
              <a:cxnLst/>
              <a:rect l="l" t="t" r="r" b="b"/>
              <a:pathLst>
                <a:path w="12319" h="12263" extrusionOk="0">
                  <a:moveTo>
                    <a:pt x="7778" y="578"/>
                  </a:moveTo>
                  <a:lnTo>
                    <a:pt x="7797" y="596"/>
                  </a:lnTo>
                  <a:lnTo>
                    <a:pt x="8057" y="2103"/>
                  </a:lnTo>
                  <a:lnTo>
                    <a:pt x="8299" y="3611"/>
                  </a:lnTo>
                  <a:lnTo>
                    <a:pt x="8336" y="3834"/>
                  </a:lnTo>
                  <a:lnTo>
                    <a:pt x="8932" y="3890"/>
                  </a:lnTo>
                  <a:lnTo>
                    <a:pt x="11574" y="4150"/>
                  </a:lnTo>
                  <a:lnTo>
                    <a:pt x="11630" y="4169"/>
                  </a:lnTo>
                  <a:lnTo>
                    <a:pt x="11686" y="4206"/>
                  </a:lnTo>
                  <a:lnTo>
                    <a:pt x="11723" y="4262"/>
                  </a:lnTo>
                  <a:lnTo>
                    <a:pt x="11741" y="4299"/>
                  </a:lnTo>
                  <a:lnTo>
                    <a:pt x="11741" y="4336"/>
                  </a:lnTo>
                  <a:lnTo>
                    <a:pt x="11704" y="4373"/>
                  </a:lnTo>
                  <a:lnTo>
                    <a:pt x="8969" y="5695"/>
                  </a:lnTo>
                  <a:lnTo>
                    <a:pt x="9006" y="5918"/>
                  </a:lnTo>
                  <a:lnTo>
                    <a:pt x="9192" y="6904"/>
                  </a:lnTo>
                  <a:lnTo>
                    <a:pt x="9360" y="7909"/>
                  </a:lnTo>
                  <a:lnTo>
                    <a:pt x="9657" y="9881"/>
                  </a:lnTo>
                  <a:lnTo>
                    <a:pt x="9899" y="11444"/>
                  </a:lnTo>
                  <a:lnTo>
                    <a:pt x="9899" y="11518"/>
                  </a:lnTo>
                  <a:lnTo>
                    <a:pt x="9881" y="11574"/>
                  </a:lnTo>
                  <a:lnTo>
                    <a:pt x="9844" y="11630"/>
                  </a:lnTo>
                  <a:lnTo>
                    <a:pt x="9806" y="11667"/>
                  </a:lnTo>
                  <a:lnTo>
                    <a:pt x="9750" y="11686"/>
                  </a:lnTo>
                  <a:lnTo>
                    <a:pt x="9713" y="11667"/>
                  </a:lnTo>
                  <a:lnTo>
                    <a:pt x="9676" y="11667"/>
                  </a:lnTo>
                  <a:lnTo>
                    <a:pt x="9620" y="11630"/>
                  </a:lnTo>
                  <a:lnTo>
                    <a:pt x="8597" y="10644"/>
                  </a:lnTo>
                  <a:lnTo>
                    <a:pt x="7573" y="9639"/>
                  </a:lnTo>
                  <a:lnTo>
                    <a:pt x="6587" y="8597"/>
                  </a:lnTo>
                  <a:lnTo>
                    <a:pt x="5601" y="7555"/>
                  </a:lnTo>
                  <a:lnTo>
                    <a:pt x="5452" y="7388"/>
                  </a:lnTo>
                  <a:lnTo>
                    <a:pt x="5266" y="7481"/>
                  </a:lnTo>
                  <a:lnTo>
                    <a:pt x="801" y="9621"/>
                  </a:lnTo>
                  <a:lnTo>
                    <a:pt x="726" y="9639"/>
                  </a:lnTo>
                  <a:lnTo>
                    <a:pt x="670" y="9621"/>
                  </a:lnTo>
                  <a:lnTo>
                    <a:pt x="633" y="9583"/>
                  </a:lnTo>
                  <a:lnTo>
                    <a:pt x="596" y="9565"/>
                  </a:lnTo>
                  <a:lnTo>
                    <a:pt x="577" y="9528"/>
                  </a:lnTo>
                  <a:lnTo>
                    <a:pt x="577" y="9490"/>
                  </a:lnTo>
                  <a:lnTo>
                    <a:pt x="577" y="9453"/>
                  </a:lnTo>
                  <a:lnTo>
                    <a:pt x="615" y="9416"/>
                  </a:lnTo>
                  <a:lnTo>
                    <a:pt x="1433" y="8560"/>
                  </a:lnTo>
                  <a:lnTo>
                    <a:pt x="2233" y="7685"/>
                  </a:lnTo>
                  <a:lnTo>
                    <a:pt x="3033" y="6792"/>
                  </a:lnTo>
                  <a:lnTo>
                    <a:pt x="3815" y="5862"/>
                  </a:lnTo>
                  <a:lnTo>
                    <a:pt x="3964" y="5676"/>
                  </a:lnTo>
                  <a:lnTo>
                    <a:pt x="3815" y="5490"/>
                  </a:lnTo>
                  <a:lnTo>
                    <a:pt x="2978" y="4485"/>
                  </a:lnTo>
                  <a:lnTo>
                    <a:pt x="2196" y="3499"/>
                  </a:lnTo>
                  <a:lnTo>
                    <a:pt x="2159" y="3443"/>
                  </a:lnTo>
                  <a:lnTo>
                    <a:pt x="2140" y="3369"/>
                  </a:lnTo>
                  <a:lnTo>
                    <a:pt x="2140" y="3294"/>
                  </a:lnTo>
                  <a:lnTo>
                    <a:pt x="2178" y="3238"/>
                  </a:lnTo>
                  <a:lnTo>
                    <a:pt x="2196" y="3220"/>
                  </a:lnTo>
                  <a:lnTo>
                    <a:pt x="2233" y="3220"/>
                  </a:lnTo>
                  <a:lnTo>
                    <a:pt x="5620" y="3555"/>
                  </a:lnTo>
                  <a:lnTo>
                    <a:pt x="5731" y="3425"/>
                  </a:lnTo>
                  <a:lnTo>
                    <a:pt x="6252" y="2699"/>
                  </a:lnTo>
                  <a:lnTo>
                    <a:pt x="6736" y="2010"/>
                  </a:lnTo>
                  <a:lnTo>
                    <a:pt x="7220" y="1303"/>
                  </a:lnTo>
                  <a:lnTo>
                    <a:pt x="7685" y="615"/>
                  </a:lnTo>
                  <a:lnTo>
                    <a:pt x="7704" y="596"/>
                  </a:lnTo>
                  <a:lnTo>
                    <a:pt x="7741" y="578"/>
                  </a:lnTo>
                  <a:close/>
                  <a:moveTo>
                    <a:pt x="7704" y="1"/>
                  </a:moveTo>
                  <a:lnTo>
                    <a:pt x="7592" y="19"/>
                  </a:lnTo>
                  <a:lnTo>
                    <a:pt x="7499" y="57"/>
                  </a:lnTo>
                  <a:lnTo>
                    <a:pt x="7406" y="94"/>
                  </a:lnTo>
                  <a:lnTo>
                    <a:pt x="7332" y="150"/>
                  </a:lnTo>
                  <a:lnTo>
                    <a:pt x="7257" y="224"/>
                  </a:lnTo>
                  <a:lnTo>
                    <a:pt x="7201" y="299"/>
                  </a:lnTo>
                  <a:lnTo>
                    <a:pt x="6755" y="950"/>
                  </a:lnTo>
                  <a:lnTo>
                    <a:pt x="6308" y="1620"/>
                  </a:lnTo>
                  <a:lnTo>
                    <a:pt x="5843" y="2271"/>
                  </a:lnTo>
                  <a:lnTo>
                    <a:pt x="5359" y="2959"/>
                  </a:lnTo>
                  <a:lnTo>
                    <a:pt x="2289" y="2643"/>
                  </a:lnTo>
                  <a:lnTo>
                    <a:pt x="2103" y="2643"/>
                  </a:lnTo>
                  <a:lnTo>
                    <a:pt x="2010" y="2662"/>
                  </a:lnTo>
                  <a:lnTo>
                    <a:pt x="1917" y="2699"/>
                  </a:lnTo>
                  <a:lnTo>
                    <a:pt x="1843" y="2755"/>
                  </a:lnTo>
                  <a:lnTo>
                    <a:pt x="1787" y="2811"/>
                  </a:lnTo>
                  <a:lnTo>
                    <a:pt x="1712" y="2885"/>
                  </a:lnTo>
                  <a:lnTo>
                    <a:pt x="1657" y="2959"/>
                  </a:lnTo>
                  <a:lnTo>
                    <a:pt x="1619" y="3071"/>
                  </a:lnTo>
                  <a:lnTo>
                    <a:pt x="1582" y="3183"/>
                  </a:lnTo>
                  <a:lnTo>
                    <a:pt x="1563" y="3294"/>
                  </a:lnTo>
                  <a:lnTo>
                    <a:pt x="1582" y="3406"/>
                  </a:lnTo>
                  <a:lnTo>
                    <a:pt x="1582" y="3536"/>
                  </a:lnTo>
                  <a:lnTo>
                    <a:pt x="1619" y="3648"/>
                  </a:lnTo>
                  <a:lnTo>
                    <a:pt x="1675" y="3741"/>
                  </a:lnTo>
                  <a:lnTo>
                    <a:pt x="1731" y="3852"/>
                  </a:lnTo>
                  <a:lnTo>
                    <a:pt x="2457" y="4764"/>
                  </a:lnTo>
                  <a:lnTo>
                    <a:pt x="3219" y="5676"/>
                  </a:lnTo>
                  <a:lnTo>
                    <a:pt x="2475" y="6550"/>
                  </a:lnTo>
                  <a:lnTo>
                    <a:pt x="1731" y="7388"/>
                  </a:lnTo>
                  <a:lnTo>
                    <a:pt x="968" y="8206"/>
                  </a:lnTo>
                  <a:lnTo>
                    <a:pt x="205" y="9007"/>
                  </a:lnTo>
                  <a:lnTo>
                    <a:pt x="131" y="9100"/>
                  </a:lnTo>
                  <a:lnTo>
                    <a:pt x="56" y="9211"/>
                  </a:lnTo>
                  <a:lnTo>
                    <a:pt x="19" y="9323"/>
                  </a:lnTo>
                  <a:lnTo>
                    <a:pt x="1" y="9435"/>
                  </a:lnTo>
                  <a:lnTo>
                    <a:pt x="1" y="9565"/>
                  </a:lnTo>
                  <a:lnTo>
                    <a:pt x="19" y="9676"/>
                  </a:lnTo>
                  <a:lnTo>
                    <a:pt x="56" y="9788"/>
                  </a:lnTo>
                  <a:lnTo>
                    <a:pt x="131" y="9900"/>
                  </a:lnTo>
                  <a:lnTo>
                    <a:pt x="205" y="9993"/>
                  </a:lnTo>
                  <a:lnTo>
                    <a:pt x="317" y="10067"/>
                  </a:lnTo>
                  <a:lnTo>
                    <a:pt x="428" y="10142"/>
                  </a:lnTo>
                  <a:lnTo>
                    <a:pt x="540" y="10179"/>
                  </a:lnTo>
                  <a:lnTo>
                    <a:pt x="670" y="10197"/>
                  </a:lnTo>
                  <a:lnTo>
                    <a:pt x="801" y="10197"/>
                  </a:lnTo>
                  <a:lnTo>
                    <a:pt x="931" y="10179"/>
                  </a:lnTo>
                  <a:lnTo>
                    <a:pt x="1042" y="10142"/>
                  </a:lnTo>
                  <a:lnTo>
                    <a:pt x="5322" y="8095"/>
                  </a:lnTo>
                  <a:lnTo>
                    <a:pt x="6271" y="9118"/>
                  </a:lnTo>
                  <a:lnTo>
                    <a:pt x="7239" y="10123"/>
                  </a:lnTo>
                  <a:lnTo>
                    <a:pt x="8225" y="11091"/>
                  </a:lnTo>
                  <a:lnTo>
                    <a:pt x="9229" y="12039"/>
                  </a:lnTo>
                  <a:lnTo>
                    <a:pt x="9341" y="12133"/>
                  </a:lnTo>
                  <a:lnTo>
                    <a:pt x="9471" y="12207"/>
                  </a:lnTo>
                  <a:lnTo>
                    <a:pt x="9602" y="12244"/>
                  </a:lnTo>
                  <a:lnTo>
                    <a:pt x="9732" y="12263"/>
                  </a:lnTo>
                  <a:lnTo>
                    <a:pt x="9899" y="12226"/>
                  </a:lnTo>
                  <a:lnTo>
                    <a:pt x="10067" y="12170"/>
                  </a:lnTo>
                  <a:lnTo>
                    <a:pt x="10160" y="12114"/>
                  </a:lnTo>
                  <a:lnTo>
                    <a:pt x="10253" y="12021"/>
                  </a:lnTo>
                  <a:lnTo>
                    <a:pt x="10327" y="11928"/>
                  </a:lnTo>
                  <a:lnTo>
                    <a:pt x="10402" y="11835"/>
                  </a:lnTo>
                  <a:lnTo>
                    <a:pt x="10439" y="11723"/>
                  </a:lnTo>
                  <a:lnTo>
                    <a:pt x="10458" y="11593"/>
                  </a:lnTo>
                  <a:lnTo>
                    <a:pt x="10476" y="11481"/>
                  </a:lnTo>
                  <a:lnTo>
                    <a:pt x="10458" y="11351"/>
                  </a:lnTo>
                  <a:lnTo>
                    <a:pt x="10234" y="9807"/>
                  </a:lnTo>
                  <a:lnTo>
                    <a:pt x="9955" y="7927"/>
                  </a:lnTo>
                  <a:lnTo>
                    <a:pt x="9788" y="6978"/>
                  </a:lnTo>
                  <a:lnTo>
                    <a:pt x="9620" y="6029"/>
                  </a:lnTo>
                  <a:lnTo>
                    <a:pt x="11946" y="4894"/>
                  </a:lnTo>
                  <a:lnTo>
                    <a:pt x="12039" y="4839"/>
                  </a:lnTo>
                  <a:lnTo>
                    <a:pt x="12132" y="4783"/>
                  </a:lnTo>
                  <a:lnTo>
                    <a:pt x="12188" y="4690"/>
                  </a:lnTo>
                  <a:lnTo>
                    <a:pt x="12244" y="4615"/>
                  </a:lnTo>
                  <a:lnTo>
                    <a:pt x="12281" y="4522"/>
                  </a:lnTo>
                  <a:lnTo>
                    <a:pt x="12318" y="4411"/>
                  </a:lnTo>
                  <a:lnTo>
                    <a:pt x="12318" y="4318"/>
                  </a:lnTo>
                  <a:lnTo>
                    <a:pt x="12300" y="4206"/>
                  </a:lnTo>
                  <a:lnTo>
                    <a:pt x="12281" y="4094"/>
                  </a:lnTo>
                  <a:lnTo>
                    <a:pt x="12225" y="3964"/>
                  </a:lnTo>
                  <a:lnTo>
                    <a:pt x="12151" y="3871"/>
                  </a:lnTo>
                  <a:lnTo>
                    <a:pt x="12076" y="3778"/>
                  </a:lnTo>
                  <a:lnTo>
                    <a:pt x="11983" y="3704"/>
                  </a:lnTo>
                  <a:lnTo>
                    <a:pt x="11872" y="3648"/>
                  </a:lnTo>
                  <a:lnTo>
                    <a:pt x="11760" y="3592"/>
                  </a:lnTo>
                  <a:lnTo>
                    <a:pt x="11630" y="3573"/>
                  </a:lnTo>
                  <a:lnTo>
                    <a:pt x="8988" y="3313"/>
                  </a:lnTo>
                  <a:lnTo>
                    <a:pt x="8839" y="3294"/>
                  </a:lnTo>
                  <a:lnTo>
                    <a:pt x="8615" y="1899"/>
                  </a:lnTo>
                  <a:lnTo>
                    <a:pt x="8374" y="503"/>
                  </a:lnTo>
                  <a:lnTo>
                    <a:pt x="8355" y="410"/>
                  </a:lnTo>
                  <a:lnTo>
                    <a:pt x="8318" y="317"/>
                  </a:lnTo>
                  <a:lnTo>
                    <a:pt x="8262" y="243"/>
                  </a:lnTo>
                  <a:lnTo>
                    <a:pt x="8206" y="187"/>
                  </a:lnTo>
                  <a:lnTo>
                    <a:pt x="8150" y="131"/>
                  </a:lnTo>
                  <a:lnTo>
                    <a:pt x="8076" y="75"/>
                  </a:lnTo>
                  <a:lnTo>
                    <a:pt x="8001" y="38"/>
                  </a:lnTo>
                  <a:lnTo>
                    <a:pt x="7908" y="19"/>
                  </a:lnTo>
                  <a:lnTo>
                    <a:pt x="779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61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41" name="Google Shape;2241;p41"/>
            <p:cNvSpPr/>
            <p:nvPr/>
          </p:nvSpPr>
          <p:spPr>
            <a:xfrm>
              <a:off x="5601600" y="4193925"/>
              <a:ext cx="194450" cy="59100"/>
            </a:xfrm>
            <a:custGeom>
              <a:avLst/>
              <a:gdLst/>
              <a:ahLst/>
              <a:cxnLst/>
              <a:rect l="l" t="t" r="r" b="b"/>
              <a:pathLst>
                <a:path w="7778" h="2364" extrusionOk="0">
                  <a:moveTo>
                    <a:pt x="1600" y="0"/>
                  </a:moveTo>
                  <a:lnTo>
                    <a:pt x="1117" y="19"/>
                  </a:lnTo>
                  <a:lnTo>
                    <a:pt x="651" y="56"/>
                  </a:lnTo>
                  <a:lnTo>
                    <a:pt x="428" y="93"/>
                  </a:lnTo>
                  <a:lnTo>
                    <a:pt x="186" y="149"/>
                  </a:lnTo>
                  <a:lnTo>
                    <a:pt x="130" y="168"/>
                  </a:lnTo>
                  <a:lnTo>
                    <a:pt x="93" y="186"/>
                  </a:lnTo>
                  <a:lnTo>
                    <a:pt x="56" y="224"/>
                  </a:lnTo>
                  <a:lnTo>
                    <a:pt x="19" y="261"/>
                  </a:lnTo>
                  <a:lnTo>
                    <a:pt x="0" y="354"/>
                  </a:lnTo>
                  <a:lnTo>
                    <a:pt x="0" y="466"/>
                  </a:lnTo>
                  <a:lnTo>
                    <a:pt x="56" y="559"/>
                  </a:lnTo>
                  <a:lnTo>
                    <a:pt x="130" y="633"/>
                  </a:lnTo>
                  <a:lnTo>
                    <a:pt x="168" y="652"/>
                  </a:lnTo>
                  <a:lnTo>
                    <a:pt x="223" y="670"/>
                  </a:lnTo>
                  <a:lnTo>
                    <a:pt x="335" y="670"/>
                  </a:lnTo>
                  <a:lnTo>
                    <a:pt x="763" y="577"/>
                  </a:lnTo>
                  <a:lnTo>
                    <a:pt x="1191" y="540"/>
                  </a:lnTo>
                  <a:lnTo>
                    <a:pt x="1638" y="540"/>
                  </a:lnTo>
                  <a:lnTo>
                    <a:pt x="2084" y="559"/>
                  </a:lnTo>
                  <a:lnTo>
                    <a:pt x="2531" y="596"/>
                  </a:lnTo>
                  <a:lnTo>
                    <a:pt x="2977" y="652"/>
                  </a:lnTo>
                  <a:lnTo>
                    <a:pt x="3833" y="800"/>
                  </a:lnTo>
                  <a:lnTo>
                    <a:pt x="4317" y="875"/>
                  </a:lnTo>
                  <a:lnTo>
                    <a:pt x="4782" y="1005"/>
                  </a:lnTo>
                  <a:lnTo>
                    <a:pt x="5229" y="1135"/>
                  </a:lnTo>
                  <a:lnTo>
                    <a:pt x="5675" y="1303"/>
                  </a:lnTo>
                  <a:lnTo>
                    <a:pt x="6103" y="1489"/>
                  </a:lnTo>
                  <a:lnTo>
                    <a:pt x="6512" y="1731"/>
                  </a:lnTo>
                  <a:lnTo>
                    <a:pt x="6922" y="1991"/>
                  </a:lnTo>
                  <a:lnTo>
                    <a:pt x="7294" y="2289"/>
                  </a:lnTo>
                  <a:lnTo>
                    <a:pt x="7350" y="2326"/>
                  </a:lnTo>
                  <a:lnTo>
                    <a:pt x="7406" y="2345"/>
                  </a:lnTo>
                  <a:lnTo>
                    <a:pt x="7517" y="2363"/>
                  </a:lnTo>
                  <a:lnTo>
                    <a:pt x="7610" y="2326"/>
                  </a:lnTo>
                  <a:lnTo>
                    <a:pt x="7685" y="2270"/>
                  </a:lnTo>
                  <a:lnTo>
                    <a:pt x="7741" y="2196"/>
                  </a:lnTo>
                  <a:lnTo>
                    <a:pt x="7778" y="2103"/>
                  </a:lnTo>
                  <a:lnTo>
                    <a:pt x="7778" y="2047"/>
                  </a:lnTo>
                  <a:lnTo>
                    <a:pt x="7759" y="2010"/>
                  </a:lnTo>
                  <a:lnTo>
                    <a:pt x="7722" y="1954"/>
                  </a:lnTo>
                  <a:lnTo>
                    <a:pt x="7685" y="1917"/>
                  </a:lnTo>
                  <a:lnTo>
                    <a:pt x="7275" y="1582"/>
                  </a:lnTo>
                  <a:lnTo>
                    <a:pt x="6847" y="1303"/>
                  </a:lnTo>
                  <a:lnTo>
                    <a:pt x="6401" y="1042"/>
                  </a:lnTo>
                  <a:lnTo>
                    <a:pt x="5954" y="838"/>
                  </a:lnTo>
                  <a:lnTo>
                    <a:pt x="5489" y="652"/>
                  </a:lnTo>
                  <a:lnTo>
                    <a:pt x="4987" y="503"/>
                  </a:lnTo>
                  <a:lnTo>
                    <a:pt x="4503" y="373"/>
                  </a:lnTo>
                  <a:lnTo>
                    <a:pt x="3982" y="280"/>
                  </a:lnTo>
                  <a:lnTo>
                    <a:pt x="3052" y="131"/>
                  </a:lnTo>
                  <a:lnTo>
                    <a:pt x="2568" y="75"/>
                  </a:lnTo>
                  <a:lnTo>
                    <a:pt x="2084" y="19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61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42" name="Google Shape;2242;p41"/>
            <p:cNvSpPr/>
            <p:nvPr/>
          </p:nvSpPr>
          <p:spPr>
            <a:xfrm>
              <a:off x="5624375" y="4167400"/>
              <a:ext cx="165175" cy="46075"/>
            </a:xfrm>
            <a:custGeom>
              <a:avLst/>
              <a:gdLst/>
              <a:ahLst/>
              <a:cxnLst/>
              <a:rect l="l" t="t" r="r" b="b"/>
              <a:pathLst>
                <a:path w="6607" h="1843" extrusionOk="0">
                  <a:moveTo>
                    <a:pt x="1787" y="1"/>
                  </a:moveTo>
                  <a:lnTo>
                    <a:pt x="1024" y="19"/>
                  </a:lnTo>
                  <a:lnTo>
                    <a:pt x="633" y="38"/>
                  </a:lnTo>
                  <a:lnTo>
                    <a:pt x="187" y="38"/>
                  </a:lnTo>
                  <a:lnTo>
                    <a:pt x="150" y="57"/>
                  </a:lnTo>
                  <a:lnTo>
                    <a:pt x="94" y="75"/>
                  </a:lnTo>
                  <a:lnTo>
                    <a:pt x="57" y="112"/>
                  </a:lnTo>
                  <a:lnTo>
                    <a:pt x="19" y="205"/>
                  </a:lnTo>
                  <a:lnTo>
                    <a:pt x="1" y="299"/>
                  </a:lnTo>
                  <a:lnTo>
                    <a:pt x="19" y="392"/>
                  </a:lnTo>
                  <a:lnTo>
                    <a:pt x="57" y="485"/>
                  </a:lnTo>
                  <a:lnTo>
                    <a:pt x="94" y="522"/>
                  </a:lnTo>
                  <a:lnTo>
                    <a:pt x="150" y="540"/>
                  </a:lnTo>
                  <a:lnTo>
                    <a:pt x="187" y="559"/>
                  </a:lnTo>
                  <a:lnTo>
                    <a:pt x="261" y="578"/>
                  </a:lnTo>
                  <a:lnTo>
                    <a:pt x="1006" y="578"/>
                  </a:lnTo>
                  <a:lnTo>
                    <a:pt x="1750" y="559"/>
                  </a:lnTo>
                  <a:lnTo>
                    <a:pt x="2122" y="559"/>
                  </a:lnTo>
                  <a:lnTo>
                    <a:pt x="2494" y="578"/>
                  </a:lnTo>
                  <a:lnTo>
                    <a:pt x="2885" y="615"/>
                  </a:lnTo>
                  <a:lnTo>
                    <a:pt x="3257" y="671"/>
                  </a:lnTo>
                  <a:lnTo>
                    <a:pt x="3648" y="745"/>
                  </a:lnTo>
                  <a:lnTo>
                    <a:pt x="4039" y="838"/>
                  </a:lnTo>
                  <a:lnTo>
                    <a:pt x="4411" y="950"/>
                  </a:lnTo>
                  <a:lnTo>
                    <a:pt x="4783" y="1080"/>
                  </a:lnTo>
                  <a:lnTo>
                    <a:pt x="5155" y="1229"/>
                  </a:lnTo>
                  <a:lnTo>
                    <a:pt x="5508" y="1396"/>
                  </a:lnTo>
                  <a:lnTo>
                    <a:pt x="5862" y="1582"/>
                  </a:lnTo>
                  <a:lnTo>
                    <a:pt x="6197" y="1787"/>
                  </a:lnTo>
                  <a:lnTo>
                    <a:pt x="6253" y="1824"/>
                  </a:lnTo>
                  <a:lnTo>
                    <a:pt x="6309" y="1824"/>
                  </a:lnTo>
                  <a:lnTo>
                    <a:pt x="6364" y="1843"/>
                  </a:lnTo>
                  <a:lnTo>
                    <a:pt x="6420" y="1824"/>
                  </a:lnTo>
                  <a:lnTo>
                    <a:pt x="6495" y="1768"/>
                  </a:lnTo>
                  <a:lnTo>
                    <a:pt x="6550" y="1694"/>
                  </a:lnTo>
                  <a:lnTo>
                    <a:pt x="6588" y="1601"/>
                  </a:lnTo>
                  <a:lnTo>
                    <a:pt x="6606" y="1508"/>
                  </a:lnTo>
                  <a:lnTo>
                    <a:pt x="6588" y="1452"/>
                  </a:lnTo>
                  <a:lnTo>
                    <a:pt x="6569" y="1415"/>
                  </a:lnTo>
                  <a:lnTo>
                    <a:pt x="6532" y="1359"/>
                  </a:lnTo>
                  <a:lnTo>
                    <a:pt x="6476" y="1322"/>
                  </a:lnTo>
                  <a:lnTo>
                    <a:pt x="6122" y="1099"/>
                  </a:lnTo>
                  <a:lnTo>
                    <a:pt x="5750" y="913"/>
                  </a:lnTo>
                  <a:lnTo>
                    <a:pt x="5378" y="726"/>
                  </a:lnTo>
                  <a:lnTo>
                    <a:pt x="5006" y="578"/>
                  </a:lnTo>
                  <a:lnTo>
                    <a:pt x="4597" y="447"/>
                  </a:lnTo>
                  <a:lnTo>
                    <a:pt x="4206" y="336"/>
                  </a:lnTo>
                  <a:lnTo>
                    <a:pt x="3797" y="243"/>
                  </a:lnTo>
                  <a:lnTo>
                    <a:pt x="3387" y="150"/>
                  </a:lnTo>
                  <a:lnTo>
                    <a:pt x="2997" y="94"/>
                  </a:lnTo>
                  <a:lnTo>
                    <a:pt x="2587" y="38"/>
                  </a:lnTo>
                  <a:lnTo>
                    <a:pt x="2196" y="19"/>
                  </a:lnTo>
                  <a:lnTo>
                    <a:pt x="17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61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43" name="Google Shape;2243;p41"/>
            <p:cNvSpPr/>
            <p:nvPr/>
          </p:nvSpPr>
          <p:spPr>
            <a:xfrm>
              <a:off x="5606250" y="4121350"/>
              <a:ext cx="202825" cy="40025"/>
            </a:xfrm>
            <a:custGeom>
              <a:avLst/>
              <a:gdLst/>
              <a:ahLst/>
              <a:cxnLst/>
              <a:rect l="l" t="t" r="r" b="b"/>
              <a:pathLst>
                <a:path w="8113" h="1601" extrusionOk="0">
                  <a:moveTo>
                    <a:pt x="261" y="1"/>
                  </a:moveTo>
                  <a:lnTo>
                    <a:pt x="205" y="19"/>
                  </a:lnTo>
                  <a:lnTo>
                    <a:pt x="149" y="19"/>
                  </a:lnTo>
                  <a:lnTo>
                    <a:pt x="93" y="57"/>
                  </a:lnTo>
                  <a:lnTo>
                    <a:pt x="56" y="94"/>
                  </a:lnTo>
                  <a:lnTo>
                    <a:pt x="19" y="168"/>
                  </a:lnTo>
                  <a:lnTo>
                    <a:pt x="0" y="280"/>
                  </a:lnTo>
                  <a:lnTo>
                    <a:pt x="19" y="373"/>
                  </a:lnTo>
                  <a:lnTo>
                    <a:pt x="56" y="466"/>
                  </a:lnTo>
                  <a:lnTo>
                    <a:pt x="93" y="503"/>
                  </a:lnTo>
                  <a:lnTo>
                    <a:pt x="149" y="522"/>
                  </a:lnTo>
                  <a:lnTo>
                    <a:pt x="205" y="540"/>
                  </a:lnTo>
                  <a:lnTo>
                    <a:pt x="261" y="540"/>
                  </a:lnTo>
                  <a:lnTo>
                    <a:pt x="1210" y="559"/>
                  </a:lnTo>
                  <a:lnTo>
                    <a:pt x="2159" y="633"/>
                  </a:lnTo>
                  <a:lnTo>
                    <a:pt x="3089" y="726"/>
                  </a:lnTo>
                  <a:lnTo>
                    <a:pt x="4038" y="857"/>
                  </a:lnTo>
                  <a:lnTo>
                    <a:pt x="4987" y="1006"/>
                  </a:lnTo>
                  <a:lnTo>
                    <a:pt x="5917" y="1192"/>
                  </a:lnTo>
                  <a:lnTo>
                    <a:pt x="6847" y="1378"/>
                  </a:lnTo>
                  <a:lnTo>
                    <a:pt x="7778" y="1601"/>
                  </a:lnTo>
                  <a:lnTo>
                    <a:pt x="7889" y="1601"/>
                  </a:lnTo>
                  <a:lnTo>
                    <a:pt x="7945" y="1582"/>
                  </a:lnTo>
                  <a:lnTo>
                    <a:pt x="7982" y="1564"/>
                  </a:lnTo>
                  <a:lnTo>
                    <a:pt x="8057" y="1489"/>
                  </a:lnTo>
                  <a:lnTo>
                    <a:pt x="8094" y="1396"/>
                  </a:lnTo>
                  <a:lnTo>
                    <a:pt x="8113" y="1303"/>
                  </a:lnTo>
                  <a:lnTo>
                    <a:pt x="8076" y="1192"/>
                  </a:lnTo>
                  <a:lnTo>
                    <a:pt x="8057" y="1154"/>
                  </a:lnTo>
                  <a:lnTo>
                    <a:pt x="8020" y="1117"/>
                  </a:lnTo>
                  <a:lnTo>
                    <a:pt x="7964" y="1099"/>
                  </a:lnTo>
                  <a:lnTo>
                    <a:pt x="7908" y="1080"/>
                  </a:lnTo>
                  <a:lnTo>
                    <a:pt x="6978" y="857"/>
                  </a:lnTo>
                  <a:lnTo>
                    <a:pt x="6029" y="652"/>
                  </a:lnTo>
                  <a:lnTo>
                    <a:pt x="5080" y="485"/>
                  </a:lnTo>
                  <a:lnTo>
                    <a:pt x="4112" y="317"/>
                  </a:lnTo>
                  <a:lnTo>
                    <a:pt x="3145" y="187"/>
                  </a:lnTo>
                  <a:lnTo>
                    <a:pt x="2177" y="94"/>
                  </a:lnTo>
                  <a:lnTo>
                    <a:pt x="1228" y="38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61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44" name="Google Shape;2244;p41"/>
            <p:cNvSpPr/>
            <p:nvPr/>
          </p:nvSpPr>
          <p:spPr>
            <a:xfrm>
              <a:off x="5683450" y="4094375"/>
              <a:ext cx="75400" cy="13975"/>
            </a:xfrm>
            <a:custGeom>
              <a:avLst/>
              <a:gdLst/>
              <a:ahLst/>
              <a:cxnLst/>
              <a:rect l="l" t="t" r="r" b="b"/>
              <a:pathLst>
                <a:path w="3016" h="559" extrusionOk="0">
                  <a:moveTo>
                    <a:pt x="1508" y="1"/>
                  </a:moveTo>
                  <a:lnTo>
                    <a:pt x="261" y="19"/>
                  </a:lnTo>
                  <a:lnTo>
                    <a:pt x="206" y="19"/>
                  </a:lnTo>
                  <a:lnTo>
                    <a:pt x="150" y="38"/>
                  </a:lnTo>
                  <a:lnTo>
                    <a:pt x="113" y="75"/>
                  </a:lnTo>
                  <a:lnTo>
                    <a:pt x="75" y="94"/>
                  </a:lnTo>
                  <a:lnTo>
                    <a:pt x="20" y="187"/>
                  </a:lnTo>
                  <a:lnTo>
                    <a:pt x="1" y="280"/>
                  </a:lnTo>
                  <a:lnTo>
                    <a:pt x="20" y="391"/>
                  </a:lnTo>
                  <a:lnTo>
                    <a:pt x="75" y="466"/>
                  </a:lnTo>
                  <a:lnTo>
                    <a:pt x="113" y="503"/>
                  </a:lnTo>
                  <a:lnTo>
                    <a:pt x="150" y="540"/>
                  </a:lnTo>
                  <a:lnTo>
                    <a:pt x="206" y="540"/>
                  </a:lnTo>
                  <a:lnTo>
                    <a:pt x="261" y="559"/>
                  </a:lnTo>
                  <a:lnTo>
                    <a:pt x="1508" y="540"/>
                  </a:lnTo>
                  <a:lnTo>
                    <a:pt x="2141" y="540"/>
                  </a:lnTo>
                  <a:lnTo>
                    <a:pt x="2755" y="559"/>
                  </a:lnTo>
                  <a:lnTo>
                    <a:pt x="2811" y="559"/>
                  </a:lnTo>
                  <a:lnTo>
                    <a:pt x="2866" y="540"/>
                  </a:lnTo>
                  <a:lnTo>
                    <a:pt x="2904" y="503"/>
                  </a:lnTo>
                  <a:lnTo>
                    <a:pt x="2941" y="484"/>
                  </a:lnTo>
                  <a:lnTo>
                    <a:pt x="2997" y="391"/>
                  </a:lnTo>
                  <a:lnTo>
                    <a:pt x="3015" y="298"/>
                  </a:lnTo>
                  <a:lnTo>
                    <a:pt x="2997" y="205"/>
                  </a:lnTo>
                  <a:lnTo>
                    <a:pt x="2941" y="112"/>
                  </a:lnTo>
                  <a:lnTo>
                    <a:pt x="2904" y="75"/>
                  </a:lnTo>
                  <a:lnTo>
                    <a:pt x="2866" y="38"/>
                  </a:lnTo>
                  <a:lnTo>
                    <a:pt x="2811" y="19"/>
                  </a:lnTo>
                  <a:lnTo>
                    <a:pt x="2755" y="19"/>
                  </a:lnTo>
                  <a:lnTo>
                    <a:pt x="21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61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AB67317-77E5-443E-8D4A-DF5781925388}"/>
              </a:ext>
            </a:extLst>
          </p:cNvPr>
          <p:cNvSpPr txBox="1"/>
          <p:nvPr/>
        </p:nvSpPr>
        <p:spPr>
          <a:xfrm>
            <a:off x="1565708" y="1087934"/>
            <a:ext cx="96509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261">
              <a:buClr>
                <a:srgbClr val="000000"/>
              </a:buClr>
            </a:pPr>
            <a:r>
              <a:rPr lang="en-US" sz="3200" b="1" kern="0" dirty="0" err="1">
                <a:solidFill>
                  <a:srgbClr val="FD7570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Ví</a:t>
            </a:r>
            <a:r>
              <a:rPr lang="en-US" sz="3200" b="1" kern="0" dirty="0">
                <a:solidFill>
                  <a:srgbClr val="FD7570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D7570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dụ</a:t>
            </a:r>
            <a:r>
              <a:rPr lang="en-US" sz="3200" b="1" kern="0" dirty="0">
                <a:solidFill>
                  <a:srgbClr val="FD7570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: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Một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người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chạy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được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60m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10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giây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. </a:t>
            </a:r>
          </a:p>
          <a:p>
            <a:pPr algn="just" defTabSz="1219261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Tính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vận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tốc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chạy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của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người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đó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.</a:t>
            </a:r>
            <a:endParaRPr lang="en-US" sz="32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  <a:sym typeface="Wingdings"/>
            </a:endParaRPr>
          </a:p>
        </p:txBody>
      </p:sp>
      <p:sp>
        <p:nvSpPr>
          <p:cNvPr id="165" name="Google Shape;1984;p39">
            <a:extLst>
              <a:ext uri="{FF2B5EF4-FFF2-40B4-BE49-F238E27FC236}">
                <a16:creationId xmlns:a16="http://schemas.microsoft.com/office/drawing/2014/main" id="{3237F29E-7FF5-47AA-9913-4F77C40E1C96}"/>
              </a:ext>
            </a:extLst>
          </p:cNvPr>
          <p:cNvSpPr/>
          <p:nvPr/>
        </p:nvSpPr>
        <p:spPr>
          <a:xfrm>
            <a:off x="7476845" y="3050575"/>
            <a:ext cx="2605908" cy="829125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261">
              <a:buClr>
                <a:srgbClr val="000000"/>
              </a:buClr>
            </a:pPr>
            <a:r>
              <a:rPr lang="en-US" sz="3734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Bài</a:t>
            </a:r>
            <a:r>
              <a:rPr lang="en-US" sz="3734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734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giải</a:t>
            </a:r>
            <a:endParaRPr sz="3734" b="1" kern="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FA29237B-7241-4C91-85DC-F0A64794301A}"/>
              </a:ext>
            </a:extLst>
          </p:cNvPr>
          <p:cNvSpPr/>
          <p:nvPr/>
        </p:nvSpPr>
        <p:spPr>
          <a:xfrm>
            <a:off x="5029200" y="4038600"/>
            <a:ext cx="6545382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261">
              <a:buClr>
                <a:srgbClr val="000000"/>
              </a:buClr>
            </a:pPr>
            <a:r>
              <a:rPr lang="en-US" sz="4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Vận</a:t>
            </a:r>
            <a:r>
              <a:rPr lang="en-US" sz="4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tốc</a:t>
            </a:r>
            <a:r>
              <a:rPr lang="en-US" sz="4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chạy</a:t>
            </a:r>
            <a:r>
              <a:rPr lang="en-US" sz="4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của</a:t>
            </a:r>
            <a:r>
              <a:rPr lang="en-US" sz="4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ng</a:t>
            </a:r>
            <a:r>
              <a:rPr lang="vi-VN" sz="4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ư</a:t>
            </a:r>
            <a:r>
              <a:rPr lang="en-US" sz="4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ời</a:t>
            </a:r>
            <a:r>
              <a:rPr lang="en-US" sz="4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đó</a:t>
            </a:r>
            <a:r>
              <a:rPr lang="en-US" sz="4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là</a:t>
            </a:r>
            <a:r>
              <a:rPr lang="en-US" sz="4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:</a:t>
            </a:r>
          </a:p>
          <a:p>
            <a:pPr defTabSz="1219261">
              <a:buClr>
                <a:srgbClr val="000000"/>
              </a:buClr>
            </a:pPr>
            <a:r>
              <a:rPr lang="en-US" sz="4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	60 : 10 = 6 (m/</a:t>
            </a:r>
            <a:r>
              <a:rPr lang="en-US" sz="4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giây</a:t>
            </a:r>
            <a:r>
              <a:rPr lang="en-US" sz="4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)</a:t>
            </a:r>
          </a:p>
          <a:p>
            <a:pPr defTabSz="1219261">
              <a:buClr>
                <a:srgbClr val="000000"/>
              </a:buClr>
            </a:pPr>
            <a:r>
              <a:rPr lang="en-US" sz="4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		</a:t>
            </a:r>
            <a:r>
              <a:rPr lang="en-US" sz="4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Đáp</a:t>
            </a:r>
            <a:r>
              <a:rPr lang="en-US" sz="4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số</a:t>
            </a:r>
            <a:r>
              <a:rPr lang="en-US" sz="4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: 6 m/</a:t>
            </a:r>
            <a:r>
              <a:rPr lang="en-US" sz="4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giây</a:t>
            </a:r>
            <a:r>
              <a:rPr lang="en-US" sz="4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.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61A19D1-A500-4246-9BA4-654A1214BAE3}"/>
              </a:ext>
            </a:extLst>
          </p:cNvPr>
          <p:cNvCxnSpPr/>
          <p:nvPr/>
        </p:nvCxnSpPr>
        <p:spPr>
          <a:xfrm>
            <a:off x="2599982" y="2063725"/>
            <a:ext cx="1277956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A8EE25E-2330-4265-B8B0-67E2DE47DE51}"/>
              </a:ext>
            </a:extLst>
          </p:cNvPr>
          <p:cNvCxnSpPr>
            <a:cxnSpLocks/>
          </p:cNvCxnSpPr>
          <p:nvPr/>
        </p:nvCxnSpPr>
        <p:spPr>
          <a:xfrm>
            <a:off x="6553200" y="1549400"/>
            <a:ext cx="913176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91116EFE-D779-451A-982F-5DF07D114202}"/>
              </a:ext>
            </a:extLst>
          </p:cNvPr>
          <p:cNvCxnSpPr>
            <a:cxnSpLocks/>
          </p:cNvCxnSpPr>
          <p:nvPr/>
        </p:nvCxnSpPr>
        <p:spPr>
          <a:xfrm>
            <a:off x="8585200" y="1600200"/>
            <a:ext cx="1240984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Google Shape;1984;p39">
            <a:extLst>
              <a:ext uri="{FF2B5EF4-FFF2-40B4-BE49-F238E27FC236}">
                <a16:creationId xmlns:a16="http://schemas.microsoft.com/office/drawing/2014/main" id="{961FBBE0-279E-481B-B865-27445C2A33A6}"/>
              </a:ext>
            </a:extLst>
          </p:cNvPr>
          <p:cNvSpPr/>
          <p:nvPr/>
        </p:nvSpPr>
        <p:spPr>
          <a:xfrm>
            <a:off x="2110390" y="3050575"/>
            <a:ext cx="2605908" cy="829125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261">
              <a:buClr>
                <a:srgbClr val="000000"/>
              </a:buClr>
            </a:pPr>
            <a:r>
              <a:rPr lang="en-US" sz="3734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Tóm</a:t>
            </a:r>
            <a:r>
              <a:rPr lang="en-US" sz="3734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734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tắt</a:t>
            </a:r>
            <a:endParaRPr sz="3734" b="1" kern="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A1505C1-6F10-49D6-83E1-627A8463EAF9}"/>
              </a:ext>
            </a:extLst>
          </p:cNvPr>
          <p:cNvSpPr/>
          <p:nvPr/>
        </p:nvSpPr>
        <p:spPr>
          <a:xfrm>
            <a:off x="2018030" y="4144709"/>
            <a:ext cx="3057247" cy="20622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261">
              <a:buClr>
                <a:srgbClr val="000000"/>
              </a:buClr>
            </a:pPr>
            <a:r>
              <a:rPr lang="en-US" sz="4267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S: 60m</a:t>
            </a:r>
          </a:p>
          <a:p>
            <a:pPr defTabSz="1219261">
              <a:buClr>
                <a:srgbClr val="000000"/>
              </a:buClr>
            </a:pPr>
            <a:r>
              <a:rPr lang="en-US" sz="4267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t: 10 </a:t>
            </a:r>
            <a:r>
              <a:rPr lang="en-US" sz="4267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giây</a:t>
            </a:r>
            <a:endParaRPr lang="en-US" sz="4267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Wingdings"/>
            </a:endParaRPr>
          </a:p>
          <a:p>
            <a:pPr defTabSz="1219261">
              <a:buClr>
                <a:srgbClr val="000000"/>
              </a:buClr>
            </a:pPr>
            <a:r>
              <a:rPr lang="en-US" sz="4267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v: …m/</a:t>
            </a:r>
            <a:r>
              <a:rPr lang="en-US" sz="4267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giây</a:t>
            </a:r>
            <a:r>
              <a:rPr lang="en-US" sz="4267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1725994-4B0A-423B-848F-DCD6A0BD1936}"/>
              </a:ext>
            </a:extLst>
          </p:cNvPr>
          <p:cNvSpPr txBox="1"/>
          <p:nvPr/>
        </p:nvSpPr>
        <p:spPr>
          <a:xfrm>
            <a:off x="8674190" y="1966643"/>
            <a:ext cx="2002471" cy="6669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b">
            <a:spAutoFit/>
          </a:bodyPr>
          <a:lstStyle/>
          <a:p>
            <a:pPr algn="ctr" defTabSz="1219261">
              <a:buClr>
                <a:srgbClr val="000000"/>
              </a:buClr>
            </a:pPr>
            <a:r>
              <a:rPr lang="en-US" sz="3734" b="1" kern="0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v</a:t>
            </a:r>
            <a:r>
              <a:rPr lang="en-US" sz="3734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 </a:t>
            </a:r>
            <a:r>
              <a:rPr lang="en-US" sz="3734" b="1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=</a:t>
            </a:r>
            <a:r>
              <a:rPr lang="en-US" sz="3734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 </a:t>
            </a:r>
            <a:r>
              <a:rPr lang="en-US" sz="3734" b="1" kern="0" dirty="0">
                <a:solidFill>
                  <a:srgbClr val="56C64A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s</a:t>
            </a:r>
            <a:r>
              <a:rPr lang="en-US" sz="3734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 </a:t>
            </a:r>
            <a:r>
              <a:rPr lang="en-US" sz="3734" b="1" kern="0" dirty="0">
                <a:solidFill>
                  <a:srgbClr val="769BE6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:</a:t>
            </a:r>
            <a:r>
              <a:rPr lang="en-US" sz="3734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 </a:t>
            </a:r>
            <a:r>
              <a:rPr lang="en-US" sz="3734" b="1" kern="0" dirty="0">
                <a:solidFill>
                  <a:srgbClr val="FC4A46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t</a:t>
            </a:r>
          </a:p>
        </p:txBody>
      </p:sp>
      <p:cxnSp>
        <p:nvCxnSpPr>
          <p:cNvPr id="23" name="Connector: Curved 22">
            <a:extLst>
              <a:ext uri="{FF2B5EF4-FFF2-40B4-BE49-F238E27FC236}">
                <a16:creationId xmlns:a16="http://schemas.microsoft.com/office/drawing/2014/main" id="{B92821EB-7142-4A07-A8E9-1CDF0E28072B}"/>
              </a:ext>
            </a:extLst>
          </p:cNvPr>
          <p:cNvCxnSpPr>
            <a:cxnSpLocks/>
          </p:cNvCxnSpPr>
          <p:nvPr/>
        </p:nvCxnSpPr>
        <p:spPr>
          <a:xfrm rot="16200000" flipV="1">
            <a:off x="6588140" y="752461"/>
            <a:ext cx="598789" cy="567068"/>
          </a:xfrm>
          <a:prstGeom prst="curvedConnector3">
            <a:avLst>
              <a:gd name="adj1" fmla="val 50000"/>
            </a:avLst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F7E837AE-16C0-43E4-9D25-9D2E8F6DA3E7}"/>
              </a:ext>
            </a:extLst>
          </p:cNvPr>
          <p:cNvCxnSpPr>
            <a:cxnSpLocks/>
          </p:cNvCxnSpPr>
          <p:nvPr/>
        </p:nvCxnSpPr>
        <p:spPr>
          <a:xfrm rot="16200000" flipV="1">
            <a:off x="8948669" y="677931"/>
            <a:ext cx="673547" cy="486085"/>
          </a:xfrm>
          <a:prstGeom prst="curvedConnector2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7D2F6B1-EACD-4D90-87FF-B7D877F0B030}"/>
              </a:ext>
            </a:extLst>
          </p:cNvPr>
          <p:cNvSpPr txBox="1"/>
          <p:nvPr/>
        </p:nvSpPr>
        <p:spPr>
          <a:xfrm>
            <a:off x="6248400" y="127000"/>
            <a:ext cx="420308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261">
              <a:buClr>
                <a:srgbClr val="000000"/>
              </a:buClr>
            </a:pPr>
            <a:r>
              <a:rPr lang="en-US" sz="4267" kern="0" dirty="0">
                <a:solidFill>
                  <a:srgbClr val="56C64A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896472F-7A30-403E-83AD-82F98D714905}"/>
              </a:ext>
            </a:extLst>
          </p:cNvPr>
          <p:cNvSpPr txBox="1"/>
          <p:nvPr/>
        </p:nvSpPr>
        <p:spPr>
          <a:xfrm>
            <a:off x="4364884" y="2048932"/>
            <a:ext cx="460382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261">
              <a:buClr>
                <a:srgbClr val="000000"/>
              </a:buClr>
            </a:pPr>
            <a:r>
              <a:rPr lang="en-US" sz="4267" kern="0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3875E79-158F-426E-96C8-7F4778521FAE}"/>
              </a:ext>
            </a:extLst>
          </p:cNvPr>
          <p:cNvSpPr txBox="1"/>
          <p:nvPr/>
        </p:nvSpPr>
        <p:spPr>
          <a:xfrm>
            <a:off x="8636000" y="177800"/>
            <a:ext cx="370614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261">
              <a:buClr>
                <a:srgbClr val="000000"/>
              </a:buClr>
            </a:pPr>
            <a:r>
              <a:rPr lang="en-US" sz="4267" kern="0" dirty="0">
                <a:solidFill>
                  <a:srgbClr val="FC4A4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</a:p>
        </p:txBody>
      </p:sp>
      <p:cxnSp>
        <p:nvCxnSpPr>
          <p:cNvPr id="29" name="Connector: Curved 28">
            <a:extLst>
              <a:ext uri="{FF2B5EF4-FFF2-40B4-BE49-F238E27FC236}">
                <a16:creationId xmlns:a16="http://schemas.microsoft.com/office/drawing/2014/main" id="{31342D9E-F102-4EC1-AE41-63706D72B92C}"/>
              </a:ext>
            </a:extLst>
          </p:cNvPr>
          <p:cNvCxnSpPr>
            <a:cxnSpLocks/>
            <a:endCxn id="26" idx="1"/>
          </p:cNvCxnSpPr>
          <p:nvPr/>
        </p:nvCxnSpPr>
        <p:spPr>
          <a:xfrm>
            <a:off x="3237594" y="2158342"/>
            <a:ext cx="1127289" cy="249663"/>
          </a:xfrm>
          <a:prstGeom prst="curvedConnector3">
            <a:avLst>
              <a:gd name="adj1" fmla="val 50000"/>
            </a:avLst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5615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65" grpId="0" animBg="1"/>
      <p:bldP spid="166" grpId="0" build="p"/>
      <p:bldP spid="60" grpId="0" animBg="1"/>
      <p:bldP spid="28" grpId="0" animBg="1"/>
      <p:bldP spid="25" grpId="0"/>
      <p:bldP spid="26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 rot="-10800000">
            <a:off x="5456836" y="-243641"/>
            <a:ext cx="1278329" cy="715864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 flipH="1">
            <a:off x="-471109" y="5043907"/>
            <a:ext cx="12981581" cy="2150075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>
            <a:off x="1417310" y="888577"/>
            <a:ext cx="9204745" cy="4905689"/>
          </a:xfrm>
          <a:custGeom>
            <a:avLst/>
            <a:gdLst/>
            <a:ahLst/>
            <a:cxnLst/>
            <a:rect l="l" t="t" r="r" b="b"/>
            <a:pathLst>
              <a:path w="13807118" h="7358533">
                <a:moveTo>
                  <a:pt x="0" y="0"/>
                </a:moveTo>
                <a:lnTo>
                  <a:pt x="13807118" y="0"/>
                </a:lnTo>
                <a:lnTo>
                  <a:pt x="13807118" y="7358533"/>
                </a:lnTo>
                <a:lnTo>
                  <a:pt x="0" y="73585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8759" r="-8011" b="-7496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10979911" y="1563457"/>
            <a:ext cx="1397487" cy="862948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-244842" y="376826"/>
            <a:ext cx="1346137" cy="918739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>
            <a:off x="515078" y="1593177"/>
            <a:ext cx="4477165" cy="4801249"/>
          </a:xfrm>
          <a:custGeom>
            <a:avLst/>
            <a:gdLst/>
            <a:ahLst/>
            <a:cxnLst/>
            <a:rect l="l" t="t" r="r" b="b"/>
            <a:pathLst>
              <a:path w="6715747" h="7201873">
                <a:moveTo>
                  <a:pt x="0" y="0"/>
                </a:moveTo>
                <a:lnTo>
                  <a:pt x="6715747" y="0"/>
                </a:lnTo>
                <a:lnTo>
                  <a:pt x="6715747" y="7201873"/>
                </a:lnTo>
                <a:lnTo>
                  <a:pt x="0" y="72018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9"/>
          <p:cNvSpPr/>
          <p:nvPr/>
        </p:nvSpPr>
        <p:spPr>
          <a:xfrm rot="-289419">
            <a:off x="6134859" y="5321463"/>
            <a:ext cx="507080" cy="945604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/>
          <p:cNvSpPr/>
          <p:nvPr/>
        </p:nvSpPr>
        <p:spPr>
          <a:xfrm rot="437367">
            <a:off x="7837143" y="5327554"/>
            <a:ext cx="471981" cy="1041136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3"/>
                </a:lnTo>
                <a:lnTo>
                  <a:pt x="0" y="156170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Freeform 12"/>
          <p:cNvSpPr/>
          <p:nvPr/>
        </p:nvSpPr>
        <p:spPr>
          <a:xfrm rot="-402589">
            <a:off x="5231247" y="685800"/>
            <a:ext cx="1729507" cy="495792"/>
          </a:xfrm>
          <a:custGeom>
            <a:avLst/>
            <a:gdLst/>
            <a:ahLst/>
            <a:cxnLst/>
            <a:rect l="l" t="t" r="r" b="b"/>
            <a:pathLst>
              <a:path w="2594260" h="743688">
                <a:moveTo>
                  <a:pt x="0" y="0"/>
                </a:moveTo>
                <a:lnTo>
                  <a:pt x="2594260" y="0"/>
                </a:lnTo>
                <a:lnTo>
                  <a:pt x="2594260" y="743688"/>
                </a:lnTo>
                <a:lnTo>
                  <a:pt x="0" y="74368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3" name="Freeform 13"/>
          <p:cNvSpPr/>
          <p:nvPr/>
        </p:nvSpPr>
        <p:spPr>
          <a:xfrm>
            <a:off x="10115215" y="4243846"/>
            <a:ext cx="1013681" cy="1770621"/>
          </a:xfrm>
          <a:custGeom>
            <a:avLst/>
            <a:gdLst/>
            <a:ahLst/>
            <a:cxnLst/>
            <a:rect l="l" t="t" r="r" b="b"/>
            <a:pathLst>
              <a:path w="1520521" h="2655932">
                <a:moveTo>
                  <a:pt x="0" y="0"/>
                </a:moveTo>
                <a:lnTo>
                  <a:pt x="1520520" y="0"/>
                </a:lnTo>
                <a:lnTo>
                  <a:pt x="1520520" y="2655932"/>
                </a:lnTo>
                <a:lnTo>
                  <a:pt x="0" y="265593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15" name="Picture 14" descr="A yellow and blue letters&#10;&#10;Description automatically generated">
            <a:extLst>
              <a:ext uri="{FF2B5EF4-FFF2-40B4-BE49-F238E27FC236}">
                <a16:creationId xmlns:a16="http://schemas.microsoft.com/office/drawing/2014/main" id="{84C9737B-C626-C74E-42B0-5A9C941C634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400" y="2057400"/>
            <a:ext cx="6502400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402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5456836" y="-243641"/>
            <a:ext cx="1278329" cy="715864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471109" y="5043907"/>
            <a:ext cx="12981581" cy="2150075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5"/>
          <p:cNvSpPr/>
          <p:nvPr/>
        </p:nvSpPr>
        <p:spPr>
          <a:xfrm>
            <a:off x="508000" y="431801"/>
            <a:ext cx="11176000" cy="61976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884109-4876-CBDB-3FD9-2ECCD56B3F87}"/>
              </a:ext>
            </a:extLst>
          </p:cNvPr>
          <p:cNvSpPr/>
          <p:nvPr/>
        </p:nvSpPr>
        <p:spPr>
          <a:xfrm>
            <a:off x="1524000" y="584200"/>
            <a:ext cx="10007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Trên đường cao tốc, một ô tô đi quãng đường 180 km trong 2 giờ. Tính vận tốc của ô tô đó (theo đơn vị km/h)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Google Shape;3066;p47">
            <a:extLst>
              <a:ext uri="{FF2B5EF4-FFF2-40B4-BE49-F238E27FC236}">
                <a16:creationId xmlns:a16="http://schemas.microsoft.com/office/drawing/2014/main" id="{F3D144A4-E937-85A1-05EC-226A84861630}"/>
              </a:ext>
            </a:extLst>
          </p:cNvPr>
          <p:cNvGrpSpPr/>
          <p:nvPr/>
        </p:nvGrpSpPr>
        <p:grpSpPr>
          <a:xfrm>
            <a:off x="639130" y="533199"/>
            <a:ext cx="935670" cy="965401"/>
            <a:chOff x="2416400" y="2413200"/>
            <a:chExt cx="432125" cy="670200"/>
          </a:xfrm>
        </p:grpSpPr>
        <p:sp>
          <p:nvSpPr>
            <p:cNvPr id="7" name="Google Shape;3067;p47">
              <a:extLst>
                <a:ext uri="{FF2B5EF4-FFF2-40B4-BE49-F238E27FC236}">
                  <a16:creationId xmlns:a16="http://schemas.microsoft.com/office/drawing/2014/main" id="{878788D8-D6C4-9F3D-AAF5-B9EAFF91520D}"/>
                </a:ext>
              </a:extLst>
            </p:cNvPr>
            <p:cNvSpPr/>
            <p:nvPr/>
          </p:nvSpPr>
          <p:spPr>
            <a:xfrm>
              <a:off x="2438425" y="2494750"/>
              <a:ext cx="410100" cy="588650"/>
            </a:xfrm>
            <a:custGeom>
              <a:avLst/>
              <a:gdLst/>
              <a:ahLst/>
              <a:cxnLst/>
              <a:rect l="l" t="t" r="r" b="b"/>
              <a:pathLst>
                <a:path w="16404" h="23546" extrusionOk="0">
                  <a:moveTo>
                    <a:pt x="7874" y="0"/>
                  </a:moveTo>
                  <a:lnTo>
                    <a:pt x="7706" y="38"/>
                  </a:lnTo>
                  <a:lnTo>
                    <a:pt x="7537" y="75"/>
                  </a:lnTo>
                  <a:lnTo>
                    <a:pt x="7368" y="131"/>
                  </a:lnTo>
                  <a:lnTo>
                    <a:pt x="7162" y="206"/>
                  </a:lnTo>
                  <a:lnTo>
                    <a:pt x="6956" y="300"/>
                  </a:lnTo>
                  <a:lnTo>
                    <a:pt x="6431" y="694"/>
                  </a:lnTo>
                  <a:lnTo>
                    <a:pt x="5850" y="1087"/>
                  </a:lnTo>
                  <a:lnTo>
                    <a:pt x="5287" y="1444"/>
                  </a:lnTo>
                  <a:lnTo>
                    <a:pt x="4706" y="1800"/>
                  </a:lnTo>
                  <a:lnTo>
                    <a:pt x="4125" y="2137"/>
                  </a:lnTo>
                  <a:lnTo>
                    <a:pt x="3544" y="2418"/>
                  </a:lnTo>
                  <a:lnTo>
                    <a:pt x="2963" y="2681"/>
                  </a:lnTo>
                  <a:lnTo>
                    <a:pt x="2400" y="2925"/>
                  </a:lnTo>
                  <a:lnTo>
                    <a:pt x="1819" y="3131"/>
                  </a:lnTo>
                  <a:lnTo>
                    <a:pt x="1257" y="3300"/>
                  </a:lnTo>
                  <a:lnTo>
                    <a:pt x="694" y="3449"/>
                  </a:lnTo>
                  <a:lnTo>
                    <a:pt x="413" y="3637"/>
                  </a:lnTo>
                  <a:lnTo>
                    <a:pt x="207" y="3824"/>
                  </a:lnTo>
                  <a:lnTo>
                    <a:pt x="132" y="3918"/>
                  </a:lnTo>
                  <a:lnTo>
                    <a:pt x="76" y="4012"/>
                  </a:lnTo>
                  <a:lnTo>
                    <a:pt x="19" y="4106"/>
                  </a:lnTo>
                  <a:lnTo>
                    <a:pt x="1" y="4199"/>
                  </a:lnTo>
                  <a:lnTo>
                    <a:pt x="1" y="4424"/>
                  </a:lnTo>
                  <a:lnTo>
                    <a:pt x="38" y="4762"/>
                  </a:lnTo>
                  <a:lnTo>
                    <a:pt x="113" y="5230"/>
                  </a:lnTo>
                  <a:lnTo>
                    <a:pt x="226" y="5793"/>
                  </a:lnTo>
                  <a:lnTo>
                    <a:pt x="263" y="5905"/>
                  </a:lnTo>
                  <a:lnTo>
                    <a:pt x="301" y="6018"/>
                  </a:lnTo>
                  <a:lnTo>
                    <a:pt x="338" y="6093"/>
                  </a:lnTo>
                  <a:lnTo>
                    <a:pt x="394" y="6168"/>
                  </a:lnTo>
                  <a:lnTo>
                    <a:pt x="432" y="6205"/>
                  </a:lnTo>
                  <a:lnTo>
                    <a:pt x="469" y="6243"/>
                  </a:lnTo>
                  <a:lnTo>
                    <a:pt x="601" y="6261"/>
                  </a:lnTo>
                  <a:lnTo>
                    <a:pt x="769" y="6243"/>
                  </a:lnTo>
                  <a:lnTo>
                    <a:pt x="976" y="6186"/>
                  </a:lnTo>
                  <a:lnTo>
                    <a:pt x="1238" y="6093"/>
                  </a:lnTo>
                  <a:lnTo>
                    <a:pt x="1913" y="5812"/>
                  </a:lnTo>
                  <a:lnTo>
                    <a:pt x="2025" y="5774"/>
                  </a:lnTo>
                  <a:lnTo>
                    <a:pt x="5456" y="4237"/>
                  </a:lnTo>
                  <a:lnTo>
                    <a:pt x="5625" y="5305"/>
                  </a:lnTo>
                  <a:lnTo>
                    <a:pt x="5887" y="7086"/>
                  </a:lnTo>
                  <a:lnTo>
                    <a:pt x="5925" y="7293"/>
                  </a:lnTo>
                  <a:lnTo>
                    <a:pt x="6056" y="8099"/>
                  </a:lnTo>
                  <a:lnTo>
                    <a:pt x="6187" y="8905"/>
                  </a:lnTo>
                  <a:lnTo>
                    <a:pt x="6356" y="9692"/>
                  </a:lnTo>
                  <a:lnTo>
                    <a:pt x="6506" y="10461"/>
                  </a:lnTo>
                  <a:lnTo>
                    <a:pt x="6674" y="11117"/>
                  </a:lnTo>
                  <a:lnTo>
                    <a:pt x="6843" y="11810"/>
                  </a:lnTo>
                  <a:lnTo>
                    <a:pt x="6993" y="12579"/>
                  </a:lnTo>
                  <a:lnTo>
                    <a:pt x="7124" y="13404"/>
                  </a:lnTo>
                  <a:lnTo>
                    <a:pt x="7649" y="16216"/>
                  </a:lnTo>
                  <a:lnTo>
                    <a:pt x="7874" y="17247"/>
                  </a:lnTo>
                  <a:lnTo>
                    <a:pt x="8024" y="17997"/>
                  </a:lnTo>
                  <a:lnTo>
                    <a:pt x="8099" y="18466"/>
                  </a:lnTo>
                  <a:lnTo>
                    <a:pt x="8174" y="18878"/>
                  </a:lnTo>
                  <a:lnTo>
                    <a:pt x="8230" y="19347"/>
                  </a:lnTo>
                  <a:lnTo>
                    <a:pt x="8249" y="19384"/>
                  </a:lnTo>
                  <a:lnTo>
                    <a:pt x="8249" y="19515"/>
                  </a:lnTo>
                  <a:lnTo>
                    <a:pt x="8212" y="19647"/>
                  </a:lnTo>
                  <a:lnTo>
                    <a:pt x="8155" y="19759"/>
                  </a:lnTo>
                  <a:lnTo>
                    <a:pt x="8043" y="19872"/>
                  </a:lnTo>
                  <a:lnTo>
                    <a:pt x="7912" y="19984"/>
                  </a:lnTo>
                  <a:lnTo>
                    <a:pt x="7743" y="20078"/>
                  </a:lnTo>
                  <a:lnTo>
                    <a:pt x="7537" y="20153"/>
                  </a:lnTo>
                  <a:lnTo>
                    <a:pt x="7312" y="20228"/>
                  </a:lnTo>
                  <a:lnTo>
                    <a:pt x="7087" y="20284"/>
                  </a:lnTo>
                  <a:lnTo>
                    <a:pt x="6824" y="20321"/>
                  </a:lnTo>
                  <a:lnTo>
                    <a:pt x="6187" y="20603"/>
                  </a:lnTo>
                  <a:lnTo>
                    <a:pt x="5456" y="20884"/>
                  </a:lnTo>
                  <a:lnTo>
                    <a:pt x="4519" y="21240"/>
                  </a:lnTo>
                  <a:lnTo>
                    <a:pt x="3469" y="21596"/>
                  </a:lnTo>
                  <a:lnTo>
                    <a:pt x="3394" y="21652"/>
                  </a:lnTo>
                  <a:lnTo>
                    <a:pt x="3319" y="21709"/>
                  </a:lnTo>
                  <a:lnTo>
                    <a:pt x="3263" y="21802"/>
                  </a:lnTo>
                  <a:lnTo>
                    <a:pt x="3244" y="21896"/>
                  </a:lnTo>
                  <a:lnTo>
                    <a:pt x="3206" y="22009"/>
                  </a:lnTo>
                  <a:lnTo>
                    <a:pt x="3206" y="22140"/>
                  </a:lnTo>
                  <a:lnTo>
                    <a:pt x="3225" y="22290"/>
                  </a:lnTo>
                  <a:lnTo>
                    <a:pt x="3244" y="22459"/>
                  </a:lnTo>
                  <a:lnTo>
                    <a:pt x="3244" y="22515"/>
                  </a:lnTo>
                  <a:lnTo>
                    <a:pt x="3263" y="22590"/>
                  </a:lnTo>
                  <a:lnTo>
                    <a:pt x="3300" y="22740"/>
                  </a:lnTo>
                  <a:lnTo>
                    <a:pt x="3375" y="22927"/>
                  </a:lnTo>
                  <a:lnTo>
                    <a:pt x="3450" y="23115"/>
                  </a:lnTo>
                  <a:lnTo>
                    <a:pt x="3525" y="23265"/>
                  </a:lnTo>
                  <a:lnTo>
                    <a:pt x="3600" y="23377"/>
                  </a:lnTo>
                  <a:lnTo>
                    <a:pt x="3694" y="23471"/>
                  </a:lnTo>
                  <a:lnTo>
                    <a:pt x="3769" y="23527"/>
                  </a:lnTo>
                  <a:lnTo>
                    <a:pt x="3844" y="23546"/>
                  </a:lnTo>
                  <a:lnTo>
                    <a:pt x="3937" y="23546"/>
                  </a:lnTo>
                  <a:lnTo>
                    <a:pt x="5231" y="23246"/>
                  </a:lnTo>
                  <a:lnTo>
                    <a:pt x="6393" y="23002"/>
                  </a:lnTo>
                  <a:lnTo>
                    <a:pt x="7031" y="22890"/>
                  </a:lnTo>
                  <a:lnTo>
                    <a:pt x="7612" y="22796"/>
                  </a:lnTo>
                  <a:lnTo>
                    <a:pt x="9880" y="22290"/>
                  </a:lnTo>
                  <a:lnTo>
                    <a:pt x="11624" y="21859"/>
                  </a:lnTo>
                  <a:lnTo>
                    <a:pt x="12598" y="21727"/>
                  </a:lnTo>
                  <a:lnTo>
                    <a:pt x="13011" y="21690"/>
                  </a:lnTo>
                  <a:lnTo>
                    <a:pt x="13404" y="21652"/>
                  </a:lnTo>
                  <a:lnTo>
                    <a:pt x="14042" y="21596"/>
                  </a:lnTo>
                  <a:lnTo>
                    <a:pt x="14885" y="21484"/>
                  </a:lnTo>
                  <a:lnTo>
                    <a:pt x="15710" y="21353"/>
                  </a:lnTo>
                  <a:lnTo>
                    <a:pt x="15898" y="21315"/>
                  </a:lnTo>
                  <a:lnTo>
                    <a:pt x="16066" y="21259"/>
                  </a:lnTo>
                  <a:lnTo>
                    <a:pt x="16198" y="21203"/>
                  </a:lnTo>
                  <a:lnTo>
                    <a:pt x="16291" y="21109"/>
                  </a:lnTo>
                  <a:lnTo>
                    <a:pt x="16366" y="20996"/>
                  </a:lnTo>
                  <a:lnTo>
                    <a:pt x="16404" y="20884"/>
                  </a:lnTo>
                  <a:lnTo>
                    <a:pt x="16404" y="20734"/>
                  </a:lnTo>
                  <a:lnTo>
                    <a:pt x="16366" y="20584"/>
                  </a:lnTo>
                  <a:lnTo>
                    <a:pt x="16029" y="19253"/>
                  </a:lnTo>
                  <a:lnTo>
                    <a:pt x="16010" y="19215"/>
                  </a:lnTo>
                  <a:lnTo>
                    <a:pt x="15954" y="19197"/>
                  </a:lnTo>
                  <a:lnTo>
                    <a:pt x="15879" y="19178"/>
                  </a:lnTo>
                  <a:lnTo>
                    <a:pt x="15767" y="19159"/>
                  </a:lnTo>
                  <a:lnTo>
                    <a:pt x="15467" y="19159"/>
                  </a:lnTo>
                  <a:lnTo>
                    <a:pt x="15054" y="19178"/>
                  </a:lnTo>
                  <a:lnTo>
                    <a:pt x="14511" y="19215"/>
                  </a:lnTo>
                  <a:lnTo>
                    <a:pt x="13854" y="19290"/>
                  </a:lnTo>
                  <a:lnTo>
                    <a:pt x="13105" y="19384"/>
                  </a:lnTo>
                  <a:lnTo>
                    <a:pt x="12223" y="19515"/>
                  </a:lnTo>
                  <a:lnTo>
                    <a:pt x="12092" y="19178"/>
                  </a:lnTo>
                  <a:lnTo>
                    <a:pt x="11980" y="18784"/>
                  </a:lnTo>
                  <a:lnTo>
                    <a:pt x="11849" y="18334"/>
                  </a:lnTo>
                  <a:lnTo>
                    <a:pt x="11736" y="17847"/>
                  </a:lnTo>
                  <a:lnTo>
                    <a:pt x="11511" y="16797"/>
                  </a:lnTo>
                  <a:lnTo>
                    <a:pt x="11286" y="15747"/>
                  </a:lnTo>
                  <a:lnTo>
                    <a:pt x="11080" y="14641"/>
                  </a:lnTo>
                  <a:lnTo>
                    <a:pt x="10892" y="13835"/>
                  </a:lnTo>
                  <a:lnTo>
                    <a:pt x="10855" y="13610"/>
                  </a:lnTo>
                  <a:lnTo>
                    <a:pt x="10574" y="12185"/>
                  </a:lnTo>
                  <a:lnTo>
                    <a:pt x="10368" y="11229"/>
                  </a:lnTo>
                  <a:lnTo>
                    <a:pt x="10330" y="11079"/>
                  </a:lnTo>
                  <a:lnTo>
                    <a:pt x="9880" y="9186"/>
                  </a:lnTo>
                  <a:lnTo>
                    <a:pt x="9468" y="6993"/>
                  </a:lnTo>
                  <a:lnTo>
                    <a:pt x="9112" y="4087"/>
                  </a:lnTo>
                  <a:lnTo>
                    <a:pt x="8849" y="2325"/>
                  </a:lnTo>
                  <a:lnTo>
                    <a:pt x="8699" y="1387"/>
                  </a:lnTo>
                  <a:lnTo>
                    <a:pt x="8512" y="300"/>
                  </a:lnTo>
                  <a:lnTo>
                    <a:pt x="8474" y="225"/>
                  </a:lnTo>
                  <a:lnTo>
                    <a:pt x="8437" y="150"/>
                  </a:lnTo>
                  <a:lnTo>
                    <a:pt x="8362" y="94"/>
                  </a:lnTo>
                  <a:lnTo>
                    <a:pt x="8268" y="56"/>
                  </a:lnTo>
                  <a:lnTo>
                    <a:pt x="8155" y="19"/>
                  </a:lnTo>
                  <a:lnTo>
                    <a:pt x="802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8" name="Google Shape;3068;p47">
              <a:extLst>
                <a:ext uri="{FF2B5EF4-FFF2-40B4-BE49-F238E27FC236}">
                  <a16:creationId xmlns:a16="http://schemas.microsoft.com/office/drawing/2014/main" id="{7E96105A-052D-53F8-C429-A997E6609637}"/>
                </a:ext>
              </a:extLst>
            </p:cNvPr>
            <p:cNvSpPr/>
            <p:nvPr/>
          </p:nvSpPr>
          <p:spPr>
            <a:xfrm>
              <a:off x="2574800" y="3000425"/>
              <a:ext cx="66575" cy="58150"/>
            </a:xfrm>
            <a:custGeom>
              <a:avLst/>
              <a:gdLst/>
              <a:ahLst/>
              <a:cxnLst/>
              <a:rect l="l" t="t" r="r" b="b"/>
              <a:pathLst>
                <a:path w="2663" h="2326" extrusionOk="0">
                  <a:moveTo>
                    <a:pt x="1857" y="1"/>
                  </a:moveTo>
                  <a:lnTo>
                    <a:pt x="1632" y="57"/>
                  </a:lnTo>
                  <a:lnTo>
                    <a:pt x="1369" y="94"/>
                  </a:lnTo>
                  <a:lnTo>
                    <a:pt x="732" y="376"/>
                  </a:lnTo>
                  <a:lnTo>
                    <a:pt x="1" y="657"/>
                  </a:lnTo>
                  <a:lnTo>
                    <a:pt x="170" y="713"/>
                  </a:lnTo>
                  <a:lnTo>
                    <a:pt x="320" y="769"/>
                  </a:lnTo>
                  <a:lnTo>
                    <a:pt x="470" y="844"/>
                  </a:lnTo>
                  <a:lnTo>
                    <a:pt x="601" y="938"/>
                  </a:lnTo>
                  <a:lnTo>
                    <a:pt x="695" y="1051"/>
                  </a:lnTo>
                  <a:lnTo>
                    <a:pt x="770" y="1182"/>
                  </a:lnTo>
                  <a:lnTo>
                    <a:pt x="826" y="1332"/>
                  </a:lnTo>
                  <a:lnTo>
                    <a:pt x="863" y="1482"/>
                  </a:lnTo>
                  <a:lnTo>
                    <a:pt x="976" y="1782"/>
                  </a:lnTo>
                  <a:lnTo>
                    <a:pt x="1032" y="1913"/>
                  </a:lnTo>
                  <a:lnTo>
                    <a:pt x="1107" y="2044"/>
                  </a:lnTo>
                  <a:lnTo>
                    <a:pt x="1201" y="2138"/>
                  </a:lnTo>
                  <a:lnTo>
                    <a:pt x="1276" y="2194"/>
                  </a:lnTo>
                  <a:lnTo>
                    <a:pt x="1388" y="2250"/>
                  </a:lnTo>
                  <a:lnTo>
                    <a:pt x="1482" y="2288"/>
                  </a:lnTo>
                  <a:lnTo>
                    <a:pt x="1594" y="2307"/>
                  </a:lnTo>
                  <a:lnTo>
                    <a:pt x="1707" y="2325"/>
                  </a:lnTo>
                  <a:lnTo>
                    <a:pt x="1819" y="2307"/>
                  </a:lnTo>
                  <a:lnTo>
                    <a:pt x="1932" y="2288"/>
                  </a:lnTo>
                  <a:lnTo>
                    <a:pt x="2026" y="2250"/>
                  </a:lnTo>
                  <a:lnTo>
                    <a:pt x="2138" y="2194"/>
                  </a:lnTo>
                  <a:lnTo>
                    <a:pt x="2213" y="2138"/>
                  </a:lnTo>
                  <a:lnTo>
                    <a:pt x="2307" y="2063"/>
                  </a:lnTo>
                  <a:lnTo>
                    <a:pt x="2363" y="1969"/>
                  </a:lnTo>
                  <a:lnTo>
                    <a:pt x="2419" y="1875"/>
                  </a:lnTo>
                  <a:lnTo>
                    <a:pt x="2457" y="1763"/>
                  </a:lnTo>
                  <a:lnTo>
                    <a:pt x="2494" y="1650"/>
                  </a:lnTo>
                  <a:lnTo>
                    <a:pt x="2663" y="938"/>
                  </a:lnTo>
                  <a:lnTo>
                    <a:pt x="2663" y="844"/>
                  </a:lnTo>
                  <a:lnTo>
                    <a:pt x="2644" y="751"/>
                  </a:lnTo>
                  <a:lnTo>
                    <a:pt x="2625" y="657"/>
                  </a:lnTo>
                  <a:lnTo>
                    <a:pt x="2588" y="563"/>
                  </a:lnTo>
                  <a:lnTo>
                    <a:pt x="2532" y="469"/>
                  </a:lnTo>
                  <a:lnTo>
                    <a:pt x="2475" y="394"/>
                  </a:lnTo>
                  <a:lnTo>
                    <a:pt x="2401" y="319"/>
                  </a:lnTo>
                  <a:lnTo>
                    <a:pt x="2326" y="282"/>
                  </a:lnTo>
                  <a:lnTo>
                    <a:pt x="2194" y="207"/>
                  </a:lnTo>
                  <a:lnTo>
                    <a:pt x="2044" y="151"/>
                  </a:lnTo>
                  <a:lnTo>
                    <a:pt x="1932" y="76"/>
                  </a:lnTo>
                  <a:lnTo>
                    <a:pt x="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9" name="Google Shape;3069;p47">
              <a:extLst>
                <a:ext uri="{FF2B5EF4-FFF2-40B4-BE49-F238E27FC236}">
                  <a16:creationId xmlns:a16="http://schemas.microsoft.com/office/drawing/2014/main" id="{5393E65A-C8DE-4837-473E-AE315E5DC57C}"/>
                </a:ext>
              </a:extLst>
            </p:cNvPr>
            <p:cNvSpPr/>
            <p:nvPr/>
          </p:nvSpPr>
          <p:spPr>
            <a:xfrm>
              <a:off x="2639025" y="2705175"/>
              <a:ext cx="58600" cy="72200"/>
            </a:xfrm>
            <a:custGeom>
              <a:avLst/>
              <a:gdLst/>
              <a:ahLst/>
              <a:cxnLst/>
              <a:rect l="l" t="t" r="r" b="b"/>
              <a:pathLst>
                <a:path w="2344" h="2888" extrusionOk="0">
                  <a:moveTo>
                    <a:pt x="1031" y="0"/>
                  </a:moveTo>
                  <a:lnTo>
                    <a:pt x="919" y="38"/>
                  </a:lnTo>
                  <a:lnTo>
                    <a:pt x="731" y="113"/>
                  </a:lnTo>
                  <a:lnTo>
                    <a:pt x="544" y="207"/>
                  </a:lnTo>
                  <a:lnTo>
                    <a:pt x="375" y="300"/>
                  </a:lnTo>
                  <a:lnTo>
                    <a:pt x="206" y="432"/>
                  </a:lnTo>
                  <a:lnTo>
                    <a:pt x="150" y="507"/>
                  </a:lnTo>
                  <a:lnTo>
                    <a:pt x="94" y="600"/>
                  </a:lnTo>
                  <a:lnTo>
                    <a:pt x="38" y="694"/>
                  </a:lnTo>
                  <a:lnTo>
                    <a:pt x="19" y="788"/>
                  </a:lnTo>
                  <a:lnTo>
                    <a:pt x="0" y="881"/>
                  </a:lnTo>
                  <a:lnTo>
                    <a:pt x="0" y="994"/>
                  </a:lnTo>
                  <a:lnTo>
                    <a:pt x="38" y="1088"/>
                  </a:lnTo>
                  <a:lnTo>
                    <a:pt x="75" y="1181"/>
                  </a:lnTo>
                  <a:lnTo>
                    <a:pt x="169" y="1275"/>
                  </a:lnTo>
                  <a:lnTo>
                    <a:pt x="281" y="1369"/>
                  </a:lnTo>
                  <a:lnTo>
                    <a:pt x="413" y="1425"/>
                  </a:lnTo>
                  <a:lnTo>
                    <a:pt x="563" y="1463"/>
                  </a:lnTo>
                  <a:lnTo>
                    <a:pt x="844" y="1556"/>
                  </a:lnTo>
                  <a:lnTo>
                    <a:pt x="975" y="1631"/>
                  </a:lnTo>
                  <a:lnTo>
                    <a:pt x="1106" y="1725"/>
                  </a:lnTo>
                  <a:lnTo>
                    <a:pt x="1181" y="1819"/>
                  </a:lnTo>
                  <a:lnTo>
                    <a:pt x="1237" y="1931"/>
                  </a:lnTo>
                  <a:lnTo>
                    <a:pt x="1294" y="2044"/>
                  </a:lnTo>
                  <a:lnTo>
                    <a:pt x="1331" y="2175"/>
                  </a:lnTo>
                  <a:lnTo>
                    <a:pt x="1406" y="2419"/>
                  </a:lnTo>
                  <a:lnTo>
                    <a:pt x="1462" y="2531"/>
                  </a:lnTo>
                  <a:lnTo>
                    <a:pt x="1537" y="2644"/>
                  </a:lnTo>
                  <a:lnTo>
                    <a:pt x="1612" y="2737"/>
                  </a:lnTo>
                  <a:lnTo>
                    <a:pt x="1706" y="2794"/>
                  </a:lnTo>
                  <a:lnTo>
                    <a:pt x="1800" y="2850"/>
                  </a:lnTo>
                  <a:lnTo>
                    <a:pt x="1912" y="2869"/>
                  </a:lnTo>
                  <a:lnTo>
                    <a:pt x="2025" y="2887"/>
                  </a:lnTo>
                  <a:lnTo>
                    <a:pt x="2119" y="2869"/>
                  </a:lnTo>
                  <a:lnTo>
                    <a:pt x="2231" y="2850"/>
                  </a:lnTo>
                  <a:lnTo>
                    <a:pt x="2344" y="2812"/>
                  </a:lnTo>
                  <a:lnTo>
                    <a:pt x="2306" y="2662"/>
                  </a:lnTo>
                  <a:lnTo>
                    <a:pt x="1856" y="769"/>
                  </a:lnTo>
                  <a:lnTo>
                    <a:pt x="1781" y="432"/>
                  </a:lnTo>
                  <a:lnTo>
                    <a:pt x="1687" y="338"/>
                  </a:lnTo>
                  <a:lnTo>
                    <a:pt x="1594" y="263"/>
                  </a:lnTo>
                  <a:lnTo>
                    <a:pt x="1369" y="113"/>
                  </a:lnTo>
                  <a:lnTo>
                    <a:pt x="1275" y="38"/>
                  </a:lnTo>
                  <a:lnTo>
                    <a:pt x="1219" y="19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10" name="Google Shape;3070;p47">
              <a:extLst>
                <a:ext uri="{FF2B5EF4-FFF2-40B4-BE49-F238E27FC236}">
                  <a16:creationId xmlns:a16="http://schemas.microsoft.com/office/drawing/2014/main" id="{36F7B703-4F3B-4C56-60F9-62E0CF3D2EFE}"/>
                </a:ext>
              </a:extLst>
            </p:cNvPr>
            <p:cNvSpPr/>
            <p:nvPr/>
          </p:nvSpPr>
          <p:spPr>
            <a:xfrm>
              <a:off x="2570600" y="2512075"/>
              <a:ext cx="57200" cy="38925"/>
            </a:xfrm>
            <a:custGeom>
              <a:avLst/>
              <a:gdLst/>
              <a:ahLst/>
              <a:cxnLst/>
              <a:rect l="l" t="t" r="r" b="b"/>
              <a:pathLst>
                <a:path w="2288" h="1557" extrusionOk="0">
                  <a:moveTo>
                    <a:pt x="1144" y="1"/>
                  </a:moveTo>
                  <a:lnTo>
                    <a:pt x="563" y="394"/>
                  </a:lnTo>
                  <a:lnTo>
                    <a:pt x="0" y="751"/>
                  </a:lnTo>
                  <a:lnTo>
                    <a:pt x="206" y="807"/>
                  </a:lnTo>
                  <a:lnTo>
                    <a:pt x="281" y="844"/>
                  </a:lnTo>
                  <a:lnTo>
                    <a:pt x="356" y="882"/>
                  </a:lnTo>
                  <a:lnTo>
                    <a:pt x="469" y="994"/>
                  </a:lnTo>
                  <a:lnTo>
                    <a:pt x="600" y="1107"/>
                  </a:lnTo>
                  <a:lnTo>
                    <a:pt x="713" y="1238"/>
                  </a:lnTo>
                  <a:lnTo>
                    <a:pt x="825" y="1313"/>
                  </a:lnTo>
                  <a:lnTo>
                    <a:pt x="938" y="1388"/>
                  </a:lnTo>
                  <a:lnTo>
                    <a:pt x="1181" y="1500"/>
                  </a:lnTo>
                  <a:lnTo>
                    <a:pt x="1294" y="1538"/>
                  </a:lnTo>
                  <a:lnTo>
                    <a:pt x="1350" y="1557"/>
                  </a:lnTo>
                  <a:lnTo>
                    <a:pt x="1406" y="1557"/>
                  </a:lnTo>
                  <a:lnTo>
                    <a:pt x="1500" y="1538"/>
                  </a:lnTo>
                  <a:lnTo>
                    <a:pt x="1594" y="1482"/>
                  </a:lnTo>
                  <a:lnTo>
                    <a:pt x="1762" y="1388"/>
                  </a:lnTo>
                  <a:lnTo>
                    <a:pt x="1912" y="1275"/>
                  </a:lnTo>
                  <a:lnTo>
                    <a:pt x="2062" y="1163"/>
                  </a:lnTo>
                  <a:lnTo>
                    <a:pt x="2175" y="1032"/>
                  </a:lnTo>
                  <a:lnTo>
                    <a:pt x="2212" y="938"/>
                  </a:lnTo>
                  <a:lnTo>
                    <a:pt x="2250" y="863"/>
                  </a:lnTo>
                  <a:lnTo>
                    <a:pt x="2287" y="769"/>
                  </a:lnTo>
                  <a:lnTo>
                    <a:pt x="2287" y="676"/>
                  </a:lnTo>
                  <a:lnTo>
                    <a:pt x="2287" y="582"/>
                  </a:lnTo>
                  <a:lnTo>
                    <a:pt x="2269" y="488"/>
                  </a:lnTo>
                  <a:lnTo>
                    <a:pt x="2231" y="413"/>
                  </a:lnTo>
                  <a:lnTo>
                    <a:pt x="2175" y="338"/>
                  </a:lnTo>
                  <a:lnTo>
                    <a:pt x="2081" y="263"/>
                  </a:lnTo>
                  <a:lnTo>
                    <a:pt x="1950" y="207"/>
                  </a:lnTo>
                  <a:lnTo>
                    <a:pt x="1837" y="169"/>
                  </a:lnTo>
                  <a:lnTo>
                    <a:pt x="1687" y="151"/>
                  </a:lnTo>
                  <a:lnTo>
                    <a:pt x="1425" y="113"/>
                  </a:lnTo>
                  <a:lnTo>
                    <a:pt x="1294" y="76"/>
                  </a:lnTo>
                  <a:lnTo>
                    <a:pt x="1181" y="19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11" name="Google Shape;3071;p47">
              <a:extLst>
                <a:ext uri="{FF2B5EF4-FFF2-40B4-BE49-F238E27FC236}">
                  <a16:creationId xmlns:a16="http://schemas.microsoft.com/office/drawing/2014/main" id="{6A2E92AF-706D-6B3A-4B1B-F1632628982C}"/>
                </a:ext>
              </a:extLst>
            </p:cNvPr>
            <p:cNvSpPr/>
            <p:nvPr/>
          </p:nvSpPr>
          <p:spPr>
            <a:xfrm>
              <a:off x="2450150" y="2598325"/>
              <a:ext cx="40800" cy="52975"/>
            </a:xfrm>
            <a:custGeom>
              <a:avLst/>
              <a:gdLst/>
              <a:ahLst/>
              <a:cxnLst/>
              <a:rect l="l" t="t" r="r" b="b"/>
              <a:pathLst>
                <a:path w="1632" h="2119" extrusionOk="0">
                  <a:moveTo>
                    <a:pt x="394" y="0"/>
                  </a:moveTo>
                  <a:lnTo>
                    <a:pt x="300" y="19"/>
                  </a:lnTo>
                  <a:lnTo>
                    <a:pt x="244" y="56"/>
                  </a:lnTo>
                  <a:lnTo>
                    <a:pt x="169" y="113"/>
                  </a:lnTo>
                  <a:lnTo>
                    <a:pt x="132" y="169"/>
                  </a:lnTo>
                  <a:lnTo>
                    <a:pt x="94" y="244"/>
                  </a:lnTo>
                  <a:lnTo>
                    <a:pt x="75" y="356"/>
                  </a:lnTo>
                  <a:lnTo>
                    <a:pt x="94" y="488"/>
                  </a:lnTo>
                  <a:lnTo>
                    <a:pt x="150" y="619"/>
                  </a:lnTo>
                  <a:lnTo>
                    <a:pt x="207" y="750"/>
                  </a:lnTo>
                  <a:lnTo>
                    <a:pt x="319" y="1012"/>
                  </a:lnTo>
                  <a:lnTo>
                    <a:pt x="357" y="1144"/>
                  </a:lnTo>
                  <a:lnTo>
                    <a:pt x="357" y="1275"/>
                  </a:lnTo>
                  <a:lnTo>
                    <a:pt x="357" y="1369"/>
                  </a:lnTo>
                  <a:lnTo>
                    <a:pt x="319" y="1462"/>
                  </a:lnTo>
                  <a:lnTo>
                    <a:pt x="207" y="1650"/>
                  </a:lnTo>
                  <a:lnTo>
                    <a:pt x="94" y="1819"/>
                  </a:lnTo>
                  <a:lnTo>
                    <a:pt x="38" y="1912"/>
                  </a:lnTo>
                  <a:lnTo>
                    <a:pt x="19" y="2006"/>
                  </a:lnTo>
                  <a:lnTo>
                    <a:pt x="0" y="2100"/>
                  </a:lnTo>
                  <a:lnTo>
                    <a:pt x="132" y="2118"/>
                  </a:lnTo>
                  <a:lnTo>
                    <a:pt x="300" y="2100"/>
                  </a:lnTo>
                  <a:lnTo>
                    <a:pt x="507" y="2043"/>
                  </a:lnTo>
                  <a:lnTo>
                    <a:pt x="769" y="1950"/>
                  </a:lnTo>
                  <a:lnTo>
                    <a:pt x="1444" y="1669"/>
                  </a:lnTo>
                  <a:lnTo>
                    <a:pt x="1556" y="1631"/>
                  </a:lnTo>
                  <a:lnTo>
                    <a:pt x="1594" y="1462"/>
                  </a:lnTo>
                  <a:lnTo>
                    <a:pt x="1631" y="1294"/>
                  </a:lnTo>
                  <a:lnTo>
                    <a:pt x="1631" y="1162"/>
                  </a:lnTo>
                  <a:lnTo>
                    <a:pt x="1631" y="1031"/>
                  </a:lnTo>
                  <a:lnTo>
                    <a:pt x="1594" y="769"/>
                  </a:lnTo>
                  <a:lnTo>
                    <a:pt x="1575" y="656"/>
                  </a:lnTo>
                  <a:lnTo>
                    <a:pt x="1519" y="544"/>
                  </a:lnTo>
                  <a:lnTo>
                    <a:pt x="1444" y="469"/>
                  </a:lnTo>
                  <a:lnTo>
                    <a:pt x="1350" y="394"/>
                  </a:lnTo>
                  <a:lnTo>
                    <a:pt x="1200" y="281"/>
                  </a:lnTo>
                  <a:lnTo>
                    <a:pt x="1013" y="169"/>
                  </a:lnTo>
                  <a:lnTo>
                    <a:pt x="844" y="75"/>
                  </a:lnTo>
                  <a:lnTo>
                    <a:pt x="656" y="19"/>
                  </a:lnTo>
                  <a:lnTo>
                    <a:pt x="58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12" name="Google Shape;3072;p47">
              <a:extLst>
                <a:ext uri="{FF2B5EF4-FFF2-40B4-BE49-F238E27FC236}">
                  <a16:creationId xmlns:a16="http://schemas.microsoft.com/office/drawing/2014/main" id="{26ADA659-417A-62CF-0134-BB33C83C898C}"/>
                </a:ext>
              </a:extLst>
            </p:cNvPr>
            <p:cNvSpPr/>
            <p:nvPr/>
          </p:nvSpPr>
          <p:spPr>
            <a:xfrm>
              <a:off x="2579025" y="2627375"/>
              <a:ext cx="38925" cy="52975"/>
            </a:xfrm>
            <a:custGeom>
              <a:avLst/>
              <a:gdLst/>
              <a:ahLst/>
              <a:cxnLst/>
              <a:rect l="l" t="t" r="r" b="b"/>
              <a:pathLst>
                <a:path w="1557" h="2119" extrusionOk="0">
                  <a:moveTo>
                    <a:pt x="1" y="0"/>
                  </a:moveTo>
                  <a:lnTo>
                    <a:pt x="263" y="1781"/>
                  </a:lnTo>
                  <a:lnTo>
                    <a:pt x="432" y="1931"/>
                  </a:lnTo>
                  <a:lnTo>
                    <a:pt x="526" y="2006"/>
                  </a:lnTo>
                  <a:lnTo>
                    <a:pt x="619" y="2063"/>
                  </a:lnTo>
                  <a:lnTo>
                    <a:pt x="713" y="2100"/>
                  </a:lnTo>
                  <a:lnTo>
                    <a:pt x="807" y="2119"/>
                  </a:lnTo>
                  <a:lnTo>
                    <a:pt x="919" y="2119"/>
                  </a:lnTo>
                  <a:lnTo>
                    <a:pt x="1013" y="2100"/>
                  </a:lnTo>
                  <a:lnTo>
                    <a:pt x="1088" y="2063"/>
                  </a:lnTo>
                  <a:lnTo>
                    <a:pt x="1182" y="2025"/>
                  </a:lnTo>
                  <a:lnTo>
                    <a:pt x="1257" y="1969"/>
                  </a:lnTo>
                  <a:lnTo>
                    <a:pt x="1332" y="1913"/>
                  </a:lnTo>
                  <a:lnTo>
                    <a:pt x="1407" y="1838"/>
                  </a:lnTo>
                  <a:lnTo>
                    <a:pt x="1463" y="1763"/>
                  </a:lnTo>
                  <a:lnTo>
                    <a:pt x="1500" y="1688"/>
                  </a:lnTo>
                  <a:lnTo>
                    <a:pt x="1538" y="1594"/>
                  </a:lnTo>
                  <a:lnTo>
                    <a:pt x="1557" y="1500"/>
                  </a:lnTo>
                  <a:lnTo>
                    <a:pt x="1557" y="1406"/>
                  </a:lnTo>
                  <a:lnTo>
                    <a:pt x="1538" y="1294"/>
                  </a:lnTo>
                  <a:lnTo>
                    <a:pt x="1519" y="1200"/>
                  </a:lnTo>
                  <a:lnTo>
                    <a:pt x="1369" y="600"/>
                  </a:lnTo>
                  <a:lnTo>
                    <a:pt x="1275" y="450"/>
                  </a:lnTo>
                  <a:lnTo>
                    <a:pt x="1144" y="338"/>
                  </a:lnTo>
                  <a:lnTo>
                    <a:pt x="1088" y="282"/>
                  </a:lnTo>
                  <a:lnTo>
                    <a:pt x="994" y="244"/>
                  </a:lnTo>
                  <a:lnTo>
                    <a:pt x="919" y="225"/>
                  </a:lnTo>
                  <a:lnTo>
                    <a:pt x="713" y="225"/>
                  </a:lnTo>
                  <a:lnTo>
                    <a:pt x="582" y="244"/>
                  </a:lnTo>
                  <a:lnTo>
                    <a:pt x="413" y="207"/>
                  </a:lnTo>
                  <a:lnTo>
                    <a:pt x="282" y="15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13" name="Google Shape;3073;p47">
              <a:extLst>
                <a:ext uri="{FF2B5EF4-FFF2-40B4-BE49-F238E27FC236}">
                  <a16:creationId xmlns:a16="http://schemas.microsoft.com/office/drawing/2014/main" id="{14A22ADB-1762-7673-4E0D-EA828B771396}"/>
                </a:ext>
              </a:extLst>
            </p:cNvPr>
            <p:cNvSpPr/>
            <p:nvPr/>
          </p:nvSpPr>
          <p:spPr>
            <a:xfrm>
              <a:off x="2662450" y="2835000"/>
              <a:ext cx="58150" cy="75950"/>
            </a:xfrm>
            <a:custGeom>
              <a:avLst/>
              <a:gdLst/>
              <a:ahLst/>
              <a:cxnLst/>
              <a:rect l="l" t="t" r="r" b="b"/>
              <a:pathLst>
                <a:path w="2326" h="3038" extrusionOk="0">
                  <a:moveTo>
                    <a:pt x="1894" y="0"/>
                  </a:moveTo>
                  <a:lnTo>
                    <a:pt x="1856" y="19"/>
                  </a:lnTo>
                  <a:lnTo>
                    <a:pt x="1800" y="75"/>
                  </a:lnTo>
                  <a:lnTo>
                    <a:pt x="1744" y="131"/>
                  </a:lnTo>
                  <a:lnTo>
                    <a:pt x="1650" y="263"/>
                  </a:lnTo>
                  <a:lnTo>
                    <a:pt x="1594" y="394"/>
                  </a:lnTo>
                  <a:lnTo>
                    <a:pt x="1538" y="563"/>
                  </a:lnTo>
                  <a:lnTo>
                    <a:pt x="1444" y="863"/>
                  </a:lnTo>
                  <a:lnTo>
                    <a:pt x="1369" y="1012"/>
                  </a:lnTo>
                  <a:lnTo>
                    <a:pt x="1275" y="1144"/>
                  </a:lnTo>
                  <a:lnTo>
                    <a:pt x="1163" y="1219"/>
                  </a:lnTo>
                  <a:lnTo>
                    <a:pt x="1032" y="1294"/>
                  </a:lnTo>
                  <a:lnTo>
                    <a:pt x="919" y="1350"/>
                  </a:lnTo>
                  <a:lnTo>
                    <a:pt x="769" y="1387"/>
                  </a:lnTo>
                  <a:lnTo>
                    <a:pt x="507" y="1481"/>
                  </a:lnTo>
                  <a:lnTo>
                    <a:pt x="375" y="1537"/>
                  </a:lnTo>
                  <a:lnTo>
                    <a:pt x="263" y="1612"/>
                  </a:lnTo>
                  <a:lnTo>
                    <a:pt x="169" y="1687"/>
                  </a:lnTo>
                  <a:lnTo>
                    <a:pt x="113" y="1762"/>
                  </a:lnTo>
                  <a:lnTo>
                    <a:pt x="57" y="1856"/>
                  </a:lnTo>
                  <a:lnTo>
                    <a:pt x="19" y="1950"/>
                  </a:lnTo>
                  <a:lnTo>
                    <a:pt x="1" y="2062"/>
                  </a:lnTo>
                  <a:lnTo>
                    <a:pt x="1" y="2156"/>
                  </a:lnTo>
                  <a:lnTo>
                    <a:pt x="1" y="2269"/>
                  </a:lnTo>
                  <a:lnTo>
                    <a:pt x="38" y="2362"/>
                  </a:lnTo>
                  <a:lnTo>
                    <a:pt x="57" y="2456"/>
                  </a:lnTo>
                  <a:lnTo>
                    <a:pt x="113" y="2550"/>
                  </a:lnTo>
                  <a:lnTo>
                    <a:pt x="169" y="2625"/>
                  </a:lnTo>
                  <a:lnTo>
                    <a:pt x="244" y="2700"/>
                  </a:lnTo>
                  <a:lnTo>
                    <a:pt x="319" y="2775"/>
                  </a:lnTo>
                  <a:lnTo>
                    <a:pt x="413" y="2812"/>
                  </a:lnTo>
                  <a:lnTo>
                    <a:pt x="507" y="2850"/>
                  </a:lnTo>
                  <a:lnTo>
                    <a:pt x="619" y="2868"/>
                  </a:lnTo>
                  <a:lnTo>
                    <a:pt x="1257" y="3037"/>
                  </a:lnTo>
                  <a:lnTo>
                    <a:pt x="1444" y="3018"/>
                  </a:lnTo>
                  <a:lnTo>
                    <a:pt x="1613" y="2962"/>
                  </a:lnTo>
                  <a:lnTo>
                    <a:pt x="1706" y="2925"/>
                  </a:lnTo>
                  <a:lnTo>
                    <a:pt x="1763" y="2868"/>
                  </a:lnTo>
                  <a:lnTo>
                    <a:pt x="1838" y="2812"/>
                  </a:lnTo>
                  <a:lnTo>
                    <a:pt x="1875" y="2737"/>
                  </a:lnTo>
                  <a:lnTo>
                    <a:pt x="1931" y="2606"/>
                  </a:lnTo>
                  <a:lnTo>
                    <a:pt x="1988" y="2475"/>
                  </a:lnTo>
                  <a:lnTo>
                    <a:pt x="2063" y="2362"/>
                  </a:lnTo>
                  <a:lnTo>
                    <a:pt x="2138" y="2287"/>
                  </a:lnTo>
                  <a:lnTo>
                    <a:pt x="2325" y="2137"/>
                  </a:lnTo>
                  <a:lnTo>
                    <a:pt x="2119" y="1031"/>
                  </a:lnTo>
                  <a:lnTo>
                    <a:pt x="1931" y="225"/>
                  </a:lnTo>
                  <a:lnTo>
                    <a:pt x="18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14" name="Google Shape;3074;p47">
              <a:extLst>
                <a:ext uri="{FF2B5EF4-FFF2-40B4-BE49-F238E27FC236}">
                  <a16:creationId xmlns:a16="http://schemas.microsoft.com/office/drawing/2014/main" id="{DF441D62-1B40-D6F5-C35B-83BA413EB3EB}"/>
                </a:ext>
              </a:extLst>
            </p:cNvPr>
            <p:cNvSpPr/>
            <p:nvPr/>
          </p:nvSpPr>
          <p:spPr>
            <a:xfrm>
              <a:off x="2753375" y="2995275"/>
              <a:ext cx="63750" cy="42675"/>
            </a:xfrm>
            <a:custGeom>
              <a:avLst/>
              <a:gdLst/>
              <a:ahLst/>
              <a:cxnLst/>
              <a:rect l="l" t="t" r="r" b="b"/>
              <a:pathLst>
                <a:path w="2550" h="1707" extrusionOk="0">
                  <a:moveTo>
                    <a:pt x="1669" y="1"/>
                  </a:moveTo>
                  <a:lnTo>
                    <a:pt x="1575" y="38"/>
                  </a:lnTo>
                  <a:lnTo>
                    <a:pt x="1500" y="76"/>
                  </a:lnTo>
                  <a:lnTo>
                    <a:pt x="1406" y="150"/>
                  </a:lnTo>
                  <a:lnTo>
                    <a:pt x="1331" y="263"/>
                  </a:lnTo>
                  <a:lnTo>
                    <a:pt x="1294" y="375"/>
                  </a:lnTo>
                  <a:lnTo>
                    <a:pt x="1238" y="507"/>
                  </a:lnTo>
                  <a:lnTo>
                    <a:pt x="1163" y="750"/>
                  </a:lnTo>
                  <a:lnTo>
                    <a:pt x="1106" y="882"/>
                  </a:lnTo>
                  <a:lnTo>
                    <a:pt x="1013" y="975"/>
                  </a:lnTo>
                  <a:lnTo>
                    <a:pt x="938" y="1050"/>
                  </a:lnTo>
                  <a:lnTo>
                    <a:pt x="844" y="1107"/>
                  </a:lnTo>
                  <a:lnTo>
                    <a:pt x="619" y="1182"/>
                  </a:lnTo>
                  <a:lnTo>
                    <a:pt x="394" y="1257"/>
                  </a:lnTo>
                  <a:lnTo>
                    <a:pt x="282" y="1313"/>
                  </a:lnTo>
                  <a:lnTo>
                    <a:pt x="188" y="1369"/>
                  </a:lnTo>
                  <a:lnTo>
                    <a:pt x="113" y="1444"/>
                  </a:lnTo>
                  <a:lnTo>
                    <a:pt x="57" y="1519"/>
                  </a:lnTo>
                  <a:lnTo>
                    <a:pt x="19" y="1613"/>
                  </a:lnTo>
                  <a:lnTo>
                    <a:pt x="0" y="1706"/>
                  </a:lnTo>
                  <a:lnTo>
                    <a:pt x="413" y="1669"/>
                  </a:lnTo>
                  <a:lnTo>
                    <a:pt x="806" y="1631"/>
                  </a:lnTo>
                  <a:lnTo>
                    <a:pt x="1444" y="1575"/>
                  </a:lnTo>
                  <a:lnTo>
                    <a:pt x="2287" y="1463"/>
                  </a:lnTo>
                  <a:lnTo>
                    <a:pt x="2456" y="1219"/>
                  </a:lnTo>
                  <a:lnTo>
                    <a:pt x="2512" y="1125"/>
                  </a:lnTo>
                  <a:lnTo>
                    <a:pt x="2531" y="1088"/>
                  </a:lnTo>
                  <a:lnTo>
                    <a:pt x="2550" y="1032"/>
                  </a:lnTo>
                  <a:lnTo>
                    <a:pt x="2550" y="919"/>
                  </a:lnTo>
                  <a:lnTo>
                    <a:pt x="2512" y="825"/>
                  </a:lnTo>
                  <a:lnTo>
                    <a:pt x="2437" y="657"/>
                  </a:lnTo>
                  <a:lnTo>
                    <a:pt x="2381" y="488"/>
                  </a:lnTo>
                  <a:lnTo>
                    <a:pt x="2287" y="319"/>
                  </a:lnTo>
                  <a:lnTo>
                    <a:pt x="2175" y="188"/>
                  </a:lnTo>
                  <a:lnTo>
                    <a:pt x="2100" y="132"/>
                  </a:lnTo>
                  <a:lnTo>
                    <a:pt x="2025" y="76"/>
                  </a:lnTo>
                  <a:lnTo>
                    <a:pt x="1931" y="38"/>
                  </a:lnTo>
                  <a:lnTo>
                    <a:pt x="1856" y="19"/>
                  </a:lnTo>
                  <a:lnTo>
                    <a:pt x="17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16" name="Google Shape;3075;p47">
              <a:extLst>
                <a:ext uri="{FF2B5EF4-FFF2-40B4-BE49-F238E27FC236}">
                  <a16:creationId xmlns:a16="http://schemas.microsoft.com/office/drawing/2014/main" id="{DC7FE211-92F3-E4CC-5677-BEC819CF01B4}"/>
                </a:ext>
              </a:extLst>
            </p:cNvPr>
            <p:cNvSpPr/>
            <p:nvPr/>
          </p:nvSpPr>
          <p:spPr>
            <a:xfrm>
              <a:off x="2640900" y="2943250"/>
              <a:ext cx="68450" cy="67050"/>
            </a:xfrm>
            <a:custGeom>
              <a:avLst/>
              <a:gdLst/>
              <a:ahLst/>
              <a:cxnLst/>
              <a:rect l="l" t="t" r="r" b="b"/>
              <a:pathLst>
                <a:path w="2738" h="2682" extrusionOk="0">
                  <a:moveTo>
                    <a:pt x="825" y="1"/>
                  </a:moveTo>
                  <a:lnTo>
                    <a:pt x="713" y="19"/>
                  </a:lnTo>
                  <a:lnTo>
                    <a:pt x="619" y="76"/>
                  </a:lnTo>
                  <a:lnTo>
                    <a:pt x="450" y="169"/>
                  </a:lnTo>
                  <a:lnTo>
                    <a:pt x="281" y="263"/>
                  </a:lnTo>
                  <a:lnTo>
                    <a:pt x="131" y="394"/>
                  </a:lnTo>
                  <a:lnTo>
                    <a:pt x="0" y="526"/>
                  </a:lnTo>
                  <a:lnTo>
                    <a:pt x="75" y="938"/>
                  </a:lnTo>
                  <a:lnTo>
                    <a:pt x="131" y="1407"/>
                  </a:lnTo>
                  <a:lnTo>
                    <a:pt x="150" y="1444"/>
                  </a:lnTo>
                  <a:lnTo>
                    <a:pt x="244" y="1482"/>
                  </a:lnTo>
                  <a:lnTo>
                    <a:pt x="356" y="1500"/>
                  </a:lnTo>
                  <a:lnTo>
                    <a:pt x="600" y="1538"/>
                  </a:lnTo>
                  <a:lnTo>
                    <a:pt x="825" y="1594"/>
                  </a:lnTo>
                  <a:lnTo>
                    <a:pt x="938" y="1632"/>
                  </a:lnTo>
                  <a:lnTo>
                    <a:pt x="1031" y="1688"/>
                  </a:lnTo>
                  <a:lnTo>
                    <a:pt x="1125" y="1763"/>
                  </a:lnTo>
                  <a:lnTo>
                    <a:pt x="1200" y="1857"/>
                  </a:lnTo>
                  <a:lnTo>
                    <a:pt x="1331" y="2082"/>
                  </a:lnTo>
                  <a:lnTo>
                    <a:pt x="1444" y="2325"/>
                  </a:lnTo>
                  <a:lnTo>
                    <a:pt x="1519" y="2419"/>
                  </a:lnTo>
                  <a:lnTo>
                    <a:pt x="1612" y="2531"/>
                  </a:lnTo>
                  <a:lnTo>
                    <a:pt x="1687" y="2588"/>
                  </a:lnTo>
                  <a:lnTo>
                    <a:pt x="1762" y="2625"/>
                  </a:lnTo>
                  <a:lnTo>
                    <a:pt x="1856" y="2663"/>
                  </a:lnTo>
                  <a:lnTo>
                    <a:pt x="1950" y="2681"/>
                  </a:lnTo>
                  <a:lnTo>
                    <a:pt x="2137" y="2681"/>
                  </a:lnTo>
                  <a:lnTo>
                    <a:pt x="2212" y="2644"/>
                  </a:lnTo>
                  <a:lnTo>
                    <a:pt x="2306" y="2625"/>
                  </a:lnTo>
                  <a:lnTo>
                    <a:pt x="2381" y="2569"/>
                  </a:lnTo>
                  <a:lnTo>
                    <a:pt x="2456" y="2513"/>
                  </a:lnTo>
                  <a:lnTo>
                    <a:pt x="2531" y="2456"/>
                  </a:lnTo>
                  <a:lnTo>
                    <a:pt x="2587" y="2381"/>
                  </a:lnTo>
                  <a:lnTo>
                    <a:pt x="2625" y="2306"/>
                  </a:lnTo>
                  <a:lnTo>
                    <a:pt x="2662" y="2213"/>
                  </a:lnTo>
                  <a:lnTo>
                    <a:pt x="2681" y="2119"/>
                  </a:lnTo>
                  <a:lnTo>
                    <a:pt x="2681" y="2025"/>
                  </a:lnTo>
                  <a:lnTo>
                    <a:pt x="2737" y="1425"/>
                  </a:lnTo>
                  <a:lnTo>
                    <a:pt x="2700" y="1257"/>
                  </a:lnTo>
                  <a:lnTo>
                    <a:pt x="2625" y="1107"/>
                  </a:lnTo>
                  <a:lnTo>
                    <a:pt x="2568" y="1050"/>
                  </a:lnTo>
                  <a:lnTo>
                    <a:pt x="2512" y="994"/>
                  </a:lnTo>
                  <a:lnTo>
                    <a:pt x="2456" y="938"/>
                  </a:lnTo>
                  <a:lnTo>
                    <a:pt x="2381" y="900"/>
                  </a:lnTo>
                  <a:lnTo>
                    <a:pt x="2250" y="882"/>
                  </a:lnTo>
                  <a:lnTo>
                    <a:pt x="2119" y="844"/>
                  </a:lnTo>
                  <a:lnTo>
                    <a:pt x="2044" y="807"/>
                  </a:lnTo>
                  <a:lnTo>
                    <a:pt x="1969" y="751"/>
                  </a:lnTo>
                  <a:lnTo>
                    <a:pt x="1837" y="638"/>
                  </a:lnTo>
                  <a:lnTo>
                    <a:pt x="1706" y="507"/>
                  </a:lnTo>
                  <a:lnTo>
                    <a:pt x="1575" y="357"/>
                  </a:lnTo>
                  <a:lnTo>
                    <a:pt x="1462" y="282"/>
                  </a:lnTo>
                  <a:lnTo>
                    <a:pt x="1331" y="188"/>
                  </a:lnTo>
                  <a:lnTo>
                    <a:pt x="1069" y="57"/>
                  </a:lnTo>
                  <a:lnTo>
                    <a:pt x="956" y="19"/>
                  </a:lnTo>
                  <a:lnTo>
                    <a:pt x="88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21" name="Google Shape;3076;p47">
              <a:extLst>
                <a:ext uri="{FF2B5EF4-FFF2-40B4-BE49-F238E27FC236}">
                  <a16:creationId xmlns:a16="http://schemas.microsoft.com/office/drawing/2014/main" id="{B5184E1B-E91B-BE5B-19D9-D942925FC74F}"/>
                </a:ext>
              </a:extLst>
            </p:cNvPr>
            <p:cNvSpPr/>
            <p:nvPr/>
          </p:nvSpPr>
          <p:spPr>
            <a:xfrm>
              <a:off x="2520450" y="2413200"/>
              <a:ext cx="121875" cy="121875"/>
            </a:xfrm>
            <a:custGeom>
              <a:avLst/>
              <a:gdLst/>
              <a:ahLst/>
              <a:cxnLst/>
              <a:rect l="l" t="t" r="r" b="b"/>
              <a:pathLst>
                <a:path w="4875" h="4875" extrusionOk="0">
                  <a:moveTo>
                    <a:pt x="2475" y="0"/>
                  </a:moveTo>
                  <a:lnTo>
                    <a:pt x="2231" y="19"/>
                  </a:lnTo>
                  <a:lnTo>
                    <a:pt x="1987" y="56"/>
                  </a:lnTo>
                  <a:lnTo>
                    <a:pt x="1744" y="113"/>
                  </a:lnTo>
                  <a:lnTo>
                    <a:pt x="1519" y="188"/>
                  </a:lnTo>
                  <a:lnTo>
                    <a:pt x="1294" y="300"/>
                  </a:lnTo>
                  <a:lnTo>
                    <a:pt x="1088" y="413"/>
                  </a:lnTo>
                  <a:lnTo>
                    <a:pt x="900" y="563"/>
                  </a:lnTo>
                  <a:lnTo>
                    <a:pt x="731" y="713"/>
                  </a:lnTo>
                  <a:lnTo>
                    <a:pt x="563" y="881"/>
                  </a:lnTo>
                  <a:lnTo>
                    <a:pt x="432" y="1069"/>
                  </a:lnTo>
                  <a:lnTo>
                    <a:pt x="300" y="1275"/>
                  </a:lnTo>
                  <a:lnTo>
                    <a:pt x="207" y="1481"/>
                  </a:lnTo>
                  <a:lnTo>
                    <a:pt x="113" y="1706"/>
                  </a:lnTo>
                  <a:lnTo>
                    <a:pt x="57" y="1931"/>
                  </a:lnTo>
                  <a:lnTo>
                    <a:pt x="19" y="2175"/>
                  </a:lnTo>
                  <a:lnTo>
                    <a:pt x="0" y="2419"/>
                  </a:lnTo>
                  <a:lnTo>
                    <a:pt x="19" y="2662"/>
                  </a:lnTo>
                  <a:lnTo>
                    <a:pt x="57" y="2906"/>
                  </a:lnTo>
                  <a:lnTo>
                    <a:pt x="113" y="3150"/>
                  </a:lnTo>
                  <a:lnTo>
                    <a:pt x="188" y="3375"/>
                  </a:lnTo>
                  <a:lnTo>
                    <a:pt x="300" y="3600"/>
                  </a:lnTo>
                  <a:lnTo>
                    <a:pt x="413" y="3787"/>
                  </a:lnTo>
                  <a:lnTo>
                    <a:pt x="563" y="3993"/>
                  </a:lnTo>
                  <a:lnTo>
                    <a:pt x="713" y="4162"/>
                  </a:lnTo>
                  <a:lnTo>
                    <a:pt x="881" y="4312"/>
                  </a:lnTo>
                  <a:lnTo>
                    <a:pt x="1069" y="4462"/>
                  </a:lnTo>
                  <a:lnTo>
                    <a:pt x="1275" y="4574"/>
                  </a:lnTo>
                  <a:lnTo>
                    <a:pt x="1481" y="4687"/>
                  </a:lnTo>
                  <a:lnTo>
                    <a:pt x="1706" y="4762"/>
                  </a:lnTo>
                  <a:lnTo>
                    <a:pt x="1931" y="4818"/>
                  </a:lnTo>
                  <a:lnTo>
                    <a:pt x="2175" y="4856"/>
                  </a:lnTo>
                  <a:lnTo>
                    <a:pt x="2400" y="4874"/>
                  </a:lnTo>
                  <a:lnTo>
                    <a:pt x="2644" y="4874"/>
                  </a:lnTo>
                  <a:lnTo>
                    <a:pt x="2906" y="4837"/>
                  </a:lnTo>
                  <a:lnTo>
                    <a:pt x="3131" y="4781"/>
                  </a:lnTo>
                  <a:lnTo>
                    <a:pt x="3375" y="4687"/>
                  </a:lnTo>
                  <a:lnTo>
                    <a:pt x="3581" y="4593"/>
                  </a:lnTo>
                  <a:lnTo>
                    <a:pt x="3787" y="4462"/>
                  </a:lnTo>
                  <a:lnTo>
                    <a:pt x="3975" y="4331"/>
                  </a:lnTo>
                  <a:lnTo>
                    <a:pt x="4162" y="4181"/>
                  </a:lnTo>
                  <a:lnTo>
                    <a:pt x="4312" y="3993"/>
                  </a:lnTo>
                  <a:lnTo>
                    <a:pt x="4462" y="3806"/>
                  </a:lnTo>
                  <a:lnTo>
                    <a:pt x="4575" y="3618"/>
                  </a:lnTo>
                  <a:lnTo>
                    <a:pt x="4687" y="3393"/>
                  </a:lnTo>
                  <a:lnTo>
                    <a:pt x="4762" y="3187"/>
                  </a:lnTo>
                  <a:lnTo>
                    <a:pt x="4818" y="2962"/>
                  </a:lnTo>
                  <a:lnTo>
                    <a:pt x="4856" y="2718"/>
                  </a:lnTo>
                  <a:lnTo>
                    <a:pt x="4874" y="2475"/>
                  </a:lnTo>
                  <a:lnTo>
                    <a:pt x="4874" y="2231"/>
                  </a:lnTo>
                  <a:lnTo>
                    <a:pt x="4837" y="1987"/>
                  </a:lnTo>
                  <a:lnTo>
                    <a:pt x="4781" y="1744"/>
                  </a:lnTo>
                  <a:lnTo>
                    <a:pt x="4687" y="1519"/>
                  </a:lnTo>
                  <a:lnTo>
                    <a:pt x="4593" y="1294"/>
                  </a:lnTo>
                  <a:lnTo>
                    <a:pt x="4462" y="1087"/>
                  </a:lnTo>
                  <a:lnTo>
                    <a:pt x="4331" y="900"/>
                  </a:lnTo>
                  <a:lnTo>
                    <a:pt x="4162" y="731"/>
                  </a:lnTo>
                  <a:lnTo>
                    <a:pt x="3993" y="563"/>
                  </a:lnTo>
                  <a:lnTo>
                    <a:pt x="3806" y="431"/>
                  </a:lnTo>
                  <a:lnTo>
                    <a:pt x="3618" y="300"/>
                  </a:lnTo>
                  <a:lnTo>
                    <a:pt x="3393" y="206"/>
                  </a:lnTo>
                  <a:lnTo>
                    <a:pt x="3187" y="131"/>
                  </a:lnTo>
                  <a:lnTo>
                    <a:pt x="2944" y="56"/>
                  </a:lnTo>
                  <a:lnTo>
                    <a:pt x="2719" y="19"/>
                  </a:lnTo>
                  <a:lnTo>
                    <a:pt x="24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22" name="Google Shape;3077;p47">
              <a:extLst>
                <a:ext uri="{FF2B5EF4-FFF2-40B4-BE49-F238E27FC236}">
                  <a16:creationId xmlns:a16="http://schemas.microsoft.com/office/drawing/2014/main" id="{007A0612-6455-F007-B56E-035F1BCED5C6}"/>
                </a:ext>
              </a:extLst>
            </p:cNvPr>
            <p:cNvSpPr/>
            <p:nvPr/>
          </p:nvSpPr>
          <p:spPr>
            <a:xfrm>
              <a:off x="2541525" y="2434275"/>
              <a:ext cx="80175" cy="80175"/>
            </a:xfrm>
            <a:custGeom>
              <a:avLst/>
              <a:gdLst/>
              <a:ahLst/>
              <a:cxnLst/>
              <a:rect l="l" t="t" r="r" b="b"/>
              <a:pathLst>
                <a:path w="3207" h="3207" extrusionOk="0">
                  <a:moveTo>
                    <a:pt x="1463" y="1"/>
                  </a:moveTo>
                  <a:lnTo>
                    <a:pt x="1294" y="20"/>
                  </a:lnTo>
                  <a:lnTo>
                    <a:pt x="1144" y="57"/>
                  </a:lnTo>
                  <a:lnTo>
                    <a:pt x="995" y="113"/>
                  </a:lnTo>
                  <a:lnTo>
                    <a:pt x="845" y="188"/>
                  </a:lnTo>
                  <a:lnTo>
                    <a:pt x="713" y="263"/>
                  </a:lnTo>
                  <a:lnTo>
                    <a:pt x="526" y="413"/>
                  </a:lnTo>
                  <a:lnTo>
                    <a:pt x="357" y="563"/>
                  </a:lnTo>
                  <a:lnTo>
                    <a:pt x="226" y="751"/>
                  </a:lnTo>
                  <a:lnTo>
                    <a:pt x="132" y="957"/>
                  </a:lnTo>
                  <a:lnTo>
                    <a:pt x="38" y="1182"/>
                  </a:lnTo>
                  <a:lnTo>
                    <a:pt x="1" y="1426"/>
                  </a:lnTo>
                  <a:lnTo>
                    <a:pt x="1" y="1650"/>
                  </a:lnTo>
                  <a:lnTo>
                    <a:pt x="20" y="1894"/>
                  </a:lnTo>
                  <a:lnTo>
                    <a:pt x="95" y="2138"/>
                  </a:lnTo>
                  <a:lnTo>
                    <a:pt x="188" y="2363"/>
                  </a:lnTo>
                  <a:lnTo>
                    <a:pt x="320" y="2569"/>
                  </a:lnTo>
                  <a:lnTo>
                    <a:pt x="488" y="2757"/>
                  </a:lnTo>
                  <a:lnTo>
                    <a:pt x="657" y="2907"/>
                  </a:lnTo>
                  <a:lnTo>
                    <a:pt x="863" y="3038"/>
                  </a:lnTo>
                  <a:lnTo>
                    <a:pt x="1088" y="3131"/>
                  </a:lnTo>
                  <a:lnTo>
                    <a:pt x="1313" y="3188"/>
                  </a:lnTo>
                  <a:lnTo>
                    <a:pt x="1463" y="3206"/>
                  </a:lnTo>
                  <a:lnTo>
                    <a:pt x="1744" y="3206"/>
                  </a:lnTo>
                  <a:lnTo>
                    <a:pt x="1894" y="3188"/>
                  </a:lnTo>
                  <a:lnTo>
                    <a:pt x="2063" y="3131"/>
                  </a:lnTo>
                  <a:lnTo>
                    <a:pt x="2213" y="3094"/>
                  </a:lnTo>
                  <a:lnTo>
                    <a:pt x="2363" y="3019"/>
                  </a:lnTo>
                  <a:lnTo>
                    <a:pt x="2494" y="2944"/>
                  </a:lnTo>
                  <a:lnTo>
                    <a:pt x="2607" y="2850"/>
                  </a:lnTo>
                  <a:lnTo>
                    <a:pt x="2738" y="2738"/>
                  </a:lnTo>
                  <a:lnTo>
                    <a:pt x="2832" y="2625"/>
                  </a:lnTo>
                  <a:lnTo>
                    <a:pt x="2925" y="2494"/>
                  </a:lnTo>
                  <a:lnTo>
                    <a:pt x="3000" y="2363"/>
                  </a:lnTo>
                  <a:lnTo>
                    <a:pt x="3075" y="2232"/>
                  </a:lnTo>
                  <a:lnTo>
                    <a:pt x="3132" y="2082"/>
                  </a:lnTo>
                  <a:lnTo>
                    <a:pt x="3169" y="1932"/>
                  </a:lnTo>
                  <a:lnTo>
                    <a:pt x="3188" y="1782"/>
                  </a:lnTo>
                  <a:lnTo>
                    <a:pt x="3207" y="1632"/>
                  </a:lnTo>
                  <a:lnTo>
                    <a:pt x="3207" y="1463"/>
                  </a:lnTo>
                  <a:lnTo>
                    <a:pt x="3169" y="1294"/>
                  </a:lnTo>
                  <a:lnTo>
                    <a:pt x="3132" y="1144"/>
                  </a:lnTo>
                  <a:lnTo>
                    <a:pt x="3075" y="994"/>
                  </a:lnTo>
                  <a:lnTo>
                    <a:pt x="3019" y="844"/>
                  </a:lnTo>
                  <a:lnTo>
                    <a:pt x="2925" y="713"/>
                  </a:lnTo>
                  <a:lnTo>
                    <a:pt x="2850" y="582"/>
                  </a:lnTo>
                  <a:lnTo>
                    <a:pt x="2738" y="469"/>
                  </a:lnTo>
                  <a:lnTo>
                    <a:pt x="2625" y="357"/>
                  </a:lnTo>
                  <a:lnTo>
                    <a:pt x="2494" y="263"/>
                  </a:lnTo>
                  <a:lnTo>
                    <a:pt x="2363" y="188"/>
                  </a:lnTo>
                  <a:lnTo>
                    <a:pt x="2232" y="132"/>
                  </a:lnTo>
                  <a:lnTo>
                    <a:pt x="2082" y="76"/>
                  </a:lnTo>
                  <a:lnTo>
                    <a:pt x="1932" y="38"/>
                  </a:lnTo>
                  <a:lnTo>
                    <a:pt x="17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23" name="Google Shape;3078;p47">
              <a:extLst>
                <a:ext uri="{FF2B5EF4-FFF2-40B4-BE49-F238E27FC236}">
                  <a16:creationId xmlns:a16="http://schemas.microsoft.com/office/drawing/2014/main" id="{5422EC76-AB29-F253-B322-5CF691AC1015}"/>
                </a:ext>
              </a:extLst>
            </p:cNvPr>
            <p:cNvSpPr/>
            <p:nvPr/>
          </p:nvSpPr>
          <p:spPr>
            <a:xfrm>
              <a:off x="2541525" y="2440850"/>
              <a:ext cx="41275" cy="73125"/>
            </a:xfrm>
            <a:custGeom>
              <a:avLst/>
              <a:gdLst/>
              <a:ahLst/>
              <a:cxnLst/>
              <a:rect l="l" t="t" r="r" b="b"/>
              <a:pathLst>
                <a:path w="1651" h="2925" extrusionOk="0">
                  <a:moveTo>
                    <a:pt x="713" y="0"/>
                  </a:moveTo>
                  <a:lnTo>
                    <a:pt x="526" y="150"/>
                  </a:lnTo>
                  <a:lnTo>
                    <a:pt x="357" y="300"/>
                  </a:lnTo>
                  <a:lnTo>
                    <a:pt x="226" y="488"/>
                  </a:lnTo>
                  <a:lnTo>
                    <a:pt x="132" y="694"/>
                  </a:lnTo>
                  <a:lnTo>
                    <a:pt x="38" y="919"/>
                  </a:lnTo>
                  <a:lnTo>
                    <a:pt x="1" y="1163"/>
                  </a:lnTo>
                  <a:lnTo>
                    <a:pt x="1" y="1387"/>
                  </a:lnTo>
                  <a:lnTo>
                    <a:pt x="20" y="1631"/>
                  </a:lnTo>
                  <a:lnTo>
                    <a:pt x="95" y="1875"/>
                  </a:lnTo>
                  <a:lnTo>
                    <a:pt x="188" y="2100"/>
                  </a:lnTo>
                  <a:lnTo>
                    <a:pt x="320" y="2306"/>
                  </a:lnTo>
                  <a:lnTo>
                    <a:pt x="488" y="2494"/>
                  </a:lnTo>
                  <a:lnTo>
                    <a:pt x="657" y="2644"/>
                  </a:lnTo>
                  <a:lnTo>
                    <a:pt x="863" y="2775"/>
                  </a:lnTo>
                  <a:lnTo>
                    <a:pt x="1088" y="2868"/>
                  </a:lnTo>
                  <a:lnTo>
                    <a:pt x="1313" y="2925"/>
                  </a:lnTo>
                  <a:lnTo>
                    <a:pt x="1407" y="2850"/>
                  </a:lnTo>
                  <a:lnTo>
                    <a:pt x="1463" y="2775"/>
                  </a:lnTo>
                  <a:lnTo>
                    <a:pt x="1519" y="2681"/>
                  </a:lnTo>
                  <a:lnTo>
                    <a:pt x="1576" y="2587"/>
                  </a:lnTo>
                  <a:lnTo>
                    <a:pt x="1632" y="2381"/>
                  </a:lnTo>
                  <a:lnTo>
                    <a:pt x="1651" y="2156"/>
                  </a:lnTo>
                  <a:lnTo>
                    <a:pt x="1632" y="1950"/>
                  </a:lnTo>
                  <a:lnTo>
                    <a:pt x="1613" y="1744"/>
                  </a:lnTo>
                  <a:lnTo>
                    <a:pt x="1557" y="1406"/>
                  </a:lnTo>
                  <a:lnTo>
                    <a:pt x="1501" y="1125"/>
                  </a:lnTo>
                  <a:lnTo>
                    <a:pt x="1426" y="900"/>
                  </a:lnTo>
                  <a:lnTo>
                    <a:pt x="1332" y="675"/>
                  </a:lnTo>
                  <a:lnTo>
                    <a:pt x="1219" y="450"/>
                  </a:lnTo>
                  <a:lnTo>
                    <a:pt x="1163" y="338"/>
                  </a:lnTo>
                  <a:lnTo>
                    <a:pt x="1088" y="244"/>
                  </a:lnTo>
                  <a:lnTo>
                    <a:pt x="1013" y="150"/>
                  </a:lnTo>
                  <a:lnTo>
                    <a:pt x="920" y="94"/>
                  </a:lnTo>
                  <a:lnTo>
                    <a:pt x="826" y="38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24" name="Google Shape;3079;p47">
              <a:extLst>
                <a:ext uri="{FF2B5EF4-FFF2-40B4-BE49-F238E27FC236}">
                  <a16:creationId xmlns:a16="http://schemas.microsoft.com/office/drawing/2014/main" id="{54CC4250-7099-7A8E-7F88-184DD73202FD}"/>
                </a:ext>
              </a:extLst>
            </p:cNvPr>
            <p:cNvSpPr/>
            <p:nvPr/>
          </p:nvSpPr>
          <p:spPr>
            <a:xfrm>
              <a:off x="2416400" y="2459125"/>
              <a:ext cx="121875" cy="121875"/>
            </a:xfrm>
            <a:custGeom>
              <a:avLst/>
              <a:gdLst/>
              <a:ahLst/>
              <a:cxnLst/>
              <a:rect l="l" t="t" r="r" b="b"/>
              <a:pathLst>
                <a:path w="4875" h="4875" extrusionOk="0">
                  <a:moveTo>
                    <a:pt x="2231" y="0"/>
                  </a:moveTo>
                  <a:lnTo>
                    <a:pt x="1988" y="38"/>
                  </a:lnTo>
                  <a:lnTo>
                    <a:pt x="1744" y="94"/>
                  </a:lnTo>
                  <a:lnTo>
                    <a:pt x="1519" y="188"/>
                  </a:lnTo>
                  <a:lnTo>
                    <a:pt x="1294" y="282"/>
                  </a:lnTo>
                  <a:lnTo>
                    <a:pt x="1088" y="413"/>
                  </a:lnTo>
                  <a:lnTo>
                    <a:pt x="900" y="544"/>
                  </a:lnTo>
                  <a:lnTo>
                    <a:pt x="732" y="713"/>
                  </a:lnTo>
                  <a:lnTo>
                    <a:pt x="563" y="881"/>
                  </a:lnTo>
                  <a:lnTo>
                    <a:pt x="432" y="1069"/>
                  </a:lnTo>
                  <a:lnTo>
                    <a:pt x="301" y="1256"/>
                  </a:lnTo>
                  <a:lnTo>
                    <a:pt x="207" y="1481"/>
                  </a:lnTo>
                  <a:lnTo>
                    <a:pt x="113" y="1688"/>
                  </a:lnTo>
                  <a:lnTo>
                    <a:pt x="57" y="1931"/>
                  </a:lnTo>
                  <a:lnTo>
                    <a:pt x="19" y="2156"/>
                  </a:lnTo>
                  <a:lnTo>
                    <a:pt x="1" y="2400"/>
                  </a:lnTo>
                  <a:lnTo>
                    <a:pt x="19" y="2644"/>
                  </a:lnTo>
                  <a:lnTo>
                    <a:pt x="57" y="2887"/>
                  </a:lnTo>
                  <a:lnTo>
                    <a:pt x="113" y="3131"/>
                  </a:lnTo>
                  <a:lnTo>
                    <a:pt x="188" y="3356"/>
                  </a:lnTo>
                  <a:lnTo>
                    <a:pt x="301" y="3581"/>
                  </a:lnTo>
                  <a:lnTo>
                    <a:pt x="413" y="3787"/>
                  </a:lnTo>
                  <a:lnTo>
                    <a:pt x="563" y="3975"/>
                  </a:lnTo>
                  <a:lnTo>
                    <a:pt x="713" y="4143"/>
                  </a:lnTo>
                  <a:lnTo>
                    <a:pt x="882" y="4312"/>
                  </a:lnTo>
                  <a:lnTo>
                    <a:pt x="1069" y="4443"/>
                  </a:lnTo>
                  <a:lnTo>
                    <a:pt x="1275" y="4575"/>
                  </a:lnTo>
                  <a:lnTo>
                    <a:pt x="1482" y="4668"/>
                  </a:lnTo>
                  <a:lnTo>
                    <a:pt x="1707" y="4762"/>
                  </a:lnTo>
                  <a:lnTo>
                    <a:pt x="1931" y="4818"/>
                  </a:lnTo>
                  <a:lnTo>
                    <a:pt x="2175" y="4856"/>
                  </a:lnTo>
                  <a:lnTo>
                    <a:pt x="2400" y="4874"/>
                  </a:lnTo>
                  <a:lnTo>
                    <a:pt x="2644" y="4856"/>
                  </a:lnTo>
                  <a:lnTo>
                    <a:pt x="2906" y="4818"/>
                  </a:lnTo>
                  <a:lnTo>
                    <a:pt x="3150" y="4762"/>
                  </a:lnTo>
                  <a:lnTo>
                    <a:pt x="3375" y="4687"/>
                  </a:lnTo>
                  <a:lnTo>
                    <a:pt x="3581" y="4575"/>
                  </a:lnTo>
                  <a:lnTo>
                    <a:pt x="3787" y="4462"/>
                  </a:lnTo>
                  <a:lnTo>
                    <a:pt x="3994" y="4312"/>
                  </a:lnTo>
                  <a:lnTo>
                    <a:pt x="4162" y="4162"/>
                  </a:lnTo>
                  <a:lnTo>
                    <a:pt x="4312" y="3993"/>
                  </a:lnTo>
                  <a:lnTo>
                    <a:pt x="4462" y="3806"/>
                  </a:lnTo>
                  <a:lnTo>
                    <a:pt x="4575" y="3600"/>
                  </a:lnTo>
                  <a:lnTo>
                    <a:pt x="4687" y="3393"/>
                  </a:lnTo>
                  <a:lnTo>
                    <a:pt x="4762" y="3169"/>
                  </a:lnTo>
                  <a:lnTo>
                    <a:pt x="4818" y="2944"/>
                  </a:lnTo>
                  <a:lnTo>
                    <a:pt x="4856" y="2700"/>
                  </a:lnTo>
                  <a:lnTo>
                    <a:pt x="4875" y="2475"/>
                  </a:lnTo>
                  <a:lnTo>
                    <a:pt x="4875" y="2231"/>
                  </a:lnTo>
                  <a:lnTo>
                    <a:pt x="4837" y="1969"/>
                  </a:lnTo>
                  <a:lnTo>
                    <a:pt x="4781" y="1725"/>
                  </a:lnTo>
                  <a:lnTo>
                    <a:pt x="4687" y="1500"/>
                  </a:lnTo>
                  <a:lnTo>
                    <a:pt x="4594" y="1294"/>
                  </a:lnTo>
                  <a:lnTo>
                    <a:pt x="4462" y="1088"/>
                  </a:lnTo>
                  <a:lnTo>
                    <a:pt x="4331" y="881"/>
                  </a:lnTo>
                  <a:lnTo>
                    <a:pt x="4162" y="713"/>
                  </a:lnTo>
                  <a:lnTo>
                    <a:pt x="3994" y="563"/>
                  </a:lnTo>
                  <a:lnTo>
                    <a:pt x="3806" y="413"/>
                  </a:lnTo>
                  <a:lnTo>
                    <a:pt x="3619" y="300"/>
                  </a:lnTo>
                  <a:lnTo>
                    <a:pt x="3394" y="188"/>
                  </a:lnTo>
                  <a:lnTo>
                    <a:pt x="3188" y="113"/>
                  </a:lnTo>
                  <a:lnTo>
                    <a:pt x="2944" y="57"/>
                  </a:lnTo>
                  <a:lnTo>
                    <a:pt x="2719" y="19"/>
                  </a:lnTo>
                  <a:lnTo>
                    <a:pt x="24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25" name="Google Shape;3080;p47">
              <a:extLst>
                <a:ext uri="{FF2B5EF4-FFF2-40B4-BE49-F238E27FC236}">
                  <a16:creationId xmlns:a16="http://schemas.microsoft.com/office/drawing/2014/main" id="{E3B3AE47-2D27-4996-0A4B-D92239EF5448}"/>
                </a:ext>
              </a:extLst>
            </p:cNvPr>
            <p:cNvSpPr/>
            <p:nvPr/>
          </p:nvSpPr>
          <p:spPr>
            <a:xfrm>
              <a:off x="2437500" y="2479750"/>
              <a:ext cx="80150" cy="80150"/>
            </a:xfrm>
            <a:custGeom>
              <a:avLst/>
              <a:gdLst/>
              <a:ahLst/>
              <a:cxnLst/>
              <a:rect l="l" t="t" r="r" b="b"/>
              <a:pathLst>
                <a:path w="3206" h="3206" extrusionOk="0">
                  <a:moveTo>
                    <a:pt x="1462" y="0"/>
                  </a:moveTo>
                  <a:lnTo>
                    <a:pt x="1294" y="38"/>
                  </a:lnTo>
                  <a:lnTo>
                    <a:pt x="1144" y="75"/>
                  </a:lnTo>
                  <a:lnTo>
                    <a:pt x="994" y="113"/>
                  </a:lnTo>
                  <a:lnTo>
                    <a:pt x="844" y="188"/>
                  </a:lnTo>
                  <a:lnTo>
                    <a:pt x="713" y="263"/>
                  </a:lnTo>
                  <a:lnTo>
                    <a:pt x="525" y="413"/>
                  </a:lnTo>
                  <a:lnTo>
                    <a:pt x="375" y="581"/>
                  </a:lnTo>
                  <a:lnTo>
                    <a:pt x="225" y="769"/>
                  </a:lnTo>
                  <a:lnTo>
                    <a:pt x="131" y="975"/>
                  </a:lnTo>
                  <a:lnTo>
                    <a:pt x="38" y="1200"/>
                  </a:lnTo>
                  <a:lnTo>
                    <a:pt x="0" y="1425"/>
                  </a:lnTo>
                  <a:lnTo>
                    <a:pt x="0" y="1669"/>
                  </a:lnTo>
                  <a:lnTo>
                    <a:pt x="19" y="1912"/>
                  </a:lnTo>
                  <a:lnTo>
                    <a:pt x="94" y="2156"/>
                  </a:lnTo>
                  <a:lnTo>
                    <a:pt x="188" y="2381"/>
                  </a:lnTo>
                  <a:lnTo>
                    <a:pt x="319" y="2587"/>
                  </a:lnTo>
                  <a:lnTo>
                    <a:pt x="488" y="2756"/>
                  </a:lnTo>
                  <a:lnTo>
                    <a:pt x="656" y="2906"/>
                  </a:lnTo>
                  <a:lnTo>
                    <a:pt x="863" y="3037"/>
                  </a:lnTo>
                  <a:lnTo>
                    <a:pt x="1087" y="3131"/>
                  </a:lnTo>
                  <a:lnTo>
                    <a:pt x="1312" y="3187"/>
                  </a:lnTo>
                  <a:lnTo>
                    <a:pt x="1462" y="3206"/>
                  </a:lnTo>
                  <a:lnTo>
                    <a:pt x="1762" y="3206"/>
                  </a:lnTo>
                  <a:lnTo>
                    <a:pt x="1894" y="3187"/>
                  </a:lnTo>
                  <a:lnTo>
                    <a:pt x="2062" y="3150"/>
                  </a:lnTo>
                  <a:lnTo>
                    <a:pt x="2212" y="3093"/>
                  </a:lnTo>
                  <a:lnTo>
                    <a:pt x="2362" y="3018"/>
                  </a:lnTo>
                  <a:lnTo>
                    <a:pt x="2493" y="2943"/>
                  </a:lnTo>
                  <a:lnTo>
                    <a:pt x="2625" y="2850"/>
                  </a:lnTo>
                  <a:lnTo>
                    <a:pt x="2737" y="2756"/>
                  </a:lnTo>
                  <a:lnTo>
                    <a:pt x="2831" y="2625"/>
                  </a:lnTo>
                  <a:lnTo>
                    <a:pt x="2925" y="2512"/>
                  </a:lnTo>
                  <a:lnTo>
                    <a:pt x="3000" y="2381"/>
                  </a:lnTo>
                  <a:lnTo>
                    <a:pt x="3075" y="2231"/>
                  </a:lnTo>
                  <a:lnTo>
                    <a:pt x="3131" y="2100"/>
                  </a:lnTo>
                  <a:lnTo>
                    <a:pt x="3168" y="1950"/>
                  </a:lnTo>
                  <a:lnTo>
                    <a:pt x="3187" y="1781"/>
                  </a:lnTo>
                  <a:lnTo>
                    <a:pt x="3206" y="1631"/>
                  </a:lnTo>
                  <a:lnTo>
                    <a:pt x="3206" y="1462"/>
                  </a:lnTo>
                  <a:lnTo>
                    <a:pt x="3168" y="1312"/>
                  </a:lnTo>
                  <a:lnTo>
                    <a:pt x="3131" y="1144"/>
                  </a:lnTo>
                  <a:lnTo>
                    <a:pt x="3075" y="994"/>
                  </a:lnTo>
                  <a:lnTo>
                    <a:pt x="3018" y="844"/>
                  </a:lnTo>
                  <a:lnTo>
                    <a:pt x="2943" y="713"/>
                  </a:lnTo>
                  <a:lnTo>
                    <a:pt x="2850" y="581"/>
                  </a:lnTo>
                  <a:lnTo>
                    <a:pt x="2737" y="469"/>
                  </a:lnTo>
                  <a:lnTo>
                    <a:pt x="2625" y="375"/>
                  </a:lnTo>
                  <a:lnTo>
                    <a:pt x="2493" y="281"/>
                  </a:lnTo>
                  <a:lnTo>
                    <a:pt x="2362" y="206"/>
                  </a:lnTo>
                  <a:lnTo>
                    <a:pt x="2231" y="131"/>
                  </a:lnTo>
                  <a:lnTo>
                    <a:pt x="2081" y="75"/>
                  </a:lnTo>
                  <a:lnTo>
                    <a:pt x="1931" y="38"/>
                  </a:lnTo>
                  <a:lnTo>
                    <a:pt x="1781" y="19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26" name="Google Shape;3081;p47">
              <a:extLst>
                <a:ext uri="{FF2B5EF4-FFF2-40B4-BE49-F238E27FC236}">
                  <a16:creationId xmlns:a16="http://schemas.microsoft.com/office/drawing/2014/main" id="{71247987-665E-82D4-94B1-BFBE9E18E9AB}"/>
                </a:ext>
              </a:extLst>
            </p:cNvPr>
            <p:cNvSpPr/>
            <p:nvPr/>
          </p:nvSpPr>
          <p:spPr>
            <a:xfrm>
              <a:off x="2437500" y="2486300"/>
              <a:ext cx="41250" cy="73150"/>
            </a:xfrm>
            <a:custGeom>
              <a:avLst/>
              <a:gdLst/>
              <a:ahLst/>
              <a:cxnLst/>
              <a:rect l="l" t="t" r="r" b="b"/>
              <a:pathLst>
                <a:path w="1650" h="2926" extrusionOk="0">
                  <a:moveTo>
                    <a:pt x="713" y="1"/>
                  </a:moveTo>
                  <a:lnTo>
                    <a:pt x="525" y="151"/>
                  </a:lnTo>
                  <a:lnTo>
                    <a:pt x="375" y="319"/>
                  </a:lnTo>
                  <a:lnTo>
                    <a:pt x="225" y="507"/>
                  </a:lnTo>
                  <a:lnTo>
                    <a:pt x="131" y="713"/>
                  </a:lnTo>
                  <a:lnTo>
                    <a:pt x="38" y="938"/>
                  </a:lnTo>
                  <a:lnTo>
                    <a:pt x="0" y="1163"/>
                  </a:lnTo>
                  <a:lnTo>
                    <a:pt x="0" y="1407"/>
                  </a:lnTo>
                  <a:lnTo>
                    <a:pt x="19" y="1650"/>
                  </a:lnTo>
                  <a:lnTo>
                    <a:pt x="94" y="1894"/>
                  </a:lnTo>
                  <a:lnTo>
                    <a:pt x="188" y="2119"/>
                  </a:lnTo>
                  <a:lnTo>
                    <a:pt x="319" y="2325"/>
                  </a:lnTo>
                  <a:lnTo>
                    <a:pt x="488" y="2494"/>
                  </a:lnTo>
                  <a:lnTo>
                    <a:pt x="656" y="2644"/>
                  </a:lnTo>
                  <a:lnTo>
                    <a:pt x="863" y="2775"/>
                  </a:lnTo>
                  <a:lnTo>
                    <a:pt x="1087" y="2869"/>
                  </a:lnTo>
                  <a:lnTo>
                    <a:pt x="1312" y="2925"/>
                  </a:lnTo>
                  <a:lnTo>
                    <a:pt x="1406" y="2850"/>
                  </a:lnTo>
                  <a:lnTo>
                    <a:pt x="1462" y="2775"/>
                  </a:lnTo>
                  <a:lnTo>
                    <a:pt x="1519" y="2700"/>
                  </a:lnTo>
                  <a:lnTo>
                    <a:pt x="1575" y="2588"/>
                  </a:lnTo>
                  <a:lnTo>
                    <a:pt x="1631" y="2381"/>
                  </a:lnTo>
                  <a:lnTo>
                    <a:pt x="1650" y="2175"/>
                  </a:lnTo>
                  <a:lnTo>
                    <a:pt x="1631" y="1950"/>
                  </a:lnTo>
                  <a:lnTo>
                    <a:pt x="1612" y="1744"/>
                  </a:lnTo>
                  <a:lnTo>
                    <a:pt x="1556" y="1407"/>
                  </a:lnTo>
                  <a:lnTo>
                    <a:pt x="1500" y="1125"/>
                  </a:lnTo>
                  <a:lnTo>
                    <a:pt x="1425" y="919"/>
                  </a:lnTo>
                  <a:lnTo>
                    <a:pt x="1350" y="676"/>
                  </a:lnTo>
                  <a:lnTo>
                    <a:pt x="1219" y="451"/>
                  </a:lnTo>
                  <a:lnTo>
                    <a:pt x="1162" y="357"/>
                  </a:lnTo>
                  <a:lnTo>
                    <a:pt x="1087" y="244"/>
                  </a:lnTo>
                  <a:lnTo>
                    <a:pt x="1013" y="169"/>
                  </a:lnTo>
                  <a:lnTo>
                    <a:pt x="919" y="94"/>
                  </a:lnTo>
                  <a:lnTo>
                    <a:pt x="825" y="38"/>
                  </a:lnTo>
                  <a:lnTo>
                    <a:pt x="7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17B8291C-6B42-01B0-3659-CFEB0DE20B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0400" y="1803400"/>
            <a:ext cx="5325730" cy="24892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0D31A8C-A6DD-A3B0-5432-9F7056196BC9}"/>
              </a:ext>
            </a:extLst>
          </p:cNvPr>
          <p:cNvSpPr txBox="1"/>
          <p:nvPr/>
        </p:nvSpPr>
        <p:spPr>
          <a:xfrm>
            <a:off x="2895600" y="4394201"/>
            <a:ext cx="7162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tốc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180: 2= 90 (km/h)</a:t>
            </a:r>
          </a:p>
          <a:p>
            <a:pPr algn="r"/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90 km/h</a:t>
            </a:r>
          </a:p>
        </p:txBody>
      </p:sp>
    </p:spTree>
    <p:extLst>
      <p:ext uri="{BB962C8B-B14F-4D97-AF65-F5344CB8AC3E}">
        <p14:creationId xmlns:p14="http://schemas.microsoft.com/office/powerpoint/2010/main" val="3852537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5456836" y="-243641"/>
            <a:ext cx="1278329" cy="715864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471109" y="5043907"/>
            <a:ext cx="12981581" cy="2150075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5"/>
          <p:cNvSpPr/>
          <p:nvPr/>
        </p:nvSpPr>
        <p:spPr>
          <a:xfrm>
            <a:off x="508000" y="431801"/>
            <a:ext cx="11176000" cy="61976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7" name="Google Shape;4986;p59">
            <a:extLst>
              <a:ext uri="{FF2B5EF4-FFF2-40B4-BE49-F238E27FC236}">
                <a16:creationId xmlns:a16="http://schemas.microsoft.com/office/drawing/2014/main" id="{809C9A0C-E5DD-14E8-2FD0-FFB2281ED8E4}"/>
              </a:ext>
            </a:extLst>
          </p:cNvPr>
          <p:cNvGrpSpPr/>
          <p:nvPr/>
        </p:nvGrpSpPr>
        <p:grpSpPr>
          <a:xfrm>
            <a:off x="762000" y="533400"/>
            <a:ext cx="618065" cy="1056541"/>
            <a:chOff x="3188300" y="2413200"/>
            <a:chExt cx="368850" cy="656625"/>
          </a:xfrm>
        </p:grpSpPr>
        <p:sp>
          <p:nvSpPr>
            <p:cNvPr id="18" name="Google Shape;4987;p59">
              <a:extLst>
                <a:ext uri="{FF2B5EF4-FFF2-40B4-BE49-F238E27FC236}">
                  <a16:creationId xmlns:a16="http://schemas.microsoft.com/office/drawing/2014/main" id="{523612C7-94D7-CB29-C0CE-B0A3F124E566}"/>
                </a:ext>
              </a:extLst>
            </p:cNvPr>
            <p:cNvSpPr/>
            <p:nvPr/>
          </p:nvSpPr>
          <p:spPr>
            <a:xfrm>
              <a:off x="3188300" y="2505525"/>
              <a:ext cx="368850" cy="564300"/>
            </a:xfrm>
            <a:custGeom>
              <a:avLst/>
              <a:gdLst/>
              <a:ahLst/>
              <a:cxnLst/>
              <a:rect l="l" t="t" r="r" b="b"/>
              <a:pathLst>
                <a:path w="14754" h="22572" extrusionOk="0">
                  <a:moveTo>
                    <a:pt x="9992" y="0"/>
                  </a:moveTo>
                  <a:lnTo>
                    <a:pt x="9505" y="57"/>
                  </a:lnTo>
                  <a:lnTo>
                    <a:pt x="8999" y="150"/>
                  </a:lnTo>
                  <a:lnTo>
                    <a:pt x="8436" y="281"/>
                  </a:lnTo>
                  <a:lnTo>
                    <a:pt x="7892" y="450"/>
                  </a:lnTo>
                  <a:lnTo>
                    <a:pt x="7199" y="675"/>
                  </a:lnTo>
                  <a:lnTo>
                    <a:pt x="6543" y="938"/>
                  </a:lnTo>
                  <a:lnTo>
                    <a:pt x="5943" y="1200"/>
                  </a:lnTo>
                  <a:lnTo>
                    <a:pt x="5399" y="1481"/>
                  </a:lnTo>
                  <a:lnTo>
                    <a:pt x="5193" y="1612"/>
                  </a:lnTo>
                  <a:lnTo>
                    <a:pt x="5024" y="1725"/>
                  </a:lnTo>
                  <a:lnTo>
                    <a:pt x="4874" y="1837"/>
                  </a:lnTo>
                  <a:lnTo>
                    <a:pt x="4331" y="2269"/>
                  </a:lnTo>
                  <a:lnTo>
                    <a:pt x="3862" y="2662"/>
                  </a:lnTo>
                  <a:lnTo>
                    <a:pt x="3487" y="3000"/>
                  </a:lnTo>
                  <a:lnTo>
                    <a:pt x="3281" y="3206"/>
                  </a:lnTo>
                  <a:lnTo>
                    <a:pt x="3187" y="3318"/>
                  </a:lnTo>
                  <a:lnTo>
                    <a:pt x="3150" y="3375"/>
                  </a:lnTo>
                  <a:lnTo>
                    <a:pt x="3150" y="3412"/>
                  </a:lnTo>
                  <a:lnTo>
                    <a:pt x="3168" y="3468"/>
                  </a:lnTo>
                  <a:lnTo>
                    <a:pt x="3187" y="3506"/>
                  </a:lnTo>
                  <a:lnTo>
                    <a:pt x="3243" y="3600"/>
                  </a:lnTo>
                  <a:lnTo>
                    <a:pt x="3356" y="3712"/>
                  </a:lnTo>
                  <a:lnTo>
                    <a:pt x="3487" y="3825"/>
                  </a:lnTo>
                  <a:lnTo>
                    <a:pt x="3618" y="3937"/>
                  </a:lnTo>
                  <a:lnTo>
                    <a:pt x="3712" y="4050"/>
                  </a:lnTo>
                  <a:lnTo>
                    <a:pt x="3843" y="4200"/>
                  </a:lnTo>
                  <a:lnTo>
                    <a:pt x="3899" y="4237"/>
                  </a:lnTo>
                  <a:lnTo>
                    <a:pt x="3956" y="4275"/>
                  </a:lnTo>
                  <a:lnTo>
                    <a:pt x="4012" y="4256"/>
                  </a:lnTo>
                  <a:lnTo>
                    <a:pt x="4106" y="4237"/>
                  </a:lnTo>
                  <a:lnTo>
                    <a:pt x="4237" y="4143"/>
                  </a:lnTo>
                  <a:lnTo>
                    <a:pt x="4462" y="3956"/>
                  </a:lnTo>
                  <a:lnTo>
                    <a:pt x="5081" y="3431"/>
                  </a:lnTo>
                  <a:lnTo>
                    <a:pt x="5455" y="3131"/>
                  </a:lnTo>
                  <a:lnTo>
                    <a:pt x="5830" y="2869"/>
                  </a:lnTo>
                  <a:lnTo>
                    <a:pt x="6018" y="2737"/>
                  </a:lnTo>
                  <a:lnTo>
                    <a:pt x="6187" y="2644"/>
                  </a:lnTo>
                  <a:lnTo>
                    <a:pt x="6355" y="2569"/>
                  </a:lnTo>
                  <a:lnTo>
                    <a:pt x="6524" y="2512"/>
                  </a:lnTo>
                  <a:lnTo>
                    <a:pt x="7218" y="2344"/>
                  </a:lnTo>
                  <a:lnTo>
                    <a:pt x="7611" y="2269"/>
                  </a:lnTo>
                  <a:lnTo>
                    <a:pt x="8061" y="2212"/>
                  </a:lnTo>
                  <a:lnTo>
                    <a:pt x="8530" y="2175"/>
                  </a:lnTo>
                  <a:lnTo>
                    <a:pt x="9074" y="2175"/>
                  </a:lnTo>
                  <a:lnTo>
                    <a:pt x="9655" y="2194"/>
                  </a:lnTo>
                  <a:lnTo>
                    <a:pt x="10311" y="2269"/>
                  </a:lnTo>
                  <a:lnTo>
                    <a:pt x="10573" y="2325"/>
                  </a:lnTo>
                  <a:lnTo>
                    <a:pt x="10817" y="2419"/>
                  </a:lnTo>
                  <a:lnTo>
                    <a:pt x="11079" y="2531"/>
                  </a:lnTo>
                  <a:lnTo>
                    <a:pt x="11323" y="2662"/>
                  </a:lnTo>
                  <a:lnTo>
                    <a:pt x="11567" y="2831"/>
                  </a:lnTo>
                  <a:lnTo>
                    <a:pt x="11792" y="3037"/>
                  </a:lnTo>
                  <a:lnTo>
                    <a:pt x="12017" y="3243"/>
                  </a:lnTo>
                  <a:lnTo>
                    <a:pt x="12204" y="3487"/>
                  </a:lnTo>
                  <a:lnTo>
                    <a:pt x="12392" y="3750"/>
                  </a:lnTo>
                  <a:lnTo>
                    <a:pt x="12560" y="4031"/>
                  </a:lnTo>
                  <a:lnTo>
                    <a:pt x="12673" y="4275"/>
                  </a:lnTo>
                  <a:lnTo>
                    <a:pt x="12767" y="4537"/>
                  </a:lnTo>
                  <a:lnTo>
                    <a:pt x="12842" y="4799"/>
                  </a:lnTo>
                  <a:lnTo>
                    <a:pt x="12898" y="5081"/>
                  </a:lnTo>
                  <a:lnTo>
                    <a:pt x="12935" y="5362"/>
                  </a:lnTo>
                  <a:lnTo>
                    <a:pt x="12954" y="5662"/>
                  </a:lnTo>
                  <a:lnTo>
                    <a:pt x="12935" y="5962"/>
                  </a:lnTo>
                  <a:lnTo>
                    <a:pt x="12898" y="6280"/>
                  </a:lnTo>
                  <a:lnTo>
                    <a:pt x="12823" y="6674"/>
                  </a:lnTo>
                  <a:lnTo>
                    <a:pt x="12710" y="7068"/>
                  </a:lnTo>
                  <a:lnTo>
                    <a:pt x="12542" y="7499"/>
                  </a:lnTo>
                  <a:lnTo>
                    <a:pt x="12429" y="7705"/>
                  </a:lnTo>
                  <a:lnTo>
                    <a:pt x="12317" y="7911"/>
                  </a:lnTo>
                  <a:lnTo>
                    <a:pt x="12035" y="8361"/>
                  </a:lnTo>
                  <a:lnTo>
                    <a:pt x="11754" y="8792"/>
                  </a:lnTo>
                  <a:lnTo>
                    <a:pt x="11454" y="9205"/>
                  </a:lnTo>
                  <a:lnTo>
                    <a:pt x="11154" y="9617"/>
                  </a:lnTo>
                  <a:lnTo>
                    <a:pt x="10779" y="10086"/>
                  </a:lnTo>
                  <a:lnTo>
                    <a:pt x="10423" y="10480"/>
                  </a:lnTo>
                  <a:lnTo>
                    <a:pt x="10067" y="10873"/>
                  </a:lnTo>
                  <a:lnTo>
                    <a:pt x="9730" y="11230"/>
                  </a:lnTo>
                  <a:lnTo>
                    <a:pt x="9373" y="11586"/>
                  </a:lnTo>
                  <a:lnTo>
                    <a:pt x="8680" y="12242"/>
                  </a:lnTo>
                  <a:lnTo>
                    <a:pt x="8005" y="12842"/>
                  </a:lnTo>
                  <a:lnTo>
                    <a:pt x="7574" y="13198"/>
                  </a:lnTo>
                  <a:lnTo>
                    <a:pt x="6786" y="13892"/>
                  </a:lnTo>
                  <a:lnTo>
                    <a:pt x="5512" y="15054"/>
                  </a:lnTo>
                  <a:lnTo>
                    <a:pt x="3918" y="16535"/>
                  </a:lnTo>
                  <a:lnTo>
                    <a:pt x="3468" y="16947"/>
                  </a:lnTo>
                  <a:lnTo>
                    <a:pt x="1837" y="18484"/>
                  </a:lnTo>
                  <a:lnTo>
                    <a:pt x="900" y="19366"/>
                  </a:lnTo>
                  <a:lnTo>
                    <a:pt x="694" y="19534"/>
                  </a:lnTo>
                  <a:lnTo>
                    <a:pt x="431" y="19778"/>
                  </a:lnTo>
                  <a:lnTo>
                    <a:pt x="244" y="19965"/>
                  </a:lnTo>
                  <a:lnTo>
                    <a:pt x="150" y="20078"/>
                  </a:lnTo>
                  <a:lnTo>
                    <a:pt x="75" y="20190"/>
                  </a:lnTo>
                  <a:lnTo>
                    <a:pt x="19" y="20303"/>
                  </a:lnTo>
                  <a:lnTo>
                    <a:pt x="0" y="20415"/>
                  </a:lnTo>
                  <a:lnTo>
                    <a:pt x="0" y="20490"/>
                  </a:lnTo>
                  <a:lnTo>
                    <a:pt x="19" y="20565"/>
                  </a:lnTo>
                  <a:lnTo>
                    <a:pt x="56" y="20622"/>
                  </a:lnTo>
                  <a:lnTo>
                    <a:pt x="113" y="20678"/>
                  </a:lnTo>
                  <a:lnTo>
                    <a:pt x="188" y="20734"/>
                  </a:lnTo>
                  <a:lnTo>
                    <a:pt x="263" y="20772"/>
                  </a:lnTo>
                  <a:lnTo>
                    <a:pt x="450" y="20828"/>
                  </a:lnTo>
                  <a:lnTo>
                    <a:pt x="525" y="20828"/>
                  </a:lnTo>
                  <a:lnTo>
                    <a:pt x="750" y="20865"/>
                  </a:lnTo>
                  <a:lnTo>
                    <a:pt x="1031" y="20865"/>
                  </a:lnTo>
                  <a:lnTo>
                    <a:pt x="1612" y="20940"/>
                  </a:lnTo>
                  <a:lnTo>
                    <a:pt x="2587" y="21090"/>
                  </a:lnTo>
                  <a:lnTo>
                    <a:pt x="2662" y="21090"/>
                  </a:lnTo>
                  <a:lnTo>
                    <a:pt x="3187" y="21165"/>
                  </a:lnTo>
                  <a:lnTo>
                    <a:pt x="5324" y="21503"/>
                  </a:lnTo>
                  <a:lnTo>
                    <a:pt x="5943" y="21615"/>
                  </a:lnTo>
                  <a:lnTo>
                    <a:pt x="7386" y="21840"/>
                  </a:lnTo>
                  <a:lnTo>
                    <a:pt x="7780" y="21915"/>
                  </a:lnTo>
                  <a:lnTo>
                    <a:pt x="8267" y="21990"/>
                  </a:lnTo>
                  <a:lnTo>
                    <a:pt x="8530" y="22046"/>
                  </a:lnTo>
                  <a:lnTo>
                    <a:pt x="8961" y="22103"/>
                  </a:lnTo>
                  <a:lnTo>
                    <a:pt x="10048" y="22253"/>
                  </a:lnTo>
                  <a:lnTo>
                    <a:pt x="10817" y="22346"/>
                  </a:lnTo>
                  <a:lnTo>
                    <a:pt x="11211" y="22403"/>
                  </a:lnTo>
                  <a:lnTo>
                    <a:pt x="11904" y="22496"/>
                  </a:lnTo>
                  <a:lnTo>
                    <a:pt x="12017" y="22496"/>
                  </a:lnTo>
                  <a:lnTo>
                    <a:pt x="12392" y="22552"/>
                  </a:lnTo>
                  <a:lnTo>
                    <a:pt x="12598" y="22571"/>
                  </a:lnTo>
                  <a:lnTo>
                    <a:pt x="12767" y="22571"/>
                  </a:lnTo>
                  <a:lnTo>
                    <a:pt x="12917" y="22534"/>
                  </a:lnTo>
                  <a:lnTo>
                    <a:pt x="13048" y="22459"/>
                  </a:lnTo>
                  <a:lnTo>
                    <a:pt x="13142" y="22365"/>
                  </a:lnTo>
                  <a:lnTo>
                    <a:pt x="13217" y="22234"/>
                  </a:lnTo>
                  <a:lnTo>
                    <a:pt x="13273" y="22046"/>
                  </a:lnTo>
                  <a:lnTo>
                    <a:pt x="13329" y="21840"/>
                  </a:lnTo>
                  <a:lnTo>
                    <a:pt x="13498" y="20565"/>
                  </a:lnTo>
                  <a:lnTo>
                    <a:pt x="13591" y="19984"/>
                  </a:lnTo>
                  <a:lnTo>
                    <a:pt x="13666" y="19516"/>
                  </a:lnTo>
                  <a:lnTo>
                    <a:pt x="13723" y="19234"/>
                  </a:lnTo>
                  <a:lnTo>
                    <a:pt x="13760" y="19084"/>
                  </a:lnTo>
                  <a:lnTo>
                    <a:pt x="13760" y="18953"/>
                  </a:lnTo>
                  <a:lnTo>
                    <a:pt x="13741" y="18841"/>
                  </a:lnTo>
                  <a:lnTo>
                    <a:pt x="13704" y="18747"/>
                  </a:lnTo>
                  <a:lnTo>
                    <a:pt x="13629" y="18672"/>
                  </a:lnTo>
                  <a:lnTo>
                    <a:pt x="13535" y="18597"/>
                  </a:lnTo>
                  <a:lnTo>
                    <a:pt x="13423" y="18541"/>
                  </a:lnTo>
                  <a:lnTo>
                    <a:pt x="13273" y="18503"/>
                  </a:lnTo>
                  <a:lnTo>
                    <a:pt x="13085" y="18466"/>
                  </a:lnTo>
                  <a:lnTo>
                    <a:pt x="12879" y="18447"/>
                  </a:lnTo>
                  <a:lnTo>
                    <a:pt x="12392" y="18391"/>
                  </a:lnTo>
                  <a:lnTo>
                    <a:pt x="11961" y="18353"/>
                  </a:lnTo>
                  <a:lnTo>
                    <a:pt x="10986" y="18241"/>
                  </a:lnTo>
                  <a:lnTo>
                    <a:pt x="9917" y="18091"/>
                  </a:lnTo>
                  <a:lnTo>
                    <a:pt x="8567" y="17903"/>
                  </a:lnTo>
                  <a:lnTo>
                    <a:pt x="7518" y="17753"/>
                  </a:lnTo>
                  <a:lnTo>
                    <a:pt x="7499" y="17753"/>
                  </a:lnTo>
                  <a:lnTo>
                    <a:pt x="7180" y="17735"/>
                  </a:lnTo>
                  <a:lnTo>
                    <a:pt x="6861" y="17678"/>
                  </a:lnTo>
                  <a:lnTo>
                    <a:pt x="6655" y="17660"/>
                  </a:lnTo>
                  <a:lnTo>
                    <a:pt x="6636" y="17660"/>
                  </a:lnTo>
                  <a:lnTo>
                    <a:pt x="6449" y="17622"/>
                  </a:lnTo>
                  <a:lnTo>
                    <a:pt x="5887" y="17528"/>
                  </a:lnTo>
                  <a:lnTo>
                    <a:pt x="5212" y="17416"/>
                  </a:lnTo>
                  <a:lnTo>
                    <a:pt x="5081" y="17397"/>
                  </a:lnTo>
                  <a:lnTo>
                    <a:pt x="5024" y="17378"/>
                  </a:lnTo>
                  <a:lnTo>
                    <a:pt x="5006" y="17341"/>
                  </a:lnTo>
                  <a:lnTo>
                    <a:pt x="5024" y="17285"/>
                  </a:lnTo>
                  <a:lnTo>
                    <a:pt x="5062" y="17228"/>
                  </a:lnTo>
                  <a:lnTo>
                    <a:pt x="5212" y="17116"/>
                  </a:lnTo>
                  <a:lnTo>
                    <a:pt x="5380" y="16966"/>
                  </a:lnTo>
                  <a:lnTo>
                    <a:pt x="5962" y="16441"/>
                  </a:lnTo>
                  <a:lnTo>
                    <a:pt x="6936" y="15522"/>
                  </a:lnTo>
                  <a:lnTo>
                    <a:pt x="8174" y="14323"/>
                  </a:lnTo>
                  <a:lnTo>
                    <a:pt x="8586" y="13910"/>
                  </a:lnTo>
                  <a:lnTo>
                    <a:pt x="9149" y="13385"/>
                  </a:lnTo>
                  <a:lnTo>
                    <a:pt x="9149" y="13367"/>
                  </a:lnTo>
                  <a:lnTo>
                    <a:pt x="9767" y="12767"/>
                  </a:lnTo>
                  <a:lnTo>
                    <a:pt x="11004" y="11511"/>
                  </a:lnTo>
                  <a:lnTo>
                    <a:pt x="11473" y="11005"/>
                  </a:lnTo>
                  <a:lnTo>
                    <a:pt x="11811" y="10611"/>
                  </a:lnTo>
                  <a:lnTo>
                    <a:pt x="12542" y="9749"/>
                  </a:lnTo>
                  <a:lnTo>
                    <a:pt x="12917" y="9280"/>
                  </a:lnTo>
                  <a:lnTo>
                    <a:pt x="13217" y="8886"/>
                  </a:lnTo>
                  <a:lnTo>
                    <a:pt x="13498" y="8493"/>
                  </a:lnTo>
                  <a:lnTo>
                    <a:pt x="13779" y="8043"/>
                  </a:lnTo>
                  <a:lnTo>
                    <a:pt x="14023" y="7593"/>
                  </a:lnTo>
                  <a:lnTo>
                    <a:pt x="14248" y="7105"/>
                  </a:lnTo>
                  <a:lnTo>
                    <a:pt x="14435" y="6580"/>
                  </a:lnTo>
                  <a:lnTo>
                    <a:pt x="14529" y="6299"/>
                  </a:lnTo>
                  <a:lnTo>
                    <a:pt x="14604" y="6018"/>
                  </a:lnTo>
                  <a:lnTo>
                    <a:pt x="14660" y="5718"/>
                  </a:lnTo>
                  <a:lnTo>
                    <a:pt x="14716" y="5418"/>
                  </a:lnTo>
                  <a:lnTo>
                    <a:pt x="14754" y="5006"/>
                  </a:lnTo>
                  <a:lnTo>
                    <a:pt x="14754" y="4593"/>
                  </a:lnTo>
                  <a:lnTo>
                    <a:pt x="14754" y="4349"/>
                  </a:lnTo>
                  <a:lnTo>
                    <a:pt x="14716" y="4106"/>
                  </a:lnTo>
                  <a:lnTo>
                    <a:pt x="14679" y="3881"/>
                  </a:lnTo>
                  <a:lnTo>
                    <a:pt x="14641" y="3637"/>
                  </a:lnTo>
                  <a:lnTo>
                    <a:pt x="14548" y="3318"/>
                  </a:lnTo>
                  <a:lnTo>
                    <a:pt x="14435" y="3000"/>
                  </a:lnTo>
                  <a:lnTo>
                    <a:pt x="14304" y="2681"/>
                  </a:lnTo>
                  <a:lnTo>
                    <a:pt x="14154" y="2381"/>
                  </a:lnTo>
                  <a:lnTo>
                    <a:pt x="13966" y="2100"/>
                  </a:lnTo>
                  <a:lnTo>
                    <a:pt x="13760" y="1819"/>
                  </a:lnTo>
                  <a:lnTo>
                    <a:pt x="13554" y="1556"/>
                  </a:lnTo>
                  <a:lnTo>
                    <a:pt x="13310" y="1294"/>
                  </a:lnTo>
                  <a:lnTo>
                    <a:pt x="13048" y="1069"/>
                  </a:lnTo>
                  <a:lnTo>
                    <a:pt x="12767" y="863"/>
                  </a:lnTo>
                  <a:lnTo>
                    <a:pt x="12467" y="656"/>
                  </a:lnTo>
                  <a:lnTo>
                    <a:pt x="12129" y="488"/>
                  </a:lnTo>
                  <a:lnTo>
                    <a:pt x="11792" y="338"/>
                  </a:lnTo>
                  <a:lnTo>
                    <a:pt x="11436" y="206"/>
                  </a:lnTo>
                  <a:lnTo>
                    <a:pt x="11042" y="113"/>
                  </a:lnTo>
                  <a:lnTo>
                    <a:pt x="10648" y="19"/>
                  </a:lnTo>
                  <a:lnTo>
                    <a:pt x="103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19" name="Google Shape;4988;p59">
              <a:extLst>
                <a:ext uri="{FF2B5EF4-FFF2-40B4-BE49-F238E27FC236}">
                  <a16:creationId xmlns:a16="http://schemas.microsoft.com/office/drawing/2014/main" id="{20B6A2B1-CCF4-9071-0915-01A4BF7B1CB2}"/>
                </a:ext>
              </a:extLst>
            </p:cNvPr>
            <p:cNvSpPr/>
            <p:nvPr/>
          </p:nvSpPr>
          <p:spPr>
            <a:xfrm>
              <a:off x="3457775" y="2721575"/>
              <a:ext cx="53450" cy="52050"/>
            </a:xfrm>
            <a:custGeom>
              <a:avLst/>
              <a:gdLst/>
              <a:ahLst/>
              <a:cxnLst/>
              <a:rect l="l" t="t" r="r" b="b"/>
              <a:pathLst>
                <a:path w="2138" h="2082" extrusionOk="0">
                  <a:moveTo>
                    <a:pt x="1556" y="0"/>
                  </a:moveTo>
                  <a:lnTo>
                    <a:pt x="1500" y="19"/>
                  </a:lnTo>
                  <a:lnTo>
                    <a:pt x="1444" y="57"/>
                  </a:lnTo>
                  <a:lnTo>
                    <a:pt x="1388" y="113"/>
                  </a:lnTo>
                  <a:lnTo>
                    <a:pt x="544" y="1275"/>
                  </a:lnTo>
                  <a:lnTo>
                    <a:pt x="375" y="975"/>
                  </a:lnTo>
                  <a:lnTo>
                    <a:pt x="0" y="1444"/>
                  </a:lnTo>
                  <a:lnTo>
                    <a:pt x="263" y="1931"/>
                  </a:lnTo>
                  <a:lnTo>
                    <a:pt x="300" y="1988"/>
                  </a:lnTo>
                  <a:lnTo>
                    <a:pt x="357" y="2025"/>
                  </a:lnTo>
                  <a:lnTo>
                    <a:pt x="413" y="2063"/>
                  </a:lnTo>
                  <a:lnTo>
                    <a:pt x="488" y="2081"/>
                  </a:lnTo>
                  <a:lnTo>
                    <a:pt x="563" y="2063"/>
                  </a:lnTo>
                  <a:lnTo>
                    <a:pt x="619" y="2044"/>
                  </a:lnTo>
                  <a:lnTo>
                    <a:pt x="675" y="2006"/>
                  </a:lnTo>
                  <a:lnTo>
                    <a:pt x="732" y="1950"/>
                  </a:lnTo>
                  <a:lnTo>
                    <a:pt x="1594" y="788"/>
                  </a:lnTo>
                  <a:lnTo>
                    <a:pt x="1763" y="1107"/>
                  </a:lnTo>
                  <a:lnTo>
                    <a:pt x="2138" y="638"/>
                  </a:lnTo>
                  <a:lnTo>
                    <a:pt x="1856" y="132"/>
                  </a:lnTo>
                  <a:lnTo>
                    <a:pt x="1819" y="75"/>
                  </a:lnTo>
                  <a:lnTo>
                    <a:pt x="1763" y="38"/>
                  </a:lnTo>
                  <a:lnTo>
                    <a:pt x="17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20" name="Google Shape;4989;p59">
              <a:extLst>
                <a:ext uri="{FF2B5EF4-FFF2-40B4-BE49-F238E27FC236}">
                  <a16:creationId xmlns:a16="http://schemas.microsoft.com/office/drawing/2014/main" id="{237C71A3-AD2F-1EB3-7814-06FD06DA02C2}"/>
                </a:ext>
              </a:extLst>
            </p:cNvPr>
            <p:cNvSpPr/>
            <p:nvPr/>
          </p:nvSpPr>
          <p:spPr>
            <a:xfrm>
              <a:off x="3493400" y="2582375"/>
              <a:ext cx="63750" cy="67975"/>
            </a:xfrm>
            <a:custGeom>
              <a:avLst/>
              <a:gdLst/>
              <a:ahLst/>
              <a:cxnLst/>
              <a:rect l="l" t="t" r="r" b="b"/>
              <a:pathLst>
                <a:path w="2550" h="2719" extrusionOk="0">
                  <a:moveTo>
                    <a:pt x="469" y="1"/>
                  </a:moveTo>
                  <a:lnTo>
                    <a:pt x="394" y="19"/>
                  </a:lnTo>
                  <a:lnTo>
                    <a:pt x="319" y="38"/>
                  </a:lnTo>
                  <a:lnTo>
                    <a:pt x="263" y="76"/>
                  </a:lnTo>
                  <a:lnTo>
                    <a:pt x="206" y="132"/>
                  </a:lnTo>
                  <a:lnTo>
                    <a:pt x="0" y="413"/>
                  </a:lnTo>
                  <a:lnTo>
                    <a:pt x="188" y="676"/>
                  </a:lnTo>
                  <a:lnTo>
                    <a:pt x="356" y="976"/>
                  </a:lnTo>
                  <a:lnTo>
                    <a:pt x="413" y="882"/>
                  </a:lnTo>
                  <a:lnTo>
                    <a:pt x="1387" y="2569"/>
                  </a:lnTo>
                  <a:lnTo>
                    <a:pt x="1425" y="2625"/>
                  </a:lnTo>
                  <a:lnTo>
                    <a:pt x="1481" y="2681"/>
                  </a:lnTo>
                  <a:lnTo>
                    <a:pt x="1556" y="2700"/>
                  </a:lnTo>
                  <a:lnTo>
                    <a:pt x="1631" y="2719"/>
                  </a:lnTo>
                  <a:lnTo>
                    <a:pt x="1725" y="2719"/>
                  </a:lnTo>
                  <a:lnTo>
                    <a:pt x="1781" y="2681"/>
                  </a:lnTo>
                  <a:lnTo>
                    <a:pt x="1856" y="2644"/>
                  </a:lnTo>
                  <a:lnTo>
                    <a:pt x="1912" y="2569"/>
                  </a:lnTo>
                  <a:lnTo>
                    <a:pt x="2550" y="1519"/>
                  </a:lnTo>
                  <a:lnTo>
                    <a:pt x="2550" y="1275"/>
                  </a:lnTo>
                  <a:lnTo>
                    <a:pt x="2512" y="1032"/>
                  </a:lnTo>
                  <a:lnTo>
                    <a:pt x="2475" y="807"/>
                  </a:lnTo>
                  <a:lnTo>
                    <a:pt x="2437" y="563"/>
                  </a:lnTo>
                  <a:lnTo>
                    <a:pt x="1650" y="1819"/>
                  </a:lnTo>
                  <a:lnTo>
                    <a:pt x="713" y="169"/>
                  </a:lnTo>
                  <a:lnTo>
                    <a:pt x="675" y="94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27" name="Google Shape;4990;p59">
              <a:extLst>
                <a:ext uri="{FF2B5EF4-FFF2-40B4-BE49-F238E27FC236}">
                  <a16:creationId xmlns:a16="http://schemas.microsoft.com/office/drawing/2014/main" id="{32575115-43B1-1CDE-1760-1EE240F53C8D}"/>
                </a:ext>
              </a:extLst>
            </p:cNvPr>
            <p:cNvSpPr/>
            <p:nvPr/>
          </p:nvSpPr>
          <p:spPr>
            <a:xfrm>
              <a:off x="3275000" y="2907625"/>
              <a:ext cx="62350" cy="55800"/>
            </a:xfrm>
            <a:custGeom>
              <a:avLst/>
              <a:gdLst/>
              <a:ahLst/>
              <a:cxnLst/>
              <a:rect l="l" t="t" r="r" b="b"/>
              <a:pathLst>
                <a:path w="2494" h="2232" extrusionOk="0">
                  <a:moveTo>
                    <a:pt x="2137" y="1"/>
                  </a:moveTo>
                  <a:lnTo>
                    <a:pt x="2062" y="20"/>
                  </a:lnTo>
                  <a:lnTo>
                    <a:pt x="1987" y="38"/>
                  </a:lnTo>
                  <a:lnTo>
                    <a:pt x="1931" y="76"/>
                  </a:lnTo>
                  <a:lnTo>
                    <a:pt x="1875" y="132"/>
                  </a:lnTo>
                  <a:lnTo>
                    <a:pt x="975" y="1369"/>
                  </a:lnTo>
                  <a:lnTo>
                    <a:pt x="450" y="451"/>
                  </a:lnTo>
                  <a:lnTo>
                    <a:pt x="0" y="863"/>
                  </a:lnTo>
                  <a:lnTo>
                    <a:pt x="675" y="2082"/>
                  </a:lnTo>
                  <a:lnTo>
                    <a:pt x="713" y="2138"/>
                  </a:lnTo>
                  <a:lnTo>
                    <a:pt x="769" y="2194"/>
                  </a:lnTo>
                  <a:lnTo>
                    <a:pt x="844" y="2213"/>
                  </a:lnTo>
                  <a:lnTo>
                    <a:pt x="919" y="2232"/>
                  </a:lnTo>
                  <a:lnTo>
                    <a:pt x="994" y="2232"/>
                  </a:lnTo>
                  <a:lnTo>
                    <a:pt x="1050" y="2213"/>
                  </a:lnTo>
                  <a:lnTo>
                    <a:pt x="1125" y="2157"/>
                  </a:lnTo>
                  <a:lnTo>
                    <a:pt x="1163" y="2119"/>
                  </a:lnTo>
                  <a:lnTo>
                    <a:pt x="1744" y="1332"/>
                  </a:lnTo>
                  <a:lnTo>
                    <a:pt x="1613" y="1313"/>
                  </a:lnTo>
                  <a:lnTo>
                    <a:pt x="1556" y="1294"/>
                  </a:lnTo>
                  <a:lnTo>
                    <a:pt x="1538" y="1257"/>
                  </a:lnTo>
                  <a:lnTo>
                    <a:pt x="1556" y="1201"/>
                  </a:lnTo>
                  <a:lnTo>
                    <a:pt x="1594" y="1144"/>
                  </a:lnTo>
                  <a:lnTo>
                    <a:pt x="1744" y="1032"/>
                  </a:lnTo>
                  <a:lnTo>
                    <a:pt x="1912" y="882"/>
                  </a:lnTo>
                  <a:lnTo>
                    <a:pt x="2494" y="357"/>
                  </a:lnTo>
                  <a:lnTo>
                    <a:pt x="2381" y="151"/>
                  </a:lnTo>
                  <a:lnTo>
                    <a:pt x="2325" y="95"/>
                  </a:lnTo>
                  <a:lnTo>
                    <a:pt x="2269" y="57"/>
                  </a:lnTo>
                  <a:lnTo>
                    <a:pt x="2212" y="20"/>
                  </a:lnTo>
                  <a:lnTo>
                    <a:pt x="21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30" name="Google Shape;4991;p59">
              <a:extLst>
                <a:ext uri="{FF2B5EF4-FFF2-40B4-BE49-F238E27FC236}">
                  <a16:creationId xmlns:a16="http://schemas.microsoft.com/office/drawing/2014/main" id="{0F82EE36-0D59-C87B-4C61-EA7AED7D70D5}"/>
                </a:ext>
              </a:extLst>
            </p:cNvPr>
            <p:cNvSpPr/>
            <p:nvPr/>
          </p:nvSpPr>
          <p:spPr>
            <a:xfrm>
              <a:off x="3335450" y="2943725"/>
              <a:ext cx="40800" cy="30475"/>
            </a:xfrm>
            <a:custGeom>
              <a:avLst/>
              <a:gdLst/>
              <a:ahLst/>
              <a:cxnLst/>
              <a:rect l="l" t="t" r="r" b="b"/>
              <a:pathLst>
                <a:path w="1632" h="1219" extrusionOk="0">
                  <a:moveTo>
                    <a:pt x="1" y="0"/>
                  </a:moveTo>
                  <a:lnTo>
                    <a:pt x="601" y="1069"/>
                  </a:lnTo>
                  <a:lnTo>
                    <a:pt x="657" y="1125"/>
                  </a:lnTo>
                  <a:lnTo>
                    <a:pt x="713" y="1163"/>
                  </a:lnTo>
                  <a:lnTo>
                    <a:pt x="788" y="1200"/>
                  </a:lnTo>
                  <a:lnTo>
                    <a:pt x="863" y="1219"/>
                  </a:lnTo>
                  <a:lnTo>
                    <a:pt x="938" y="1200"/>
                  </a:lnTo>
                  <a:lnTo>
                    <a:pt x="1013" y="1181"/>
                  </a:lnTo>
                  <a:lnTo>
                    <a:pt x="1069" y="1125"/>
                  </a:lnTo>
                  <a:lnTo>
                    <a:pt x="1125" y="1069"/>
                  </a:lnTo>
                  <a:lnTo>
                    <a:pt x="1632" y="225"/>
                  </a:lnTo>
                  <a:lnTo>
                    <a:pt x="1613" y="225"/>
                  </a:lnTo>
                  <a:lnTo>
                    <a:pt x="1294" y="207"/>
                  </a:lnTo>
                  <a:lnTo>
                    <a:pt x="975" y="150"/>
                  </a:lnTo>
                  <a:lnTo>
                    <a:pt x="882" y="319"/>
                  </a:lnTo>
                  <a:lnTo>
                    <a:pt x="769" y="132"/>
                  </a:lnTo>
                  <a:lnTo>
                    <a:pt x="750" y="132"/>
                  </a:lnTo>
                  <a:lnTo>
                    <a:pt x="563" y="9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31" name="Google Shape;4992;p59">
              <a:extLst>
                <a:ext uri="{FF2B5EF4-FFF2-40B4-BE49-F238E27FC236}">
                  <a16:creationId xmlns:a16="http://schemas.microsoft.com/office/drawing/2014/main" id="{5EA2C959-7732-A9D5-2519-6C640475EB1A}"/>
                </a:ext>
              </a:extLst>
            </p:cNvPr>
            <p:cNvSpPr/>
            <p:nvPr/>
          </p:nvSpPr>
          <p:spPr>
            <a:xfrm>
              <a:off x="3402475" y="2953100"/>
              <a:ext cx="33775" cy="23450"/>
            </a:xfrm>
            <a:custGeom>
              <a:avLst/>
              <a:gdLst/>
              <a:ahLst/>
              <a:cxnLst/>
              <a:rect l="l" t="t" r="r" b="b"/>
              <a:pathLst>
                <a:path w="1351" h="938" extrusionOk="0">
                  <a:moveTo>
                    <a:pt x="0" y="0"/>
                  </a:moveTo>
                  <a:lnTo>
                    <a:pt x="375" y="769"/>
                  </a:lnTo>
                  <a:lnTo>
                    <a:pt x="432" y="844"/>
                  </a:lnTo>
                  <a:lnTo>
                    <a:pt x="488" y="881"/>
                  </a:lnTo>
                  <a:lnTo>
                    <a:pt x="544" y="919"/>
                  </a:lnTo>
                  <a:lnTo>
                    <a:pt x="619" y="938"/>
                  </a:lnTo>
                  <a:lnTo>
                    <a:pt x="694" y="938"/>
                  </a:lnTo>
                  <a:lnTo>
                    <a:pt x="769" y="919"/>
                  </a:lnTo>
                  <a:lnTo>
                    <a:pt x="825" y="881"/>
                  </a:lnTo>
                  <a:lnTo>
                    <a:pt x="881" y="825"/>
                  </a:lnTo>
                  <a:lnTo>
                    <a:pt x="1350" y="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32" name="Google Shape;4993;p59">
              <a:extLst>
                <a:ext uri="{FF2B5EF4-FFF2-40B4-BE49-F238E27FC236}">
                  <a16:creationId xmlns:a16="http://schemas.microsoft.com/office/drawing/2014/main" id="{4A5FB495-0BE4-1D82-AB27-6C066A464A1C}"/>
                </a:ext>
              </a:extLst>
            </p:cNvPr>
            <p:cNvSpPr/>
            <p:nvPr/>
          </p:nvSpPr>
          <p:spPr>
            <a:xfrm>
              <a:off x="3394975" y="3016825"/>
              <a:ext cx="63750" cy="47375"/>
            </a:xfrm>
            <a:custGeom>
              <a:avLst/>
              <a:gdLst/>
              <a:ahLst/>
              <a:cxnLst/>
              <a:rect l="l" t="t" r="r" b="b"/>
              <a:pathLst>
                <a:path w="2550" h="1895" extrusionOk="0">
                  <a:moveTo>
                    <a:pt x="1275" y="1"/>
                  </a:moveTo>
                  <a:lnTo>
                    <a:pt x="1200" y="38"/>
                  </a:lnTo>
                  <a:lnTo>
                    <a:pt x="1144" y="76"/>
                  </a:lnTo>
                  <a:lnTo>
                    <a:pt x="1088" y="132"/>
                  </a:lnTo>
                  <a:lnTo>
                    <a:pt x="0" y="1538"/>
                  </a:lnTo>
                  <a:lnTo>
                    <a:pt x="263" y="1594"/>
                  </a:lnTo>
                  <a:lnTo>
                    <a:pt x="694" y="1651"/>
                  </a:lnTo>
                  <a:lnTo>
                    <a:pt x="1294" y="882"/>
                  </a:lnTo>
                  <a:lnTo>
                    <a:pt x="1781" y="1801"/>
                  </a:lnTo>
                  <a:lnTo>
                    <a:pt x="2550" y="1894"/>
                  </a:lnTo>
                  <a:lnTo>
                    <a:pt x="2550" y="1894"/>
                  </a:lnTo>
                  <a:lnTo>
                    <a:pt x="1613" y="170"/>
                  </a:lnTo>
                  <a:lnTo>
                    <a:pt x="1556" y="95"/>
                  </a:lnTo>
                  <a:lnTo>
                    <a:pt x="1500" y="57"/>
                  </a:lnTo>
                  <a:lnTo>
                    <a:pt x="1425" y="20"/>
                  </a:lnTo>
                  <a:lnTo>
                    <a:pt x="13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33" name="Google Shape;4994;p59">
              <a:extLst>
                <a:ext uri="{FF2B5EF4-FFF2-40B4-BE49-F238E27FC236}">
                  <a16:creationId xmlns:a16="http://schemas.microsoft.com/office/drawing/2014/main" id="{4C3ADD90-4730-05EB-1975-30B57EC42447}"/>
                </a:ext>
              </a:extLst>
            </p:cNvPr>
            <p:cNvSpPr/>
            <p:nvPr/>
          </p:nvSpPr>
          <p:spPr>
            <a:xfrm>
              <a:off x="3468550" y="3036975"/>
              <a:ext cx="45950" cy="32850"/>
            </a:xfrm>
            <a:custGeom>
              <a:avLst/>
              <a:gdLst/>
              <a:ahLst/>
              <a:cxnLst/>
              <a:rect l="l" t="t" r="r" b="b"/>
              <a:pathLst>
                <a:path w="1838" h="1314" extrusionOk="0">
                  <a:moveTo>
                    <a:pt x="994" y="1"/>
                  </a:moveTo>
                  <a:lnTo>
                    <a:pt x="919" y="20"/>
                  </a:lnTo>
                  <a:lnTo>
                    <a:pt x="844" y="38"/>
                  </a:lnTo>
                  <a:lnTo>
                    <a:pt x="788" y="76"/>
                  </a:lnTo>
                  <a:lnTo>
                    <a:pt x="732" y="132"/>
                  </a:lnTo>
                  <a:lnTo>
                    <a:pt x="1" y="1145"/>
                  </a:lnTo>
                  <a:lnTo>
                    <a:pt x="694" y="1238"/>
                  </a:lnTo>
                  <a:lnTo>
                    <a:pt x="938" y="882"/>
                  </a:lnTo>
                  <a:lnTo>
                    <a:pt x="1182" y="1294"/>
                  </a:lnTo>
                  <a:lnTo>
                    <a:pt x="1388" y="1313"/>
                  </a:lnTo>
                  <a:lnTo>
                    <a:pt x="1557" y="1313"/>
                  </a:lnTo>
                  <a:lnTo>
                    <a:pt x="1707" y="1276"/>
                  </a:lnTo>
                  <a:lnTo>
                    <a:pt x="1838" y="1201"/>
                  </a:lnTo>
                  <a:lnTo>
                    <a:pt x="1238" y="170"/>
                  </a:lnTo>
                  <a:lnTo>
                    <a:pt x="1200" y="95"/>
                  </a:lnTo>
                  <a:lnTo>
                    <a:pt x="1144" y="57"/>
                  </a:lnTo>
                  <a:lnTo>
                    <a:pt x="1069" y="20"/>
                  </a:lnTo>
                  <a:lnTo>
                    <a:pt x="9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34" name="Google Shape;4995;p59">
              <a:extLst>
                <a:ext uri="{FF2B5EF4-FFF2-40B4-BE49-F238E27FC236}">
                  <a16:creationId xmlns:a16="http://schemas.microsoft.com/office/drawing/2014/main" id="{0A1B1749-C1BF-F49F-9667-DCBF1B86B273}"/>
                </a:ext>
              </a:extLst>
            </p:cNvPr>
            <p:cNvSpPr/>
            <p:nvPr/>
          </p:nvSpPr>
          <p:spPr>
            <a:xfrm>
              <a:off x="3310150" y="2535525"/>
              <a:ext cx="26725" cy="21575"/>
            </a:xfrm>
            <a:custGeom>
              <a:avLst/>
              <a:gdLst/>
              <a:ahLst/>
              <a:cxnLst/>
              <a:rect l="l" t="t" r="r" b="b"/>
              <a:pathLst>
                <a:path w="1069" h="863" extrusionOk="0">
                  <a:moveTo>
                    <a:pt x="1069" y="0"/>
                  </a:moveTo>
                  <a:lnTo>
                    <a:pt x="525" y="281"/>
                  </a:lnTo>
                  <a:lnTo>
                    <a:pt x="319" y="412"/>
                  </a:lnTo>
                  <a:lnTo>
                    <a:pt x="150" y="525"/>
                  </a:lnTo>
                  <a:lnTo>
                    <a:pt x="0" y="637"/>
                  </a:lnTo>
                  <a:lnTo>
                    <a:pt x="38" y="694"/>
                  </a:lnTo>
                  <a:lnTo>
                    <a:pt x="94" y="750"/>
                  </a:lnTo>
                  <a:lnTo>
                    <a:pt x="169" y="825"/>
                  </a:lnTo>
                  <a:lnTo>
                    <a:pt x="244" y="844"/>
                  </a:lnTo>
                  <a:lnTo>
                    <a:pt x="338" y="862"/>
                  </a:lnTo>
                  <a:lnTo>
                    <a:pt x="431" y="862"/>
                  </a:lnTo>
                  <a:lnTo>
                    <a:pt x="506" y="825"/>
                  </a:lnTo>
                  <a:lnTo>
                    <a:pt x="581" y="769"/>
                  </a:lnTo>
                  <a:lnTo>
                    <a:pt x="656" y="694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35" name="Google Shape;4996;p59">
              <a:extLst>
                <a:ext uri="{FF2B5EF4-FFF2-40B4-BE49-F238E27FC236}">
                  <a16:creationId xmlns:a16="http://schemas.microsoft.com/office/drawing/2014/main" id="{5992A62E-B0E4-5E1D-C120-AA1D5A8289B1}"/>
                </a:ext>
              </a:extLst>
            </p:cNvPr>
            <p:cNvSpPr/>
            <p:nvPr/>
          </p:nvSpPr>
          <p:spPr>
            <a:xfrm>
              <a:off x="3368250" y="2505525"/>
              <a:ext cx="69875" cy="54850"/>
            </a:xfrm>
            <a:custGeom>
              <a:avLst/>
              <a:gdLst/>
              <a:ahLst/>
              <a:cxnLst/>
              <a:rect l="l" t="t" r="r" b="b"/>
              <a:pathLst>
                <a:path w="2795" h="2194" extrusionOk="0">
                  <a:moveTo>
                    <a:pt x="2794" y="0"/>
                  </a:moveTo>
                  <a:lnTo>
                    <a:pt x="2307" y="57"/>
                  </a:lnTo>
                  <a:lnTo>
                    <a:pt x="1801" y="150"/>
                  </a:lnTo>
                  <a:lnTo>
                    <a:pt x="1051" y="1144"/>
                  </a:lnTo>
                  <a:lnTo>
                    <a:pt x="694" y="450"/>
                  </a:lnTo>
                  <a:lnTo>
                    <a:pt x="1" y="675"/>
                  </a:lnTo>
                  <a:lnTo>
                    <a:pt x="657" y="1987"/>
                  </a:lnTo>
                  <a:lnTo>
                    <a:pt x="713" y="2062"/>
                  </a:lnTo>
                  <a:lnTo>
                    <a:pt x="788" y="2137"/>
                  </a:lnTo>
                  <a:lnTo>
                    <a:pt x="863" y="2175"/>
                  </a:lnTo>
                  <a:lnTo>
                    <a:pt x="957" y="2194"/>
                  </a:lnTo>
                  <a:lnTo>
                    <a:pt x="1051" y="2194"/>
                  </a:lnTo>
                  <a:lnTo>
                    <a:pt x="1126" y="2156"/>
                  </a:lnTo>
                  <a:lnTo>
                    <a:pt x="1219" y="2119"/>
                  </a:lnTo>
                  <a:lnTo>
                    <a:pt x="1276" y="2044"/>
                  </a:lnTo>
                  <a:lnTo>
                    <a:pt x="27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36" name="Google Shape;4997;p59">
              <a:extLst>
                <a:ext uri="{FF2B5EF4-FFF2-40B4-BE49-F238E27FC236}">
                  <a16:creationId xmlns:a16="http://schemas.microsoft.com/office/drawing/2014/main" id="{802AD6E2-050E-EDA9-42D6-D671ACB3A4CB}"/>
                </a:ext>
              </a:extLst>
            </p:cNvPr>
            <p:cNvSpPr/>
            <p:nvPr/>
          </p:nvSpPr>
          <p:spPr>
            <a:xfrm>
              <a:off x="3194375" y="2979800"/>
              <a:ext cx="142500" cy="66125"/>
            </a:xfrm>
            <a:custGeom>
              <a:avLst/>
              <a:gdLst/>
              <a:ahLst/>
              <a:cxnLst/>
              <a:rect l="l" t="t" r="r" b="b"/>
              <a:pathLst>
                <a:path w="5700" h="2645" extrusionOk="0">
                  <a:moveTo>
                    <a:pt x="2026" y="1"/>
                  </a:moveTo>
                  <a:lnTo>
                    <a:pt x="1951" y="38"/>
                  </a:lnTo>
                  <a:lnTo>
                    <a:pt x="1894" y="76"/>
                  </a:lnTo>
                  <a:lnTo>
                    <a:pt x="638" y="1257"/>
                  </a:lnTo>
                  <a:lnTo>
                    <a:pt x="451" y="563"/>
                  </a:lnTo>
                  <a:lnTo>
                    <a:pt x="188" y="807"/>
                  </a:lnTo>
                  <a:lnTo>
                    <a:pt x="1" y="994"/>
                  </a:lnTo>
                  <a:lnTo>
                    <a:pt x="207" y="1857"/>
                  </a:lnTo>
                  <a:lnTo>
                    <a:pt x="282" y="1857"/>
                  </a:lnTo>
                  <a:lnTo>
                    <a:pt x="507" y="1894"/>
                  </a:lnTo>
                  <a:lnTo>
                    <a:pt x="788" y="1894"/>
                  </a:lnTo>
                  <a:lnTo>
                    <a:pt x="1969" y="769"/>
                  </a:lnTo>
                  <a:lnTo>
                    <a:pt x="2419" y="2119"/>
                  </a:lnTo>
                  <a:lnTo>
                    <a:pt x="2944" y="2194"/>
                  </a:lnTo>
                  <a:lnTo>
                    <a:pt x="4425" y="769"/>
                  </a:lnTo>
                  <a:lnTo>
                    <a:pt x="5081" y="2532"/>
                  </a:lnTo>
                  <a:lnTo>
                    <a:pt x="5700" y="2644"/>
                  </a:lnTo>
                  <a:lnTo>
                    <a:pt x="5681" y="2569"/>
                  </a:lnTo>
                  <a:lnTo>
                    <a:pt x="4800" y="170"/>
                  </a:lnTo>
                  <a:lnTo>
                    <a:pt x="4763" y="113"/>
                  </a:lnTo>
                  <a:lnTo>
                    <a:pt x="4725" y="57"/>
                  </a:lnTo>
                  <a:lnTo>
                    <a:pt x="4669" y="20"/>
                  </a:lnTo>
                  <a:lnTo>
                    <a:pt x="4594" y="1"/>
                  </a:lnTo>
                  <a:lnTo>
                    <a:pt x="4463" y="1"/>
                  </a:lnTo>
                  <a:lnTo>
                    <a:pt x="4388" y="38"/>
                  </a:lnTo>
                  <a:lnTo>
                    <a:pt x="4350" y="76"/>
                  </a:lnTo>
                  <a:lnTo>
                    <a:pt x="2813" y="1557"/>
                  </a:lnTo>
                  <a:lnTo>
                    <a:pt x="2363" y="188"/>
                  </a:lnTo>
                  <a:lnTo>
                    <a:pt x="2325" y="132"/>
                  </a:lnTo>
                  <a:lnTo>
                    <a:pt x="2288" y="76"/>
                  </a:lnTo>
                  <a:lnTo>
                    <a:pt x="2232" y="38"/>
                  </a:lnTo>
                  <a:lnTo>
                    <a:pt x="21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37" name="Google Shape;4998;p59">
              <a:extLst>
                <a:ext uri="{FF2B5EF4-FFF2-40B4-BE49-F238E27FC236}">
                  <a16:creationId xmlns:a16="http://schemas.microsoft.com/office/drawing/2014/main" id="{E0E6E2AE-76A6-1CA1-F523-D2DD31268576}"/>
                </a:ext>
              </a:extLst>
            </p:cNvPr>
            <p:cNvSpPr/>
            <p:nvPr/>
          </p:nvSpPr>
          <p:spPr>
            <a:xfrm>
              <a:off x="3377625" y="2826550"/>
              <a:ext cx="25350" cy="37050"/>
            </a:xfrm>
            <a:custGeom>
              <a:avLst/>
              <a:gdLst/>
              <a:ahLst/>
              <a:cxnLst/>
              <a:rect l="l" t="t" r="r" b="b"/>
              <a:pathLst>
                <a:path w="1014" h="1482" extrusionOk="0">
                  <a:moveTo>
                    <a:pt x="432" y="1"/>
                  </a:moveTo>
                  <a:lnTo>
                    <a:pt x="1" y="357"/>
                  </a:lnTo>
                  <a:lnTo>
                    <a:pt x="601" y="1482"/>
                  </a:lnTo>
                  <a:lnTo>
                    <a:pt x="1013" y="1069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38" name="Google Shape;4999;p59">
              <a:extLst>
                <a:ext uri="{FF2B5EF4-FFF2-40B4-BE49-F238E27FC236}">
                  <a16:creationId xmlns:a16="http://schemas.microsoft.com/office/drawing/2014/main" id="{3021573A-4241-AB15-1120-995DE83B7E2C}"/>
                </a:ext>
              </a:extLst>
            </p:cNvPr>
            <p:cNvSpPr/>
            <p:nvPr/>
          </p:nvSpPr>
          <p:spPr>
            <a:xfrm>
              <a:off x="3417000" y="2824200"/>
              <a:ext cx="15500" cy="15500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600" y="1"/>
                  </a:moveTo>
                  <a:lnTo>
                    <a:pt x="525" y="20"/>
                  </a:lnTo>
                  <a:lnTo>
                    <a:pt x="469" y="38"/>
                  </a:lnTo>
                  <a:lnTo>
                    <a:pt x="413" y="76"/>
                  </a:lnTo>
                  <a:lnTo>
                    <a:pt x="357" y="132"/>
                  </a:lnTo>
                  <a:lnTo>
                    <a:pt x="1" y="620"/>
                  </a:lnTo>
                  <a:lnTo>
                    <a:pt x="619" y="20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C797FF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39" name="Google Shape;5000;p59">
              <a:extLst>
                <a:ext uri="{FF2B5EF4-FFF2-40B4-BE49-F238E27FC236}">
                  <a16:creationId xmlns:a16="http://schemas.microsoft.com/office/drawing/2014/main" id="{C334C1F5-756E-4D8B-4852-0939D2C76D90}"/>
                </a:ext>
              </a:extLst>
            </p:cNvPr>
            <p:cNvSpPr/>
            <p:nvPr/>
          </p:nvSpPr>
          <p:spPr>
            <a:xfrm>
              <a:off x="3487300" y="2964350"/>
              <a:ext cx="45025" cy="40800"/>
            </a:xfrm>
            <a:custGeom>
              <a:avLst/>
              <a:gdLst/>
              <a:ahLst/>
              <a:cxnLst/>
              <a:rect l="l" t="t" r="r" b="b"/>
              <a:pathLst>
                <a:path w="1801" h="1632" extrusionOk="0">
                  <a:moveTo>
                    <a:pt x="1" y="0"/>
                  </a:moveTo>
                  <a:lnTo>
                    <a:pt x="1" y="38"/>
                  </a:lnTo>
                  <a:lnTo>
                    <a:pt x="525" y="1500"/>
                  </a:lnTo>
                  <a:lnTo>
                    <a:pt x="544" y="1537"/>
                  </a:lnTo>
                  <a:lnTo>
                    <a:pt x="582" y="1575"/>
                  </a:lnTo>
                  <a:lnTo>
                    <a:pt x="619" y="1612"/>
                  </a:lnTo>
                  <a:lnTo>
                    <a:pt x="675" y="1631"/>
                  </a:lnTo>
                  <a:lnTo>
                    <a:pt x="769" y="1631"/>
                  </a:lnTo>
                  <a:lnTo>
                    <a:pt x="825" y="1594"/>
                  </a:lnTo>
                  <a:lnTo>
                    <a:pt x="863" y="1575"/>
                  </a:lnTo>
                  <a:lnTo>
                    <a:pt x="1800" y="600"/>
                  </a:lnTo>
                  <a:lnTo>
                    <a:pt x="1781" y="488"/>
                  </a:lnTo>
                  <a:lnTo>
                    <a:pt x="1744" y="394"/>
                  </a:lnTo>
                  <a:lnTo>
                    <a:pt x="1669" y="319"/>
                  </a:lnTo>
                  <a:lnTo>
                    <a:pt x="1575" y="244"/>
                  </a:lnTo>
                  <a:lnTo>
                    <a:pt x="788" y="1050"/>
                  </a:lnTo>
                  <a:lnTo>
                    <a:pt x="432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40" name="Google Shape;5001;p59">
              <a:extLst>
                <a:ext uri="{FF2B5EF4-FFF2-40B4-BE49-F238E27FC236}">
                  <a16:creationId xmlns:a16="http://schemas.microsoft.com/office/drawing/2014/main" id="{90E4BBA8-98FB-C79C-FC3B-08EA1825F1BE}"/>
                </a:ext>
              </a:extLst>
            </p:cNvPr>
            <p:cNvSpPr/>
            <p:nvPr/>
          </p:nvSpPr>
          <p:spPr>
            <a:xfrm>
              <a:off x="3418400" y="2413200"/>
              <a:ext cx="126575" cy="126550"/>
            </a:xfrm>
            <a:custGeom>
              <a:avLst/>
              <a:gdLst/>
              <a:ahLst/>
              <a:cxnLst/>
              <a:rect l="l" t="t" r="r" b="b"/>
              <a:pathLst>
                <a:path w="5063" h="5062" extrusionOk="0">
                  <a:moveTo>
                    <a:pt x="2288" y="0"/>
                  </a:moveTo>
                  <a:lnTo>
                    <a:pt x="2044" y="38"/>
                  </a:lnTo>
                  <a:lnTo>
                    <a:pt x="1800" y="94"/>
                  </a:lnTo>
                  <a:lnTo>
                    <a:pt x="1575" y="188"/>
                  </a:lnTo>
                  <a:lnTo>
                    <a:pt x="1351" y="281"/>
                  </a:lnTo>
                  <a:lnTo>
                    <a:pt x="1126" y="413"/>
                  </a:lnTo>
                  <a:lnTo>
                    <a:pt x="919" y="563"/>
                  </a:lnTo>
                  <a:lnTo>
                    <a:pt x="732" y="731"/>
                  </a:lnTo>
                  <a:lnTo>
                    <a:pt x="563" y="938"/>
                  </a:lnTo>
                  <a:lnTo>
                    <a:pt x="413" y="1144"/>
                  </a:lnTo>
                  <a:lnTo>
                    <a:pt x="282" y="1350"/>
                  </a:lnTo>
                  <a:lnTo>
                    <a:pt x="169" y="1575"/>
                  </a:lnTo>
                  <a:lnTo>
                    <a:pt x="94" y="1819"/>
                  </a:lnTo>
                  <a:lnTo>
                    <a:pt x="38" y="2044"/>
                  </a:lnTo>
                  <a:lnTo>
                    <a:pt x="1" y="2287"/>
                  </a:lnTo>
                  <a:lnTo>
                    <a:pt x="1" y="2531"/>
                  </a:lnTo>
                  <a:lnTo>
                    <a:pt x="1" y="2775"/>
                  </a:lnTo>
                  <a:lnTo>
                    <a:pt x="38" y="3018"/>
                  </a:lnTo>
                  <a:lnTo>
                    <a:pt x="94" y="3243"/>
                  </a:lnTo>
                  <a:lnTo>
                    <a:pt x="169" y="3487"/>
                  </a:lnTo>
                  <a:lnTo>
                    <a:pt x="282" y="3712"/>
                  </a:lnTo>
                  <a:lnTo>
                    <a:pt x="413" y="3918"/>
                  </a:lnTo>
                  <a:lnTo>
                    <a:pt x="563" y="4124"/>
                  </a:lnTo>
                  <a:lnTo>
                    <a:pt x="732" y="4312"/>
                  </a:lnTo>
                  <a:lnTo>
                    <a:pt x="919" y="4499"/>
                  </a:lnTo>
                  <a:lnTo>
                    <a:pt x="1126" y="4649"/>
                  </a:lnTo>
                  <a:lnTo>
                    <a:pt x="1351" y="4781"/>
                  </a:lnTo>
                  <a:lnTo>
                    <a:pt x="1575" y="4874"/>
                  </a:lnTo>
                  <a:lnTo>
                    <a:pt x="1800" y="4949"/>
                  </a:lnTo>
                  <a:lnTo>
                    <a:pt x="2044" y="5024"/>
                  </a:lnTo>
                  <a:lnTo>
                    <a:pt x="2288" y="5043"/>
                  </a:lnTo>
                  <a:lnTo>
                    <a:pt x="2532" y="5062"/>
                  </a:lnTo>
                  <a:lnTo>
                    <a:pt x="2775" y="5043"/>
                  </a:lnTo>
                  <a:lnTo>
                    <a:pt x="3000" y="5006"/>
                  </a:lnTo>
                  <a:lnTo>
                    <a:pt x="3244" y="4949"/>
                  </a:lnTo>
                  <a:lnTo>
                    <a:pt x="3488" y="4874"/>
                  </a:lnTo>
                  <a:lnTo>
                    <a:pt x="3713" y="4762"/>
                  </a:lnTo>
                  <a:lnTo>
                    <a:pt x="3919" y="4649"/>
                  </a:lnTo>
                  <a:lnTo>
                    <a:pt x="4125" y="4499"/>
                  </a:lnTo>
                  <a:lnTo>
                    <a:pt x="4312" y="4312"/>
                  </a:lnTo>
                  <a:lnTo>
                    <a:pt x="4481" y="4124"/>
                  </a:lnTo>
                  <a:lnTo>
                    <a:pt x="4631" y="3918"/>
                  </a:lnTo>
                  <a:lnTo>
                    <a:pt x="4762" y="3712"/>
                  </a:lnTo>
                  <a:lnTo>
                    <a:pt x="4875" y="3487"/>
                  </a:lnTo>
                  <a:lnTo>
                    <a:pt x="4950" y="3243"/>
                  </a:lnTo>
                  <a:lnTo>
                    <a:pt x="5006" y="3018"/>
                  </a:lnTo>
                  <a:lnTo>
                    <a:pt x="5044" y="2775"/>
                  </a:lnTo>
                  <a:lnTo>
                    <a:pt x="5062" y="2531"/>
                  </a:lnTo>
                  <a:lnTo>
                    <a:pt x="5044" y="2287"/>
                  </a:lnTo>
                  <a:lnTo>
                    <a:pt x="5006" y="2044"/>
                  </a:lnTo>
                  <a:lnTo>
                    <a:pt x="4950" y="1800"/>
                  </a:lnTo>
                  <a:lnTo>
                    <a:pt x="4875" y="1575"/>
                  </a:lnTo>
                  <a:lnTo>
                    <a:pt x="4762" y="1350"/>
                  </a:lnTo>
                  <a:lnTo>
                    <a:pt x="4631" y="1125"/>
                  </a:lnTo>
                  <a:lnTo>
                    <a:pt x="4481" y="938"/>
                  </a:lnTo>
                  <a:lnTo>
                    <a:pt x="4312" y="731"/>
                  </a:lnTo>
                  <a:lnTo>
                    <a:pt x="4125" y="563"/>
                  </a:lnTo>
                  <a:lnTo>
                    <a:pt x="3919" y="413"/>
                  </a:lnTo>
                  <a:lnTo>
                    <a:pt x="3694" y="281"/>
                  </a:lnTo>
                  <a:lnTo>
                    <a:pt x="3469" y="188"/>
                  </a:lnTo>
                  <a:lnTo>
                    <a:pt x="3244" y="94"/>
                  </a:lnTo>
                  <a:lnTo>
                    <a:pt x="3000" y="38"/>
                  </a:lnTo>
                  <a:lnTo>
                    <a:pt x="27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41" name="Google Shape;5002;p59">
              <a:extLst>
                <a:ext uri="{FF2B5EF4-FFF2-40B4-BE49-F238E27FC236}">
                  <a16:creationId xmlns:a16="http://schemas.microsoft.com/office/drawing/2014/main" id="{F54DA94C-B6F7-F131-09D1-D34BCAC04DF2}"/>
                </a:ext>
              </a:extLst>
            </p:cNvPr>
            <p:cNvSpPr/>
            <p:nvPr/>
          </p:nvSpPr>
          <p:spPr>
            <a:xfrm>
              <a:off x="3439975" y="2434750"/>
              <a:ext cx="83425" cy="83450"/>
            </a:xfrm>
            <a:custGeom>
              <a:avLst/>
              <a:gdLst/>
              <a:ahLst/>
              <a:cxnLst/>
              <a:rect l="l" t="t" r="r" b="b"/>
              <a:pathLst>
                <a:path w="3337" h="3338" extrusionOk="0">
                  <a:moveTo>
                    <a:pt x="1500" y="1"/>
                  </a:moveTo>
                  <a:lnTo>
                    <a:pt x="1350" y="19"/>
                  </a:lnTo>
                  <a:lnTo>
                    <a:pt x="1181" y="57"/>
                  </a:lnTo>
                  <a:lnTo>
                    <a:pt x="1031" y="113"/>
                  </a:lnTo>
                  <a:lnTo>
                    <a:pt x="881" y="188"/>
                  </a:lnTo>
                  <a:lnTo>
                    <a:pt x="750" y="282"/>
                  </a:lnTo>
                  <a:lnTo>
                    <a:pt x="600" y="375"/>
                  </a:lnTo>
                  <a:lnTo>
                    <a:pt x="488" y="488"/>
                  </a:lnTo>
                  <a:lnTo>
                    <a:pt x="356" y="619"/>
                  </a:lnTo>
                  <a:lnTo>
                    <a:pt x="263" y="750"/>
                  </a:lnTo>
                  <a:lnTo>
                    <a:pt x="188" y="900"/>
                  </a:lnTo>
                  <a:lnTo>
                    <a:pt x="113" y="1032"/>
                  </a:lnTo>
                  <a:lnTo>
                    <a:pt x="56" y="1200"/>
                  </a:lnTo>
                  <a:lnTo>
                    <a:pt x="19" y="1350"/>
                  </a:lnTo>
                  <a:lnTo>
                    <a:pt x="0" y="1500"/>
                  </a:lnTo>
                  <a:lnTo>
                    <a:pt x="0" y="1669"/>
                  </a:lnTo>
                  <a:lnTo>
                    <a:pt x="0" y="1819"/>
                  </a:lnTo>
                  <a:lnTo>
                    <a:pt x="19" y="1988"/>
                  </a:lnTo>
                  <a:lnTo>
                    <a:pt x="56" y="2138"/>
                  </a:lnTo>
                  <a:lnTo>
                    <a:pt x="113" y="2288"/>
                  </a:lnTo>
                  <a:lnTo>
                    <a:pt x="188" y="2438"/>
                  </a:lnTo>
                  <a:lnTo>
                    <a:pt x="263" y="2588"/>
                  </a:lnTo>
                  <a:lnTo>
                    <a:pt x="375" y="2719"/>
                  </a:lnTo>
                  <a:lnTo>
                    <a:pt x="488" y="2850"/>
                  </a:lnTo>
                  <a:lnTo>
                    <a:pt x="600" y="2962"/>
                  </a:lnTo>
                  <a:lnTo>
                    <a:pt x="731" y="3056"/>
                  </a:lnTo>
                  <a:lnTo>
                    <a:pt x="881" y="3150"/>
                  </a:lnTo>
                  <a:lnTo>
                    <a:pt x="1031" y="3206"/>
                  </a:lnTo>
                  <a:lnTo>
                    <a:pt x="1256" y="3281"/>
                  </a:lnTo>
                  <a:lnTo>
                    <a:pt x="1500" y="3337"/>
                  </a:lnTo>
                  <a:lnTo>
                    <a:pt x="1744" y="3337"/>
                  </a:lnTo>
                  <a:lnTo>
                    <a:pt x="1968" y="3300"/>
                  </a:lnTo>
                  <a:lnTo>
                    <a:pt x="2212" y="3244"/>
                  </a:lnTo>
                  <a:lnTo>
                    <a:pt x="2437" y="3150"/>
                  </a:lnTo>
                  <a:lnTo>
                    <a:pt x="2643" y="3019"/>
                  </a:lnTo>
                  <a:lnTo>
                    <a:pt x="2850" y="2850"/>
                  </a:lnTo>
                  <a:lnTo>
                    <a:pt x="3018" y="2644"/>
                  </a:lnTo>
                  <a:lnTo>
                    <a:pt x="3150" y="2438"/>
                  </a:lnTo>
                  <a:lnTo>
                    <a:pt x="3243" y="2194"/>
                  </a:lnTo>
                  <a:lnTo>
                    <a:pt x="3299" y="1950"/>
                  </a:lnTo>
                  <a:lnTo>
                    <a:pt x="3337" y="1706"/>
                  </a:lnTo>
                  <a:lnTo>
                    <a:pt x="3318" y="1463"/>
                  </a:lnTo>
                  <a:lnTo>
                    <a:pt x="3262" y="1219"/>
                  </a:lnTo>
                  <a:lnTo>
                    <a:pt x="3187" y="975"/>
                  </a:lnTo>
                  <a:lnTo>
                    <a:pt x="3112" y="844"/>
                  </a:lnTo>
                  <a:lnTo>
                    <a:pt x="3037" y="713"/>
                  </a:lnTo>
                  <a:lnTo>
                    <a:pt x="2943" y="600"/>
                  </a:lnTo>
                  <a:lnTo>
                    <a:pt x="2850" y="488"/>
                  </a:lnTo>
                  <a:lnTo>
                    <a:pt x="2718" y="375"/>
                  </a:lnTo>
                  <a:lnTo>
                    <a:pt x="2587" y="263"/>
                  </a:lnTo>
                  <a:lnTo>
                    <a:pt x="2437" y="188"/>
                  </a:lnTo>
                  <a:lnTo>
                    <a:pt x="2287" y="113"/>
                  </a:lnTo>
                  <a:lnTo>
                    <a:pt x="2137" y="57"/>
                  </a:lnTo>
                  <a:lnTo>
                    <a:pt x="1987" y="19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42" name="Google Shape;5003;p59">
              <a:extLst>
                <a:ext uri="{FF2B5EF4-FFF2-40B4-BE49-F238E27FC236}">
                  <a16:creationId xmlns:a16="http://schemas.microsoft.com/office/drawing/2014/main" id="{29D7C42A-061E-2295-D301-B9252EAECFC2}"/>
                </a:ext>
              </a:extLst>
            </p:cNvPr>
            <p:cNvSpPr/>
            <p:nvPr/>
          </p:nvSpPr>
          <p:spPr>
            <a:xfrm>
              <a:off x="3464325" y="2458175"/>
              <a:ext cx="59075" cy="60025"/>
            </a:xfrm>
            <a:custGeom>
              <a:avLst/>
              <a:gdLst/>
              <a:ahLst/>
              <a:cxnLst/>
              <a:rect l="l" t="t" r="r" b="b"/>
              <a:pathLst>
                <a:path w="2363" h="2401" extrusionOk="0">
                  <a:moveTo>
                    <a:pt x="1894" y="1"/>
                  </a:moveTo>
                  <a:lnTo>
                    <a:pt x="1782" y="20"/>
                  </a:lnTo>
                  <a:lnTo>
                    <a:pt x="1669" y="57"/>
                  </a:lnTo>
                  <a:lnTo>
                    <a:pt x="1576" y="95"/>
                  </a:lnTo>
                  <a:lnTo>
                    <a:pt x="1369" y="207"/>
                  </a:lnTo>
                  <a:lnTo>
                    <a:pt x="1182" y="338"/>
                  </a:lnTo>
                  <a:lnTo>
                    <a:pt x="1013" y="488"/>
                  </a:lnTo>
                  <a:lnTo>
                    <a:pt x="770" y="732"/>
                  </a:lnTo>
                  <a:lnTo>
                    <a:pt x="563" y="957"/>
                  </a:lnTo>
                  <a:lnTo>
                    <a:pt x="413" y="1126"/>
                  </a:lnTo>
                  <a:lnTo>
                    <a:pt x="263" y="1332"/>
                  </a:lnTo>
                  <a:lnTo>
                    <a:pt x="132" y="1576"/>
                  </a:lnTo>
                  <a:lnTo>
                    <a:pt x="95" y="1688"/>
                  </a:lnTo>
                  <a:lnTo>
                    <a:pt x="38" y="1819"/>
                  </a:lnTo>
                  <a:lnTo>
                    <a:pt x="20" y="1932"/>
                  </a:lnTo>
                  <a:lnTo>
                    <a:pt x="1" y="2044"/>
                  </a:lnTo>
                  <a:lnTo>
                    <a:pt x="20" y="2157"/>
                  </a:lnTo>
                  <a:lnTo>
                    <a:pt x="57" y="2269"/>
                  </a:lnTo>
                  <a:lnTo>
                    <a:pt x="282" y="2344"/>
                  </a:lnTo>
                  <a:lnTo>
                    <a:pt x="526" y="2400"/>
                  </a:lnTo>
                  <a:lnTo>
                    <a:pt x="770" y="2400"/>
                  </a:lnTo>
                  <a:lnTo>
                    <a:pt x="994" y="2363"/>
                  </a:lnTo>
                  <a:lnTo>
                    <a:pt x="1238" y="2307"/>
                  </a:lnTo>
                  <a:lnTo>
                    <a:pt x="1463" y="2213"/>
                  </a:lnTo>
                  <a:lnTo>
                    <a:pt x="1669" y="2082"/>
                  </a:lnTo>
                  <a:lnTo>
                    <a:pt x="1876" y="1913"/>
                  </a:lnTo>
                  <a:lnTo>
                    <a:pt x="2044" y="1707"/>
                  </a:lnTo>
                  <a:lnTo>
                    <a:pt x="2176" y="1501"/>
                  </a:lnTo>
                  <a:lnTo>
                    <a:pt x="2269" y="1257"/>
                  </a:lnTo>
                  <a:lnTo>
                    <a:pt x="2325" y="1013"/>
                  </a:lnTo>
                  <a:lnTo>
                    <a:pt x="2363" y="769"/>
                  </a:lnTo>
                  <a:lnTo>
                    <a:pt x="2344" y="526"/>
                  </a:lnTo>
                  <a:lnTo>
                    <a:pt x="2288" y="282"/>
                  </a:lnTo>
                  <a:lnTo>
                    <a:pt x="2213" y="38"/>
                  </a:lnTo>
                  <a:lnTo>
                    <a:pt x="2101" y="20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43" name="Google Shape;5004;p59">
              <a:extLst>
                <a:ext uri="{FF2B5EF4-FFF2-40B4-BE49-F238E27FC236}">
                  <a16:creationId xmlns:a16="http://schemas.microsoft.com/office/drawing/2014/main" id="{5CA110B7-C96B-5F5E-0542-2B4CFF0D33D9}"/>
                </a:ext>
              </a:extLst>
            </p:cNvPr>
            <p:cNvSpPr/>
            <p:nvPr/>
          </p:nvSpPr>
          <p:spPr>
            <a:xfrm>
              <a:off x="3296075" y="2422575"/>
              <a:ext cx="126575" cy="126550"/>
            </a:xfrm>
            <a:custGeom>
              <a:avLst/>
              <a:gdLst/>
              <a:ahLst/>
              <a:cxnLst/>
              <a:rect l="l" t="t" r="r" b="b"/>
              <a:pathLst>
                <a:path w="5063" h="5062" extrusionOk="0">
                  <a:moveTo>
                    <a:pt x="2307" y="0"/>
                  </a:moveTo>
                  <a:lnTo>
                    <a:pt x="2063" y="38"/>
                  </a:lnTo>
                  <a:lnTo>
                    <a:pt x="1819" y="94"/>
                  </a:lnTo>
                  <a:lnTo>
                    <a:pt x="1594" y="188"/>
                  </a:lnTo>
                  <a:lnTo>
                    <a:pt x="1369" y="281"/>
                  </a:lnTo>
                  <a:lnTo>
                    <a:pt x="1144" y="413"/>
                  </a:lnTo>
                  <a:lnTo>
                    <a:pt x="938" y="563"/>
                  </a:lnTo>
                  <a:lnTo>
                    <a:pt x="751" y="731"/>
                  </a:lnTo>
                  <a:lnTo>
                    <a:pt x="582" y="919"/>
                  </a:lnTo>
                  <a:lnTo>
                    <a:pt x="432" y="1125"/>
                  </a:lnTo>
                  <a:lnTo>
                    <a:pt x="301" y="1350"/>
                  </a:lnTo>
                  <a:lnTo>
                    <a:pt x="188" y="1575"/>
                  </a:lnTo>
                  <a:lnTo>
                    <a:pt x="113" y="1800"/>
                  </a:lnTo>
                  <a:lnTo>
                    <a:pt x="57" y="2044"/>
                  </a:lnTo>
                  <a:lnTo>
                    <a:pt x="20" y="2287"/>
                  </a:lnTo>
                  <a:lnTo>
                    <a:pt x="1" y="2531"/>
                  </a:lnTo>
                  <a:lnTo>
                    <a:pt x="20" y="2775"/>
                  </a:lnTo>
                  <a:lnTo>
                    <a:pt x="57" y="3000"/>
                  </a:lnTo>
                  <a:lnTo>
                    <a:pt x="113" y="3243"/>
                  </a:lnTo>
                  <a:lnTo>
                    <a:pt x="188" y="3468"/>
                  </a:lnTo>
                  <a:lnTo>
                    <a:pt x="301" y="3693"/>
                  </a:lnTo>
                  <a:lnTo>
                    <a:pt x="413" y="3918"/>
                  </a:lnTo>
                  <a:lnTo>
                    <a:pt x="563" y="4124"/>
                  </a:lnTo>
                  <a:lnTo>
                    <a:pt x="751" y="4312"/>
                  </a:lnTo>
                  <a:lnTo>
                    <a:pt x="938" y="4499"/>
                  </a:lnTo>
                  <a:lnTo>
                    <a:pt x="1144" y="4649"/>
                  </a:lnTo>
                  <a:lnTo>
                    <a:pt x="1351" y="4762"/>
                  </a:lnTo>
                  <a:lnTo>
                    <a:pt x="1576" y="4874"/>
                  </a:lnTo>
                  <a:lnTo>
                    <a:pt x="1819" y="4949"/>
                  </a:lnTo>
                  <a:lnTo>
                    <a:pt x="2044" y="5005"/>
                  </a:lnTo>
                  <a:lnTo>
                    <a:pt x="2288" y="5043"/>
                  </a:lnTo>
                  <a:lnTo>
                    <a:pt x="2532" y="5062"/>
                  </a:lnTo>
                  <a:lnTo>
                    <a:pt x="2775" y="5043"/>
                  </a:lnTo>
                  <a:lnTo>
                    <a:pt x="3019" y="5024"/>
                  </a:lnTo>
                  <a:lnTo>
                    <a:pt x="3263" y="4968"/>
                  </a:lnTo>
                  <a:lnTo>
                    <a:pt x="3488" y="4874"/>
                  </a:lnTo>
                  <a:lnTo>
                    <a:pt x="3713" y="4781"/>
                  </a:lnTo>
                  <a:lnTo>
                    <a:pt x="3919" y="4649"/>
                  </a:lnTo>
                  <a:lnTo>
                    <a:pt x="4125" y="4499"/>
                  </a:lnTo>
                  <a:lnTo>
                    <a:pt x="4331" y="4331"/>
                  </a:lnTo>
                  <a:lnTo>
                    <a:pt x="4500" y="4124"/>
                  </a:lnTo>
                  <a:lnTo>
                    <a:pt x="4650" y="3918"/>
                  </a:lnTo>
                  <a:lnTo>
                    <a:pt x="4781" y="3712"/>
                  </a:lnTo>
                  <a:lnTo>
                    <a:pt x="4875" y="3487"/>
                  </a:lnTo>
                  <a:lnTo>
                    <a:pt x="4969" y="3262"/>
                  </a:lnTo>
                  <a:lnTo>
                    <a:pt x="5025" y="3018"/>
                  </a:lnTo>
                  <a:lnTo>
                    <a:pt x="5062" y="2775"/>
                  </a:lnTo>
                  <a:lnTo>
                    <a:pt x="5062" y="2531"/>
                  </a:lnTo>
                  <a:lnTo>
                    <a:pt x="5062" y="2287"/>
                  </a:lnTo>
                  <a:lnTo>
                    <a:pt x="5025" y="2044"/>
                  </a:lnTo>
                  <a:lnTo>
                    <a:pt x="4969" y="1819"/>
                  </a:lnTo>
                  <a:lnTo>
                    <a:pt x="4894" y="1575"/>
                  </a:lnTo>
                  <a:lnTo>
                    <a:pt x="4781" y="1350"/>
                  </a:lnTo>
                  <a:lnTo>
                    <a:pt x="4650" y="1144"/>
                  </a:lnTo>
                  <a:lnTo>
                    <a:pt x="4500" y="937"/>
                  </a:lnTo>
                  <a:lnTo>
                    <a:pt x="4331" y="750"/>
                  </a:lnTo>
                  <a:lnTo>
                    <a:pt x="4144" y="563"/>
                  </a:lnTo>
                  <a:lnTo>
                    <a:pt x="3938" y="413"/>
                  </a:lnTo>
                  <a:lnTo>
                    <a:pt x="3713" y="281"/>
                  </a:lnTo>
                  <a:lnTo>
                    <a:pt x="3488" y="188"/>
                  </a:lnTo>
                  <a:lnTo>
                    <a:pt x="3263" y="94"/>
                  </a:lnTo>
                  <a:lnTo>
                    <a:pt x="3019" y="38"/>
                  </a:lnTo>
                  <a:lnTo>
                    <a:pt x="27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44" name="Google Shape;5005;p59">
              <a:extLst>
                <a:ext uri="{FF2B5EF4-FFF2-40B4-BE49-F238E27FC236}">
                  <a16:creationId xmlns:a16="http://schemas.microsoft.com/office/drawing/2014/main" id="{8C48B19E-8720-4163-DBB5-5C040562B746}"/>
                </a:ext>
              </a:extLst>
            </p:cNvPr>
            <p:cNvSpPr/>
            <p:nvPr/>
          </p:nvSpPr>
          <p:spPr>
            <a:xfrm>
              <a:off x="3317650" y="2444125"/>
              <a:ext cx="83450" cy="83450"/>
            </a:xfrm>
            <a:custGeom>
              <a:avLst/>
              <a:gdLst/>
              <a:ahLst/>
              <a:cxnLst/>
              <a:rect l="l" t="t" r="r" b="b"/>
              <a:pathLst>
                <a:path w="3338" h="3338" extrusionOk="0">
                  <a:moveTo>
                    <a:pt x="1519" y="0"/>
                  </a:moveTo>
                  <a:lnTo>
                    <a:pt x="1369" y="19"/>
                  </a:lnTo>
                  <a:lnTo>
                    <a:pt x="1200" y="57"/>
                  </a:lnTo>
                  <a:lnTo>
                    <a:pt x="1050" y="113"/>
                  </a:lnTo>
                  <a:lnTo>
                    <a:pt x="900" y="188"/>
                  </a:lnTo>
                  <a:lnTo>
                    <a:pt x="750" y="263"/>
                  </a:lnTo>
                  <a:lnTo>
                    <a:pt x="619" y="375"/>
                  </a:lnTo>
                  <a:lnTo>
                    <a:pt x="488" y="488"/>
                  </a:lnTo>
                  <a:lnTo>
                    <a:pt x="375" y="619"/>
                  </a:lnTo>
                  <a:lnTo>
                    <a:pt x="281" y="750"/>
                  </a:lnTo>
                  <a:lnTo>
                    <a:pt x="206" y="882"/>
                  </a:lnTo>
                  <a:lnTo>
                    <a:pt x="131" y="1032"/>
                  </a:lnTo>
                  <a:lnTo>
                    <a:pt x="75" y="1182"/>
                  </a:lnTo>
                  <a:lnTo>
                    <a:pt x="38" y="1350"/>
                  </a:lnTo>
                  <a:lnTo>
                    <a:pt x="19" y="1500"/>
                  </a:lnTo>
                  <a:lnTo>
                    <a:pt x="0" y="1669"/>
                  </a:lnTo>
                  <a:lnTo>
                    <a:pt x="19" y="1819"/>
                  </a:lnTo>
                  <a:lnTo>
                    <a:pt x="38" y="1988"/>
                  </a:lnTo>
                  <a:lnTo>
                    <a:pt x="75" y="2138"/>
                  </a:lnTo>
                  <a:lnTo>
                    <a:pt x="131" y="2288"/>
                  </a:lnTo>
                  <a:lnTo>
                    <a:pt x="188" y="2438"/>
                  </a:lnTo>
                  <a:lnTo>
                    <a:pt x="281" y="2587"/>
                  </a:lnTo>
                  <a:lnTo>
                    <a:pt x="375" y="2719"/>
                  </a:lnTo>
                  <a:lnTo>
                    <a:pt x="488" y="2850"/>
                  </a:lnTo>
                  <a:lnTo>
                    <a:pt x="619" y="2962"/>
                  </a:lnTo>
                  <a:lnTo>
                    <a:pt x="750" y="3056"/>
                  </a:lnTo>
                  <a:lnTo>
                    <a:pt x="881" y="3150"/>
                  </a:lnTo>
                  <a:lnTo>
                    <a:pt x="1031" y="3206"/>
                  </a:lnTo>
                  <a:lnTo>
                    <a:pt x="1275" y="3281"/>
                  </a:lnTo>
                  <a:lnTo>
                    <a:pt x="1500" y="3337"/>
                  </a:lnTo>
                  <a:lnTo>
                    <a:pt x="1744" y="3337"/>
                  </a:lnTo>
                  <a:lnTo>
                    <a:pt x="1987" y="3300"/>
                  </a:lnTo>
                  <a:lnTo>
                    <a:pt x="2231" y="3244"/>
                  </a:lnTo>
                  <a:lnTo>
                    <a:pt x="2456" y="3150"/>
                  </a:lnTo>
                  <a:lnTo>
                    <a:pt x="2662" y="3019"/>
                  </a:lnTo>
                  <a:lnTo>
                    <a:pt x="2850" y="2850"/>
                  </a:lnTo>
                  <a:lnTo>
                    <a:pt x="3018" y="2644"/>
                  </a:lnTo>
                  <a:lnTo>
                    <a:pt x="3168" y="2438"/>
                  </a:lnTo>
                  <a:lnTo>
                    <a:pt x="3262" y="2194"/>
                  </a:lnTo>
                  <a:lnTo>
                    <a:pt x="3318" y="1950"/>
                  </a:lnTo>
                  <a:lnTo>
                    <a:pt x="3337" y="1706"/>
                  </a:lnTo>
                  <a:lnTo>
                    <a:pt x="3337" y="1463"/>
                  </a:lnTo>
                  <a:lnTo>
                    <a:pt x="3281" y="1219"/>
                  </a:lnTo>
                  <a:lnTo>
                    <a:pt x="3206" y="975"/>
                  </a:lnTo>
                  <a:lnTo>
                    <a:pt x="3131" y="844"/>
                  </a:lnTo>
                  <a:lnTo>
                    <a:pt x="3056" y="732"/>
                  </a:lnTo>
                  <a:lnTo>
                    <a:pt x="2962" y="600"/>
                  </a:lnTo>
                  <a:lnTo>
                    <a:pt x="2850" y="488"/>
                  </a:lnTo>
                  <a:lnTo>
                    <a:pt x="2737" y="375"/>
                  </a:lnTo>
                  <a:lnTo>
                    <a:pt x="2606" y="282"/>
                  </a:lnTo>
                  <a:lnTo>
                    <a:pt x="2456" y="188"/>
                  </a:lnTo>
                  <a:lnTo>
                    <a:pt x="2306" y="113"/>
                  </a:lnTo>
                  <a:lnTo>
                    <a:pt x="2156" y="75"/>
                  </a:lnTo>
                  <a:lnTo>
                    <a:pt x="2006" y="19"/>
                  </a:lnTo>
                  <a:lnTo>
                    <a:pt x="18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45" name="Google Shape;5006;p59">
              <a:extLst>
                <a:ext uri="{FF2B5EF4-FFF2-40B4-BE49-F238E27FC236}">
                  <a16:creationId xmlns:a16="http://schemas.microsoft.com/office/drawing/2014/main" id="{63E62EC0-DD82-7DA8-C5EB-5E037466DE53}"/>
                </a:ext>
              </a:extLst>
            </p:cNvPr>
            <p:cNvSpPr/>
            <p:nvPr/>
          </p:nvSpPr>
          <p:spPr>
            <a:xfrm>
              <a:off x="3342475" y="2467550"/>
              <a:ext cx="58625" cy="60025"/>
            </a:xfrm>
            <a:custGeom>
              <a:avLst/>
              <a:gdLst/>
              <a:ahLst/>
              <a:cxnLst/>
              <a:rect l="l" t="t" r="r" b="b"/>
              <a:pathLst>
                <a:path w="2345" h="2401" extrusionOk="0">
                  <a:moveTo>
                    <a:pt x="1875" y="1"/>
                  </a:moveTo>
                  <a:lnTo>
                    <a:pt x="1782" y="20"/>
                  </a:lnTo>
                  <a:lnTo>
                    <a:pt x="1669" y="57"/>
                  </a:lnTo>
                  <a:lnTo>
                    <a:pt x="1576" y="95"/>
                  </a:lnTo>
                  <a:lnTo>
                    <a:pt x="1369" y="207"/>
                  </a:lnTo>
                  <a:lnTo>
                    <a:pt x="1182" y="338"/>
                  </a:lnTo>
                  <a:lnTo>
                    <a:pt x="1013" y="488"/>
                  </a:lnTo>
                  <a:lnTo>
                    <a:pt x="751" y="732"/>
                  </a:lnTo>
                  <a:lnTo>
                    <a:pt x="563" y="957"/>
                  </a:lnTo>
                  <a:lnTo>
                    <a:pt x="413" y="1126"/>
                  </a:lnTo>
                  <a:lnTo>
                    <a:pt x="263" y="1332"/>
                  </a:lnTo>
                  <a:lnTo>
                    <a:pt x="132" y="1576"/>
                  </a:lnTo>
                  <a:lnTo>
                    <a:pt x="76" y="1688"/>
                  </a:lnTo>
                  <a:lnTo>
                    <a:pt x="38" y="1800"/>
                  </a:lnTo>
                  <a:lnTo>
                    <a:pt x="20" y="1932"/>
                  </a:lnTo>
                  <a:lnTo>
                    <a:pt x="1" y="2044"/>
                  </a:lnTo>
                  <a:lnTo>
                    <a:pt x="20" y="2157"/>
                  </a:lnTo>
                  <a:lnTo>
                    <a:pt x="38" y="2269"/>
                  </a:lnTo>
                  <a:lnTo>
                    <a:pt x="282" y="2344"/>
                  </a:lnTo>
                  <a:lnTo>
                    <a:pt x="507" y="2400"/>
                  </a:lnTo>
                  <a:lnTo>
                    <a:pt x="751" y="2400"/>
                  </a:lnTo>
                  <a:lnTo>
                    <a:pt x="994" y="2363"/>
                  </a:lnTo>
                  <a:lnTo>
                    <a:pt x="1238" y="2307"/>
                  </a:lnTo>
                  <a:lnTo>
                    <a:pt x="1463" y="2213"/>
                  </a:lnTo>
                  <a:lnTo>
                    <a:pt x="1669" y="2082"/>
                  </a:lnTo>
                  <a:lnTo>
                    <a:pt x="1857" y="1913"/>
                  </a:lnTo>
                  <a:lnTo>
                    <a:pt x="2025" y="1707"/>
                  </a:lnTo>
                  <a:lnTo>
                    <a:pt x="2175" y="1501"/>
                  </a:lnTo>
                  <a:lnTo>
                    <a:pt x="2269" y="1257"/>
                  </a:lnTo>
                  <a:lnTo>
                    <a:pt x="2325" y="1013"/>
                  </a:lnTo>
                  <a:lnTo>
                    <a:pt x="2344" y="769"/>
                  </a:lnTo>
                  <a:lnTo>
                    <a:pt x="2344" y="526"/>
                  </a:lnTo>
                  <a:lnTo>
                    <a:pt x="2288" y="282"/>
                  </a:lnTo>
                  <a:lnTo>
                    <a:pt x="2213" y="38"/>
                  </a:lnTo>
                  <a:lnTo>
                    <a:pt x="2100" y="20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37D3B4DC-25EC-9492-64C6-E66527F4AAA6}"/>
              </a:ext>
            </a:extLst>
          </p:cNvPr>
          <p:cNvSpPr/>
          <p:nvPr/>
        </p:nvSpPr>
        <p:spPr>
          <a:xfrm>
            <a:off x="1524000" y="584200"/>
            <a:ext cx="10007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Trong 1 phút 40 giây, một người đi xe đạp đi được đoạn đường 500 m. Tính vận tốc của người đi xe đạp đó (theo đơn vị m/s).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EA70FD4-AA61-5ED3-4D7E-866FCFD0D697}"/>
              </a:ext>
            </a:extLst>
          </p:cNvPr>
          <p:cNvSpPr txBox="1"/>
          <p:nvPr/>
        </p:nvSpPr>
        <p:spPr>
          <a:xfrm>
            <a:off x="1778000" y="2717801"/>
            <a:ext cx="89408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Đổi: 1 phút 40 giây = 100 giây</a:t>
            </a:r>
          </a:p>
          <a:p>
            <a:pPr algn="ctr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 tốc của người đi xe đạp đó là:</a:t>
            </a:r>
          </a:p>
          <a:p>
            <a:pPr algn="ctr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500 : 100 = 5 (m/s)</a:t>
            </a:r>
          </a:p>
          <a:p>
            <a:pPr algn="r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5 m/s.</a:t>
            </a:r>
          </a:p>
        </p:txBody>
      </p:sp>
    </p:spTree>
    <p:extLst>
      <p:ext uri="{BB962C8B-B14F-4D97-AF65-F5344CB8AC3E}">
        <p14:creationId xmlns:p14="http://schemas.microsoft.com/office/powerpoint/2010/main" val="215871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5456836" y="-243641"/>
            <a:ext cx="1278329" cy="715864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471109" y="5043907"/>
            <a:ext cx="12981581" cy="2150075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417310" y="888577"/>
            <a:ext cx="9204745" cy="4877069"/>
          </a:xfrm>
          <a:custGeom>
            <a:avLst/>
            <a:gdLst/>
            <a:ahLst/>
            <a:cxnLst/>
            <a:rect l="l" t="t" r="r" b="b"/>
            <a:pathLst>
              <a:path w="13807118" h="7315604">
                <a:moveTo>
                  <a:pt x="0" y="0"/>
                </a:moveTo>
                <a:lnTo>
                  <a:pt x="13807118" y="0"/>
                </a:lnTo>
                <a:lnTo>
                  <a:pt x="13807118" y="7315604"/>
                </a:lnTo>
                <a:lnTo>
                  <a:pt x="0" y="73156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104" r="-8011" b="-75995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979911" y="1563457"/>
            <a:ext cx="1397487" cy="862948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244842" y="376826"/>
            <a:ext cx="1346137" cy="918739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9000493" y="4936153"/>
            <a:ext cx="507080" cy="945604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-376988">
            <a:off x="7764458" y="4958853"/>
            <a:ext cx="471981" cy="1041136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3"/>
                </a:lnTo>
                <a:lnTo>
                  <a:pt x="0" y="15617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507145">
            <a:off x="5054525" y="583748"/>
            <a:ext cx="1930315" cy="609658"/>
          </a:xfrm>
          <a:custGeom>
            <a:avLst/>
            <a:gdLst/>
            <a:ahLst/>
            <a:cxnLst/>
            <a:rect l="l" t="t" r="r" b="b"/>
            <a:pathLst>
              <a:path w="2895473" h="914487">
                <a:moveTo>
                  <a:pt x="0" y="0"/>
                </a:moveTo>
                <a:lnTo>
                  <a:pt x="2895474" y="0"/>
                </a:lnTo>
                <a:lnTo>
                  <a:pt x="2895474" y="914487"/>
                </a:lnTo>
                <a:lnTo>
                  <a:pt x="0" y="9144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27435" y="1671006"/>
            <a:ext cx="2014284" cy="4501194"/>
          </a:xfrm>
          <a:custGeom>
            <a:avLst/>
            <a:gdLst/>
            <a:ahLst/>
            <a:cxnLst/>
            <a:rect l="l" t="t" r="r" b="b"/>
            <a:pathLst>
              <a:path w="3021426" h="6751791">
                <a:moveTo>
                  <a:pt x="0" y="0"/>
                </a:moveTo>
                <a:lnTo>
                  <a:pt x="3021426" y="0"/>
                </a:lnTo>
                <a:lnTo>
                  <a:pt x="3021426" y="6751791"/>
                </a:lnTo>
                <a:lnTo>
                  <a:pt x="0" y="67517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0041902" y="4583552"/>
            <a:ext cx="1160305" cy="1439138"/>
          </a:xfrm>
          <a:custGeom>
            <a:avLst/>
            <a:gdLst/>
            <a:ahLst/>
            <a:cxnLst/>
            <a:rect l="l" t="t" r="r" b="b"/>
            <a:pathLst>
              <a:path w="1740457" h="2158707">
                <a:moveTo>
                  <a:pt x="0" y="0"/>
                </a:moveTo>
                <a:lnTo>
                  <a:pt x="1740458" y="0"/>
                </a:lnTo>
                <a:lnTo>
                  <a:pt x="1740458" y="2158707"/>
                </a:lnTo>
                <a:lnTo>
                  <a:pt x="0" y="215870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077200" y="4953000"/>
            <a:ext cx="3201211" cy="1424539"/>
          </a:xfrm>
          <a:prstGeom prst="rect">
            <a:avLst/>
          </a:prstGeom>
        </p:spPr>
      </p:pic>
      <p:pic>
        <p:nvPicPr>
          <p:cNvPr id="14" name="Picture 13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033E4BD7-B52C-980B-6022-784CF05A16F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4200"/>
            <a:ext cx="12772572" cy="308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17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7" name="Google Shape;1917;p38"/>
          <p:cNvSpPr/>
          <p:nvPr/>
        </p:nvSpPr>
        <p:spPr>
          <a:xfrm>
            <a:off x="1895830" y="661167"/>
            <a:ext cx="8415925" cy="725941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61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918" name="Google Shape;1918;p38"/>
          <p:cNvSpPr txBox="1">
            <a:spLocks noGrp="1"/>
          </p:cNvSpPr>
          <p:nvPr>
            <p:ph type="title"/>
          </p:nvPr>
        </p:nvSpPr>
        <p:spPr>
          <a:xfrm>
            <a:off x="2744987" y="718397"/>
            <a:ext cx="6730539" cy="609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Bài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học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này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giúp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em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:</a:t>
            </a:r>
            <a:endParaRPr sz="4800" dirty="0">
              <a:latin typeface="Cambria" panose="02040503050406030204" pitchFamily="18" charset="0"/>
              <a:ea typeface="Cambria" panose="02040503050406030204" pitchFamily="18" charset="0"/>
              <a:cs typeface="#9Slide07 Baloo Tamma" panose="03080902040302020200" pitchFamily="66" charset="0"/>
            </a:endParaRPr>
          </a:p>
        </p:txBody>
      </p:sp>
      <p:grpSp>
        <p:nvGrpSpPr>
          <p:cNvPr id="1951" name="Google Shape;1951;p38"/>
          <p:cNvGrpSpPr/>
          <p:nvPr/>
        </p:nvGrpSpPr>
        <p:grpSpPr>
          <a:xfrm>
            <a:off x="315880" y="5750785"/>
            <a:ext cx="625128" cy="1069363"/>
            <a:chOff x="6076675" y="3358950"/>
            <a:chExt cx="374000" cy="639775"/>
          </a:xfrm>
        </p:grpSpPr>
        <p:sp>
          <p:nvSpPr>
            <p:cNvPr id="1952" name="Google Shape;1952;p38"/>
            <p:cNvSpPr/>
            <p:nvPr/>
          </p:nvSpPr>
          <p:spPr>
            <a:xfrm>
              <a:off x="6076675" y="3493000"/>
              <a:ext cx="358075" cy="505725"/>
            </a:xfrm>
            <a:custGeom>
              <a:avLst/>
              <a:gdLst/>
              <a:ahLst/>
              <a:cxnLst/>
              <a:rect l="l" t="t" r="r" b="b"/>
              <a:pathLst>
                <a:path w="14323" h="20229" extrusionOk="0">
                  <a:moveTo>
                    <a:pt x="12673" y="0"/>
                  </a:moveTo>
                  <a:lnTo>
                    <a:pt x="12129" y="19"/>
                  </a:lnTo>
                  <a:lnTo>
                    <a:pt x="11454" y="75"/>
                  </a:lnTo>
                  <a:lnTo>
                    <a:pt x="10798" y="132"/>
                  </a:lnTo>
                  <a:lnTo>
                    <a:pt x="10255" y="150"/>
                  </a:lnTo>
                  <a:lnTo>
                    <a:pt x="9880" y="150"/>
                  </a:lnTo>
                  <a:lnTo>
                    <a:pt x="9149" y="169"/>
                  </a:lnTo>
                  <a:lnTo>
                    <a:pt x="8961" y="188"/>
                  </a:lnTo>
                  <a:lnTo>
                    <a:pt x="8774" y="207"/>
                  </a:lnTo>
                  <a:lnTo>
                    <a:pt x="8586" y="244"/>
                  </a:lnTo>
                  <a:lnTo>
                    <a:pt x="8417" y="300"/>
                  </a:lnTo>
                  <a:lnTo>
                    <a:pt x="8249" y="357"/>
                  </a:lnTo>
                  <a:lnTo>
                    <a:pt x="8080" y="432"/>
                  </a:lnTo>
                  <a:lnTo>
                    <a:pt x="7930" y="507"/>
                  </a:lnTo>
                  <a:lnTo>
                    <a:pt x="7761" y="600"/>
                  </a:lnTo>
                  <a:lnTo>
                    <a:pt x="7630" y="713"/>
                  </a:lnTo>
                  <a:lnTo>
                    <a:pt x="7499" y="825"/>
                  </a:lnTo>
                  <a:lnTo>
                    <a:pt x="7330" y="994"/>
                  </a:lnTo>
                  <a:lnTo>
                    <a:pt x="7180" y="1181"/>
                  </a:lnTo>
                  <a:lnTo>
                    <a:pt x="7049" y="1369"/>
                  </a:lnTo>
                  <a:lnTo>
                    <a:pt x="6936" y="1575"/>
                  </a:lnTo>
                  <a:lnTo>
                    <a:pt x="6655" y="2156"/>
                  </a:lnTo>
                  <a:lnTo>
                    <a:pt x="6505" y="2419"/>
                  </a:lnTo>
                  <a:lnTo>
                    <a:pt x="6374" y="2662"/>
                  </a:lnTo>
                  <a:lnTo>
                    <a:pt x="6299" y="2794"/>
                  </a:lnTo>
                  <a:lnTo>
                    <a:pt x="6243" y="2925"/>
                  </a:lnTo>
                  <a:lnTo>
                    <a:pt x="6130" y="3262"/>
                  </a:lnTo>
                  <a:lnTo>
                    <a:pt x="6018" y="3675"/>
                  </a:lnTo>
                  <a:lnTo>
                    <a:pt x="5924" y="4143"/>
                  </a:lnTo>
                  <a:lnTo>
                    <a:pt x="5887" y="4462"/>
                  </a:lnTo>
                  <a:lnTo>
                    <a:pt x="5755" y="5456"/>
                  </a:lnTo>
                  <a:lnTo>
                    <a:pt x="5624" y="6337"/>
                  </a:lnTo>
                  <a:lnTo>
                    <a:pt x="5530" y="7012"/>
                  </a:lnTo>
                  <a:lnTo>
                    <a:pt x="5249" y="7030"/>
                  </a:lnTo>
                  <a:lnTo>
                    <a:pt x="4518" y="7030"/>
                  </a:lnTo>
                  <a:lnTo>
                    <a:pt x="4068" y="7012"/>
                  </a:lnTo>
                  <a:lnTo>
                    <a:pt x="4012" y="7012"/>
                  </a:lnTo>
                  <a:lnTo>
                    <a:pt x="3975" y="7030"/>
                  </a:lnTo>
                  <a:lnTo>
                    <a:pt x="3937" y="7068"/>
                  </a:lnTo>
                  <a:lnTo>
                    <a:pt x="3900" y="7105"/>
                  </a:lnTo>
                  <a:lnTo>
                    <a:pt x="3900" y="7293"/>
                  </a:lnTo>
                  <a:lnTo>
                    <a:pt x="3881" y="7462"/>
                  </a:lnTo>
                  <a:lnTo>
                    <a:pt x="3900" y="7705"/>
                  </a:lnTo>
                  <a:lnTo>
                    <a:pt x="3918" y="8137"/>
                  </a:lnTo>
                  <a:lnTo>
                    <a:pt x="3937" y="8230"/>
                  </a:lnTo>
                  <a:lnTo>
                    <a:pt x="3956" y="8286"/>
                  </a:lnTo>
                  <a:lnTo>
                    <a:pt x="3993" y="8324"/>
                  </a:lnTo>
                  <a:lnTo>
                    <a:pt x="4050" y="8361"/>
                  </a:lnTo>
                  <a:lnTo>
                    <a:pt x="4781" y="8380"/>
                  </a:lnTo>
                  <a:lnTo>
                    <a:pt x="4799" y="8380"/>
                  </a:lnTo>
                  <a:lnTo>
                    <a:pt x="5418" y="8418"/>
                  </a:lnTo>
                  <a:lnTo>
                    <a:pt x="5362" y="8699"/>
                  </a:lnTo>
                  <a:lnTo>
                    <a:pt x="5306" y="9224"/>
                  </a:lnTo>
                  <a:lnTo>
                    <a:pt x="5231" y="10030"/>
                  </a:lnTo>
                  <a:lnTo>
                    <a:pt x="5174" y="10386"/>
                  </a:lnTo>
                  <a:lnTo>
                    <a:pt x="5118" y="10686"/>
                  </a:lnTo>
                  <a:lnTo>
                    <a:pt x="5006" y="11248"/>
                  </a:lnTo>
                  <a:lnTo>
                    <a:pt x="4893" y="11830"/>
                  </a:lnTo>
                  <a:lnTo>
                    <a:pt x="4837" y="12130"/>
                  </a:lnTo>
                  <a:lnTo>
                    <a:pt x="4799" y="12486"/>
                  </a:lnTo>
                  <a:lnTo>
                    <a:pt x="4649" y="13779"/>
                  </a:lnTo>
                  <a:lnTo>
                    <a:pt x="4593" y="14360"/>
                  </a:lnTo>
                  <a:lnTo>
                    <a:pt x="4556" y="14698"/>
                  </a:lnTo>
                  <a:lnTo>
                    <a:pt x="4518" y="14942"/>
                  </a:lnTo>
                  <a:lnTo>
                    <a:pt x="4443" y="15410"/>
                  </a:lnTo>
                  <a:lnTo>
                    <a:pt x="4368" y="15841"/>
                  </a:lnTo>
                  <a:lnTo>
                    <a:pt x="4274" y="16273"/>
                  </a:lnTo>
                  <a:lnTo>
                    <a:pt x="4162" y="16647"/>
                  </a:lnTo>
                  <a:lnTo>
                    <a:pt x="4050" y="16985"/>
                  </a:lnTo>
                  <a:lnTo>
                    <a:pt x="3937" y="17266"/>
                  </a:lnTo>
                  <a:lnTo>
                    <a:pt x="3806" y="17547"/>
                  </a:lnTo>
                  <a:lnTo>
                    <a:pt x="3731" y="17660"/>
                  </a:lnTo>
                  <a:lnTo>
                    <a:pt x="3637" y="17772"/>
                  </a:lnTo>
                  <a:lnTo>
                    <a:pt x="3543" y="17885"/>
                  </a:lnTo>
                  <a:lnTo>
                    <a:pt x="3431" y="17997"/>
                  </a:lnTo>
                  <a:lnTo>
                    <a:pt x="3300" y="18091"/>
                  </a:lnTo>
                  <a:lnTo>
                    <a:pt x="3150" y="18166"/>
                  </a:lnTo>
                  <a:lnTo>
                    <a:pt x="2906" y="18260"/>
                  </a:lnTo>
                  <a:lnTo>
                    <a:pt x="2681" y="18335"/>
                  </a:lnTo>
                  <a:lnTo>
                    <a:pt x="2494" y="18391"/>
                  </a:lnTo>
                  <a:lnTo>
                    <a:pt x="2306" y="18410"/>
                  </a:lnTo>
                  <a:lnTo>
                    <a:pt x="2044" y="18447"/>
                  </a:lnTo>
                  <a:lnTo>
                    <a:pt x="1781" y="18447"/>
                  </a:lnTo>
                  <a:lnTo>
                    <a:pt x="938" y="18428"/>
                  </a:lnTo>
                  <a:lnTo>
                    <a:pt x="356" y="18391"/>
                  </a:lnTo>
                  <a:lnTo>
                    <a:pt x="206" y="18410"/>
                  </a:lnTo>
                  <a:lnTo>
                    <a:pt x="150" y="18410"/>
                  </a:lnTo>
                  <a:lnTo>
                    <a:pt x="113" y="18447"/>
                  </a:lnTo>
                  <a:lnTo>
                    <a:pt x="56" y="18466"/>
                  </a:lnTo>
                  <a:lnTo>
                    <a:pt x="38" y="18522"/>
                  </a:lnTo>
                  <a:lnTo>
                    <a:pt x="19" y="18597"/>
                  </a:lnTo>
                  <a:lnTo>
                    <a:pt x="0" y="18672"/>
                  </a:lnTo>
                  <a:lnTo>
                    <a:pt x="0" y="19853"/>
                  </a:lnTo>
                  <a:lnTo>
                    <a:pt x="0" y="19928"/>
                  </a:lnTo>
                  <a:lnTo>
                    <a:pt x="19" y="20003"/>
                  </a:lnTo>
                  <a:lnTo>
                    <a:pt x="56" y="20078"/>
                  </a:lnTo>
                  <a:lnTo>
                    <a:pt x="113" y="20116"/>
                  </a:lnTo>
                  <a:lnTo>
                    <a:pt x="169" y="20153"/>
                  </a:lnTo>
                  <a:lnTo>
                    <a:pt x="263" y="20191"/>
                  </a:lnTo>
                  <a:lnTo>
                    <a:pt x="375" y="20209"/>
                  </a:lnTo>
                  <a:lnTo>
                    <a:pt x="488" y="20209"/>
                  </a:lnTo>
                  <a:lnTo>
                    <a:pt x="1031" y="20228"/>
                  </a:lnTo>
                  <a:lnTo>
                    <a:pt x="1650" y="20228"/>
                  </a:lnTo>
                  <a:lnTo>
                    <a:pt x="2062" y="20209"/>
                  </a:lnTo>
                  <a:lnTo>
                    <a:pt x="2644" y="20153"/>
                  </a:lnTo>
                  <a:lnTo>
                    <a:pt x="3225" y="20116"/>
                  </a:lnTo>
                  <a:lnTo>
                    <a:pt x="3600" y="20097"/>
                  </a:lnTo>
                  <a:lnTo>
                    <a:pt x="3937" y="20078"/>
                  </a:lnTo>
                  <a:lnTo>
                    <a:pt x="4706" y="20059"/>
                  </a:lnTo>
                  <a:lnTo>
                    <a:pt x="4949" y="20041"/>
                  </a:lnTo>
                  <a:lnTo>
                    <a:pt x="5193" y="19984"/>
                  </a:lnTo>
                  <a:lnTo>
                    <a:pt x="5437" y="19928"/>
                  </a:lnTo>
                  <a:lnTo>
                    <a:pt x="5662" y="19834"/>
                  </a:lnTo>
                  <a:lnTo>
                    <a:pt x="5887" y="19722"/>
                  </a:lnTo>
                  <a:lnTo>
                    <a:pt x="6112" y="19591"/>
                  </a:lnTo>
                  <a:lnTo>
                    <a:pt x="6318" y="19422"/>
                  </a:lnTo>
                  <a:lnTo>
                    <a:pt x="6505" y="19235"/>
                  </a:lnTo>
                  <a:lnTo>
                    <a:pt x="6861" y="18878"/>
                  </a:lnTo>
                  <a:lnTo>
                    <a:pt x="7143" y="18541"/>
                  </a:lnTo>
                  <a:lnTo>
                    <a:pt x="7368" y="18203"/>
                  </a:lnTo>
                  <a:lnTo>
                    <a:pt x="7555" y="17904"/>
                  </a:lnTo>
                  <a:lnTo>
                    <a:pt x="7593" y="17810"/>
                  </a:lnTo>
                  <a:lnTo>
                    <a:pt x="7724" y="17472"/>
                  </a:lnTo>
                  <a:lnTo>
                    <a:pt x="7836" y="17097"/>
                  </a:lnTo>
                  <a:lnTo>
                    <a:pt x="7911" y="16647"/>
                  </a:lnTo>
                  <a:lnTo>
                    <a:pt x="7968" y="16160"/>
                  </a:lnTo>
                  <a:lnTo>
                    <a:pt x="8024" y="15729"/>
                  </a:lnTo>
                  <a:lnTo>
                    <a:pt x="8080" y="15316"/>
                  </a:lnTo>
                  <a:lnTo>
                    <a:pt x="8118" y="14867"/>
                  </a:lnTo>
                  <a:lnTo>
                    <a:pt x="8230" y="13929"/>
                  </a:lnTo>
                  <a:lnTo>
                    <a:pt x="8342" y="13104"/>
                  </a:lnTo>
                  <a:lnTo>
                    <a:pt x="8417" y="12523"/>
                  </a:lnTo>
                  <a:lnTo>
                    <a:pt x="8511" y="11980"/>
                  </a:lnTo>
                  <a:lnTo>
                    <a:pt x="8586" y="11436"/>
                  </a:lnTo>
                  <a:lnTo>
                    <a:pt x="8661" y="10855"/>
                  </a:lnTo>
                  <a:lnTo>
                    <a:pt x="8680" y="10799"/>
                  </a:lnTo>
                  <a:lnTo>
                    <a:pt x="8717" y="10274"/>
                  </a:lnTo>
                  <a:lnTo>
                    <a:pt x="8774" y="9692"/>
                  </a:lnTo>
                  <a:lnTo>
                    <a:pt x="8811" y="9318"/>
                  </a:lnTo>
                  <a:lnTo>
                    <a:pt x="8886" y="8418"/>
                  </a:lnTo>
                  <a:lnTo>
                    <a:pt x="10836" y="8418"/>
                  </a:lnTo>
                  <a:lnTo>
                    <a:pt x="11267" y="8436"/>
                  </a:lnTo>
                  <a:lnTo>
                    <a:pt x="11679" y="8455"/>
                  </a:lnTo>
                  <a:lnTo>
                    <a:pt x="12242" y="8474"/>
                  </a:lnTo>
                  <a:lnTo>
                    <a:pt x="12523" y="8455"/>
                  </a:lnTo>
                  <a:lnTo>
                    <a:pt x="12635" y="8436"/>
                  </a:lnTo>
                  <a:lnTo>
                    <a:pt x="12710" y="8399"/>
                  </a:lnTo>
                  <a:lnTo>
                    <a:pt x="12767" y="8361"/>
                  </a:lnTo>
                  <a:lnTo>
                    <a:pt x="12804" y="8305"/>
                  </a:lnTo>
                  <a:lnTo>
                    <a:pt x="12823" y="8230"/>
                  </a:lnTo>
                  <a:lnTo>
                    <a:pt x="12842" y="8137"/>
                  </a:lnTo>
                  <a:lnTo>
                    <a:pt x="12860" y="7855"/>
                  </a:lnTo>
                  <a:lnTo>
                    <a:pt x="12860" y="7593"/>
                  </a:lnTo>
                  <a:lnTo>
                    <a:pt x="12860" y="7293"/>
                  </a:lnTo>
                  <a:lnTo>
                    <a:pt x="12860" y="7218"/>
                  </a:lnTo>
                  <a:lnTo>
                    <a:pt x="12842" y="7162"/>
                  </a:lnTo>
                  <a:lnTo>
                    <a:pt x="12804" y="7105"/>
                  </a:lnTo>
                  <a:lnTo>
                    <a:pt x="12748" y="7049"/>
                  </a:lnTo>
                  <a:lnTo>
                    <a:pt x="12673" y="7012"/>
                  </a:lnTo>
                  <a:lnTo>
                    <a:pt x="12579" y="6993"/>
                  </a:lnTo>
                  <a:lnTo>
                    <a:pt x="12448" y="6974"/>
                  </a:lnTo>
                  <a:lnTo>
                    <a:pt x="11998" y="6974"/>
                  </a:lnTo>
                  <a:lnTo>
                    <a:pt x="11361" y="6993"/>
                  </a:lnTo>
                  <a:lnTo>
                    <a:pt x="10723" y="7012"/>
                  </a:lnTo>
                  <a:lnTo>
                    <a:pt x="10311" y="7030"/>
                  </a:lnTo>
                  <a:lnTo>
                    <a:pt x="9823" y="7030"/>
                  </a:lnTo>
                  <a:lnTo>
                    <a:pt x="9748" y="7049"/>
                  </a:lnTo>
                  <a:lnTo>
                    <a:pt x="9430" y="7068"/>
                  </a:lnTo>
                  <a:lnTo>
                    <a:pt x="9092" y="7068"/>
                  </a:lnTo>
                  <a:lnTo>
                    <a:pt x="9149" y="6731"/>
                  </a:lnTo>
                  <a:lnTo>
                    <a:pt x="9167" y="6506"/>
                  </a:lnTo>
                  <a:lnTo>
                    <a:pt x="9205" y="6112"/>
                  </a:lnTo>
                  <a:lnTo>
                    <a:pt x="9336" y="5287"/>
                  </a:lnTo>
                  <a:lnTo>
                    <a:pt x="9392" y="4837"/>
                  </a:lnTo>
                  <a:lnTo>
                    <a:pt x="9486" y="4387"/>
                  </a:lnTo>
                  <a:lnTo>
                    <a:pt x="9580" y="3975"/>
                  </a:lnTo>
                  <a:lnTo>
                    <a:pt x="9692" y="3581"/>
                  </a:lnTo>
                  <a:lnTo>
                    <a:pt x="9861" y="3094"/>
                  </a:lnTo>
                  <a:lnTo>
                    <a:pt x="9955" y="2887"/>
                  </a:lnTo>
                  <a:lnTo>
                    <a:pt x="10048" y="2681"/>
                  </a:lnTo>
                  <a:lnTo>
                    <a:pt x="10180" y="2494"/>
                  </a:lnTo>
                  <a:lnTo>
                    <a:pt x="10330" y="2325"/>
                  </a:lnTo>
                  <a:lnTo>
                    <a:pt x="10498" y="2194"/>
                  </a:lnTo>
                  <a:lnTo>
                    <a:pt x="10705" y="2081"/>
                  </a:lnTo>
                  <a:lnTo>
                    <a:pt x="10892" y="1988"/>
                  </a:lnTo>
                  <a:lnTo>
                    <a:pt x="11098" y="1931"/>
                  </a:lnTo>
                  <a:lnTo>
                    <a:pt x="11304" y="1894"/>
                  </a:lnTo>
                  <a:lnTo>
                    <a:pt x="11511" y="1856"/>
                  </a:lnTo>
                  <a:lnTo>
                    <a:pt x="11811" y="1819"/>
                  </a:lnTo>
                  <a:lnTo>
                    <a:pt x="12092" y="1800"/>
                  </a:lnTo>
                  <a:lnTo>
                    <a:pt x="12954" y="1800"/>
                  </a:lnTo>
                  <a:lnTo>
                    <a:pt x="13367" y="1819"/>
                  </a:lnTo>
                  <a:lnTo>
                    <a:pt x="13966" y="1838"/>
                  </a:lnTo>
                  <a:lnTo>
                    <a:pt x="14116" y="1838"/>
                  </a:lnTo>
                  <a:lnTo>
                    <a:pt x="14173" y="1819"/>
                  </a:lnTo>
                  <a:lnTo>
                    <a:pt x="14210" y="1800"/>
                  </a:lnTo>
                  <a:lnTo>
                    <a:pt x="14248" y="1763"/>
                  </a:lnTo>
                  <a:lnTo>
                    <a:pt x="14285" y="1706"/>
                  </a:lnTo>
                  <a:lnTo>
                    <a:pt x="14304" y="1650"/>
                  </a:lnTo>
                  <a:lnTo>
                    <a:pt x="14323" y="1556"/>
                  </a:lnTo>
                  <a:lnTo>
                    <a:pt x="14323" y="375"/>
                  </a:lnTo>
                  <a:lnTo>
                    <a:pt x="14323" y="300"/>
                  </a:lnTo>
                  <a:lnTo>
                    <a:pt x="14304" y="225"/>
                  </a:lnTo>
                  <a:lnTo>
                    <a:pt x="14266" y="169"/>
                  </a:lnTo>
                  <a:lnTo>
                    <a:pt x="14210" y="113"/>
                  </a:lnTo>
                  <a:lnTo>
                    <a:pt x="14154" y="75"/>
                  </a:lnTo>
                  <a:lnTo>
                    <a:pt x="14060" y="57"/>
                  </a:lnTo>
                  <a:lnTo>
                    <a:pt x="13948" y="38"/>
                  </a:lnTo>
                  <a:lnTo>
                    <a:pt x="13835" y="38"/>
                  </a:lnTo>
                  <a:lnTo>
                    <a:pt x="13292" y="19"/>
                  </a:lnTo>
                  <a:lnTo>
                    <a:pt x="1267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61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3" name="Google Shape;1953;p38"/>
            <p:cNvSpPr/>
            <p:nvPr/>
          </p:nvSpPr>
          <p:spPr>
            <a:xfrm>
              <a:off x="6174150" y="3685625"/>
              <a:ext cx="22050" cy="16900"/>
            </a:xfrm>
            <a:custGeom>
              <a:avLst/>
              <a:gdLst/>
              <a:ahLst/>
              <a:cxnLst/>
              <a:rect l="l" t="t" r="r" b="b"/>
              <a:pathLst>
                <a:path w="882" h="676" extrusionOk="0">
                  <a:moveTo>
                    <a:pt x="1" y="0"/>
                  </a:moveTo>
                  <a:lnTo>
                    <a:pt x="19" y="432"/>
                  </a:lnTo>
                  <a:lnTo>
                    <a:pt x="38" y="525"/>
                  </a:lnTo>
                  <a:lnTo>
                    <a:pt x="57" y="581"/>
                  </a:lnTo>
                  <a:lnTo>
                    <a:pt x="94" y="619"/>
                  </a:lnTo>
                  <a:lnTo>
                    <a:pt x="151" y="656"/>
                  </a:lnTo>
                  <a:lnTo>
                    <a:pt x="882" y="675"/>
                  </a:lnTo>
                  <a:lnTo>
                    <a:pt x="657" y="525"/>
                  </a:lnTo>
                  <a:lnTo>
                    <a:pt x="432" y="3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61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4" name="Google Shape;1954;p38"/>
            <p:cNvSpPr/>
            <p:nvPr/>
          </p:nvSpPr>
          <p:spPr>
            <a:xfrm>
              <a:off x="6209300" y="3710450"/>
              <a:ext cx="86725" cy="53925"/>
            </a:xfrm>
            <a:custGeom>
              <a:avLst/>
              <a:gdLst/>
              <a:ahLst/>
              <a:cxnLst/>
              <a:rect l="l" t="t" r="r" b="b"/>
              <a:pathLst>
                <a:path w="3469" h="2157" extrusionOk="0">
                  <a:moveTo>
                    <a:pt x="57" y="1"/>
                  </a:moveTo>
                  <a:lnTo>
                    <a:pt x="1" y="526"/>
                  </a:lnTo>
                  <a:lnTo>
                    <a:pt x="675" y="770"/>
                  </a:lnTo>
                  <a:lnTo>
                    <a:pt x="1332" y="1051"/>
                  </a:lnTo>
                  <a:lnTo>
                    <a:pt x="1988" y="1332"/>
                  </a:lnTo>
                  <a:lnTo>
                    <a:pt x="2306" y="1501"/>
                  </a:lnTo>
                  <a:lnTo>
                    <a:pt x="2606" y="1669"/>
                  </a:lnTo>
                  <a:lnTo>
                    <a:pt x="3000" y="1894"/>
                  </a:lnTo>
                  <a:lnTo>
                    <a:pt x="3356" y="2157"/>
                  </a:lnTo>
                  <a:lnTo>
                    <a:pt x="3375" y="2101"/>
                  </a:lnTo>
                  <a:lnTo>
                    <a:pt x="3412" y="1576"/>
                  </a:lnTo>
                  <a:lnTo>
                    <a:pt x="3469" y="994"/>
                  </a:lnTo>
                  <a:lnTo>
                    <a:pt x="2925" y="863"/>
                  </a:lnTo>
                  <a:lnTo>
                    <a:pt x="2175" y="695"/>
                  </a:lnTo>
                  <a:lnTo>
                    <a:pt x="1444" y="507"/>
                  </a:lnTo>
                  <a:lnTo>
                    <a:pt x="1088" y="395"/>
                  </a:lnTo>
                  <a:lnTo>
                    <a:pt x="750" y="282"/>
                  </a:lnTo>
                  <a:lnTo>
                    <a:pt x="394" y="151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61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5" name="Google Shape;1955;p38"/>
            <p:cNvSpPr/>
            <p:nvPr/>
          </p:nvSpPr>
          <p:spPr>
            <a:xfrm>
              <a:off x="6191500" y="3837475"/>
              <a:ext cx="85775" cy="100775"/>
            </a:xfrm>
            <a:custGeom>
              <a:avLst/>
              <a:gdLst/>
              <a:ahLst/>
              <a:cxnLst/>
              <a:rect l="l" t="t" r="r" b="b"/>
              <a:pathLst>
                <a:path w="3431" h="4031" extrusionOk="0">
                  <a:moveTo>
                    <a:pt x="56" y="0"/>
                  </a:moveTo>
                  <a:lnTo>
                    <a:pt x="0" y="581"/>
                  </a:lnTo>
                  <a:lnTo>
                    <a:pt x="600" y="1031"/>
                  </a:lnTo>
                  <a:lnTo>
                    <a:pt x="881" y="1256"/>
                  </a:lnTo>
                  <a:lnTo>
                    <a:pt x="1144" y="1481"/>
                  </a:lnTo>
                  <a:lnTo>
                    <a:pt x="1425" y="1744"/>
                  </a:lnTo>
                  <a:lnTo>
                    <a:pt x="1669" y="1987"/>
                  </a:lnTo>
                  <a:lnTo>
                    <a:pt x="1912" y="2250"/>
                  </a:lnTo>
                  <a:lnTo>
                    <a:pt x="2137" y="2512"/>
                  </a:lnTo>
                  <a:lnTo>
                    <a:pt x="2343" y="2775"/>
                  </a:lnTo>
                  <a:lnTo>
                    <a:pt x="2512" y="3037"/>
                  </a:lnTo>
                  <a:lnTo>
                    <a:pt x="2681" y="3318"/>
                  </a:lnTo>
                  <a:lnTo>
                    <a:pt x="2831" y="3618"/>
                  </a:lnTo>
                  <a:lnTo>
                    <a:pt x="2925" y="3825"/>
                  </a:lnTo>
                  <a:lnTo>
                    <a:pt x="3000" y="4031"/>
                  </a:lnTo>
                  <a:lnTo>
                    <a:pt x="3131" y="3693"/>
                  </a:lnTo>
                  <a:lnTo>
                    <a:pt x="3243" y="3318"/>
                  </a:lnTo>
                  <a:lnTo>
                    <a:pt x="3318" y="2868"/>
                  </a:lnTo>
                  <a:lnTo>
                    <a:pt x="3375" y="2381"/>
                  </a:lnTo>
                  <a:lnTo>
                    <a:pt x="3431" y="1950"/>
                  </a:lnTo>
                  <a:lnTo>
                    <a:pt x="3243" y="1762"/>
                  </a:lnTo>
                  <a:lnTo>
                    <a:pt x="3018" y="1594"/>
                  </a:lnTo>
                  <a:lnTo>
                    <a:pt x="2681" y="1350"/>
                  </a:lnTo>
                  <a:lnTo>
                    <a:pt x="2343" y="1125"/>
                  </a:lnTo>
                  <a:lnTo>
                    <a:pt x="1987" y="938"/>
                  </a:lnTo>
                  <a:lnTo>
                    <a:pt x="1631" y="750"/>
                  </a:lnTo>
                  <a:lnTo>
                    <a:pt x="825" y="394"/>
                  </a:lnTo>
                  <a:lnTo>
                    <a:pt x="450" y="206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61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6" name="Google Shape;1956;p38"/>
            <p:cNvSpPr/>
            <p:nvPr/>
          </p:nvSpPr>
          <p:spPr>
            <a:xfrm>
              <a:off x="6220550" y="3604550"/>
              <a:ext cx="86250" cy="56725"/>
            </a:xfrm>
            <a:custGeom>
              <a:avLst/>
              <a:gdLst/>
              <a:ahLst/>
              <a:cxnLst/>
              <a:rect l="l" t="t" r="r" b="b"/>
              <a:pathLst>
                <a:path w="3450" h="2269" extrusionOk="0">
                  <a:moveTo>
                    <a:pt x="132" y="0"/>
                  </a:moveTo>
                  <a:lnTo>
                    <a:pt x="0" y="994"/>
                  </a:lnTo>
                  <a:lnTo>
                    <a:pt x="732" y="1256"/>
                  </a:lnTo>
                  <a:lnTo>
                    <a:pt x="1444" y="1500"/>
                  </a:lnTo>
                  <a:lnTo>
                    <a:pt x="2419" y="1856"/>
                  </a:lnTo>
                  <a:lnTo>
                    <a:pt x="2906" y="2062"/>
                  </a:lnTo>
                  <a:lnTo>
                    <a:pt x="3394" y="2269"/>
                  </a:lnTo>
                  <a:lnTo>
                    <a:pt x="3412" y="2044"/>
                  </a:lnTo>
                  <a:lnTo>
                    <a:pt x="3450" y="1650"/>
                  </a:lnTo>
                  <a:lnTo>
                    <a:pt x="2981" y="1519"/>
                  </a:lnTo>
                  <a:lnTo>
                    <a:pt x="2531" y="1387"/>
                  </a:lnTo>
                  <a:lnTo>
                    <a:pt x="2081" y="1219"/>
                  </a:lnTo>
                  <a:lnTo>
                    <a:pt x="1631" y="1012"/>
                  </a:lnTo>
                  <a:lnTo>
                    <a:pt x="1238" y="806"/>
                  </a:lnTo>
                  <a:lnTo>
                    <a:pt x="844" y="563"/>
                  </a:lnTo>
                  <a:lnTo>
                    <a:pt x="488" y="30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61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7" name="Google Shape;1957;p38"/>
            <p:cNvSpPr/>
            <p:nvPr/>
          </p:nvSpPr>
          <p:spPr>
            <a:xfrm>
              <a:off x="6320375" y="3667350"/>
              <a:ext cx="77825" cy="37500"/>
            </a:xfrm>
            <a:custGeom>
              <a:avLst/>
              <a:gdLst/>
              <a:ahLst/>
              <a:cxnLst/>
              <a:rect l="l" t="t" r="r" b="b"/>
              <a:pathLst>
                <a:path w="3113" h="1500" extrusionOk="0">
                  <a:moveTo>
                    <a:pt x="2250" y="0"/>
                  </a:moveTo>
                  <a:lnTo>
                    <a:pt x="1613" y="19"/>
                  </a:lnTo>
                  <a:lnTo>
                    <a:pt x="975" y="38"/>
                  </a:lnTo>
                  <a:lnTo>
                    <a:pt x="563" y="56"/>
                  </a:lnTo>
                  <a:lnTo>
                    <a:pt x="75" y="56"/>
                  </a:lnTo>
                  <a:lnTo>
                    <a:pt x="0" y="75"/>
                  </a:lnTo>
                  <a:lnTo>
                    <a:pt x="225" y="188"/>
                  </a:lnTo>
                  <a:lnTo>
                    <a:pt x="544" y="375"/>
                  </a:lnTo>
                  <a:lnTo>
                    <a:pt x="844" y="581"/>
                  </a:lnTo>
                  <a:lnTo>
                    <a:pt x="1125" y="788"/>
                  </a:lnTo>
                  <a:lnTo>
                    <a:pt x="1388" y="994"/>
                  </a:lnTo>
                  <a:lnTo>
                    <a:pt x="1669" y="1219"/>
                  </a:lnTo>
                  <a:lnTo>
                    <a:pt x="1931" y="1481"/>
                  </a:lnTo>
                  <a:lnTo>
                    <a:pt x="2494" y="1500"/>
                  </a:lnTo>
                  <a:lnTo>
                    <a:pt x="2775" y="1481"/>
                  </a:lnTo>
                  <a:lnTo>
                    <a:pt x="2887" y="1462"/>
                  </a:lnTo>
                  <a:lnTo>
                    <a:pt x="2962" y="1425"/>
                  </a:lnTo>
                  <a:lnTo>
                    <a:pt x="3019" y="1387"/>
                  </a:lnTo>
                  <a:lnTo>
                    <a:pt x="3056" y="1331"/>
                  </a:lnTo>
                  <a:lnTo>
                    <a:pt x="3075" y="1256"/>
                  </a:lnTo>
                  <a:lnTo>
                    <a:pt x="3094" y="1163"/>
                  </a:lnTo>
                  <a:lnTo>
                    <a:pt x="3112" y="881"/>
                  </a:lnTo>
                  <a:lnTo>
                    <a:pt x="3112" y="619"/>
                  </a:lnTo>
                  <a:lnTo>
                    <a:pt x="2906" y="431"/>
                  </a:lnTo>
                  <a:lnTo>
                    <a:pt x="2700" y="281"/>
                  </a:lnTo>
                  <a:lnTo>
                    <a:pt x="2475" y="131"/>
                  </a:lnTo>
                  <a:lnTo>
                    <a:pt x="22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61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8" name="Google Shape;1958;p38"/>
            <p:cNvSpPr/>
            <p:nvPr/>
          </p:nvSpPr>
          <p:spPr>
            <a:xfrm>
              <a:off x="6264125" y="3498150"/>
              <a:ext cx="100325" cy="46900"/>
            </a:xfrm>
            <a:custGeom>
              <a:avLst/>
              <a:gdLst/>
              <a:ahLst/>
              <a:cxnLst/>
              <a:rect l="l" t="t" r="r" b="b"/>
              <a:pathLst>
                <a:path w="4013" h="1876" extrusionOk="0">
                  <a:moveTo>
                    <a:pt x="1276" y="1"/>
                  </a:moveTo>
                  <a:lnTo>
                    <a:pt x="1088" y="38"/>
                  </a:lnTo>
                  <a:lnTo>
                    <a:pt x="919" y="94"/>
                  </a:lnTo>
                  <a:lnTo>
                    <a:pt x="751" y="151"/>
                  </a:lnTo>
                  <a:lnTo>
                    <a:pt x="582" y="226"/>
                  </a:lnTo>
                  <a:lnTo>
                    <a:pt x="432" y="301"/>
                  </a:lnTo>
                  <a:lnTo>
                    <a:pt x="263" y="394"/>
                  </a:lnTo>
                  <a:lnTo>
                    <a:pt x="132" y="507"/>
                  </a:lnTo>
                  <a:lnTo>
                    <a:pt x="1" y="619"/>
                  </a:lnTo>
                  <a:lnTo>
                    <a:pt x="338" y="807"/>
                  </a:lnTo>
                  <a:lnTo>
                    <a:pt x="694" y="975"/>
                  </a:lnTo>
                  <a:lnTo>
                    <a:pt x="1069" y="1125"/>
                  </a:lnTo>
                  <a:lnTo>
                    <a:pt x="1426" y="1257"/>
                  </a:lnTo>
                  <a:lnTo>
                    <a:pt x="2175" y="1500"/>
                  </a:lnTo>
                  <a:lnTo>
                    <a:pt x="2888" y="1763"/>
                  </a:lnTo>
                  <a:lnTo>
                    <a:pt x="3207" y="1875"/>
                  </a:lnTo>
                  <a:lnTo>
                    <a:pt x="3394" y="1782"/>
                  </a:lnTo>
                  <a:lnTo>
                    <a:pt x="3600" y="1725"/>
                  </a:lnTo>
                  <a:lnTo>
                    <a:pt x="3806" y="1688"/>
                  </a:lnTo>
                  <a:lnTo>
                    <a:pt x="4013" y="1650"/>
                  </a:lnTo>
                  <a:lnTo>
                    <a:pt x="3544" y="1482"/>
                  </a:lnTo>
                  <a:lnTo>
                    <a:pt x="3094" y="1275"/>
                  </a:lnTo>
                  <a:lnTo>
                    <a:pt x="2850" y="1163"/>
                  </a:lnTo>
                  <a:lnTo>
                    <a:pt x="2607" y="1013"/>
                  </a:lnTo>
                  <a:lnTo>
                    <a:pt x="2363" y="863"/>
                  </a:lnTo>
                  <a:lnTo>
                    <a:pt x="2138" y="694"/>
                  </a:lnTo>
                  <a:lnTo>
                    <a:pt x="1707" y="357"/>
                  </a:lnTo>
                  <a:lnTo>
                    <a:pt x="12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61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9" name="Google Shape;1959;p38"/>
            <p:cNvSpPr/>
            <p:nvPr/>
          </p:nvSpPr>
          <p:spPr>
            <a:xfrm>
              <a:off x="6134325" y="3937300"/>
              <a:ext cx="83900" cy="57675"/>
            </a:xfrm>
            <a:custGeom>
              <a:avLst/>
              <a:gdLst/>
              <a:ahLst/>
              <a:cxnLst/>
              <a:rect l="l" t="t" r="r" b="b"/>
              <a:pathLst>
                <a:path w="3356" h="2307" extrusionOk="0">
                  <a:moveTo>
                    <a:pt x="1331" y="0"/>
                  </a:moveTo>
                  <a:lnTo>
                    <a:pt x="1237" y="113"/>
                  </a:lnTo>
                  <a:lnTo>
                    <a:pt x="1125" y="225"/>
                  </a:lnTo>
                  <a:lnTo>
                    <a:pt x="994" y="319"/>
                  </a:lnTo>
                  <a:lnTo>
                    <a:pt x="844" y="394"/>
                  </a:lnTo>
                  <a:lnTo>
                    <a:pt x="600" y="488"/>
                  </a:lnTo>
                  <a:lnTo>
                    <a:pt x="375" y="563"/>
                  </a:lnTo>
                  <a:lnTo>
                    <a:pt x="188" y="619"/>
                  </a:lnTo>
                  <a:lnTo>
                    <a:pt x="0" y="638"/>
                  </a:lnTo>
                  <a:lnTo>
                    <a:pt x="450" y="975"/>
                  </a:lnTo>
                  <a:lnTo>
                    <a:pt x="694" y="1200"/>
                  </a:lnTo>
                  <a:lnTo>
                    <a:pt x="937" y="1425"/>
                  </a:lnTo>
                  <a:lnTo>
                    <a:pt x="1162" y="1669"/>
                  </a:lnTo>
                  <a:lnTo>
                    <a:pt x="1369" y="1912"/>
                  </a:lnTo>
                  <a:lnTo>
                    <a:pt x="1500" y="2100"/>
                  </a:lnTo>
                  <a:lnTo>
                    <a:pt x="1631" y="2306"/>
                  </a:lnTo>
                  <a:lnTo>
                    <a:pt x="2400" y="2287"/>
                  </a:lnTo>
                  <a:lnTo>
                    <a:pt x="2643" y="2269"/>
                  </a:lnTo>
                  <a:lnTo>
                    <a:pt x="2887" y="2212"/>
                  </a:lnTo>
                  <a:lnTo>
                    <a:pt x="3131" y="2156"/>
                  </a:lnTo>
                  <a:lnTo>
                    <a:pt x="3356" y="2062"/>
                  </a:lnTo>
                  <a:lnTo>
                    <a:pt x="3168" y="1762"/>
                  </a:lnTo>
                  <a:lnTo>
                    <a:pt x="2962" y="1463"/>
                  </a:lnTo>
                  <a:lnTo>
                    <a:pt x="2737" y="1181"/>
                  </a:lnTo>
                  <a:lnTo>
                    <a:pt x="2493" y="919"/>
                  </a:lnTo>
                  <a:lnTo>
                    <a:pt x="2231" y="656"/>
                  </a:lnTo>
                  <a:lnTo>
                    <a:pt x="1950" y="413"/>
                  </a:lnTo>
                  <a:lnTo>
                    <a:pt x="1650" y="206"/>
                  </a:lnTo>
                  <a:lnTo>
                    <a:pt x="13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61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0" name="Google Shape;1960;p38"/>
            <p:cNvSpPr/>
            <p:nvPr/>
          </p:nvSpPr>
          <p:spPr>
            <a:xfrm>
              <a:off x="6303975" y="3358950"/>
              <a:ext cx="146700" cy="146250"/>
            </a:xfrm>
            <a:custGeom>
              <a:avLst/>
              <a:gdLst/>
              <a:ahLst/>
              <a:cxnLst/>
              <a:rect l="l" t="t" r="r" b="b"/>
              <a:pathLst>
                <a:path w="5868" h="5850" extrusionOk="0">
                  <a:moveTo>
                    <a:pt x="2794" y="1"/>
                  </a:moveTo>
                  <a:lnTo>
                    <a:pt x="2512" y="20"/>
                  </a:lnTo>
                  <a:lnTo>
                    <a:pt x="2231" y="76"/>
                  </a:lnTo>
                  <a:lnTo>
                    <a:pt x="1969" y="151"/>
                  </a:lnTo>
                  <a:lnTo>
                    <a:pt x="1706" y="263"/>
                  </a:lnTo>
                  <a:lnTo>
                    <a:pt x="1444" y="395"/>
                  </a:lnTo>
                  <a:lnTo>
                    <a:pt x="1200" y="563"/>
                  </a:lnTo>
                  <a:lnTo>
                    <a:pt x="956" y="751"/>
                  </a:lnTo>
                  <a:lnTo>
                    <a:pt x="750" y="957"/>
                  </a:lnTo>
                  <a:lnTo>
                    <a:pt x="563" y="1182"/>
                  </a:lnTo>
                  <a:lnTo>
                    <a:pt x="394" y="1426"/>
                  </a:lnTo>
                  <a:lnTo>
                    <a:pt x="263" y="1688"/>
                  </a:lnTo>
                  <a:lnTo>
                    <a:pt x="150" y="1951"/>
                  </a:lnTo>
                  <a:lnTo>
                    <a:pt x="75" y="2213"/>
                  </a:lnTo>
                  <a:lnTo>
                    <a:pt x="19" y="2494"/>
                  </a:lnTo>
                  <a:lnTo>
                    <a:pt x="0" y="2775"/>
                  </a:lnTo>
                  <a:lnTo>
                    <a:pt x="0" y="3057"/>
                  </a:lnTo>
                  <a:lnTo>
                    <a:pt x="19" y="3338"/>
                  </a:lnTo>
                  <a:lnTo>
                    <a:pt x="75" y="3619"/>
                  </a:lnTo>
                  <a:lnTo>
                    <a:pt x="150" y="3881"/>
                  </a:lnTo>
                  <a:lnTo>
                    <a:pt x="263" y="4144"/>
                  </a:lnTo>
                  <a:lnTo>
                    <a:pt x="394" y="4406"/>
                  </a:lnTo>
                  <a:lnTo>
                    <a:pt x="563" y="4650"/>
                  </a:lnTo>
                  <a:lnTo>
                    <a:pt x="750" y="4894"/>
                  </a:lnTo>
                  <a:lnTo>
                    <a:pt x="956" y="5100"/>
                  </a:lnTo>
                  <a:lnTo>
                    <a:pt x="1181" y="5287"/>
                  </a:lnTo>
                  <a:lnTo>
                    <a:pt x="1425" y="5456"/>
                  </a:lnTo>
                  <a:lnTo>
                    <a:pt x="1688" y="5587"/>
                  </a:lnTo>
                  <a:lnTo>
                    <a:pt x="1950" y="5700"/>
                  </a:lnTo>
                  <a:lnTo>
                    <a:pt x="2212" y="5775"/>
                  </a:lnTo>
                  <a:lnTo>
                    <a:pt x="2494" y="5831"/>
                  </a:lnTo>
                  <a:lnTo>
                    <a:pt x="2775" y="5850"/>
                  </a:lnTo>
                  <a:lnTo>
                    <a:pt x="3056" y="5850"/>
                  </a:lnTo>
                  <a:lnTo>
                    <a:pt x="3337" y="5831"/>
                  </a:lnTo>
                  <a:lnTo>
                    <a:pt x="3618" y="5775"/>
                  </a:lnTo>
                  <a:lnTo>
                    <a:pt x="3881" y="5700"/>
                  </a:lnTo>
                  <a:lnTo>
                    <a:pt x="4162" y="5587"/>
                  </a:lnTo>
                  <a:lnTo>
                    <a:pt x="4406" y="5456"/>
                  </a:lnTo>
                  <a:lnTo>
                    <a:pt x="4649" y="5287"/>
                  </a:lnTo>
                  <a:lnTo>
                    <a:pt x="4893" y="5100"/>
                  </a:lnTo>
                  <a:lnTo>
                    <a:pt x="5099" y="4894"/>
                  </a:lnTo>
                  <a:lnTo>
                    <a:pt x="5287" y="4669"/>
                  </a:lnTo>
                  <a:lnTo>
                    <a:pt x="5456" y="4425"/>
                  </a:lnTo>
                  <a:lnTo>
                    <a:pt x="5587" y="4163"/>
                  </a:lnTo>
                  <a:lnTo>
                    <a:pt x="5699" y="3900"/>
                  </a:lnTo>
                  <a:lnTo>
                    <a:pt x="5774" y="3638"/>
                  </a:lnTo>
                  <a:lnTo>
                    <a:pt x="5831" y="3357"/>
                  </a:lnTo>
                  <a:lnTo>
                    <a:pt x="5849" y="3075"/>
                  </a:lnTo>
                  <a:lnTo>
                    <a:pt x="5868" y="2794"/>
                  </a:lnTo>
                  <a:lnTo>
                    <a:pt x="5831" y="2513"/>
                  </a:lnTo>
                  <a:lnTo>
                    <a:pt x="5774" y="2232"/>
                  </a:lnTo>
                  <a:lnTo>
                    <a:pt x="5699" y="1969"/>
                  </a:lnTo>
                  <a:lnTo>
                    <a:pt x="5587" y="1688"/>
                  </a:lnTo>
                  <a:lnTo>
                    <a:pt x="5456" y="1444"/>
                  </a:lnTo>
                  <a:lnTo>
                    <a:pt x="5306" y="1201"/>
                  </a:lnTo>
                  <a:lnTo>
                    <a:pt x="5099" y="957"/>
                  </a:lnTo>
                  <a:lnTo>
                    <a:pt x="4893" y="751"/>
                  </a:lnTo>
                  <a:lnTo>
                    <a:pt x="4668" y="563"/>
                  </a:lnTo>
                  <a:lnTo>
                    <a:pt x="4425" y="395"/>
                  </a:lnTo>
                  <a:lnTo>
                    <a:pt x="4162" y="263"/>
                  </a:lnTo>
                  <a:lnTo>
                    <a:pt x="3900" y="151"/>
                  </a:lnTo>
                  <a:lnTo>
                    <a:pt x="3637" y="76"/>
                  </a:lnTo>
                  <a:lnTo>
                    <a:pt x="3356" y="20"/>
                  </a:lnTo>
                  <a:lnTo>
                    <a:pt x="30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61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1" name="Google Shape;1961;p38"/>
            <p:cNvSpPr/>
            <p:nvPr/>
          </p:nvSpPr>
          <p:spPr>
            <a:xfrm>
              <a:off x="6328800" y="3383800"/>
              <a:ext cx="96575" cy="96575"/>
            </a:xfrm>
            <a:custGeom>
              <a:avLst/>
              <a:gdLst/>
              <a:ahLst/>
              <a:cxnLst/>
              <a:rect l="l" t="t" r="r" b="b"/>
              <a:pathLst>
                <a:path w="3863" h="3863" extrusionOk="0">
                  <a:moveTo>
                    <a:pt x="1857" y="0"/>
                  </a:moveTo>
                  <a:lnTo>
                    <a:pt x="1669" y="19"/>
                  </a:lnTo>
                  <a:lnTo>
                    <a:pt x="1482" y="57"/>
                  </a:lnTo>
                  <a:lnTo>
                    <a:pt x="1294" y="94"/>
                  </a:lnTo>
                  <a:lnTo>
                    <a:pt x="1126" y="169"/>
                  </a:lnTo>
                  <a:lnTo>
                    <a:pt x="957" y="263"/>
                  </a:lnTo>
                  <a:lnTo>
                    <a:pt x="788" y="375"/>
                  </a:lnTo>
                  <a:lnTo>
                    <a:pt x="638" y="488"/>
                  </a:lnTo>
                  <a:lnTo>
                    <a:pt x="488" y="638"/>
                  </a:lnTo>
                  <a:lnTo>
                    <a:pt x="376" y="788"/>
                  </a:lnTo>
                  <a:lnTo>
                    <a:pt x="263" y="938"/>
                  </a:lnTo>
                  <a:lnTo>
                    <a:pt x="188" y="1107"/>
                  </a:lnTo>
                  <a:lnTo>
                    <a:pt x="113" y="1275"/>
                  </a:lnTo>
                  <a:lnTo>
                    <a:pt x="57" y="1463"/>
                  </a:lnTo>
                  <a:lnTo>
                    <a:pt x="20" y="1650"/>
                  </a:lnTo>
                  <a:lnTo>
                    <a:pt x="1" y="1838"/>
                  </a:lnTo>
                  <a:lnTo>
                    <a:pt x="1" y="2006"/>
                  </a:lnTo>
                  <a:lnTo>
                    <a:pt x="20" y="2194"/>
                  </a:lnTo>
                  <a:lnTo>
                    <a:pt x="57" y="2381"/>
                  </a:lnTo>
                  <a:lnTo>
                    <a:pt x="95" y="2569"/>
                  </a:lnTo>
                  <a:lnTo>
                    <a:pt x="170" y="2738"/>
                  </a:lnTo>
                  <a:lnTo>
                    <a:pt x="263" y="2906"/>
                  </a:lnTo>
                  <a:lnTo>
                    <a:pt x="376" y="3075"/>
                  </a:lnTo>
                  <a:lnTo>
                    <a:pt x="488" y="3225"/>
                  </a:lnTo>
                  <a:lnTo>
                    <a:pt x="620" y="3356"/>
                  </a:lnTo>
                  <a:lnTo>
                    <a:pt x="751" y="3469"/>
                  </a:lnTo>
                  <a:lnTo>
                    <a:pt x="901" y="3562"/>
                  </a:lnTo>
                  <a:lnTo>
                    <a:pt x="1051" y="3656"/>
                  </a:lnTo>
                  <a:lnTo>
                    <a:pt x="1313" y="3769"/>
                  </a:lnTo>
                  <a:lnTo>
                    <a:pt x="1594" y="3844"/>
                  </a:lnTo>
                  <a:lnTo>
                    <a:pt x="1876" y="3862"/>
                  </a:lnTo>
                  <a:lnTo>
                    <a:pt x="2176" y="3844"/>
                  </a:lnTo>
                  <a:lnTo>
                    <a:pt x="2457" y="3787"/>
                  </a:lnTo>
                  <a:lnTo>
                    <a:pt x="2719" y="3694"/>
                  </a:lnTo>
                  <a:lnTo>
                    <a:pt x="2850" y="3637"/>
                  </a:lnTo>
                  <a:lnTo>
                    <a:pt x="2982" y="3562"/>
                  </a:lnTo>
                  <a:lnTo>
                    <a:pt x="3113" y="3469"/>
                  </a:lnTo>
                  <a:lnTo>
                    <a:pt x="3225" y="3375"/>
                  </a:lnTo>
                  <a:lnTo>
                    <a:pt x="3338" y="3262"/>
                  </a:lnTo>
                  <a:lnTo>
                    <a:pt x="3432" y="3150"/>
                  </a:lnTo>
                  <a:lnTo>
                    <a:pt x="3600" y="2925"/>
                  </a:lnTo>
                  <a:lnTo>
                    <a:pt x="3731" y="2663"/>
                  </a:lnTo>
                  <a:lnTo>
                    <a:pt x="3806" y="2400"/>
                  </a:lnTo>
                  <a:lnTo>
                    <a:pt x="3863" y="2119"/>
                  </a:lnTo>
                  <a:lnTo>
                    <a:pt x="3863" y="1838"/>
                  </a:lnTo>
                  <a:lnTo>
                    <a:pt x="3825" y="1556"/>
                  </a:lnTo>
                  <a:lnTo>
                    <a:pt x="3769" y="1294"/>
                  </a:lnTo>
                  <a:lnTo>
                    <a:pt x="3694" y="1107"/>
                  </a:lnTo>
                  <a:lnTo>
                    <a:pt x="3600" y="938"/>
                  </a:lnTo>
                  <a:lnTo>
                    <a:pt x="3488" y="788"/>
                  </a:lnTo>
                  <a:lnTo>
                    <a:pt x="3375" y="638"/>
                  </a:lnTo>
                  <a:lnTo>
                    <a:pt x="3225" y="488"/>
                  </a:lnTo>
                  <a:lnTo>
                    <a:pt x="3075" y="375"/>
                  </a:lnTo>
                  <a:lnTo>
                    <a:pt x="2925" y="263"/>
                  </a:lnTo>
                  <a:lnTo>
                    <a:pt x="2757" y="169"/>
                  </a:lnTo>
                  <a:lnTo>
                    <a:pt x="2588" y="113"/>
                  </a:lnTo>
                  <a:lnTo>
                    <a:pt x="2400" y="57"/>
                  </a:lnTo>
                  <a:lnTo>
                    <a:pt x="2213" y="19"/>
                  </a:lnTo>
                  <a:lnTo>
                    <a:pt x="20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61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2" name="Google Shape;1962;p38"/>
            <p:cNvSpPr/>
            <p:nvPr/>
          </p:nvSpPr>
          <p:spPr>
            <a:xfrm>
              <a:off x="6354125" y="3414275"/>
              <a:ext cx="71250" cy="66100"/>
            </a:xfrm>
            <a:custGeom>
              <a:avLst/>
              <a:gdLst/>
              <a:ahLst/>
              <a:cxnLst/>
              <a:rect l="l" t="t" r="r" b="b"/>
              <a:pathLst>
                <a:path w="2850" h="2644" extrusionOk="0">
                  <a:moveTo>
                    <a:pt x="2494" y="0"/>
                  </a:moveTo>
                  <a:lnTo>
                    <a:pt x="2344" y="19"/>
                  </a:lnTo>
                  <a:lnTo>
                    <a:pt x="2212" y="38"/>
                  </a:lnTo>
                  <a:lnTo>
                    <a:pt x="2062" y="75"/>
                  </a:lnTo>
                  <a:lnTo>
                    <a:pt x="1931" y="131"/>
                  </a:lnTo>
                  <a:lnTo>
                    <a:pt x="1650" y="262"/>
                  </a:lnTo>
                  <a:lnTo>
                    <a:pt x="1406" y="412"/>
                  </a:lnTo>
                  <a:lnTo>
                    <a:pt x="1181" y="581"/>
                  </a:lnTo>
                  <a:lnTo>
                    <a:pt x="919" y="806"/>
                  </a:lnTo>
                  <a:lnTo>
                    <a:pt x="619" y="1087"/>
                  </a:lnTo>
                  <a:lnTo>
                    <a:pt x="450" y="1256"/>
                  </a:lnTo>
                  <a:lnTo>
                    <a:pt x="281" y="1462"/>
                  </a:lnTo>
                  <a:lnTo>
                    <a:pt x="131" y="1687"/>
                  </a:lnTo>
                  <a:lnTo>
                    <a:pt x="75" y="1818"/>
                  </a:lnTo>
                  <a:lnTo>
                    <a:pt x="38" y="1931"/>
                  </a:lnTo>
                  <a:lnTo>
                    <a:pt x="19" y="2062"/>
                  </a:lnTo>
                  <a:lnTo>
                    <a:pt x="0" y="2175"/>
                  </a:lnTo>
                  <a:lnTo>
                    <a:pt x="0" y="2306"/>
                  </a:lnTo>
                  <a:lnTo>
                    <a:pt x="38" y="2437"/>
                  </a:lnTo>
                  <a:lnTo>
                    <a:pt x="300" y="2550"/>
                  </a:lnTo>
                  <a:lnTo>
                    <a:pt x="581" y="2625"/>
                  </a:lnTo>
                  <a:lnTo>
                    <a:pt x="863" y="2643"/>
                  </a:lnTo>
                  <a:lnTo>
                    <a:pt x="1163" y="2625"/>
                  </a:lnTo>
                  <a:lnTo>
                    <a:pt x="1444" y="2568"/>
                  </a:lnTo>
                  <a:lnTo>
                    <a:pt x="1706" y="2475"/>
                  </a:lnTo>
                  <a:lnTo>
                    <a:pt x="1837" y="2418"/>
                  </a:lnTo>
                  <a:lnTo>
                    <a:pt x="1969" y="2343"/>
                  </a:lnTo>
                  <a:lnTo>
                    <a:pt x="2100" y="2250"/>
                  </a:lnTo>
                  <a:lnTo>
                    <a:pt x="2212" y="2156"/>
                  </a:lnTo>
                  <a:lnTo>
                    <a:pt x="2325" y="2043"/>
                  </a:lnTo>
                  <a:lnTo>
                    <a:pt x="2419" y="1931"/>
                  </a:lnTo>
                  <a:lnTo>
                    <a:pt x="2587" y="1706"/>
                  </a:lnTo>
                  <a:lnTo>
                    <a:pt x="2718" y="1444"/>
                  </a:lnTo>
                  <a:lnTo>
                    <a:pt x="2793" y="1181"/>
                  </a:lnTo>
                  <a:lnTo>
                    <a:pt x="2850" y="900"/>
                  </a:lnTo>
                  <a:lnTo>
                    <a:pt x="2850" y="619"/>
                  </a:lnTo>
                  <a:lnTo>
                    <a:pt x="2812" y="337"/>
                  </a:lnTo>
                  <a:lnTo>
                    <a:pt x="2756" y="75"/>
                  </a:lnTo>
                  <a:lnTo>
                    <a:pt x="2625" y="19"/>
                  </a:lnTo>
                  <a:lnTo>
                    <a:pt x="24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61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3" name="Google Shape;1963;p38"/>
            <p:cNvSpPr/>
            <p:nvPr/>
          </p:nvSpPr>
          <p:spPr>
            <a:xfrm>
              <a:off x="6177425" y="3405825"/>
              <a:ext cx="146725" cy="146250"/>
            </a:xfrm>
            <a:custGeom>
              <a:avLst/>
              <a:gdLst/>
              <a:ahLst/>
              <a:cxnLst/>
              <a:rect l="l" t="t" r="r" b="b"/>
              <a:pathLst>
                <a:path w="5869" h="5850" extrusionOk="0">
                  <a:moveTo>
                    <a:pt x="2813" y="1"/>
                  </a:moveTo>
                  <a:lnTo>
                    <a:pt x="2532" y="19"/>
                  </a:lnTo>
                  <a:lnTo>
                    <a:pt x="2250" y="76"/>
                  </a:lnTo>
                  <a:lnTo>
                    <a:pt x="1988" y="151"/>
                  </a:lnTo>
                  <a:lnTo>
                    <a:pt x="1707" y="263"/>
                  </a:lnTo>
                  <a:lnTo>
                    <a:pt x="1463" y="394"/>
                  </a:lnTo>
                  <a:lnTo>
                    <a:pt x="1219" y="563"/>
                  </a:lnTo>
                  <a:lnTo>
                    <a:pt x="976" y="750"/>
                  </a:lnTo>
                  <a:lnTo>
                    <a:pt x="769" y="957"/>
                  </a:lnTo>
                  <a:lnTo>
                    <a:pt x="582" y="1182"/>
                  </a:lnTo>
                  <a:lnTo>
                    <a:pt x="413" y="1425"/>
                  </a:lnTo>
                  <a:lnTo>
                    <a:pt x="282" y="1688"/>
                  </a:lnTo>
                  <a:lnTo>
                    <a:pt x="169" y="1950"/>
                  </a:lnTo>
                  <a:lnTo>
                    <a:pt x="94" y="2213"/>
                  </a:lnTo>
                  <a:lnTo>
                    <a:pt x="38" y="2494"/>
                  </a:lnTo>
                  <a:lnTo>
                    <a:pt x="20" y="2775"/>
                  </a:lnTo>
                  <a:lnTo>
                    <a:pt x="1" y="3056"/>
                  </a:lnTo>
                  <a:lnTo>
                    <a:pt x="38" y="3337"/>
                  </a:lnTo>
                  <a:lnTo>
                    <a:pt x="94" y="3619"/>
                  </a:lnTo>
                  <a:lnTo>
                    <a:pt x="169" y="3881"/>
                  </a:lnTo>
                  <a:lnTo>
                    <a:pt x="282" y="4144"/>
                  </a:lnTo>
                  <a:lnTo>
                    <a:pt x="413" y="4406"/>
                  </a:lnTo>
                  <a:lnTo>
                    <a:pt x="563" y="4650"/>
                  </a:lnTo>
                  <a:lnTo>
                    <a:pt x="769" y="4893"/>
                  </a:lnTo>
                  <a:lnTo>
                    <a:pt x="976" y="5100"/>
                  </a:lnTo>
                  <a:lnTo>
                    <a:pt x="1201" y="5287"/>
                  </a:lnTo>
                  <a:lnTo>
                    <a:pt x="1444" y="5456"/>
                  </a:lnTo>
                  <a:lnTo>
                    <a:pt x="1688" y="5587"/>
                  </a:lnTo>
                  <a:lnTo>
                    <a:pt x="1950" y="5700"/>
                  </a:lnTo>
                  <a:lnTo>
                    <a:pt x="2232" y="5775"/>
                  </a:lnTo>
                  <a:lnTo>
                    <a:pt x="2513" y="5831"/>
                  </a:lnTo>
                  <a:lnTo>
                    <a:pt x="2794" y="5850"/>
                  </a:lnTo>
                  <a:lnTo>
                    <a:pt x="3075" y="5850"/>
                  </a:lnTo>
                  <a:lnTo>
                    <a:pt x="3356" y="5831"/>
                  </a:lnTo>
                  <a:lnTo>
                    <a:pt x="3638" y="5775"/>
                  </a:lnTo>
                  <a:lnTo>
                    <a:pt x="3900" y="5700"/>
                  </a:lnTo>
                  <a:lnTo>
                    <a:pt x="4162" y="5587"/>
                  </a:lnTo>
                  <a:lnTo>
                    <a:pt x="4425" y="5456"/>
                  </a:lnTo>
                  <a:lnTo>
                    <a:pt x="4669" y="5306"/>
                  </a:lnTo>
                  <a:lnTo>
                    <a:pt x="4912" y="5100"/>
                  </a:lnTo>
                  <a:lnTo>
                    <a:pt x="5119" y="4893"/>
                  </a:lnTo>
                  <a:lnTo>
                    <a:pt x="5306" y="4668"/>
                  </a:lnTo>
                  <a:lnTo>
                    <a:pt x="5475" y="4425"/>
                  </a:lnTo>
                  <a:lnTo>
                    <a:pt x="5606" y="4162"/>
                  </a:lnTo>
                  <a:lnTo>
                    <a:pt x="5700" y="3900"/>
                  </a:lnTo>
                  <a:lnTo>
                    <a:pt x="5793" y="3637"/>
                  </a:lnTo>
                  <a:lnTo>
                    <a:pt x="5850" y="3356"/>
                  </a:lnTo>
                  <a:lnTo>
                    <a:pt x="5868" y="3075"/>
                  </a:lnTo>
                  <a:lnTo>
                    <a:pt x="5868" y="2794"/>
                  </a:lnTo>
                  <a:lnTo>
                    <a:pt x="5850" y="2513"/>
                  </a:lnTo>
                  <a:lnTo>
                    <a:pt x="5793" y="2231"/>
                  </a:lnTo>
                  <a:lnTo>
                    <a:pt x="5718" y="1969"/>
                  </a:lnTo>
                  <a:lnTo>
                    <a:pt x="5606" y="1707"/>
                  </a:lnTo>
                  <a:lnTo>
                    <a:pt x="5475" y="1444"/>
                  </a:lnTo>
                  <a:lnTo>
                    <a:pt x="5306" y="1200"/>
                  </a:lnTo>
                  <a:lnTo>
                    <a:pt x="5119" y="957"/>
                  </a:lnTo>
                  <a:lnTo>
                    <a:pt x="4912" y="750"/>
                  </a:lnTo>
                  <a:lnTo>
                    <a:pt x="4687" y="563"/>
                  </a:lnTo>
                  <a:lnTo>
                    <a:pt x="4444" y="394"/>
                  </a:lnTo>
                  <a:lnTo>
                    <a:pt x="4181" y="263"/>
                  </a:lnTo>
                  <a:lnTo>
                    <a:pt x="3919" y="151"/>
                  </a:lnTo>
                  <a:lnTo>
                    <a:pt x="3656" y="76"/>
                  </a:lnTo>
                  <a:lnTo>
                    <a:pt x="3375" y="19"/>
                  </a:lnTo>
                  <a:lnTo>
                    <a:pt x="30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61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4" name="Google Shape;1964;p38"/>
            <p:cNvSpPr/>
            <p:nvPr/>
          </p:nvSpPr>
          <p:spPr>
            <a:xfrm>
              <a:off x="6202750" y="3430675"/>
              <a:ext cx="96550" cy="96550"/>
            </a:xfrm>
            <a:custGeom>
              <a:avLst/>
              <a:gdLst/>
              <a:ahLst/>
              <a:cxnLst/>
              <a:rect l="l" t="t" r="r" b="b"/>
              <a:pathLst>
                <a:path w="3862" h="3862" extrusionOk="0">
                  <a:moveTo>
                    <a:pt x="1837" y="0"/>
                  </a:moveTo>
                  <a:lnTo>
                    <a:pt x="1669" y="19"/>
                  </a:lnTo>
                  <a:lnTo>
                    <a:pt x="1481" y="56"/>
                  </a:lnTo>
                  <a:lnTo>
                    <a:pt x="1294" y="94"/>
                  </a:lnTo>
                  <a:lnTo>
                    <a:pt x="1125" y="169"/>
                  </a:lnTo>
                  <a:lnTo>
                    <a:pt x="956" y="263"/>
                  </a:lnTo>
                  <a:lnTo>
                    <a:pt x="787" y="375"/>
                  </a:lnTo>
                  <a:lnTo>
                    <a:pt x="637" y="488"/>
                  </a:lnTo>
                  <a:lnTo>
                    <a:pt x="487" y="638"/>
                  </a:lnTo>
                  <a:lnTo>
                    <a:pt x="375" y="788"/>
                  </a:lnTo>
                  <a:lnTo>
                    <a:pt x="263" y="937"/>
                  </a:lnTo>
                  <a:lnTo>
                    <a:pt x="169" y="1106"/>
                  </a:lnTo>
                  <a:lnTo>
                    <a:pt x="113" y="1275"/>
                  </a:lnTo>
                  <a:lnTo>
                    <a:pt x="56" y="1462"/>
                  </a:lnTo>
                  <a:lnTo>
                    <a:pt x="19" y="1650"/>
                  </a:lnTo>
                  <a:lnTo>
                    <a:pt x="0" y="1837"/>
                  </a:lnTo>
                  <a:lnTo>
                    <a:pt x="0" y="2025"/>
                  </a:lnTo>
                  <a:lnTo>
                    <a:pt x="19" y="2194"/>
                  </a:lnTo>
                  <a:lnTo>
                    <a:pt x="38" y="2381"/>
                  </a:lnTo>
                  <a:lnTo>
                    <a:pt x="94" y="2568"/>
                  </a:lnTo>
                  <a:lnTo>
                    <a:pt x="169" y="2737"/>
                  </a:lnTo>
                  <a:lnTo>
                    <a:pt x="263" y="2906"/>
                  </a:lnTo>
                  <a:lnTo>
                    <a:pt x="356" y="3075"/>
                  </a:lnTo>
                  <a:lnTo>
                    <a:pt x="487" y="3225"/>
                  </a:lnTo>
                  <a:lnTo>
                    <a:pt x="619" y="3356"/>
                  </a:lnTo>
                  <a:lnTo>
                    <a:pt x="750" y="3468"/>
                  </a:lnTo>
                  <a:lnTo>
                    <a:pt x="900" y="3562"/>
                  </a:lnTo>
                  <a:lnTo>
                    <a:pt x="1050" y="3656"/>
                  </a:lnTo>
                  <a:lnTo>
                    <a:pt x="1312" y="3768"/>
                  </a:lnTo>
                  <a:lnTo>
                    <a:pt x="1594" y="3843"/>
                  </a:lnTo>
                  <a:lnTo>
                    <a:pt x="1875" y="3862"/>
                  </a:lnTo>
                  <a:lnTo>
                    <a:pt x="2156" y="3862"/>
                  </a:lnTo>
                  <a:lnTo>
                    <a:pt x="2437" y="3806"/>
                  </a:lnTo>
                  <a:lnTo>
                    <a:pt x="2718" y="3693"/>
                  </a:lnTo>
                  <a:lnTo>
                    <a:pt x="2850" y="3637"/>
                  </a:lnTo>
                  <a:lnTo>
                    <a:pt x="2981" y="3562"/>
                  </a:lnTo>
                  <a:lnTo>
                    <a:pt x="3112" y="3468"/>
                  </a:lnTo>
                  <a:lnTo>
                    <a:pt x="3224" y="3375"/>
                  </a:lnTo>
                  <a:lnTo>
                    <a:pt x="3337" y="3262"/>
                  </a:lnTo>
                  <a:lnTo>
                    <a:pt x="3431" y="3150"/>
                  </a:lnTo>
                  <a:lnTo>
                    <a:pt x="3599" y="2925"/>
                  </a:lnTo>
                  <a:lnTo>
                    <a:pt x="3731" y="2662"/>
                  </a:lnTo>
                  <a:lnTo>
                    <a:pt x="3806" y="2400"/>
                  </a:lnTo>
                  <a:lnTo>
                    <a:pt x="3862" y="2119"/>
                  </a:lnTo>
                  <a:lnTo>
                    <a:pt x="3862" y="1837"/>
                  </a:lnTo>
                  <a:lnTo>
                    <a:pt x="3824" y="1556"/>
                  </a:lnTo>
                  <a:lnTo>
                    <a:pt x="3749" y="1294"/>
                  </a:lnTo>
                  <a:lnTo>
                    <a:pt x="3693" y="1125"/>
                  </a:lnTo>
                  <a:lnTo>
                    <a:pt x="3599" y="956"/>
                  </a:lnTo>
                  <a:lnTo>
                    <a:pt x="3487" y="788"/>
                  </a:lnTo>
                  <a:lnTo>
                    <a:pt x="3374" y="638"/>
                  </a:lnTo>
                  <a:lnTo>
                    <a:pt x="3224" y="488"/>
                  </a:lnTo>
                  <a:lnTo>
                    <a:pt x="3075" y="375"/>
                  </a:lnTo>
                  <a:lnTo>
                    <a:pt x="2925" y="263"/>
                  </a:lnTo>
                  <a:lnTo>
                    <a:pt x="2756" y="169"/>
                  </a:lnTo>
                  <a:lnTo>
                    <a:pt x="2568" y="113"/>
                  </a:lnTo>
                  <a:lnTo>
                    <a:pt x="2400" y="56"/>
                  </a:lnTo>
                  <a:lnTo>
                    <a:pt x="2212" y="19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61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5" name="Google Shape;1965;p38"/>
            <p:cNvSpPr/>
            <p:nvPr/>
          </p:nvSpPr>
          <p:spPr>
            <a:xfrm>
              <a:off x="6228050" y="3461125"/>
              <a:ext cx="71250" cy="66100"/>
            </a:xfrm>
            <a:custGeom>
              <a:avLst/>
              <a:gdLst/>
              <a:ahLst/>
              <a:cxnLst/>
              <a:rect l="l" t="t" r="r" b="b"/>
              <a:pathLst>
                <a:path w="2850" h="2644" extrusionOk="0">
                  <a:moveTo>
                    <a:pt x="2494" y="1"/>
                  </a:moveTo>
                  <a:lnTo>
                    <a:pt x="2344" y="19"/>
                  </a:lnTo>
                  <a:lnTo>
                    <a:pt x="2212" y="38"/>
                  </a:lnTo>
                  <a:lnTo>
                    <a:pt x="2063" y="76"/>
                  </a:lnTo>
                  <a:lnTo>
                    <a:pt x="1931" y="132"/>
                  </a:lnTo>
                  <a:lnTo>
                    <a:pt x="1650" y="263"/>
                  </a:lnTo>
                  <a:lnTo>
                    <a:pt x="1388" y="432"/>
                  </a:lnTo>
                  <a:lnTo>
                    <a:pt x="1181" y="582"/>
                  </a:lnTo>
                  <a:lnTo>
                    <a:pt x="919" y="807"/>
                  </a:lnTo>
                  <a:lnTo>
                    <a:pt x="619" y="1088"/>
                  </a:lnTo>
                  <a:lnTo>
                    <a:pt x="432" y="1257"/>
                  </a:lnTo>
                  <a:lnTo>
                    <a:pt x="282" y="1463"/>
                  </a:lnTo>
                  <a:lnTo>
                    <a:pt x="132" y="1707"/>
                  </a:lnTo>
                  <a:lnTo>
                    <a:pt x="75" y="1819"/>
                  </a:lnTo>
                  <a:lnTo>
                    <a:pt x="38" y="1932"/>
                  </a:lnTo>
                  <a:lnTo>
                    <a:pt x="0" y="2063"/>
                  </a:lnTo>
                  <a:lnTo>
                    <a:pt x="0" y="2175"/>
                  </a:lnTo>
                  <a:lnTo>
                    <a:pt x="0" y="2307"/>
                  </a:lnTo>
                  <a:lnTo>
                    <a:pt x="38" y="2438"/>
                  </a:lnTo>
                  <a:lnTo>
                    <a:pt x="300" y="2550"/>
                  </a:lnTo>
                  <a:lnTo>
                    <a:pt x="582" y="2625"/>
                  </a:lnTo>
                  <a:lnTo>
                    <a:pt x="863" y="2644"/>
                  </a:lnTo>
                  <a:lnTo>
                    <a:pt x="1144" y="2644"/>
                  </a:lnTo>
                  <a:lnTo>
                    <a:pt x="1425" y="2588"/>
                  </a:lnTo>
                  <a:lnTo>
                    <a:pt x="1706" y="2475"/>
                  </a:lnTo>
                  <a:lnTo>
                    <a:pt x="1838" y="2419"/>
                  </a:lnTo>
                  <a:lnTo>
                    <a:pt x="1969" y="2344"/>
                  </a:lnTo>
                  <a:lnTo>
                    <a:pt x="2100" y="2250"/>
                  </a:lnTo>
                  <a:lnTo>
                    <a:pt x="2212" y="2157"/>
                  </a:lnTo>
                  <a:lnTo>
                    <a:pt x="2325" y="2044"/>
                  </a:lnTo>
                  <a:lnTo>
                    <a:pt x="2419" y="1932"/>
                  </a:lnTo>
                  <a:lnTo>
                    <a:pt x="2587" y="1707"/>
                  </a:lnTo>
                  <a:lnTo>
                    <a:pt x="2719" y="1444"/>
                  </a:lnTo>
                  <a:lnTo>
                    <a:pt x="2794" y="1182"/>
                  </a:lnTo>
                  <a:lnTo>
                    <a:pt x="2850" y="901"/>
                  </a:lnTo>
                  <a:lnTo>
                    <a:pt x="2850" y="619"/>
                  </a:lnTo>
                  <a:lnTo>
                    <a:pt x="2812" y="338"/>
                  </a:lnTo>
                  <a:lnTo>
                    <a:pt x="2737" y="76"/>
                  </a:lnTo>
                  <a:lnTo>
                    <a:pt x="2625" y="19"/>
                  </a:lnTo>
                  <a:lnTo>
                    <a:pt x="24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61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966" name="Google Shape;1966;p38"/>
          <p:cNvGrpSpPr/>
          <p:nvPr/>
        </p:nvGrpSpPr>
        <p:grpSpPr>
          <a:xfrm>
            <a:off x="9786445" y="860978"/>
            <a:ext cx="327808" cy="326319"/>
            <a:chOff x="5546700" y="4021800"/>
            <a:chExt cx="307975" cy="306575"/>
          </a:xfrm>
        </p:grpSpPr>
        <p:sp>
          <p:nvSpPr>
            <p:cNvPr id="1967" name="Google Shape;1967;p38"/>
            <p:cNvSpPr/>
            <p:nvPr/>
          </p:nvSpPr>
          <p:spPr>
            <a:xfrm>
              <a:off x="5546700" y="4021800"/>
              <a:ext cx="307975" cy="306575"/>
            </a:xfrm>
            <a:custGeom>
              <a:avLst/>
              <a:gdLst/>
              <a:ahLst/>
              <a:cxnLst/>
              <a:rect l="l" t="t" r="r" b="b"/>
              <a:pathLst>
                <a:path w="12319" h="12263" extrusionOk="0">
                  <a:moveTo>
                    <a:pt x="7778" y="578"/>
                  </a:moveTo>
                  <a:lnTo>
                    <a:pt x="7797" y="596"/>
                  </a:lnTo>
                  <a:lnTo>
                    <a:pt x="8057" y="2103"/>
                  </a:lnTo>
                  <a:lnTo>
                    <a:pt x="8299" y="3611"/>
                  </a:lnTo>
                  <a:lnTo>
                    <a:pt x="8336" y="3834"/>
                  </a:lnTo>
                  <a:lnTo>
                    <a:pt x="8932" y="3890"/>
                  </a:lnTo>
                  <a:lnTo>
                    <a:pt x="11574" y="4150"/>
                  </a:lnTo>
                  <a:lnTo>
                    <a:pt x="11630" y="4169"/>
                  </a:lnTo>
                  <a:lnTo>
                    <a:pt x="11686" y="4206"/>
                  </a:lnTo>
                  <a:lnTo>
                    <a:pt x="11723" y="4262"/>
                  </a:lnTo>
                  <a:lnTo>
                    <a:pt x="11741" y="4299"/>
                  </a:lnTo>
                  <a:lnTo>
                    <a:pt x="11741" y="4336"/>
                  </a:lnTo>
                  <a:lnTo>
                    <a:pt x="11704" y="4373"/>
                  </a:lnTo>
                  <a:lnTo>
                    <a:pt x="8969" y="5695"/>
                  </a:lnTo>
                  <a:lnTo>
                    <a:pt x="9006" y="5918"/>
                  </a:lnTo>
                  <a:lnTo>
                    <a:pt x="9192" y="6904"/>
                  </a:lnTo>
                  <a:lnTo>
                    <a:pt x="9360" y="7909"/>
                  </a:lnTo>
                  <a:lnTo>
                    <a:pt x="9657" y="9881"/>
                  </a:lnTo>
                  <a:lnTo>
                    <a:pt x="9899" y="11444"/>
                  </a:lnTo>
                  <a:lnTo>
                    <a:pt x="9899" y="11518"/>
                  </a:lnTo>
                  <a:lnTo>
                    <a:pt x="9881" y="11574"/>
                  </a:lnTo>
                  <a:lnTo>
                    <a:pt x="9844" y="11630"/>
                  </a:lnTo>
                  <a:lnTo>
                    <a:pt x="9806" y="11667"/>
                  </a:lnTo>
                  <a:lnTo>
                    <a:pt x="9750" y="11686"/>
                  </a:lnTo>
                  <a:lnTo>
                    <a:pt x="9713" y="11667"/>
                  </a:lnTo>
                  <a:lnTo>
                    <a:pt x="9676" y="11667"/>
                  </a:lnTo>
                  <a:lnTo>
                    <a:pt x="9620" y="11630"/>
                  </a:lnTo>
                  <a:lnTo>
                    <a:pt x="8597" y="10644"/>
                  </a:lnTo>
                  <a:lnTo>
                    <a:pt x="7573" y="9639"/>
                  </a:lnTo>
                  <a:lnTo>
                    <a:pt x="6587" y="8597"/>
                  </a:lnTo>
                  <a:lnTo>
                    <a:pt x="5601" y="7555"/>
                  </a:lnTo>
                  <a:lnTo>
                    <a:pt x="5452" y="7388"/>
                  </a:lnTo>
                  <a:lnTo>
                    <a:pt x="5266" y="7481"/>
                  </a:lnTo>
                  <a:lnTo>
                    <a:pt x="801" y="9621"/>
                  </a:lnTo>
                  <a:lnTo>
                    <a:pt x="726" y="9639"/>
                  </a:lnTo>
                  <a:lnTo>
                    <a:pt x="670" y="9621"/>
                  </a:lnTo>
                  <a:lnTo>
                    <a:pt x="633" y="9583"/>
                  </a:lnTo>
                  <a:lnTo>
                    <a:pt x="596" y="9565"/>
                  </a:lnTo>
                  <a:lnTo>
                    <a:pt x="577" y="9528"/>
                  </a:lnTo>
                  <a:lnTo>
                    <a:pt x="577" y="9490"/>
                  </a:lnTo>
                  <a:lnTo>
                    <a:pt x="577" y="9453"/>
                  </a:lnTo>
                  <a:lnTo>
                    <a:pt x="615" y="9416"/>
                  </a:lnTo>
                  <a:lnTo>
                    <a:pt x="1433" y="8560"/>
                  </a:lnTo>
                  <a:lnTo>
                    <a:pt x="2233" y="7685"/>
                  </a:lnTo>
                  <a:lnTo>
                    <a:pt x="3033" y="6792"/>
                  </a:lnTo>
                  <a:lnTo>
                    <a:pt x="3815" y="5862"/>
                  </a:lnTo>
                  <a:lnTo>
                    <a:pt x="3964" y="5676"/>
                  </a:lnTo>
                  <a:lnTo>
                    <a:pt x="3815" y="5490"/>
                  </a:lnTo>
                  <a:lnTo>
                    <a:pt x="2978" y="4485"/>
                  </a:lnTo>
                  <a:lnTo>
                    <a:pt x="2196" y="3499"/>
                  </a:lnTo>
                  <a:lnTo>
                    <a:pt x="2159" y="3443"/>
                  </a:lnTo>
                  <a:lnTo>
                    <a:pt x="2140" y="3369"/>
                  </a:lnTo>
                  <a:lnTo>
                    <a:pt x="2140" y="3294"/>
                  </a:lnTo>
                  <a:lnTo>
                    <a:pt x="2178" y="3238"/>
                  </a:lnTo>
                  <a:lnTo>
                    <a:pt x="2196" y="3220"/>
                  </a:lnTo>
                  <a:lnTo>
                    <a:pt x="2233" y="3220"/>
                  </a:lnTo>
                  <a:lnTo>
                    <a:pt x="5620" y="3555"/>
                  </a:lnTo>
                  <a:lnTo>
                    <a:pt x="5731" y="3425"/>
                  </a:lnTo>
                  <a:lnTo>
                    <a:pt x="6252" y="2699"/>
                  </a:lnTo>
                  <a:lnTo>
                    <a:pt x="6736" y="2010"/>
                  </a:lnTo>
                  <a:lnTo>
                    <a:pt x="7220" y="1303"/>
                  </a:lnTo>
                  <a:lnTo>
                    <a:pt x="7685" y="615"/>
                  </a:lnTo>
                  <a:lnTo>
                    <a:pt x="7704" y="596"/>
                  </a:lnTo>
                  <a:lnTo>
                    <a:pt x="7741" y="578"/>
                  </a:lnTo>
                  <a:close/>
                  <a:moveTo>
                    <a:pt x="7704" y="1"/>
                  </a:moveTo>
                  <a:lnTo>
                    <a:pt x="7592" y="19"/>
                  </a:lnTo>
                  <a:lnTo>
                    <a:pt x="7499" y="57"/>
                  </a:lnTo>
                  <a:lnTo>
                    <a:pt x="7406" y="94"/>
                  </a:lnTo>
                  <a:lnTo>
                    <a:pt x="7332" y="150"/>
                  </a:lnTo>
                  <a:lnTo>
                    <a:pt x="7257" y="224"/>
                  </a:lnTo>
                  <a:lnTo>
                    <a:pt x="7201" y="299"/>
                  </a:lnTo>
                  <a:lnTo>
                    <a:pt x="6755" y="950"/>
                  </a:lnTo>
                  <a:lnTo>
                    <a:pt x="6308" y="1620"/>
                  </a:lnTo>
                  <a:lnTo>
                    <a:pt x="5843" y="2271"/>
                  </a:lnTo>
                  <a:lnTo>
                    <a:pt x="5359" y="2959"/>
                  </a:lnTo>
                  <a:lnTo>
                    <a:pt x="2289" y="2643"/>
                  </a:lnTo>
                  <a:lnTo>
                    <a:pt x="2103" y="2643"/>
                  </a:lnTo>
                  <a:lnTo>
                    <a:pt x="2010" y="2662"/>
                  </a:lnTo>
                  <a:lnTo>
                    <a:pt x="1917" y="2699"/>
                  </a:lnTo>
                  <a:lnTo>
                    <a:pt x="1843" y="2755"/>
                  </a:lnTo>
                  <a:lnTo>
                    <a:pt x="1787" y="2811"/>
                  </a:lnTo>
                  <a:lnTo>
                    <a:pt x="1712" y="2885"/>
                  </a:lnTo>
                  <a:lnTo>
                    <a:pt x="1657" y="2959"/>
                  </a:lnTo>
                  <a:lnTo>
                    <a:pt x="1619" y="3071"/>
                  </a:lnTo>
                  <a:lnTo>
                    <a:pt x="1582" y="3183"/>
                  </a:lnTo>
                  <a:lnTo>
                    <a:pt x="1563" y="3294"/>
                  </a:lnTo>
                  <a:lnTo>
                    <a:pt x="1582" y="3406"/>
                  </a:lnTo>
                  <a:lnTo>
                    <a:pt x="1582" y="3536"/>
                  </a:lnTo>
                  <a:lnTo>
                    <a:pt x="1619" y="3648"/>
                  </a:lnTo>
                  <a:lnTo>
                    <a:pt x="1675" y="3741"/>
                  </a:lnTo>
                  <a:lnTo>
                    <a:pt x="1731" y="3852"/>
                  </a:lnTo>
                  <a:lnTo>
                    <a:pt x="2457" y="4764"/>
                  </a:lnTo>
                  <a:lnTo>
                    <a:pt x="3219" y="5676"/>
                  </a:lnTo>
                  <a:lnTo>
                    <a:pt x="2475" y="6550"/>
                  </a:lnTo>
                  <a:lnTo>
                    <a:pt x="1731" y="7388"/>
                  </a:lnTo>
                  <a:lnTo>
                    <a:pt x="968" y="8206"/>
                  </a:lnTo>
                  <a:lnTo>
                    <a:pt x="205" y="9007"/>
                  </a:lnTo>
                  <a:lnTo>
                    <a:pt x="131" y="9100"/>
                  </a:lnTo>
                  <a:lnTo>
                    <a:pt x="56" y="9211"/>
                  </a:lnTo>
                  <a:lnTo>
                    <a:pt x="19" y="9323"/>
                  </a:lnTo>
                  <a:lnTo>
                    <a:pt x="1" y="9435"/>
                  </a:lnTo>
                  <a:lnTo>
                    <a:pt x="1" y="9565"/>
                  </a:lnTo>
                  <a:lnTo>
                    <a:pt x="19" y="9676"/>
                  </a:lnTo>
                  <a:lnTo>
                    <a:pt x="56" y="9788"/>
                  </a:lnTo>
                  <a:lnTo>
                    <a:pt x="131" y="9900"/>
                  </a:lnTo>
                  <a:lnTo>
                    <a:pt x="205" y="9993"/>
                  </a:lnTo>
                  <a:lnTo>
                    <a:pt x="317" y="10067"/>
                  </a:lnTo>
                  <a:lnTo>
                    <a:pt x="428" y="10142"/>
                  </a:lnTo>
                  <a:lnTo>
                    <a:pt x="540" y="10179"/>
                  </a:lnTo>
                  <a:lnTo>
                    <a:pt x="670" y="10197"/>
                  </a:lnTo>
                  <a:lnTo>
                    <a:pt x="801" y="10197"/>
                  </a:lnTo>
                  <a:lnTo>
                    <a:pt x="931" y="10179"/>
                  </a:lnTo>
                  <a:lnTo>
                    <a:pt x="1042" y="10142"/>
                  </a:lnTo>
                  <a:lnTo>
                    <a:pt x="5322" y="8095"/>
                  </a:lnTo>
                  <a:lnTo>
                    <a:pt x="6271" y="9118"/>
                  </a:lnTo>
                  <a:lnTo>
                    <a:pt x="7239" y="10123"/>
                  </a:lnTo>
                  <a:lnTo>
                    <a:pt x="8225" y="11091"/>
                  </a:lnTo>
                  <a:lnTo>
                    <a:pt x="9229" y="12039"/>
                  </a:lnTo>
                  <a:lnTo>
                    <a:pt x="9341" y="12133"/>
                  </a:lnTo>
                  <a:lnTo>
                    <a:pt x="9471" y="12207"/>
                  </a:lnTo>
                  <a:lnTo>
                    <a:pt x="9602" y="12244"/>
                  </a:lnTo>
                  <a:lnTo>
                    <a:pt x="9732" y="12263"/>
                  </a:lnTo>
                  <a:lnTo>
                    <a:pt x="9899" y="12226"/>
                  </a:lnTo>
                  <a:lnTo>
                    <a:pt x="10067" y="12170"/>
                  </a:lnTo>
                  <a:lnTo>
                    <a:pt x="10160" y="12114"/>
                  </a:lnTo>
                  <a:lnTo>
                    <a:pt x="10253" y="12021"/>
                  </a:lnTo>
                  <a:lnTo>
                    <a:pt x="10327" y="11928"/>
                  </a:lnTo>
                  <a:lnTo>
                    <a:pt x="10402" y="11835"/>
                  </a:lnTo>
                  <a:lnTo>
                    <a:pt x="10439" y="11723"/>
                  </a:lnTo>
                  <a:lnTo>
                    <a:pt x="10458" y="11593"/>
                  </a:lnTo>
                  <a:lnTo>
                    <a:pt x="10476" y="11481"/>
                  </a:lnTo>
                  <a:lnTo>
                    <a:pt x="10458" y="11351"/>
                  </a:lnTo>
                  <a:lnTo>
                    <a:pt x="10234" y="9807"/>
                  </a:lnTo>
                  <a:lnTo>
                    <a:pt x="9955" y="7927"/>
                  </a:lnTo>
                  <a:lnTo>
                    <a:pt x="9788" y="6978"/>
                  </a:lnTo>
                  <a:lnTo>
                    <a:pt x="9620" y="6029"/>
                  </a:lnTo>
                  <a:lnTo>
                    <a:pt x="11946" y="4894"/>
                  </a:lnTo>
                  <a:lnTo>
                    <a:pt x="12039" y="4839"/>
                  </a:lnTo>
                  <a:lnTo>
                    <a:pt x="12132" y="4783"/>
                  </a:lnTo>
                  <a:lnTo>
                    <a:pt x="12188" y="4690"/>
                  </a:lnTo>
                  <a:lnTo>
                    <a:pt x="12244" y="4615"/>
                  </a:lnTo>
                  <a:lnTo>
                    <a:pt x="12281" y="4522"/>
                  </a:lnTo>
                  <a:lnTo>
                    <a:pt x="12318" y="4411"/>
                  </a:lnTo>
                  <a:lnTo>
                    <a:pt x="12318" y="4318"/>
                  </a:lnTo>
                  <a:lnTo>
                    <a:pt x="12300" y="4206"/>
                  </a:lnTo>
                  <a:lnTo>
                    <a:pt x="12281" y="4094"/>
                  </a:lnTo>
                  <a:lnTo>
                    <a:pt x="12225" y="3964"/>
                  </a:lnTo>
                  <a:lnTo>
                    <a:pt x="12151" y="3871"/>
                  </a:lnTo>
                  <a:lnTo>
                    <a:pt x="12076" y="3778"/>
                  </a:lnTo>
                  <a:lnTo>
                    <a:pt x="11983" y="3704"/>
                  </a:lnTo>
                  <a:lnTo>
                    <a:pt x="11872" y="3648"/>
                  </a:lnTo>
                  <a:lnTo>
                    <a:pt x="11760" y="3592"/>
                  </a:lnTo>
                  <a:lnTo>
                    <a:pt x="11630" y="3573"/>
                  </a:lnTo>
                  <a:lnTo>
                    <a:pt x="8988" y="3313"/>
                  </a:lnTo>
                  <a:lnTo>
                    <a:pt x="8839" y="3294"/>
                  </a:lnTo>
                  <a:lnTo>
                    <a:pt x="8615" y="1899"/>
                  </a:lnTo>
                  <a:lnTo>
                    <a:pt x="8374" y="503"/>
                  </a:lnTo>
                  <a:lnTo>
                    <a:pt x="8355" y="410"/>
                  </a:lnTo>
                  <a:lnTo>
                    <a:pt x="8318" y="317"/>
                  </a:lnTo>
                  <a:lnTo>
                    <a:pt x="8262" y="243"/>
                  </a:lnTo>
                  <a:lnTo>
                    <a:pt x="8206" y="187"/>
                  </a:lnTo>
                  <a:lnTo>
                    <a:pt x="8150" y="131"/>
                  </a:lnTo>
                  <a:lnTo>
                    <a:pt x="8076" y="75"/>
                  </a:lnTo>
                  <a:lnTo>
                    <a:pt x="8001" y="38"/>
                  </a:lnTo>
                  <a:lnTo>
                    <a:pt x="7908" y="19"/>
                  </a:lnTo>
                  <a:lnTo>
                    <a:pt x="77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61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8" name="Google Shape;1968;p38"/>
            <p:cNvSpPr/>
            <p:nvPr/>
          </p:nvSpPr>
          <p:spPr>
            <a:xfrm>
              <a:off x="5601600" y="4193925"/>
              <a:ext cx="194450" cy="59100"/>
            </a:xfrm>
            <a:custGeom>
              <a:avLst/>
              <a:gdLst/>
              <a:ahLst/>
              <a:cxnLst/>
              <a:rect l="l" t="t" r="r" b="b"/>
              <a:pathLst>
                <a:path w="7778" h="2364" extrusionOk="0">
                  <a:moveTo>
                    <a:pt x="1600" y="0"/>
                  </a:moveTo>
                  <a:lnTo>
                    <a:pt x="1117" y="19"/>
                  </a:lnTo>
                  <a:lnTo>
                    <a:pt x="651" y="56"/>
                  </a:lnTo>
                  <a:lnTo>
                    <a:pt x="428" y="93"/>
                  </a:lnTo>
                  <a:lnTo>
                    <a:pt x="186" y="149"/>
                  </a:lnTo>
                  <a:lnTo>
                    <a:pt x="130" y="168"/>
                  </a:lnTo>
                  <a:lnTo>
                    <a:pt x="93" y="186"/>
                  </a:lnTo>
                  <a:lnTo>
                    <a:pt x="56" y="224"/>
                  </a:lnTo>
                  <a:lnTo>
                    <a:pt x="19" y="261"/>
                  </a:lnTo>
                  <a:lnTo>
                    <a:pt x="0" y="354"/>
                  </a:lnTo>
                  <a:lnTo>
                    <a:pt x="0" y="466"/>
                  </a:lnTo>
                  <a:lnTo>
                    <a:pt x="56" y="559"/>
                  </a:lnTo>
                  <a:lnTo>
                    <a:pt x="130" y="633"/>
                  </a:lnTo>
                  <a:lnTo>
                    <a:pt x="168" y="652"/>
                  </a:lnTo>
                  <a:lnTo>
                    <a:pt x="223" y="670"/>
                  </a:lnTo>
                  <a:lnTo>
                    <a:pt x="335" y="670"/>
                  </a:lnTo>
                  <a:lnTo>
                    <a:pt x="763" y="577"/>
                  </a:lnTo>
                  <a:lnTo>
                    <a:pt x="1191" y="540"/>
                  </a:lnTo>
                  <a:lnTo>
                    <a:pt x="1638" y="540"/>
                  </a:lnTo>
                  <a:lnTo>
                    <a:pt x="2084" y="559"/>
                  </a:lnTo>
                  <a:lnTo>
                    <a:pt x="2531" y="596"/>
                  </a:lnTo>
                  <a:lnTo>
                    <a:pt x="2977" y="652"/>
                  </a:lnTo>
                  <a:lnTo>
                    <a:pt x="3833" y="800"/>
                  </a:lnTo>
                  <a:lnTo>
                    <a:pt x="4317" y="875"/>
                  </a:lnTo>
                  <a:lnTo>
                    <a:pt x="4782" y="1005"/>
                  </a:lnTo>
                  <a:lnTo>
                    <a:pt x="5229" y="1135"/>
                  </a:lnTo>
                  <a:lnTo>
                    <a:pt x="5675" y="1303"/>
                  </a:lnTo>
                  <a:lnTo>
                    <a:pt x="6103" y="1489"/>
                  </a:lnTo>
                  <a:lnTo>
                    <a:pt x="6512" y="1731"/>
                  </a:lnTo>
                  <a:lnTo>
                    <a:pt x="6922" y="1991"/>
                  </a:lnTo>
                  <a:lnTo>
                    <a:pt x="7294" y="2289"/>
                  </a:lnTo>
                  <a:lnTo>
                    <a:pt x="7350" y="2326"/>
                  </a:lnTo>
                  <a:lnTo>
                    <a:pt x="7406" y="2345"/>
                  </a:lnTo>
                  <a:lnTo>
                    <a:pt x="7517" y="2363"/>
                  </a:lnTo>
                  <a:lnTo>
                    <a:pt x="7610" y="2326"/>
                  </a:lnTo>
                  <a:lnTo>
                    <a:pt x="7685" y="2270"/>
                  </a:lnTo>
                  <a:lnTo>
                    <a:pt x="7741" y="2196"/>
                  </a:lnTo>
                  <a:lnTo>
                    <a:pt x="7778" y="2103"/>
                  </a:lnTo>
                  <a:lnTo>
                    <a:pt x="7778" y="2047"/>
                  </a:lnTo>
                  <a:lnTo>
                    <a:pt x="7759" y="2010"/>
                  </a:lnTo>
                  <a:lnTo>
                    <a:pt x="7722" y="1954"/>
                  </a:lnTo>
                  <a:lnTo>
                    <a:pt x="7685" y="1917"/>
                  </a:lnTo>
                  <a:lnTo>
                    <a:pt x="7275" y="1582"/>
                  </a:lnTo>
                  <a:lnTo>
                    <a:pt x="6847" y="1303"/>
                  </a:lnTo>
                  <a:lnTo>
                    <a:pt x="6401" y="1042"/>
                  </a:lnTo>
                  <a:lnTo>
                    <a:pt x="5954" y="838"/>
                  </a:lnTo>
                  <a:lnTo>
                    <a:pt x="5489" y="652"/>
                  </a:lnTo>
                  <a:lnTo>
                    <a:pt x="4987" y="503"/>
                  </a:lnTo>
                  <a:lnTo>
                    <a:pt x="4503" y="373"/>
                  </a:lnTo>
                  <a:lnTo>
                    <a:pt x="3982" y="280"/>
                  </a:lnTo>
                  <a:lnTo>
                    <a:pt x="3052" y="131"/>
                  </a:lnTo>
                  <a:lnTo>
                    <a:pt x="2568" y="75"/>
                  </a:lnTo>
                  <a:lnTo>
                    <a:pt x="2084" y="19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61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9" name="Google Shape;1969;p38"/>
            <p:cNvSpPr/>
            <p:nvPr/>
          </p:nvSpPr>
          <p:spPr>
            <a:xfrm>
              <a:off x="5624375" y="4167400"/>
              <a:ext cx="165175" cy="46075"/>
            </a:xfrm>
            <a:custGeom>
              <a:avLst/>
              <a:gdLst/>
              <a:ahLst/>
              <a:cxnLst/>
              <a:rect l="l" t="t" r="r" b="b"/>
              <a:pathLst>
                <a:path w="6607" h="1843" extrusionOk="0">
                  <a:moveTo>
                    <a:pt x="1787" y="1"/>
                  </a:moveTo>
                  <a:lnTo>
                    <a:pt x="1024" y="19"/>
                  </a:lnTo>
                  <a:lnTo>
                    <a:pt x="633" y="38"/>
                  </a:lnTo>
                  <a:lnTo>
                    <a:pt x="187" y="38"/>
                  </a:lnTo>
                  <a:lnTo>
                    <a:pt x="150" y="57"/>
                  </a:lnTo>
                  <a:lnTo>
                    <a:pt x="94" y="75"/>
                  </a:lnTo>
                  <a:lnTo>
                    <a:pt x="57" y="112"/>
                  </a:lnTo>
                  <a:lnTo>
                    <a:pt x="19" y="205"/>
                  </a:lnTo>
                  <a:lnTo>
                    <a:pt x="1" y="299"/>
                  </a:lnTo>
                  <a:lnTo>
                    <a:pt x="19" y="392"/>
                  </a:lnTo>
                  <a:lnTo>
                    <a:pt x="57" y="485"/>
                  </a:lnTo>
                  <a:lnTo>
                    <a:pt x="94" y="522"/>
                  </a:lnTo>
                  <a:lnTo>
                    <a:pt x="150" y="540"/>
                  </a:lnTo>
                  <a:lnTo>
                    <a:pt x="187" y="559"/>
                  </a:lnTo>
                  <a:lnTo>
                    <a:pt x="261" y="578"/>
                  </a:lnTo>
                  <a:lnTo>
                    <a:pt x="1006" y="578"/>
                  </a:lnTo>
                  <a:lnTo>
                    <a:pt x="1750" y="559"/>
                  </a:lnTo>
                  <a:lnTo>
                    <a:pt x="2122" y="559"/>
                  </a:lnTo>
                  <a:lnTo>
                    <a:pt x="2494" y="578"/>
                  </a:lnTo>
                  <a:lnTo>
                    <a:pt x="2885" y="615"/>
                  </a:lnTo>
                  <a:lnTo>
                    <a:pt x="3257" y="671"/>
                  </a:lnTo>
                  <a:lnTo>
                    <a:pt x="3648" y="745"/>
                  </a:lnTo>
                  <a:lnTo>
                    <a:pt x="4039" y="838"/>
                  </a:lnTo>
                  <a:lnTo>
                    <a:pt x="4411" y="950"/>
                  </a:lnTo>
                  <a:lnTo>
                    <a:pt x="4783" y="1080"/>
                  </a:lnTo>
                  <a:lnTo>
                    <a:pt x="5155" y="1229"/>
                  </a:lnTo>
                  <a:lnTo>
                    <a:pt x="5508" y="1396"/>
                  </a:lnTo>
                  <a:lnTo>
                    <a:pt x="5862" y="1582"/>
                  </a:lnTo>
                  <a:lnTo>
                    <a:pt x="6197" y="1787"/>
                  </a:lnTo>
                  <a:lnTo>
                    <a:pt x="6253" y="1824"/>
                  </a:lnTo>
                  <a:lnTo>
                    <a:pt x="6309" y="1824"/>
                  </a:lnTo>
                  <a:lnTo>
                    <a:pt x="6364" y="1843"/>
                  </a:lnTo>
                  <a:lnTo>
                    <a:pt x="6420" y="1824"/>
                  </a:lnTo>
                  <a:lnTo>
                    <a:pt x="6495" y="1768"/>
                  </a:lnTo>
                  <a:lnTo>
                    <a:pt x="6550" y="1694"/>
                  </a:lnTo>
                  <a:lnTo>
                    <a:pt x="6588" y="1601"/>
                  </a:lnTo>
                  <a:lnTo>
                    <a:pt x="6606" y="1508"/>
                  </a:lnTo>
                  <a:lnTo>
                    <a:pt x="6588" y="1452"/>
                  </a:lnTo>
                  <a:lnTo>
                    <a:pt x="6569" y="1415"/>
                  </a:lnTo>
                  <a:lnTo>
                    <a:pt x="6532" y="1359"/>
                  </a:lnTo>
                  <a:lnTo>
                    <a:pt x="6476" y="1322"/>
                  </a:lnTo>
                  <a:lnTo>
                    <a:pt x="6122" y="1099"/>
                  </a:lnTo>
                  <a:lnTo>
                    <a:pt x="5750" y="913"/>
                  </a:lnTo>
                  <a:lnTo>
                    <a:pt x="5378" y="726"/>
                  </a:lnTo>
                  <a:lnTo>
                    <a:pt x="5006" y="578"/>
                  </a:lnTo>
                  <a:lnTo>
                    <a:pt x="4597" y="447"/>
                  </a:lnTo>
                  <a:lnTo>
                    <a:pt x="4206" y="336"/>
                  </a:lnTo>
                  <a:lnTo>
                    <a:pt x="3797" y="243"/>
                  </a:lnTo>
                  <a:lnTo>
                    <a:pt x="3387" y="150"/>
                  </a:lnTo>
                  <a:lnTo>
                    <a:pt x="2997" y="94"/>
                  </a:lnTo>
                  <a:lnTo>
                    <a:pt x="2587" y="38"/>
                  </a:lnTo>
                  <a:lnTo>
                    <a:pt x="2196" y="19"/>
                  </a:lnTo>
                  <a:lnTo>
                    <a:pt x="178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61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70" name="Google Shape;1970;p38"/>
            <p:cNvSpPr/>
            <p:nvPr/>
          </p:nvSpPr>
          <p:spPr>
            <a:xfrm>
              <a:off x="5606250" y="4121350"/>
              <a:ext cx="202825" cy="40025"/>
            </a:xfrm>
            <a:custGeom>
              <a:avLst/>
              <a:gdLst/>
              <a:ahLst/>
              <a:cxnLst/>
              <a:rect l="l" t="t" r="r" b="b"/>
              <a:pathLst>
                <a:path w="8113" h="1601" extrusionOk="0">
                  <a:moveTo>
                    <a:pt x="261" y="1"/>
                  </a:moveTo>
                  <a:lnTo>
                    <a:pt x="205" y="19"/>
                  </a:lnTo>
                  <a:lnTo>
                    <a:pt x="149" y="19"/>
                  </a:lnTo>
                  <a:lnTo>
                    <a:pt x="93" y="57"/>
                  </a:lnTo>
                  <a:lnTo>
                    <a:pt x="56" y="94"/>
                  </a:lnTo>
                  <a:lnTo>
                    <a:pt x="19" y="168"/>
                  </a:lnTo>
                  <a:lnTo>
                    <a:pt x="0" y="280"/>
                  </a:lnTo>
                  <a:lnTo>
                    <a:pt x="19" y="373"/>
                  </a:lnTo>
                  <a:lnTo>
                    <a:pt x="56" y="466"/>
                  </a:lnTo>
                  <a:lnTo>
                    <a:pt x="93" y="503"/>
                  </a:lnTo>
                  <a:lnTo>
                    <a:pt x="149" y="522"/>
                  </a:lnTo>
                  <a:lnTo>
                    <a:pt x="205" y="540"/>
                  </a:lnTo>
                  <a:lnTo>
                    <a:pt x="261" y="540"/>
                  </a:lnTo>
                  <a:lnTo>
                    <a:pt x="1210" y="559"/>
                  </a:lnTo>
                  <a:lnTo>
                    <a:pt x="2159" y="633"/>
                  </a:lnTo>
                  <a:lnTo>
                    <a:pt x="3089" y="726"/>
                  </a:lnTo>
                  <a:lnTo>
                    <a:pt x="4038" y="857"/>
                  </a:lnTo>
                  <a:lnTo>
                    <a:pt x="4987" y="1006"/>
                  </a:lnTo>
                  <a:lnTo>
                    <a:pt x="5917" y="1192"/>
                  </a:lnTo>
                  <a:lnTo>
                    <a:pt x="6847" y="1378"/>
                  </a:lnTo>
                  <a:lnTo>
                    <a:pt x="7778" y="1601"/>
                  </a:lnTo>
                  <a:lnTo>
                    <a:pt x="7889" y="1601"/>
                  </a:lnTo>
                  <a:lnTo>
                    <a:pt x="7945" y="1582"/>
                  </a:lnTo>
                  <a:lnTo>
                    <a:pt x="7982" y="1564"/>
                  </a:lnTo>
                  <a:lnTo>
                    <a:pt x="8057" y="1489"/>
                  </a:lnTo>
                  <a:lnTo>
                    <a:pt x="8094" y="1396"/>
                  </a:lnTo>
                  <a:lnTo>
                    <a:pt x="8113" y="1303"/>
                  </a:lnTo>
                  <a:lnTo>
                    <a:pt x="8076" y="1192"/>
                  </a:lnTo>
                  <a:lnTo>
                    <a:pt x="8057" y="1154"/>
                  </a:lnTo>
                  <a:lnTo>
                    <a:pt x="8020" y="1117"/>
                  </a:lnTo>
                  <a:lnTo>
                    <a:pt x="7964" y="1099"/>
                  </a:lnTo>
                  <a:lnTo>
                    <a:pt x="7908" y="1080"/>
                  </a:lnTo>
                  <a:lnTo>
                    <a:pt x="6978" y="857"/>
                  </a:lnTo>
                  <a:lnTo>
                    <a:pt x="6029" y="652"/>
                  </a:lnTo>
                  <a:lnTo>
                    <a:pt x="5080" y="485"/>
                  </a:lnTo>
                  <a:lnTo>
                    <a:pt x="4112" y="317"/>
                  </a:lnTo>
                  <a:lnTo>
                    <a:pt x="3145" y="187"/>
                  </a:lnTo>
                  <a:lnTo>
                    <a:pt x="2177" y="94"/>
                  </a:lnTo>
                  <a:lnTo>
                    <a:pt x="1228" y="38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61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71" name="Google Shape;1971;p38"/>
            <p:cNvSpPr/>
            <p:nvPr/>
          </p:nvSpPr>
          <p:spPr>
            <a:xfrm>
              <a:off x="5683450" y="4094375"/>
              <a:ext cx="75400" cy="13975"/>
            </a:xfrm>
            <a:custGeom>
              <a:avLst/>
              <a:gdLst/>
              <a:ahLst/>
              <a:cxnLst/>
              <a:rect l="l" t="t" r="r" b="b"/>
              <a:pathLst>
                <a:path w="3016" h="559" extrusionOk="0">
                  <a:moveTo>
                    <a:pt x="1508" y="1"/>
                  </a:moveTo>
                  <a:lnTo>
                    <a:pt x="261" y="19"/>
                  </a:lnTo>
                  <a:lnTo>
                    <a:pt x="206" y="19"/>
                  </a:lnTo>
                  <a:lnTo>
                    <a:pt x="150" y="38"/>
                  </a:lnTo>
                  <a:lnTo>
                    <a:pt x="113" y="75"/>
                  </a:lnTo>
                  <a:lnTo>
                    <a:pt x="75" y="94"/>
                  </a:lnTo>
                  <a:lnTo>
                    <a:pt x="20" y="187"/>
                  </a:lnTo>
                  <a:lnTo>
                    <a:pt x="1" y="280"/>
                  </a:lnTo>
                  <a:lnTo>
                    <a:pt x="20" y="391"/>
                  </a:lnTo>
                  <a:lnTo>
                    <a:pt x="75" y="466"/>
                  </a:lnTo>
                  <a:lnTo>
                    <a:pt x="113" y="503"/>
                  </a:lnTo>
                  <a:lnTo>
                    <a:pt x="150" y="540"/>
                  </a:lnTo>
                  <a:lnTo>
                    <a:pt x="206" y="540"/>
                  </a:lnTo>
                  <a:lnTo>
                    <a:pt x="261" y="559"/>
                  </a:lnTo>
                  <a:lnTo>
                    <a:pt x="1508" y="540"/>
                  </a:lnTo>
                  <a:lnTo>
                    <a:pt x="2141" y="540"/>
                  </a:lnTo>
                  <a:lnTo>
                    <a:pt x="2755" y="559"/>
                  </a:lnTo>
                  <a:lnTo>
                    <a:pt x="2811" y="559"/>
                  </a:lnTo>
                  <a:lnTo>
                    <a:pt x="2866" y="540"/>
                  </a:lnTo>
                  <a:lnTo>
                    <a:pt x="2904" y="503"/>
                  </a:lnTo>
                  <a:lnTo>
                    <a:pt x="2941" y="484"/>
                  </a:lnTo>
                  <a:lnTo>
                    <a:pt x="2997" y="391"/>
                  </a:lnTo>
                  <a:lnTo>
                    <a:pt x="3015" y="298"/>
                  </a:lnTo>
                  <a:lnTo>
                    <a:pt x="2997" y="205"/>
                  </a:lnTo>
                  <a:lnTo>
                    <a:pt x="2941" y="112"/>
                  </a:lnTo>
                  <a:lnTo>
                    <a:pt x="2904" y="75"/>
                  </a:lnTo>
                  <a:lnTo>
                    <a:pt x="2866" y="38"/>
                  </a:lnTo>
                  <a:lnTo>
                    <a:pt x="2811" y="19"/>
                  </a:lnTo>
                  <a:lnTo>
                    <a:pt x="2755" y="19"/>
                  </a:lnTo>
                  <a:lnTo>
                    <a:pt x="21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61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972" name="Google Shape;1972;p38"/>
          <p:cNvGrpSpPr/>
          <p:nvPr/>
        </p:nvGrpSpPr>
        <p:grpSpPr>
          <a:xfrm flipH="1">
            <a:off x="2029211" y="829522"/>
            <a:ext cx="327808" cy="326319"/>
            <a:chOff x="5546700" y="4021800"/>
            <a:chExt cx="307975" cy="306575"/>
          </a:xfrm>
        </p:grpSpPr>
        <p:sp>
          <p:nvSpPr>
            <p:cNvPr id="1973" name="Google Shape;1973;p38"/>
            <p:cNvSpPr/>
            <p:nvPr/>
          </p:nvSpPr>
          <p:spPr>
            <a:xfrm>
              <a:off x="5546700" y="4021800"/>
              <a:ext cx="307975" cy="306575"/>
            </a:xfrm>
            <a:custGeom>
              <a:avLst/>
              <a:gdLst/>
              <a:ahLst/>
              <a:cxnLst/>
              <a:rect l="l" t="t" r="r" b="b"/>
              <a:pathLst>
                <a:path w="12319" h="12263" extrusionOk="0">
                  <a:moveTo>
                    <a:pt x="7778" y="578"/>
                  </a:moveTo>
                  <a:lnTo>
                    <a:pt x="7797" y="596"/>
                  </a:lnTo>
                  <a:lnTo>
                    <a:pt x="8057" y="2103"/>
                  </a:lnTo>
                  <a:lnTo>
                    <a:pt x="8299" y="3611"/>
                  </a:lnTo>
                  <a:lnTo>
                    <a:pt x="8336" y="3834"/>
                  </a:lnTo>
                  <a:lnTo>
                    <a:pt x="8932" y="3890"/>
                  </a:lnTo>
                  <a:lnTo>
                    <a:pt x="11574" y="4150"/>
                  </a:lnTo>
                  <a:lnTo>
                    <a:pt x="11630" y="4169"/>
                  </a:lnTo>
                  <a:lnTo>
                    <a:pt x="11686" y="4206"/>
                  </a:lnTo>
                  <a:lnTo>
                    <a:pt x="11723" y="4262"/>
                  </a:lnTo>
                  <a:lnTo>
                    <a:pt x="11741" y="4299"/>
                  </a:lnTo>
                  <a:lnTo>
                    <a:pt x="11741" y="4336"/>
                  </a:lnTo>
                  <a:lnTo>
                    <a:pt x="11704" y="4373"/>
                  </a:lnTo>
                  <a:lnTo>
                    <a:pt x="8969" y="5695"/>
                  </a:lnTo>
                  <a:lnTo>
                    <a:pt x="9006" y="5918"/>
                  </a:lnTo>
                  <a:lnTo>
                    <a:pt x="9192" y="6904"/>
                  </a:lnTo>
                  <a:lnTo>
                    <a:pt x="9360" y="7909"/>
                  </a:lnTo>
                  <a:lnTo>
                    <a:pt x="9657" y="9881"/>
                  </a:lnTo>
                  <a:lnTo>
                    <a:pt x="9899" y="11444"/>
                  </a:lnTo>
                  <a:lnTo>
                    <a:pt x="9899" y="11518"/>
                  </a:lnTo>
                  <a:lnTo>
                    <a:pt x="9881" y="11574"/>
                  </a:lnTo>
                  <a:lnTo>
                    <a:pt x="9844" y="11630"/>
                  </a:lnTo>
                  <a:lnTo>
                    <a:pt x="9806" y="11667"/>
                  </a:lnTo>
                  <a:lnTo>
                    <a:pt x="9750" y="11686"/>
                  </a:lnTo>
                  <a:lnTo>
                    <a:pt x="9713" y="11667"/>
                  </a:lnTo>
                  <a:lnTo>
                    <a:pt x="9676" y="11667"/>
                  </a:lnTo>
                  <a:lnTo>
                    <a:pt x="9620" y="11630"/>
                  </a:lnTo>
                  <a:lnTo>
                    <a:pt x="8597" y="10644"/>
                  </a:lnTo>
                  <a:lnTo>
                    <a:pt x="7573" y="9639"/>
                  </a:lnTo>
                  <a:lnTo>
                    <a:pt x="6587" y="8597"/>
                  </a:lnTo>
                  <a:lnTo>
                    <a:pt x="5601" y="7555"/>
                  </a:lnTo>
                  <a:lnTo>
                    <a:pt x="5452" y="7388"/>
                  </a:lnTo>
                  <a:lnTo>
                    <a:pt x="5266" y="7481"/>
                  </a:lnTo>
                  <a:lnTo>
                    <a:pt x="801" y="9621"/>
                  </a:lnTo>
                  <a:lnTo>
                    <a:pt x="726" y="9639"/>
                  </a:lnTo>
                  <a:lnTo>
                    <a:pt x="670" y="9621"/>
                  </a:lnTo>
                  <a:lnTo>
                    <a:pt x="633" y="9583"/>
                  </a:lnTo>
                  <a:lnTo>
                    <a:pt x="596" y="9565"/>
                  </a:lnTo>
                  <a:lnTo>
                    <a:pt x="577" y="9528"/>
                  </a:lnTo>
                  <a:lnTo>
                    <a:pt x="577" y="9490"/>
                  </a:lnTo>
                  <a:lnTo>
                    <a:pt x="577" y="9453"/>
                  </a:lnTo>
                  <a:lnTo>
                    <a:pt x="615" y="9416"/>
                  </a:lnTo>
                  <a:lnTo>
                    <a:pt x="1433" y="8560"/>
                  </a:lnTo>
                  <a:lnTo>
                    <a:pt x="2233" y="7685"/>
                  </a:lnTo>
                  <a:lnTo>
                    <a:pt x="3033" y="6792"/>
                  </a:lnTo>
                  <a:lnTo>
                    <a:pt x="3815" y="5862"/>
                  </a:lnTo>
                  <a:lnTo>
                    <a:pt x="3964" y="5676"/>
                  </a:lnTo>
                  <a:lnTo>
                    <a:pt x="3815" y="5490"/>
                  </a:lnTo>
                  <a:lnTo>
                    <a:pt x="2978" y="4485"/>
                  </a:lnTo>
                  <a:lnTo>
                    <a:pt x="2196" y="3499"/>
                  </a:lnTo>
                  <a:lnTo>
                    <a:pt x="2159" y="3443"/>
                  </a:lnTo>
                  <a:lnTo>
                    <a:pt x="2140" y="3369"/>
                  </a:lnTo>
                  <a:lnTo>
                    <a:pt x="2140" y="3294"/>
                  </a:lnTo>
                  <a:lnTo>
                    <a:pt x="2178" y="3238"/>
                  </a:lnTo>
                  <a:lnTo>
                    <a:pt x="2196" y="3220"/>
                  </a:lnTo>
                  <a:lnTo>
                    <a:pt x="2233" y="3220"/>
                  </a:lnTo>
                  <a:lnTo>
                    <a:pt x="5620" y="3555"/>
                  </a:lnTo>
                  <a:lnTo>
                    <a:pt x="5731" y="3425"/>
                  </a:lnTo>
                  <a:lnTo>
                    <a:pt x="6252" y="2699"/>
                  </a:lnTo>
                  <a:lnTo>
                    <a:pt x="6736" y="2010"/>
                  </a:lnTo>
                  <a:lnTo>
                    <a:pt x="7220" y="1303"/>
                  </a:lnTo>
                  <a:lnTo>
                    <a:pt x="7685" y="615"/>
                  </a:lnTo>
                  <a:lnTo>
                    <a:pt x="7704" y="596"/>
                  </a:lnTo>
                  <a:lnTo>
                    <a:pt x="7741" y="578"/>
                  </a:lnTo>
                  <a:close/>
                  <a:moveTo>
                    <a:pt x="7704" y="1"/>
                  </a:moveTo>
                  <a:lnTo>
                    <a:pt x="7592" y="19"/>
                  </a:lnTo>
                  <a:lnTo>
                    <a:pt x="7499" y="57"/>
                  </a:lnTo>
                  <a:lnTo>
                    <a:pt x="7406" y="94"/>
                  </a:lnTo>
                  <a:lnTo>
                    <a:pt x="7332" y="150"/>
                  </a:lnTo>
                  <a:lnTo>
                    <a:pt x="7257" y="224"/>
                  </a:lnTo>
                  <a:lnTo>
                    <a:pt x="7201" y="299"/>
                  </a:lnTo>
                  <a:lnTo>
                    <a:pt x="6755" y="950"/>
                  </a:lnTo>
                  <a:lnTo>
                    <a:pt x="6308" y="1620"/>
                  </a:lnTo>
                  <a:lnTo>
                    <a:pt x="5843" y="2271"/>
                  </a:lnTo>
                  <a:lnTo>
                    <a:pt x="5359" y="2959"/>
                  </a:lnTo>
                  <a:lnTo>
                    <a:pt x="2289" y="2643"/>
                  </a:lnTo>
                  <a:lnTo>
                    <a:pt x="2103" y="2643"/>
                  </a:lnTo>
                  <a:lnTo>
                    <a:pt x="2010" y="2662"/>
                  </a:lnTo>
                  <a:lnTo>
                    <a:pt x="1917" y="2699"/>
                  </a:lnTo>
                  <a:lnTo>
                    <a:pt x="1843" y="2755"/>
                  </a:lnTo>
                  <a:lnTo>
                    <a:pt x="1787" y="2811"/>
                  </a:lnTo>
                  <a:lnTo>
                    <a:pt x="1712" y="2885"/>
                  </a:lnTo>
                  <a:lnTo>
                    <a:pt x="1657" y="2959"/>
                  </a:lnTo>
                  <a:lnTo>
                    <a:pt x="1619" y="3071"/>
                  </a:lnTo>
                  <a:lnTo>
                    <a:pt x="1582" y="3183"/>
                  </a:lnTo>
                  <a:lnTo>
                    <a:pt x="1563" y="3294"/>
                  </a:lnTo>
                  <a:lnTo>
                    <a:pt x="1582" y="3406"/>
                  </a:lnTo>
                  <a:lnTo>
                    <a:pt x="1582" y="3536"/>
                  </a:lnTo>
                  <a:lnTo>
                    <a:pt x="1619" y="3648"/>
                  </a:lnTo>
                  <a:lnTo>
                    <a:pt x="1675" y="3741"/>
                  </a:lnTo>
                  <a:lnTo>
                    <a:pt x="1731" y="3852"/>
                  </a:lnTo>
                  <a:lnTo>
                    <a:pt x="2457" y="4764"/>
                  </a:lnTo>
                  <a:lnTo>
                    <a:pt x="3219" y="5676"/>
                  </a:lnTo>
                  <a:lnTo>
                    <a:pt x="2475" y="6550"/>
                  </a:lnTo>
                  <a:lnTo>
                    <a:pt x="1731" y="7388"/>
                  </a:lnTo>
                  <a:lnTo>
                    <a:pt x="968" y="8206"/>
                  </a:lnTo>
                  <a:lnTo>
                    <a:pt x="205" y="9007"/>
                  </a:lnTo>
                  <a:lnTo>
                    <a:pt x="131" y="9100"/>
                  </a:lnTo>
                  <a:lnTo>
                    <a:pt x="56" y="9211"/>
                  </a:lnTo>
                  <a:lnTo>
                    <a:pt x="19" y="9323"/>
                  </a:lnTo>
                  <a:lnTo>
                    <a:pt x="1" y="9435"/>
                  </a:lnTo>
                  <a:lnTo>
                    <a:pt x="1" y="9565"/>
                  </a:lnTo>
                  <a:lnTo>
                    <a:pt x="19" y="9676"/>
                  </a:lnTo>
                  <a:lnTo>
                    <a:pt x="56" y="9788"/>
                  </a:lnTo>
                  <a:lnTo>
                    <a:pt x="131" y="9900"/>
                  </a:lnTo>
                  <a:lnTo>
                    <a:pt x="205" y="9993"/>
                  </a:lnTo>
                  <a:lnTo>
                    <a:pt x="317" y="10067"/>
                  </a:lnTo>
                  <a:lnTo>
                    <a:pt x="428" y="10142"/>
                  </a:lnTo>
                  <a:lnTo>
                    <a:pt x="540" y="10179"/>
                  </a:lnTo>
                  <a:lnTo>
                    <a:pt x="670" y="10197"/>
                  </a:lnTo>
                  <a:lnTo>
                    <a:pt x="801" y="10197"/>
                  </a:lnTo>
                  <a:lnTo>
                    <a:pt x="931" y="10179"/>
                  </a:lnTo>
                  <a:lnTo>
                    <a:pt x="1042" y="10142"/>
                  </a:lnTo>
                  <a:lnTo>
                    <a:pt x="5322" y="8095"/>
                  </a:lnTo>
                  <a:lnTo>
                    <a:pt x="6271" y="9118"/>
                  </a:lnTo>
                  <a:lnTo>
                    <a:pt x="7239" y="10123"/>
                  </a:lnTo>
                  <a:lnTo>
                    <a:pt x="8225" y="11091"/>
                  </a:lnTo>
                  <a:lnTo>
                    <a:pt x="9229" y="12039"/>
                  </a:lnTo>
                  <a:lnTo>
                    <a:pt x="9341" y="12133"/>
                  </a:lnTo>
                  <a:lnTo>
                    <a:pt x="9471" y="12207"/>
                  </a:lnTo>
                  <a:lnTo>
                    <a:pt x="9602" y="12244"/>
                  </a:lnTo>
                  <a:lnTo>
                    <a:pt x="9732" y="12263"/>
                  </a:lnTo>
                  <a:lnTo>
                    <a:pt x="9899" y="12226"/>
                  </a:lnTo>
                  <a:lnTo>
                    <a:pt x="10067" y="12170"/>
                  </a:lnTo>
                  <a:lnTo>
                    <a:pt x="10160" y="12114"/>
                  </a:lnTo>
                  <a:lnTo>
                    <a:pt x="10253" y="12021"/>
                  </a:lnTo>
                  <a:lnTo>
                    <a:pt x="10327" y="11928"/>
                  </a:lnTo>
                  <a:lnTo>
                    <a:pt x="10402" y="11835"/>
                  </a:lnTo>
                  <a:lnTo>
                    <a:pt x="10439" y="11723"/>
                  </a:lnTo>
                  <a:lnTo>
                    <a:pt x="10458" y="11593"/>
                  </a:lnTo>
                  <a:lnTo>
                    <a:pt x="10476" y="11481"/>
                  </a:lnTo>
                  <a:lnTo>
                    <a:pt x="10458" y="11351"/>
                  </a:lnTo>
                  <a:lnTo>
                    <a:pt x="10234" y="9807"/>
                  </a:lnTo>
                  <a:lnTo>
                    <a:pt x="9955" y="7927"/>
                  </a:lnTo>
                  <a:lnTo>
                    <a:pt x="9788" y="6978"/>
                  </a:lnTo>
                  <a:lnTo>
                    <a:pt x="9620" y="6029"/>
                  </a:lnTo>
                  <a:lnTo>
                    <a:pt x="11946" y="4894"/>
                  </a:lnTo>
                  <a:lnTo>
                    <a:pt x="12039" y="4839"/>
                  </a:lnTo>
                  <a:lnTo>
                    <a:pt x="12132" y="4783"/>
                  </a:lnTo>
                  <a:lnTo>
                    <a:pt x="12188" y="4690"/>
                  </a:lnTo>
                  <a:lnTo>
                    <a:pt x="12244" y="4615"/>
                  </a:lnTo>
                  <a:lnTo>
                    <a:pt x="12281" y="4522"/>
                  </a:lnTo>
                  <a:lnTo>
                    <a:pt x="12318" y="4411"/>
                  </a:lnTo>
                  <a:lnTo>
                    <a:pt x="12318" y="4318"/>
                  </a:lnTo>
                  <a:lnTo>
                    <a:pt x="12300" y="4206"/>
                  </a:lnTo>
                  <a:lnTo>
                    <a:pt x="12281" y="4094"/>
                  </a:lnTo>
                  <a:lnTo>
                    <a:pt x="12225" y="3964"/>
                  </a:lnTo>
                  <a:lnTo>
                    <a:pt x="12151" y="3871"/>
                  </a:lnTo>
                  <a:lnTo>
                    <a:pt x="12076" y="3778"/>
                  </a:lnTo>
                  <a:lnTo>
                    <a:pt x="11983" y="3704"/>
                  </a:lnTo>
                  <a:lnTo>
                    <a:pt x="11872" y="3648"/>
                  </a:lnTo>
                  <a:lnTo>
                    <a:pt x="11760" y="3592"/>
                  </a:lnTo>
                  <a:lnTo>
                    <a:pt x="11630" y="3573"/>
                  </a:lnTo>
                  <a:lnTo>
                    <a:pt x="8988" y="3313"/>
                  </a:lnTo>
                  <a:lnTo>
                    <a:pt x="8839" y="3294"/>
                  </a:lnTo>
                  <a:lnTo>
                    <a:pt x="8615" y="1899"/>
                  </a:lnTo>
                  <a:lnTo>
                    <a:pt x="8374" y="503"/>
                  </a:lnTo>
                  <a:lnTo>
                    <a:pt x="8355" y="410"/>
                  </a:lnTo>
                  <a:lnTo>
                    <a:pt x="8318" y="317"/>
                  </a:lnTo>
                  <a:lnTo>
                    <a:pt x="8262" y="243"/>
                  </a:lnTo>
                  <a:lnTo>
                    <a:pt x="8206" y="187"/>
                  </a:lnTo>
                  <a:lnTo>
                    <a:pt x="8150" y="131"/>
                  </a:lnTo>
                  <a:lnTo>
                    <a:pt x="8076" y="75"/>
                  </a:lnTo>
                  <a:lnTo>
                    <a:pt x="8001" y="38"/>
                  </a:lnTo>
                  <a:lnTo>
                    <a:pt x="7908" y="19"/>
                  </a:lnTo>
                  <a:lnTo>
                    <a:pt x="77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61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74" name="Google Shape;1974;p38"/>
            <p:cNvSpPr/>
            <p:nvPr/>
          </p:nvSpPr>
          <p:spPr>
            <a:xfrm>
              <a:off x="5601600" y="4193925"/>
              <a:ext cx="194450" cy="59100"/>
            </a:xfrm>
            <a:custGeom>
              <a:avLst/>
              <a:gdLst/>
              <a:ahLst/>
              <a:cxnLst/>
              <a:rect l="l" t="t" r="r" b="b"/>
              <a:pathLst>
                <a:path w="7778" h="2364" extrusionOk="0">
                  <a:moveTo>
                    <a:pt x="1600" y="0"/>
                  </a:moveTo>
                  <a:lnTo>
                    <a:pt x="1117" y="19"/>
                  </a:lnTo>
                  <a:lnTo>
                    <a:pt x="651" y="56"/>
                  </a:lnTo>
                  <a:lnTo>
                    <a:pt x="428" y="93"/>
                  </a:lnTo>
                  <a:lnTo>
                    <a:pt x="186" y="149"/>
                  </a:lnTo>
                  <a:lnTo>
                    <a:pt x="130" y="168"/>
                  </a:lnTo>
                  <a:lnTo>
                    <a:pt x="93" y="186"/>
                  </a:lnTo>
                  <a:lnTo>
                    <a:pt x="56" y="224"/>
                  </a:lnTo>
                  <a:lnTo>
                    <a:pt x="19" y="261"/>
                  </a:lnTo>
                  <a:lnTo>
                    <a:pt x="0" y="354"/>
                  </a:lnTo>
                  <a:lnTo>
                    <a:pt x="0" y="466"/>
                  </a:lnTo>
                  <a:lnTo>
                    <a:pt x="56" y="559"/>
                  </a:lnTo>
                  <a:lnTo>
                    <a:pt x="130" y="633"/>
                  </a:lnTo>
                  <a:lnTo>
                    <a:pt x="168" y="652"/>
                  </a:lnTo>
                  <a:lnTo>
                    <a:pt x="223" y="670"/>
                  </a:lnTo>
                  <a:lnTo>
                    <a:pt x="335" y="670"/>
                  </a:lnTo>
                  <a:lnTo>
                    <a:pt x="763" y="577"/>
                  </a:lnTo>
                  <a:lnTo>
                    <a:pt x="1191" y="540"/>
                  </a:lnTo>
                  <a:lnTo>
                    <a:pt x="1638" y="540"/>
                  </a:lnTo>
                  <a:lnTo>
                    <a:pt x="2084" y="559"/>
                  </a:lnTo>
                  <a:lnTo>
                    <a:pt x="2531" y="596"/>
                  </a:lnTo>
                  <a:lnTo>
                    <a:pt x="2977" y="652"/>
                  </a:lnTo>
                  <a:lnTo>
                    <a:pt x="3833" y="800"/>
                  </a:lnTo>
                  <a:lnTo>
                    <a:pt x="4317" y="875"/>
                  </a:lnTo>
                  <a:lnTo>
                    <a:pt x="4782" y="1005"/>
                  </a:lnTo>
                  <a:lnTo>
                    <a:pt x="5229" y="1135"/>
                  </a:lnTo>
                  <a:lnTo>
                    <a:pt x="5675" y="1303"/>
                  </a:lnTo>
                  <a:lnTo>
                    <a:pt x="6103" y="1489"/>
                  </a:lnTo>
                  <a:lnTo>
                    <a:pt x="6512" y="1731"/>
                  </a:lnTo>
                  <a:lnTo>
                    <a:pt x="6922" y="1991"/>
                  </a:lnTo>
                  <a:lnTo>
                    <a:pt x="7294" y="2289"/>
                  </a:lnTo>
                  <a:lnTo>
                    <a:pt x="7350" y="2326"/>
                  </a:lnTo>
                  <a:lnTo>
                    <a:pt x="7406" y="2345"/>
                  </a:lnTo>
                  <a:lnTo>
                    <a:pt x="7517" y="2363"/>
                  </a:lnTo>
                  <a:lnTo>
                    <a:pt x="7610" y="2326"/>
                  </a:lnTo>
                  <a:lnTo>
                    <a:pt x="7685" y="2270"/>
                  </a:lnTo>
                  <a:lnTo>
                    <a:pt x="7741" y="2196"/>
                  </a:lnTo>
                  <a:lnTo>
                    <a:pt x="7778" y="2103"/>
                  </a:lnTo>
                  <a:lnTo>
                    <a:pt x="7778" y="2047"/>
                  </a:lnTo>
                  <a:lnTo>
                    <a:pt x="7759" y="2010"/>
                  </a:lnTo>
                  <a:lnTo>
                    <a:pt x="7722" y="1954"/>
                  </a:lnTo>
                  <a:lnTo>
                    <a:pt x="7685" y="1917"/>
                  </a:lnTo>
                  <a:lnTo>
                    <a:pt x="7275" y="1582"/>
                  </a:lnTo>
                  <a:lnTo>
                    <a:pt x="6847" y="1303"/>
                  </a:lnTo>
                  <a:lnTo>
                    <a:pt x="6401" y="1042"/>
                  </a:lnTo>
                  <a:lnTo>
                    <a:pt x="5954" y="838"/>
                  </a:lnTo>
                  <a:lnTo>
                    <a:pt x="5489" y="652"/>
                  </a:lnTo>
                  <a:lnTo>
                    <a:pt x="4987" y="503"/>
                  </a:lnTo>
                  <a:lnTo>
                    <a:pt x="4503" y="373"/>
                  </a:lnTo>
                  <a:lnTo>
                    <a:pt x="3982" y="280"/>
                  </a:lnTo>
                  <a:lnTo>
                    <a:pt x="3052" y="131"/>
                  </a:lnTo>
                  <a:lnTo>
                    <a:pt x="2568" y="75"/>
                  </a:lnTo>
                  <a:lnTo>
                    <a:pt x="2084" y="19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61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75" name="Google Shape;1975;p38"/>
            <p:cNvSpPr/>
            <p:nvPr/>
          </p:nvSpPr>
          <p:spPr>
            <a:xfrm>
              <a:off x="5624375" y="4167400"/>
              <a:ext cx="165175" cy="46075"/>
            </a:xfrm>
            <a:custGeom>
              <a:avLst/>
              <a:gdLst/>
              <a:ahLst/>
              <a:cxnLst/>
              <a:rect l="l" t="t" r="r" b="b"/>
              <a:pathLst>
                <a:path w="6607" h="1843" extrusionOk="0">
                  <a:moveTo>
                    <a:pt x="1787" y="1"/>
                  </a:moveTo>
                  <a:lnTo>
                    <a:pt x="1024" y="19"/>
                  </a:lnTo>
                  <a:lnTo>
                    <a:pt x="633" y="38"/>
                  </a:lnTo>
                  <a:lnTo>
                    <a:pt x="187" y="38"/>
                  </a:lnTo>
                  <a:lnTo>
                    <a:pt x="150" y="57"/>
                  </a:lnTo>
                  <a:lnTo>
                    <a:pt x="94" y="75"/>
                  </a:lnTo>
                  <a:lnTo>
                    <a:pt x="57" y="112"/>
                  </a:lnTo>
                  <a:lnTo>
                    <a:pt x="19" y="205"/>
                  </a:lnTo>
                  <a:lnTo>
                    <a:pt x="1" y="299"/>
                  </a:lnTo>
                  <a:lnTo>
                    <a:pt x="19" y="392"/>
                  </a:lnTo>
                  <a:lnTo>
                    <a:pt x="57" y="485"/>
                  </a:lnTo>
                  <a:lnTo>
                    <a:pt x="94" y="522"/>
                  </a:lnTo>
                  <a:lnTo>
                    <a:pt x="150" y="540"/>
                  </a:lnTo>
                  <a:lnTo>
                    <a:pt x="187" y="559"/>
                  </a:lnTo>
                  <a:lnTo>
                    <a:pt x="261" y="578"/>
                  </a:lnTo>
                  <a:lnTo>
                    <a:pt x="1006" y="578"/>
                  </a:lnTo>
                  <a:lnTo>
                    <a:pt x="1750" y="559"/>
                  </a:lnTo>
                  <a:lnTo>
                    <a:pt x="2122" y="559"/>
                  </a:lnTo>
                  <a:lnTo>
                    <a:pt x="2494" y="578"/>
                  </a:lnTo>
                  <a:lnTo>
                    <a:pt x="2885" y="615"/>
                  </a:lnTo>
                  <a:lnTo>
                    <a:pt x="3257" y="671"/>
                  </a:lnTo>
                  <a:lnTo>
                    <a:pt x="3648" y="745"/>
                  </a:lnTo>
                  <a:lnTo>
                    <a:pt x="4039" y="838"/>
                  </a:lnTo>
                  <a:lnTo>
                    <a:pt x="4411" y="950"/>
                  </a:lnTo>
                  <a:lnTo>
                    <a:pt x="4783" y="1080"/>
                  </a:lnTo>
                  <a:lnTo>
                    <a:pt x="5155" y="1229"/>
                  </a:lnTo>
                  <a:lnTo>
                    <a:pt x="5508" y="1396"/>
                  </a:lnTo>
                  <a:lnTo>
                    <a:pt x="5862" y="1582"/>
                  </a:lnTo>
                  <a:lnTo>
                    <a:pt x="6197" y="1787"/>
                  </a:lnTo>
                  <a:lnTo>
                    <a:pt x="6253" y="1824"/>
                  </a:lnTo>
                  <a:lnTo>
                    <a:pt x="6309" y="1824"/>
                  </a:lnTo>
                  <a:lnTo>
                    <a:pt x="6364" y="1843"/>
                  </a:lnTo>
                  <a:lnTo>
                    <a:pt x="6420" y="1824"/>
                  </a:lnTo>
                  <a:lnTo>
                    <a:pt x="6495" y="1768"/>
                  </a:lnTo>
                  <a:lnTo>
                    <a:pt x="6550" y="1694"/>
                  </a:lnTo>
                  <a:lnTo>
                    <a:pt x="6588" y="1601"/>
                  </a:lnTo>
                  <a:lnTo>
                    <a:pt x="6606" y="1508"/>
                  </a:lnTo>
                  <a:lnTo>
                    <a:pt x="6588" y="1452"/>
                  </a:lnTo>
                  <a:lnTo>
                    <a:pt x="6569" y="1415"/>
                  </a:lnTo>
                  <a:lnTo>
                    <a:pt x="6532" y="1359"/>
                  </a:lnTo>
                  <a:lnTo>
                    <a:pt x="6476" y="1322"/>
                  </a:lnTo>
                  <a:lnTo>
                    <a:pt x="6122" y="1099"/>
                  </a:lnTo>
                  <a:lnTo>
                    <a:pt x="5750" y="913"/>
                  </a:lnTo>
                  <a:lnTo>
                    <a:pt x="5378" y="726"/>
                  </a:lnTo>
                  <a:lnTo>
                    <a:pt x="5006" y="578"/>
                  </a:lnTo>
                  <a:lnTo>
                    <a:pt x="4597" y="447"/>
                  </a:lnTo>
                  <a:lnTo>
                    <a:pt x="4206" y="336"/>
                  </a:lnTo>
                  <a:lnTo>
                    <a:pt x="3797" y="243"/>
                  </a:lnTo>
                  <a:lnTo>
                    <a:pt x="3387" y="150"/>
                  </a:lnTo>
                  <a:lnTo>
                    <a:pt x="2997" y="94"/>
                  </a:lnTo>
                  <a:lnTo>
                    <a:pt x="2587" y="38"/>
                  </a:lnTo>
                  <a:lnTo>
                    <a:pt x="2196" y="19"/>
                  </a:lnTo>
                  <a:lnTo>
                    <a:pt x="178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61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76" name="Google Shape;1976;p38"/>
            <p:cNvSpPr/>
            <p:nvPr/>
          </p:nvSpPr>
          <p:spPr>
            <a:xfrm>
              <a:off x="5606250" y="4121350"/>
              <a:ext cx="202825" cy="40025"/>
            </a:xfrm>
            <a:custGeom>
              <a:avLst/>
              <a:gdLst/>
              <a:ahLst/>
              <a:cxnLst/>
              <a:rect l="l" t="t" r="r" b="b"/>
              <a:pathLst>
                <a:path w="8113" h="1601" extrusionOk="0">
                  <a:moveTo>
                    <a:pt x="261" y="1"/>
                  </a:moveTo>
                  <a:lnTo>
                    <a:pt x="205" y="19"/>
                  </a:lnTo>
                  <a:lnTo>
                    <a:pt x="149" y="19"/>
                  </a:lnTo>
                  <a:lnTo>
                    <a:pt x="93" y="57"/>
                  </a:lnTo>
                  <a:lnTo>
                    <a:pt x="56" y="94"/>
                  </a:lnTo>
                  <a:lnTo>
                    <a:pt x="19" y="168"/>
                  </a:lnTo>
                  <a:lnTo>
                    <a:pt x="0" y="280"/>
                  </a:lnTo>
                  <a:lnTo>
                    <a:pt x="19" y="373"/>
                  </a:lnTo>
                  <a:lnTo>
                    <a:pt x="56" y="466"/>
                  </a:lnTo>
                  <a:lnTo>
                    <a:pt x="93" y="503"/>
                  </a:lnTo>
                  <a:lnTo>
                    <a:pt x="149" y="522"/>
                  </a:lnTo>
                  <a:lnTo>
                    <a:pt x="205" y="540"/>
                  </a:lnTo>
                  <a:lnTo>
                    <a:pt x="261" y="540"/>
                  </a:lnTo>
                  <a:lnTo>
                    <a:pt x="1210" y="559"/>
                  </a:lnTo>
                  <a:lnTo>
                    <a:pt x="2159" y="633"/>
                  </a:lnTo>
                  <a:lnTo>
                    <a:pt x="3089" y="726"/>
                  </a:lnTo>
                  <a:lnTo>
                    <a:pt x="4038" y="857"/>
                  </a:lnTo>
                  <a:lnTo>
                    <a:pt x="4987" y="1006"/>
                  </a:lnTo>
                  <a:lnTo>
                    <a:pt x="5917" y="1192"/>
                  </a:lnTo>
                  <a:lnTo>
                    <a:pt x="6847" y="1378"/>
                  </a:lnTo>
                  <a:lnTo>
                    <a:pt x="7778" y="1601"/>
                  </a:lnTo>
                  <a:lnTo>
                    <a:pt x="7889" y="1601"/>
                  </a:lnTo>
                  <a:lnTo>
                    <a:pt x="7945" y="1582"/>
                  </a:lnTo>
                  <a:lnTo>
                    <a:pt x="7982" y="1564"/>
                  </a:lnTo>
                  <a:lnTo>
                    <a:pt x="8057" y="1489"/>
                  </a:lnTo>
                  <a:lnTo>
                    <a:pt x="8094" y="1396"/>
                  </a:lnTo>
                  <a:lnTo>
                    <a:pt x="8113" y="1303"/>
                  </a:lnTo>
                  <a:lnTo>
                    <a:pt x="8076" y="1192"/>
                  </a:lnTo>
                  <a:lnTo>
                    <a:pt x="8057" y="1154"/>
                  </a:lnTo>
                  <a:lnTo>
                    <a:pt x="8020" y="1117"/>
                  </a:lnTo>
                  <a:lnTo>
                    <a:pt x="7964" y="1099"/>
                  </a:lnTo>
                  <a:lnTo>
                    <a:pt x="7908" y="1080"/>
                  </a:lnTo>
                  <a:lnTo>
                    <a:pt x="6978" y="857"/>
                  </a:lnTo>
                  <a:lnTo>
                    <a:pt x="6029" y="652"/>
                  </a:lnTo>
                  <a:lnTo>
                    <a:pt x="5080" y="485"/>
                  </a:lnTo>
                  <a:lnTo>
                    <a:pt x="4112" y="317"/>
                  </a:lnTo>
                  <a:lnTo>
                    <a:pt x="3145" y="187"/>
                  </a:lnTo>
                  <a:lnTo>
                    <a:pt x="2177" y="94"/>
                  </a:lnTo>
                  <a:lnTo>
                    <a:pt x="1228" y="38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61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77" name="Google Shape;1977;p38"/>
            <p:cNvSpPr/>
            <p:nvPr/>
          </p:nvSpPr>
          <p:spPr>
            <a:xfrm>
              <a:off x="5683450" y="4094375"/>
              <a:ext cx="75400" cy="13975"/>
            </a:xfrm>
            <a:custGeom>
              <a:avLst/>
              <a:gdLst/>
              <a:ahLst/>
              <a:cxnLst/>
              <a:rect l="l" t="t" r="r" b="b"/>
              <a:pathLst>
                <a:path w="3016" h="559" extrusionOk="0">
                  <a:moveTo>
                    <a:pt x="1508" y="1"/>
                  </a:moveTo>
                  <a:lnTo>
                    <a:pt x="261" y="19"/>
                  </a:lnTo>
                  <a:lnTo>
                    <a:pt x="206" y="19"/>
                  </a:lnTo>
                  <a:lnTo>
                    <a:pt x="150" y="38"/>
                  </a:lnTo>
                  <a:lnTo>
                    <a:pt x="113" y="75"/>
                  </a:lnTo>
                  <a:lnTo>
                    <a:pt x="75" y="94"/>
                  </a:lnTo>
                  <a:lnTo>
                    <a:pt x="20" y="187"/>
                  </a:lnTo>
                  <a:lnTo>
                    <a:pt x="1" y="280"/>
                  </a:lnTo>
                  <a:lnTo>
                    <a:pt x="20" y="391"/>
                  </a:lnTo>
                  <a:lnTo>
                    <a:pt x="75" y="466"/>
                  </a:lnTo>
                  <a:lnTo>
                    <a:pt x="113" y="503"/>
                  </a:lnTo>
                  <a:lnTo>
                    <a:pt x="150" y="540"/>
                  </a:lnTo>
                  <a:lnTo>
                    <a:pt x="206" y="540"/>
                  </a:lnTo>
                  <a:lnTo>
                    <a:pt x="261" y="559"/>
                  </a:lnTo>
                  <a:lnTo>
                    <a:pt x="1508" y="540"/>
                  </a:lnTo>
                  <a:lnTo>
                    <a:pt x="2141" y="540"/>
                  </a:lnTo>
                  <a:lnTo>
                    <a:pt x="2755" y="559"/>
                  </a:lnTo>
                  <a:lnTo>
                    <a:pt x="2811" y="559"/>
                  </a:lnTo>
                  <a:lnTo>
                    <a:pt x="2866" y="540"/>
                  </a:lnTo>
                  <a:lnTo>
                    <a:pt x="2904" y="503"/>
                  </a:lnTo>
                  <a:lnTo>
                    <a:pt x="2941" y="484"/>
                  </a:lnTo>
                  <a:lnTo>
                    <a:pt x="2997" y="391"/>
                  </a:lnTo>
                  <a:lnTo>
                    <a:pt x="3015" y="298"/>
                  </a:lnTo>
                  <a:lnTo>
                    <a:pt x="2997" y="205"/>
                  </a:lnTo>
                  <a:lnTo>
                    <a:pt x="2941" y="112"/>
                  </a:lnTo>
                  <a:lnTo>
                    <a:pt x="2904" y="75"/>
                  </a:lnTo>
                  <a:lnTo>
                    <a:pt x="2866" y="38"/>
                  </a:lnTo>
                  <a:lnTo>
                    <a:pt x="2811" y="19"/>
                  </a:lnTo>
                  <a:lnTo>
                    <a:pt x="2755" y="19"/>
                  </a:lnTo>
                  <a:lnTo>
                    <a:pt x="21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61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DF200F5-E3D4-43B2-AB14-3BD14CB4316A}"/>
              </a:ext>
            </a:extLst>
          </p:cNvPr>
          <p:cNvSpPr txBox="1"/>
          <p:nvPr/>
        </p:nvSpPr>
        <p:spPr>
          <a:xfrm>
            <a:off x="1746620" y="1894637"/>
            <a:ext cx="8697360" cy="1241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61">
              <a:buClr>
                <a:srgbClr val="000000"/>
              </a:buClr>
            </a:pPr>
            <a:r>
              <a:rPr lang="en-US" sz="3734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Nhớ</a:t>
            </a:r>
            <a:r>
              <a:rPr lang="en-US" sz="3734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đ</a:t>
            </a:r>
            <a:r>
              <a:rPr lang="vi-VN" sz="3734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ư</a:t>
            </a:r>
            <a:r>
              <a:rPr lang="en-US" sz="3734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ợc</a:t>
            </a:r>
            <a:r>
              <a:rPr lang="en-US" sz="3734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734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khái</a:t>
            </a:r>
            <a:r>
              <a:rPr lang="en-US" sz="3734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734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niệm</a:t>
            </a:r>
            <a:r>
              <a:rPr lang="en-US" sz="3734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734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về</a:t>
            </a:r>
            <a:r>
              <a:rPr lang="en-US" sz="3734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734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vận</a:t>
            </a:r>
            <a:r>
              <a:rPr lang="en-US" sz="3734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734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tốc</a:t>
            </a:r>
            <a:r>
              <a:rPr lang="en-US" sz="3734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, đ</a:t>
            </a:r>
            <a:r>
              <a:rPr lang="vi-VN" sz="3734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ơ</a:t>
            </a:r>
            <a:r>
              <a:rPr lang="en-US" sz="3734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 </a:t>
            </a:r>
            <a:r>
              <a:rPr lang="en-US" sz="3734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vị</a:t>
            </a:r>
            <a:r>
              <a:rPr lang="en-US" sz="3734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734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đo</a:t>
            </a:r>
            <a:r>
              <a:rPr lang="en-US" sz="3734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734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vận</a:t>
            </a:r>
            <a:r>
              <a:rPr lang="en-US" sz="3734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734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tốc</a:t>
            </a:r>
            <a:r>
              <a:rPr lang="en-US" sz="3734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.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CEE3C54-F6C1-4274-AE0B-1FC7FBD59AAB}"/>
              </a:ext>
            </a:extLst>
          </p:cNvPr>
          <p:cNvSpPr txBox="1"/>
          <p:nvPr/>
        </p:nvSpPr>
        <p:spPr>
          <a:xfrm>
            <a:off x="1746621" y="4698199"/>
            <a:ext cx="8624617" cy="1241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61">
              <a:buClr>
                <a:srgbClr val="000000"/>
              </a:buClr>
            </a:pPr>
            <a:r>
              <a:rPr lang="en-US" sz="3734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Thực</a:t>
            </a:r>
            <a:r>
              <a:rPr lang="en-US" sz="3734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734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hiện</a:t>
            </a:r>
            <a:r>
              <a:rPr lang="en-US" sz="3734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đ</a:t>
            </a:r>
            <a:r>
              <a:rPr lang="vi-VN" sz="3734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ư</a:t>
            </a:r>
            <a:r>
              <a:rPr lang="en-US" sz="3734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ợc</a:t>
            </a:r>
            <a:r>
              <a:rPr lang="en-US" sz="3734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734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bài</a:t>
            </a:r>
            <a:r>
              <a:rPr lang="en-US" sz="3734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734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toán</a:t>
            </a:r>
            <a:r>
              <a:rPr lang="en-US" sz="3734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734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tính</a:t>
            </a:r>
            <a:r>
              <a:rPr lang="en-US" sz="3734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734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vận</a:t>
            </a:r>
            <a:r>
              <a:rPr lang="en-US" sz="3734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734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tốc</a:t>
            </a:r>
            <a:r>
              <a:rPr lang="en-US" sz="3734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734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của</a:t>
            </a:r>
            <a:r>
              <a:rPr lang="en-US" sz="3734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734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một</a:t>
            </a:r>
            <a:r>
              <a:rPr lang="en-US" sz="3734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734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chuyển</a:t>
            </a:r>
            <a:r>
              <a:rPr lang="en-US" sz="3734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734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động</a:t>
            </a:r>
            <a:r>
              <a:rPr lang="en-US" sz="3734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734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đều</a:t>
            </a:r>
            <a:r>
              <a:rPr lang="en-US" sz="3734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.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352F6F4-55D0-4284-9D77-1D8DCEA7FE76}"/>
              </a:ext>
            </a:extLst>
          </p:cNvPr>
          <p:cNvSpPr txBox="1"/>
          <p:nvPr/>
        </p:nvSpPr>
        <p:spPr>
          <a:xfrm>
            <a:off x="1746621" y="3296418"/>
            <a:ext cx="8691892" cy="1241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61">
              <a:buClr>
                <a:srgbClr val="000000"/>
              </a:buClr>
            </a:pPr>
            <a:r>
              <a:rPr lang="en-US" sz="3734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Nêu</a:t>
            </a:r>
            <a:r>
              <a:rPr lang="en-US" sz="3734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đ</a:t>
            </a:r>
            <a:r>
              <a:rPr lang="vi-VN" sz="3734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ư</a:t>
            </a:r>
            <a:r>
              <a:rPr lang="en-US" sz="3734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ợc</a:t>
            </a:r>
            <a:r>
              <a:rPr lang="en-US" sz="3734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734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công</a:t>
            </a:r>
            <a:r>
              <a:rPr lang="en-US" sz="3734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734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thức</a:t>
            </a:r>
            <a:r>
              <a:rPr lang="en-US" sz="3734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734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tính</a:t>
            </a:r>
            <a:r>
              <a:rPr lang="en-US" sz="3734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734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vận</a:t>
            </a:r>
            <a:r>
              <a:rPr lang="en-US" sz="3734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734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tốc</a:t>
            </a:r>
            <a:r>
              <a:rPr lang="en-US" sz="3734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734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của</a:t>
            </a:r>
            <a:r>
              <a:rPr lang="en-US" sz="3734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734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một</a:t>
            </a:r>
            <a:r>
              <a:rPr lang="en-US" sz="3734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734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chuyển</a:t>
            </a:r>
            <a:r>
              <a:rPr lang="en-US" sz="3734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734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động</a:t>
            </a:r>
            <a:r>
              <a:rPr lang="en-US" sz="3734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3734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đều</a:t>
            </a:r>
            <a:r>
              <a:rPr lang="en-US" sz="3734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.</a:t>
            </a:r>
          </a:p>
        </p:txBody>
      </p:sp>
      <p:pic>
        <p:nvPicPr>
          <p:cNvPr id="1026" name="Picture 2" descr="Hình ảnh Hình Tia Chớp PNG, Vector, PSD, và biểu tượng để tải về miễn phí |  pngtree">
            <a:extLst>
              <a:ext uri="{FF2B5EF4-FFF2-40B4-BE49-F238E27FC236}">
                <a16:creationId xmlns:a16="http://schemas.microsoft.com/office/drawing/2014/main" id="{DB197476-CD4D-46D2-9670-5E387F7D76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27" t="8017" r="20352" b="8572"/>
          <a:stretch/>
        </p:blipFill>
        <p:spPr bwMode="auto">
          <a:xfrm>
            <a:off x="1001389" y="2153437"/>
            <a:ext cx="569187" cy="75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Hình ảnh Hình Tia Chớp PNG, Vector, PSD, và biểu tượng để tải về miễn phí |  pngtree">
            <a:extLst>
              <a:ext uri="{FF2B5EF4-FFF2-40B4-BE49-F238E27FC236}">
                <a16:creationId xmlns:a16="http://schemas.microsoft.com/office/drawing/2014/main" id="{58D4F24A-EC39-429A-B358-9C1488106D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27" t="8017" r="20352" b="8572"/>
          <a:stretch/>
        </p:blipFill>
        <p:spPr bwMode="auto">
          <a:xfrm>
            <a:off x="997653" y="3584230"/>
            <a:ext cx="569187" cy="75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Hình ảnh Hình Tia Chớp PNG, Vector, PSD, và biểu tượng để tải về miễn phí |  pngtree">
            <a:extLst>
              <a:ext uri="{FF2B5EF4-FFF2-40B4-BE49-F238E27FC236}">
                <a16:creationId xmlns:a16="http://schemas.microsoft.com/office/drawing/2014/main" id="{D1D15745-8615-4D61-975C-CD705CC99D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27" t="8017" r="20352" b="8572"/>
          <a:stretch/>
        </p:blipFill>
        <p:spPr bwMode="auto">
          <a:xfrm>
            <a:off x="997653" y="4956266"/>
            <a:ext cx="569187" cy="75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33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7" grpId="0" animBg="1"/>
      <p:bldP spid="1918" grpId="0"/>
      <p:bldP spid="4" grpId="0"/>
      <p:bldP spid="66" grpId="0"/>
      <p:bldP spid="6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5456836" y="-243641"/>
            <a:ext cx="1278329" cy="715864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471109" y="5043907"/>
            <a:ext cx="12981581" cy="2150075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417310" y="888577"/>
            <a:ext cx="9204745" cy="4877069"/>
          </a:xfrm>
          <a:custGeom>
            <a:avLst/>
            <a:gdLst/>
            <a:ahLst/>
            <a:cxnLst/>
            <a:rect l="l" t="t" r="r" b="b"/>
            <a:pathLst>
              <a:path w="13807118" h="7315604">
                <a:moveTo>
                  <a:pt x="0" y="0"/>
                </a:moveTo>
                <a:lnTo>
                  <a:pt x="13807118" y="0"/>
                </a:lnTo>
                <a:lnTo>
                  <a:pt x="13807118" y="7315604"/>
                </a:lnTo>
                <a:lnTo>
                  <a:pt x="0" y="73156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104" r="-8011" b="-75995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979911" y="1563457"/>
            <a:ext cx="1397487" cy="862948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244842" y="376826"/>
            <a:ext cx="1346137" cy="918739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9000493" y="4936153"/>
            <a:ext cx="507080" cy="945604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-376988">
            <a:off x="7764458" y="4958853"/>
            <a:ext cx="471981" cy="1041136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3"/>
                </a:lnTo>
                <a:lnTo>
                  <a:pt x="0" y="15617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507145">
            <a:off x="5054525" y="583748"/>
            <a:ext cx="1930315" cy="609658"/>
          </a:xfrm>
          <a:custGeom>
            <a:avLst/>
            <a:gdLst/>
            <a:ahLst/>
            <a:cxnLst/>
            <a:rect l="l" t="t" r="r" b="b"/>
            <a:pathLst>
              <a:path w="2895473" h="914487">
                <a:moveTo>
                  <a:pt x="0" y="0"/>
                </a:moveTo>
                <a:lnTo>
                  <a:pt x="2895474" y="0"/>
                </a:lnTo>
                <a:lnTo>
                  <a:pt x="2895474" y="914487"/>
                </a:lnTo>
                <a:lnTo>
                  <a:pt x="0" y="9144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27435" y="1671006"/>
            <a:ext cx="2014284" cy="4501194"/>
          </a:xfrm>
          <a:custGeom>
            <a:avLst/>
            <a:gdLst/>
            <a:ahLst/>
            <a:cxnLst/>
            <a:rect l="l" t="t" r="r" b="b"/>
            <a:pathLst>
              <a:path w="3021426" h="6751791">
                <a:moveTo>
                  <a:pt x="0" y="0"/>
                </a:moveTo>
                <a:lnTo>
                  <a:pt x="3021426" y="0"/>
                </a:lnTo>
                <a:lnTo>
                  <a:pt x="3021426" y="6751791"/>
                </a:lnTo>
                <a:lnTo>
                  <a:pt x="0" y="67517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0041902" y="4583552"/>
            <a:ext cx="1160305" cy="1439138"/>
          </a:xfrm>
          <a:custGeom>
            <a:avLst/>
            <a:gdLst/>
            <a:ahLst/>
            <a:cxnLst/>
            <a:rect l="l" t="t" r="r" b="b"/>
            <a:pathLst>
              <a:path w="1740457" h="2158707">
                <a:moveTo>
                  <a:pt x="0" y="0"/>
                </a:moveTo>
                <a:lnTo>
                  <a:pt x="1740458" y="0"/>
                </a:lnTo>
                <a:lnTo>
                  <a:pt x="1740458" y="2158707"/>
                </a:lnTo>
                <a:lnTo>
                  <a:pt x="0" y="215870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077200" y="4953000"/>
            <a:ext cx="3201211" cy="1424539"/>
          </a:xfrm>
          <a:prstGeom prst="rect">
            <a:avLst/>
          </a:prstGeom>
        </p:spPr>
      </p:pic>
      <p:pic>
        <p:nvPicPr>
          <p:cNvPr id="14" name="Picture 13" descr="A group of blue and pink letters&#10;&#10;Description automatically generated">
            <a:extLst>
              <a:ext uri="{FF2B5EF4-FFF2-40B4-BE49-F238E27FC236}">
                <a16:creationId xmlns:a16="http://schemas.microsoft.com/office/drawing/2014/main" id="{851FC498-3F95-1B81-2064-C254F6C04CC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200" y="2159000"/>
            <a:ext cx="8012288" cy="243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88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reeform 2"/>
          <p:cNvSpPr/>
          <p:nvPr/>
        </p:nvSpPr>
        <p:spPr>
          <a:xfrm>
            <a:off x="0" y="0"/>
            <a:ext cx="12192000" cy="6854536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11"/>
          <p:cNvSpPr/>
          <p:nvPr/>
        </p:nvSpPr>
        <p:spPr>
          <a:xfrm>
            <a:off x="966652" y="2562026"/>
            <a:ext cx="2560320" cy="4295974"/>
          </a:xfrm>
          <a:custGeom>
            <a:avLst/>
            <a:gdLst/>
            <a:ahLst/>
            <a:cxnLst/>
            <a:rect l="l" t="t" r="r" b="b"/>
            <a:pathLst>
              <a:path w="3021426" h="6751791">
                <a:moveTo>
                  <a:pt x="0" y="0"/>
                </a:moveTo>
                <a:lnTo>
                  <a:pt x="3021426" y="0"/>
                </a:lnTo>
                <a:lnTo>
                  <a:pt x="3021426" y="6751791"/>
                </a:lnTo>
                <a:lnTo>
                  <a:pt x="0" y="67517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 descr="A green and red text with white border&#10;&#10;Description automatically generated">
            <a:extLst>
              <a:ext uri="{FF2B5EF4-FFF2-40B4-BE49-F238E27FC236}">
                <a16:creationId xmlns:a16="http://schemas.microsoft.com/office/drawing/2014/main" id="{CDF25091-204C-5822-1EB0-7EA70D2459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120" y="1664426"/>
            <a:ext cx="6964586" cy="20058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207623" y="4417359"/>
            <a:ext cx="4801816" cy="2136808"/>
          </a:xfrm>
          <a:prstGeom prst="rect">
            <a:avLst/>
          </a:prstGeom>
        </p:spPr>
      </p:pic>
      <p:sp>
        <p:nvSpPr>
          <p:cNvPr id="8" name="Freeform 10"/>
          <p:cNvSpPr/>
          <p:nvPr/>
        </p:nvSpPr>
        <p:spPr>
          <a:xfrm rot="-507145">
            <a:off x="8365557" y="679680"/>
            <a:ext cx="2895473" cy="914487"/>
          </a:xfrm>
          <a:custGeom>
            <a:avLst/>
            <a:gdLst/>
            <a:ahLst/>
            <a:cxnLst/>
            <a:rect l="l" t="t" r="r" b="b"/>
            <a:pathLst>
              <a:path w="2895473" h="914487">
                <a:moveTo>
                  <a:pt x="0" y="0"/>
                </a:moveTo>
                <a:lnTo>
                  <a:pt x="2895474" y="0"/>
                </a:lnTo>
                <a:lnTo>
                  <a:pt x="2895474" y="914487"/>
                </a:lnTo>
                <a:lnTo>
                  <a:pt x="0" y="9144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7"/>
          <p:cNvSpPr/>
          <p:nvPr/>
        </p:nvSpPr>
        <p:spPr>
          <a:xfrm>
            <a:off x="651640" y="330107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993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reeform 2"/>
          <p:cNvSpPr/>
          <p:nvPr/>
        </p:nvSpPr>
        <p:spPr>
          <a:xfrm>
            <a:off x="0" y="0"/>
            <a:ext cx="12440195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A84897-BE2F-F2C4-D88C-09586F4DDB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775064" y="1220289"/>
            <a:ext cx="1889759" cy="16110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26AA05-A185-1B31-4EDD-8773CA34122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4180582" y="1146266"/>
            <a:ext cx="2875919" cy="1466305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942C5546-CB0B-FF90-CBBB-9B49CD498A0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660673" y="761040"/>
            <a:ext cx="2229523" cy="253354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422EBD7-2B37-FB9F-2250-BFDE77C67464}"/>
              </a:ext>
            </a:extLst>
          </p:cNvPr>
          <p:cNvSpPr/>
          <p:nvPr/>
        </p:nvSpPr>
        <p:spPr>
          <a:xfrm>
            <a:off x="668384" y="3396342"/>
            <a:ext cx="2427514" cy="85632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Ốc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sên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D75879-69BC-22C3-6573-0BA03791B468}"/>
              </a:ext>
            </a:extLst>
          </p:cNvPr>
          <p:cNvSpPr/>
          <p:nvPr/>
        </p:nvSpPr>
        <p:spPr>
          <a:xfrm>
            <a:off x="4188823" y="3422469"/>
            <a:ext cx="2225040" cy="8715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Ô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9CA92F-40E3-F43A-8774-A5E5F01AA997}"/>
              </a:ext>
            </a:extLst>
          </p:cNvPr>
          <p:cNvSpPr/>
          <p:nvPr/>
        </p:nvSpPr>
        <p:spPr>
          <a:xfrm>
            <a:off x="8484671" y="3397947"/>
            <a:ext cx="2291340" cy="8341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5132" y="4634190"/>
            <a:ext cx="120700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en-US" sz="3600" b="1" dirty="0" err="1" smtClean="0">
                <a:solidFill>
                  <a:srgbClr val="3333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Xếp</a:t>
            </a:r>
            <a:r>
              <a:rPr lang="en-US" altLang="en-US" sz="3600" b="1" dirty="0" smtClean="0">
                <a:solidFill>
                  <a:srgbClr val="3333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3333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600" b="1" dirty="0" smtClean="0">
                <a:solidFill>
                  <a:srgbClr val="3333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3333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600" b="1" dirty="0" smtClean="0">
                <a:solidFill>
                  <a:srgbClr val="3333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3333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600" b="1" dirty="0" smtClean="0">
                <a:solidFill>
                  <a:srgbClr val="3333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3333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 smtClean="0">
                <a:solidFill>
                  <a:srgbClr val="3333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3333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3600" b="1" dirty="0" smtClean="0">
                <a:solidFill>
                  <a:srgbClr val="3333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3333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600" b="1" dirty="0" smtClean="0">
                <a:solidFill>
                  <a:srgbClr val="3333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3333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600" b="1" dirty="0" smtClean="0">
                <a:solidFill>
                  <a:srgbClr val="3333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3333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b="1" dirty="0" smtClean="0">
                <a:solidFill>
                  <a:srgbClr val="3333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3333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3600" b="1" dirty="0" smtClean="0">
                <a:solidFill>
                  <a:srgbClr val="3333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3333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600" b="1" dirty="0" smtClean="0">
                <a:solidFill>
                  <a:srgbClr val="3333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3333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chậm</a:t>
            </a:r>
            <a:r>
              <a:rPr lang="en-US" altLang="en-US" sz="3600" b="1" dirty="0" smtClean="0">
                <a:solidFill>
                  <a:srgbClr val="3333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altLang="en-US" sz="3600" b="1" dirty="0">
              <a:solidFill>
                <a:srgbClr val="3333CC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EFE71E-64D4-729D-A1A0-1EE48D209DD8}"/>
              </a:ext>
            </a:extLst>
          </p:cNvPr>
          <p:cNvSpPr/>
          <p:nvPr/>
        </p:nvSpPr>
        <p:spPr>
          <a:xfrm>
            <a:off x="600891" y="5435237"/>
            <a:ext cx="2116183" cy="9945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Ô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D9CA92F-40E3-F43A-8774-A5E5F01AA997}"/>
              </a:ext>
            </a:extLst>
          </p:cNvPr>
          <p:cNvSpPr/>
          <p:nvPr/>
        </p:nvSpPr>
        <p:spPr>
          <a:xfrm>
            <a:off x="4288054" y="5440565"/>
            <a:ext cx="2291340" cy="8341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422EBD7-2B37-FB9F-2250-BFDE77C67464}"/>
              </a:ext>
            </a:extLst>
          </p:cNvPr>
          <p:cNvSpPr/>
          <p:nvPr/>
        </p:nvSpPr>
        <p:spPr>
          <a:xfrm>
            <a:off x="8636727" y="5512525"/>
            <a:ext cx="2427514" cy="85632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Ốc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sên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D2B3499-45F1-AD0A-451C-C62346CE0142}"/>
              </a:ext>
            </a:extLst>
          </p:cNvPr>
          <p:cNvCxnSpPr/>
          <p:nvPr/>
        </p:nvCxnSpPr>
        <p:spPr>
          <a:xfrm>
            <a:off x="2821577" y="5904412"/>
            <a:ext cx="1410789" cy="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D2B3499-45F1-AD0A-451C-C62346CE0142}"/>
              </a:ext>
            </a:extLst>
          </p:cNvPr>
          <p:cNvCxnSpPr/>
          <p:nvPr/>
        </p:nvCxnSpPr>
        <p:spPr>
          <a:xfrm>
            <a:off x="6664235" y="5964283"/>
            <a:ext cx="1709056" cy="544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8908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ArtStation - Cartoon Living Room">
            <a:extLst>
              <a:ext uri="{FF2B5EF4-FFF2-40B4-BE49-F238E27FC236}">
                <a16:creationId xmlns:a16="http://schemas.microsoft.com/office/drawing/2014/main" id="{369A1468-ECED-4ED5-A317-BB6610BF27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0313"/>
            <a:ext cx="121898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ậu Nguyễn Văn (nguyenvandau010139) - Hồ sơ | Pinterest">
            <a:extLst>
              <a:ext uri="{FF2B5EF4-FFF2-40B4-BE49-F238E27FC236}">
                <a16:creationId xmlns:a16="http://schemas.microsoft.com/office/drawing/2014/main" id="{9B47E711-1134-4A06-980B-5EB4700DB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90" b="98610" l="2473" r="99176">
                        <a14:foregroundMark x1="25687" y1="9136" x2="54808" y2="9235"/>
                        <a14:foregroundMark x1="54808" y1="9235" x2="69093" y2="16783"/>
                        <a14:foregroundMark x1="69093" y1="16783" x2="66346" y2="36842"/>
                        <a14:foregroundMark x1="75962" y1="13605" x2="60302" y2="4469"/>
                        <a14:foregroundMark x1="60302" y1="4469" x2="42720" y2="1192"/>
                        <a14:foregroundMark x1="42720" y1="1192" x2="29121" y2="2979"/>
                        <a14:foregroundMark x1="29121" y1="2979" x2="16209" y2="9037"/>
                        <a14:foregroundMark x1="16209" y1="9037" x2="8104" y2="19364"/>
                        <a14:foregroundMark x1="8104" y1="19364" x2="5632" y2="29990"/>
                        <a14:foregroundMark x1="5632" y1="29990" x2="7555" y2="41410"/>
                        <a14:foregroundMark x1="7555" y1="41410" x2="25137" y2="56107"/>
                        <a14:foregroundMark x1="25137" y1="56107" x2="14286" y2="61569"/>
                        <a14:foregroundMark x1="14286" y1="61569" x2="23352" y2="72393"/>
                        <a14:foregroundMark x1="23352" y1="72393" x2="23489" y2="92254"/>
                        <a14:foregroundMark x1="23489" y1="92254" x2="39423" y2="95531"/>
                        <a14:foregroundMark x1="42835" y1="88205" x2="43956" y2="85799"/>
                        <a14:foregroundMark x1="42322" y1="89307" x2="42701" y2="88494"/>
                        <a14:foregroundMark x1="41889" y1="90237" x2="42205" y2="89559"/>
                        <a14:foregroundMark x1="41736" y1="90566" x2="41881" y2="90255"/>
                        <a14:foregroundMark x1="41460" y1="91158" x2="41736" y2="90566"/>
                        <a14:foregroundMark x1="39423" y1="95531" x2="41431" y2="91221"/>
                        <a14:foregroundMark x1="43956" y1="85799" x2="54945" y2="91460"/>
                        <a14:foregroundMark x1="54945" y1="91460" x2="69643" y2="91857"/>
                        <a14:foregroundMark x1="69643" y1="91857" x2="74306" y2="84078"/>
                        <a14:foregroundMark x1="76514" y1="64945" x2="76923" y2="60079"/>
                        <a14:foregroundMark x1="76923" y1="60079" x2="91758" y2="39523"/>
                        <a14:foregroundMark x1="91758" y1="39523" x2="81731" y2="31182"/>
                        <a14:foregroundMark x1="81731" y1="31182" x2="75412" y2="12214"/>
                        <a14:foregroundMark x1="75412" y1="12214" x2="71978" y2="10526"/>
                        <a14:foregroundMark x1="2473" y1="25223" x2="2473" y2="25223"/>
                        <a14:foregroundMark x1="26786" y1="3972" x2="55082" y2="2284"/>
                        <a14:foregroundMark x1="55082" y1="2284" x2="67445" y2="5362"/>
                        <a14:foregroundMark x1="67445" y1="5362" x2="75687" y2="11122"/>
                        <a14:foregroundMark x1="45742" y1="1490" x2="45742" y2="1490"/>
                        <a14:foregroundMark x1="43956" y1="13208" x2="40797" y2="43992"/>
                        <a14:foregroundMark x1="16758" y1="22344" x2="30357" y2="46276"/>
                        <a14:foregroundMark x1="30357" y1="46276" x2="36264" y2="52532"/>
                        <a14:foregroundMark x1="35440" y1="11122" x2="21566" y2="40516"/>
                        <a14:foregroundMark x1="21566" y1="40516" x2="22527" y2="50149"/>
                        <a14:foregroundMark x1="22527" y1="50149" x2="42445" y2="49553"/>
                        <a14:foregroundMark x1="42445" y1="49553" x2="48901" y2="32671"/>
                        <a14:foregroundMark x1="35165" y1="18173" x2="58791" y2="21053"/>
                        <a14:foregroundMark x1="58791" y1="21053" x2="72527" y2="37339"/>
                        <a14:foregroundMark x1="72527" y1="37339" x2="71016" y2="53724"/>
                        <a14:foregroundMark x1="71016" y1="53724" x2="53709" y2="59782"/>
                        <a14:foregroundMark x1="53709" y1="59782" x2="50824" y2="59980"/>
                        <a14:foregroundMark x1="10577" y1="24628" x2="21841" y2="46375"/>
                        <a14:foregroundMark x1="21841" y1="46375" x2="25137" y2="47964"/>
                        <a14:foregroundMark x1="21978" y1="16783" x2="47802" y2="10824"/>
                        <a14:foregroundMark x1="47802" y1="10824" x2="57143" y2="13208"/>
                        <a14:foregroundMark x1="28571" y1="20258" x2="25412" y2="12413"/>
                        <a14:foregroundMark x1="77473" y1="29791" x2="79121" y2="43198"/>
                        <a14:foregroundMark x1="93819" y1="33466" x2="90659" y2="43595"/>
                        <a14:foregroundMark x1="90659" y1="43595" x2="90659" y2="43595"/>
                        <a14:foregroundMark x1="99176" y1="37239" x2="99176" y2="37239"/>
                        <a14:foregroundMark x1="50275" y1="25025" x2="44368" y2="42900"/>
                        <a14:foregroundMark x1="44368" y1="42900" x2="46154" y2="54022"/>
                        <a14:foregroundMark x1="46154" y1="54022" x2="47115" y2="54618"/>
                        <a14:foregroundMark x1="49176" y1="72592" x2="44780" y2="83813"/>
                        <a14:foregroundMark x1="44780" y1="83813" x2="33379" y2="77061"/>
                        <a14:foregroundMark x1="33379" y1="77061" x2="45467" y2="66534"/>
                        <a14:foregroundMark x1="16209" y1="71301" x2="21154" y2="98610"/>
                        <a14:foregroundMark x1="53434" y1="95531" x2="72253" y2="95829"/>
                        <a14:foregroundMark x1="72253" y1="95829" x2="75687" y2="95531"/>
                        <a14:foregroundMark x1="55769" y1="66931" x2="57692" y2="79841"/>
                        <a14:foregroundMark x1="57692" y1="56008" x2="47802" y2="62264"/>
                        <a14:foregroundMark x1="47802" y1="62264" x2="40385" y2="74081"/>
                        <a14:foregroundMark x1="40385" y1="74081" x2="44231" y2="72393"/>
                        <a14:foregroundMark x1="37637" y1="58689" x2="33929" y2="81033"/>
                        <a14:foregroundMark x1="61951" y1="60179" x2="72527" y2="75372"/>
                        <a14:foregroundMark x1="72527" y1="75372" x2="72940" y2="80238"/>
                        <a14:foregroundMark x1="71978" y1="42403" x2="53984" y2="54320"/>
                        <a14:backgroundMark x1="43681" y1="90566" x2="43681" y2="90566"/>
                        <a14:backgroundMark x1="43681" y1="90765" x2="44231" y2="92354"/>
                        <a14:backgroundMark x1="42582" y1="90367" x2="42308" y2="89275"/>
                        <a14:backgroundMark x1="42033" y1="90765" x2="42857" y2="89672"/>
                        <a14:backgroundMark x1="43132" y1="89474" x2="43132" y2="88878"/>
                        <a14:backgroundMark x1="42033" y1="90566" x2="41758" y2="89970"/>
                        <a14:backgroundMark x1="42857" y1="89474" x2="42857" y2="89474"/>
                        <a14:backgroundMark x1="76923" y1="84310" x2="76923" y2="66336"/>
                        <a14:backgroundMark x1="76648" y1="64945" x2="76648" y2="64945"/>
                        <a14:backgroundMark x1="75962" y1="68421" x2="76923" y2="74578"/>
                        <a14:backgroundMark x1="77198" y1="71897" x2="76374" y2="82721"/>
                        <a14:backgroundMark x1="76923" y1="65740" x2="78846" y2="64747"/>
                        <a14:backgroundMark x1="75962" y1="65343" x2="78022" y2="65144"/>
                        <a14:backgroundMark x1="75412" y1="82721" x2="75687" y2="83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56869" y="3666913"/>
            <a:ext cx="2269747" cy="314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obi Nobita – Wikipedia tiếng Việt">
            <a:extLst>
              <a:ext uri="{FF2B5EF4-FFF2-40B4-BE49-F238E27FC236}">
                <a16:creationId xmlns:a16="http://schemas.microsoft.com/office/drawing/2014/main" id="{82762263-D37D-4921-A872-0ADEDF671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1724" y="2006853"/>
            <a:ext cx="4064000" cy="482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79CCFECF-38FD-44AF-8A13-EB6350CDEA74}"/>
              </a:ext>
            </a:extLst>
          </p:cNvPr>
          <p:cNvSpPr/>
          <p:nvPr/>
        </p:nvSpPr>
        <p:spPr>
          <a:xfrm>
            <a:off x="2812609" y="639779"/>
            <a:ext cx="3102320" cy="1629624"/>
          </a:xfrm>
          <a:prstGeom prst="wedgeRoundRectCallout">
            <a:avLst>
              <a:gd name="adj1" fmla="val -53129"/>
              <a:gd name="adj2" fmla="val 78796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r>
              <a:rPr lang="en-US" sz="2667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Doraemon</a:t>
            </a:r>
            <a:r>
              <a:rPr lang="en-US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vi-VN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ơ</a:t>
            </a:r>
            <a:r>
              <a:rPr lang="en-US" sz="2667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i</a:t>
            </a:r>
            <a:r>
              <a:rPr lang="en-US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!</a:t>
            </a:r>
          </a:p>
          <a:p>
            <a:pPr algn="ctr" defTabSz="1219261">
              <a:buClr>
                <a:srgbClr val="000000"/>
              </a:buClr>
            </a:pPr>
            <a:r>
              <a:rPr lang="en-US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Tớ</a:t>
            </a:r>
            <a:r>
              <a:rPr lang="en-US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đi</a:t>
            </a:r>
            <a:r>
              <a:rPr lang="en-US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học</a:t>
            </a:r>
            <a:r>
              <a:rPr lang="en-US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về</a:t>
            </a:r>
            <a:r>
              <a:rPr lang="en-US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rồi</a:t>
            </a:r>
            <a:r>
              <a:rPr lang="en-US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99F9FD1F-AA92-4320-8A9B-F320322AB7E7}"/>
              </a:ext>
            </a:extLst>
          </p:cNvPr>
          <p:cNvSpPr/>
          <p:nvPr/>
        </p:nvSpPr>
        <p:spPr>
          <a:xfrm>
            <a:off x="6277074" y="1252031"/>
            <a:ext cx="4748449" cy="1629624"/>
          </a:xfrm>
          <a:prstGeom prst="wedgeRoundRectCallout">
            <a:avLst>
              <a:gd name="adj1" fmla="val -10301"/>
              <a:gd name="adj2" fmla="val 76573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r>
              <a:rPr lang="en-US" sz="2667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Chào</a:t>
            </a:r>
            <a:r>
              <a:rPr lang="en-US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Nobita</a:t>
            </a:r>
            <a:r>
              <a:rPr lang="en-US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 </a:t>
            </a:r>
            <a:r>
              <a:rPr lang="en-US" sz="2667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hôm</a:t>
            </a:r>
            <a:r>
              <a:rPr lang="en-US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nay </a:t>
            </a:r>
            <a:r>
              <a:rPr lang="en-US" sz="2667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cậu</a:t>
            </a:r>
            <a:r>
              <a:rPr lang="en-US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đã</a:t>
            </a:r>
            <a:r>
              <a:rPr lang="en-US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học</a:t>
            </a:r>
            <a:r>
              <a:rPr lang="en-US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những</a:t>
            </a:r>
            <a:r>
              <a:rPr lang="en-US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gì</a:t>
            </a:r>
            <a:r>
              <a:rPr lang="en-US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 </a:t>
            </a:r>
            <a:r>
              <a:rPr lang="en-US" sz="2667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Kể</a:t>
            </a:r>
            <a:r>
              <a:rPr lang="en-US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cho</a:t>
            </a:r>
            <a:r>
              <a:rPr lang="en-US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tớ</a:t>
            </a:r>
            <a:r>
              <a:rPr lang="en-US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nghe</a:t>
            </a:r>
            <a:r>
              <a:rPr lang="en-US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đi</a:t>
            </a:r>
            <a:r>
              <a:rPr lang="en-US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5169342B-8A5D-457B-B247-8DA20D427942}"/>
              </a:ext>
            </a:extLst>
          </p:cNvPr>
          <p:cNvSpPr/>
          <p:nvPr/>
        </p:nvSpPr>
        <p:spPr>
          <a:xfrm>
            <a:off x="772617" y="639779"/>
            <a:ext cx="5142313" cy="1629624"/>
          </a:xfrm>
          <a:prstGeom prst="wedgeRoundRectCallout">
            <a:avLst>
              <a:gd name="adj1" fmla="val 233"/>
              <a:gd name="adj2" fmla="val 6990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r>
              <a:rPr lang="en-US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</a:t>
            </a:r>
            <a:r>
              <a:rPr lang="vi-VN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ư</a:t>
            </a:r>
            <a:r>
              <a:rPr lang="en-US" sz="2667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ớc</a:t>
            </a:r>
            <a:r>
              <a:rPr lang="en-US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khi</a:t>
            </a:r>
            <a:r>
              <a:rPr lang="en-US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kể</a:t>
            </a:r>
            <a:r>
              <a:rPr lang="en-US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 </a:t>
            </a:r>
            <a:r>
              <a:rPr lang="en-US" sz="2667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tớ</a:t>
            </a:r>
            <a:r>
              <a:rPr lang="en-US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đố</a:t>
            </a:r>
            <a:r>
              <a:rPr lang="en-US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cậu</a:t>
            </a:r>
            <a:r>
              <a:rPr lang="en-US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làm</a:t>
            </a:r>
            <a:r>
              <a:rPr lang="en-US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thế</a:t>
            </a:r>
            <a:r>
              <a:rPr lang="en-US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nào</a:t>
            </a:r>
            <a:r>
              <a:rPr lang="en-US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để</a:t>
            </a:r>
            <a:r>
              <a:rPr lang="en-US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biết</a:t>
            </a:r>
            <a:r>
              <a:rPr lang="en-US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xe</a:t>
            </a:r>
            <a:r>
              <a:rPr lang="en-US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nào</a:t>
            </a:r>
            <a:r>
              <a:rPr lang="en-US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chạy</a:t>
            </a:r>
            <a:r>
              <a:rPr lang="en-US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nhanh</a:t>
            </a:r>
            <a:r>
              <a:rPr lang="en-US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h</a:t>
            </a:r>
            <a:r>
              <a:rPr lang="vi-VN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ơ</a:t>
            </a:r>
            <a:r>
              <a:rPr lang="en-US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n, </a:t>
            </a:r>
            <a:r>
              <a:rPr lang="en-US" sz="2667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xe</a:t>
            </a:r>
            <a:r>
              <a:rPr lang="en-US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nào</a:t>
            </a:r>
            <a:r>
              <a:rPr lang="en-US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chạy</a:t>
            </a:r>
            <a:r>
              <a:rPr lang="en-US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chậm</a:t>
            </a:r>
            <a:r>
              <a:rPr lang="en-US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h</a:t>
            </a:r>
            <a:r>
              <a:rPr lang="vi-VN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ơ</a:t>
            </a:r>
            <a:r>
              <a:rPr lang="en-US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 </a:t>
            </a:r>
            <a:r>
              <a:rPr lang="en-US" sz="2667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trong</a:t>
            </a:r>
            <a:r>
              <a:rPr lang="en-US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cùng</a:t>
            </a:r>
            <a:r>
              <a:rPr lang="en-US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một</a:t>
            </a:r>
            <a:r>
              <a:rPr lang="en-US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thời</a:t>
            </a:r>
            <a:r>
              <a:rPr lang="en-US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gian</a:t>
            </a:r>
            <a:r>
              <a:rPr lang="en-US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6E64548-8DB7-44B4-A5C2-A84F6F0EECDD}"/>
              </a:ext>
            </a:extLst>
          </p:cNvPr>
          <p:cNvSpPr/>
          <p:nvPr/>
        </p:nvSpPr>
        <p:spPr>
          <a:xfrm>
            <a:off x="6162777" y="1253165"/>
            <a:ext cx="4748504" cy="1408953"/>
          </a:xfrm>
          <a:prstGeom prst="wedgeRoundRectCallout">
            <a:avLst>
              <a:gd name="adj1" fmla="val -12589"/>
              <a:gd name="adj2" fmla="val 7138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r>
              <a:rPr lang="en-US" sz="2667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Chúng</a:t>
            </a:r>
            <a:r>
              <a:rPr lang="en-US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ta </a:t>
            </a:r>
            <a:r>
              <a:rPr lang="en-US" sz="2667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phải</a:t>
            </a:r>
            <a:r>
              <a:rPr lang="en-US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quan</a:t>
            </a:r>
            <a:r>
              <a:rPr lang="en-US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sát</a:t>
            </a:r>
            <a:r>
              <a:rPr lang="en-US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cả</a:t>
            </a:r>
            <a:r>
              <a:rPr lang="en-US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2 </a:t>
            </a:r>
            <a:r>
              <a:rPr lang="en-US" sz="2667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xe</a:t>
            </a:r>
            <a:r>
              <a:rPr lang="en-US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</a:p>
          <a:p>
            <a:pPr algn="ctr" defTabSz="1219261">
              <a:buClr>
                <a:srgbClr val="000000"/>
              </a:buClr>
            </a:pPr>
            <a:r>
              <a:rPr lang="en-US" sz="2667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có</a:t>
            </a:r>
            <a:r>
              <a:rPr lang="en-US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đúng</a:t>
            </a:r>
            <a:r>
              <a:rPr lang="en-US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không</a:t>
            </a:r>
            <a:r>
              <a:rPr lang="en-US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Nobita</a:t>
            </a:r>
            <a:r>
              <a:rPr lang="en-US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7257AB7E-AD3A-4C6C-A929-E9F378E34FF8}"/>
              </a:ext>
            </a:extLst>
          </p:cNvPr>
          <p:cNvSpPr/>
          <p:nvPr/>
        </p:nvSpPr>
        <p:spPr>
          <a:xfrm>
            <a:off x="772616" y="657509"/>
            <a:ext cx="5142313" cy="1629624"/>
          </a:xfrm>
          <a:prstGeom prst="wedgeRoundRectCallout">
            <a:avLst>
              <a:gd name="adj1" fmla="val 233"/>
              <a:gd name="adj2" fmla="val 8027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r>
              <a:rPr lang="en-US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</a:t>
            </a:r>
            <a:r>
              <a:rPr lang="vi-VN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ư</a:t>
            </a:r>
            <a:r>
              <a:rPr lang="en-US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a </a:t>
            </a:r>
            <a:r>
              <a:rPr lang="en-US" sz="2667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chính</a:t>
            </a:r>
            <a:r>
              <a:rPr lang="en-US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xác</a:t>
            </a:r>
            <a:r>
              <a:rPr lang="en-US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 </a:t>
            </a:r>
            <a:r>
              <a:rPr lang="en-US" sz="2667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Chúng</a:t>
            </a:r>
            <a:r>
              <a:rPr lang="en-US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ta </a:t>
            </a:r>
            <a:r>
              <a:rPr lang="en-US" sz="2667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phải</a:t>
            </a:r>
            <a:r>
              <a:rPr lang="en-US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dựa</a:t>
            </a:r>
            <a:r>
              <a:rPr lang="en-US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vào</a:t>
            </a:r>
            <a:r>
              <a:rPr lang="en-US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vận</a:t>
            </a:r>
            <a:r>
              <a:rPr lang="en-US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tốc</a:t>
            </a:r>
            <a:r>
              <a:rPr lang="en-US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cùa</a:t>
            </a:r>
            <a:r>
              <a:rPr lang="en-US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2 </a:t>
            </a:r>
            <a:r>
              <a:rPr lang="en-US" sz="2667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xe</a:t>
            </a:r>
            <a:r>
              <a:rPr lang="en-US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đó</a:t>
            </a:r>
            <a:r>
              <a:rPr lang="en-US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F7429A6C-5D1C-4E40-9BA1-602E70C5CB48}"/>
              </a:ext>
            </a:extLst>
          </p:cNvPr>
          <p:cNvSpPr/>
          <p:nvPr/>
        </p:nvSpPr>
        <p:spPr>
          <a:xfrm>
            <a:off x="6207083" y="1252031"/>
            <a:ext cx="4748504" cy="1629624"/>
          </a:xfrm>
          <a:prstGeom prst="wedgeRoundRectCallout">
            <a:avLst>
              <a:gd name="adj1" fmla="val -10047"/>
              <a:gd name="adj2" fmla="val 76573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r>
              <a:rPr lang="en-US" sz="2667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Vận</a:t>
            </a:r>
            <a:r>
              <a:rPr lang="en-US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tốc</a:t>
            </a:r>
            <a:r>
              <a:rPr lang="en-US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là</a:t>
            </a:r>
            <a:r>
              <a:rPr lang="en-US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gì</a:t>
            </a:r>
            <a:r>
              <a:rPr lang="en-US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hả</a:t>
            </a:r>
            <a:r>
              <a:rPr lang="en-US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Nobita</a:t>
            </a:r>
            <a:r>
              <a:rPr lang="en-US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F8122801-3590-453A-984C-FBA16E261366}"/>
              </a:ext>
            </a:extLst>
          </p:cNvPr>
          <p:cNvSpPr/>
          <p:nvPr/>
        </p:nvSpPr>
        <p:spPr>
          <a:xfrm>
            <a:off x="787777" y="675240"/>
            <a:ext cx="5142313" cy="1629624"/>
          </a:xfrm>
          <a:prstGeom prst="wedgeRoundRectCallout">
            <a:avLst>
              <a:gd name="adj1" fmla="val 233"/>
              <a:gd name="adj2" fmla="val 6990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r>
              <a:rPr lang="en-US" sz="2667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Bây</a:t>
            </a:r>
            <a:r>
              <a:rPr lang="en-US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giờ</a:t>
            </a:r>
            <a:r>
              <a:rPr lang="en-US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tớ</a:t>
            </a:r>
            <a:r>
              <a:rPr lang="en-US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sẽ</a:t>
            </a:r>
            <a:r>
              <a:rPr lang="en-US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giúp</a:t>
            </a:r>
            <a:r>
              <a:rPr lang="en-US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cậu</a:t>
            </a:r>
            <a:r>
              <a:rPr lang="en-US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và</a:t>
            </a:r>
            <a:r>
              <a:rPr lang="en-US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các</a:t>
            </a:r>
            <a:r>
              <a:rPr lang="en-US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bạn</a:t>
            </a:r>
            <a:r>
              <a:rPr lang="en-US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cùng</a:t>
            </a:r>
            <a:r>
              <a:rPr lang="en-US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tìm</a:t>
            </a:r>
            <a:r>
              <a:rPr lang="en-US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hiểu</a:t>
            </a:r>
            <a:r>
              <a:rPr lang="en-US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F05A9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Vận</a:t>
            </a:r>
            <a:r>
              <a:rPr lang="en-US" sz="2667" kern="0" dirty="0">
                <a:solidFill>
                  <a:srgbClr val="F05A9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F05A9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tốc</a:t>
            </a:r>
            <a:r>
              <a:rPr lang="en-US" sz="2667" kern="0" dirty="0">
                <a:solidFill>
                  <a:srgbClr val="F05A9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nhé</a:t>
            </a:r>
            <a:r>
              <a:rPr lang="en-US" sz="2667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!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B5B045C9-57D9-4FDB-8372-73F5BA55D887}"/>
              </a:ext>
            </a:extLst>
          </p:cNvPr>
          <p:cNvSpPr/>
          <p:nvPr/>
        </p:nvSpPr>
        <p:spPr>
          <a:xfrm>
            <a:off x="6207081" y="1252031"/>
            <a:ext cx="4748504" cy="1629624"/>
          </a:xfrm>
          <a:prstGeom prst="wedgeRoundRectCallout">
            <a:avLst>
              <a:gd name="adj1" fmla="val -9030"/>
              <a:gd name="adj2" fmla="val 7731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261">
              <a:buClr>
                <a:srgbClr val="000000"/>
              </a:buClr>
            </a:pPr>
            <a:r>
              <a:rPr lang="en-US" sz="44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Sẵn</a:t>
            </a:r>
            <a:r>
              <a:rPr lang="en-US" sz="44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sàng</a:t>
            </a:r>
            <a:r>
              <a:rPr lang="en-US" sz="44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28637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 rot="-10800000">
            <a:off x="5456836" y="-243641"/>
            <a:ext cx="1278329" cy="715864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 flipH="1">
            <a:off x="-394791" y="4791207"/>
            <a:ext cx="12981581" cy="2445807"/>
          </a:xfrm>
          <a:custGeom>
            <a:avLst/>
            <a:gdLst/>
            <a:ahLst/>
            <a:cxnLst/>
            <a:rect l="l" t="t" r="r" b="b"/>
            <a:pathLst>
              <a:path w="19472372" h="3668710">
                <a:moveTo>
                  <a:pt x="19472372" y="0"/>
                </a:moveTo>
                <a:lnTo>
                  <a:pt x="0" y="0"/>
                </a:lnTo>
                <a:lnTo>
                  <a:pt x="0" y="3668711"/>
                </a:lnTo>
                <a:lnTo>
                  <a:pt x="19472372" y="36687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l="-6877" r="-6877" b="-99999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 rot="-102264">
            <a:off x="1417310" y="888577"/>
            <a:ext cx="9204745" cy="4667195"/>
          </a:xfrm>
          <a:custGeom>
            <a:avLst/>
            <a:gdLst/>
            <a:ahLst/>
            <a:cxnLst/>
            <a:rect l="l" t="t" r="r" b="b"/>
            <a:pathLst>
              <a:path w="13807118" h="7000792">
                <a:moveTo>
                  <a:pt x="0" y="0"/>
                </a:moveTo>
                <a:lnTo>
                  <a:pt x="13807118" y="0"/>
                </a:lnTo>
                <a:lnTo>
                  <a:pt x="13807118" y="7000793"/>
                </a:lnTo>
                <a:lnTo>
                  <a:pt x="0" y="70007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61762" r="-8011" b="-83909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10979911" y="1563457"/>
            <a:ext cx="1397487" cy="862948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-244842" y="376826"/>
            <a:ext cx="1346137" cy="918739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/>
          <p:cNvSpPr/>
          <p:nvPr/>
        </p:nvSpPr>
        <p:spPr>
          <a:xfrm rot="228514">
            <a:off x="5188342" y="617994"/>
            <a:ext cx="1662680" cy="478021"/>
          </a:xfrm>
          <a:custGeom>
            <a:avLst/>
            <a:gdLst/>
            <a:ahLst/>
            <a:cxnLst/>
            <a:rect l="l" t="t" r="r" b="b"/>
            <a:pathLst>
              <a:path w="2494020" h="717031">
                <a:moveTo>
                  <a:pt x="0" y="0"/>
                </a:moveTo>
                <a:lnTo>
                  <a:pt x="2494020" y="0"/>
                </a:lnTo>
                <a:lnTo>
                  <a:pt x="2494020" y="717031"/>
                </a:lnTo>
                <a:lnTo>
                  <a:pt x="0" y="7170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Freeform 11"/>
          <p:cNvSpPr/>
          <p:nvPr/>
        </p:nvSpPr>
        <p:spPr>
          <a:xfrm>
            <a:off x="6357982" y="4927575"/>
            <a:ext cx="507080" cy="945604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Freeform 12"/>
          <p:cNvSpPr/>
          <p:nvPr/>
        </p:nvSpPr>
        <p:spPr>
          <a:xfrm rot="-376988">
            <a:off x="5121946" y="4950275"/>
            <a:ext cx="471981" cy="1041136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3" y="0"/>
                </a:lnTo>
                <a:lnTo>
                  <a:pt x="707973" y="1561704"/>
                </a:lnTo>
                <a:lnTo>
                  <a:pt x="0" y="156170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152400" y="4953000"/>
            <a:ext cx="3706304" cy="21293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10C7190-E0B1-66E7-1189-1FC6A76A48D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80000" y="1041400"/>
            <a:ext cx="1815056" cy="104737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04AE3B2-000B-2F5A-D048-7F4C28E3925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20800" y="1803400"/>
            <a:ext cx="9514649" cy="2910076"/>
          </a:xfrm>
          <a:prstGeom prst="rect">
            <a:avLst/>
          </a:prstGeom>
        </p:spPr>
      </p:pic>
      <p:pic>
        <p:nvPicPr>
          <p:cNvPr id="21" name="Picture 2" descr="Phim hoạt hình máy bay, vui nhộn, Máy bay, khu vực png | PNGEgg">
            <a:extLst>
              <a:ext uri="{FF2B5EF4-FFF2-40B4-BE49-F238E27FC236}">
                <a16:creationId xmlns:a16="http://schemas.microsoft.com/office/drawing/2014/main" id="{358605E4-8084-9951-F7B0-34A1D1CA70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23556" y1="34656" x2="32444" y2="21527"/>
                        <a14:foregroundMark x1="32444" y1="21527" x2="38778" y2="26260"/>
                        <a14:foregroundMark x1="38778" y1="26260" x2="38889" y2="26260"/>
                        <a14:foregroundMark x1="42889" y1="27939" x2="72111" y2="43817"/>
                        <a14:foregroundMark x1="77111" y1="42137" x2="82111" y2="34504"/>
                        <a14:foregroundMark x1="82111" y1="34504" x2="82000" y2="45344"/>
                        <a14:foregroundMark x1="82000" y1="45344" x2="82000" y2="45344"/>
                        <a14:foregroundMark x1="81778" y1="47328" x2="78444" y2="56794"/>
                        <a14:foregroundMark x1="78444" y1="56794" x2="61111" y2="61832"/>
                        <a14:foregroundMark x1="61111" y1="61832" x2="51111" y2="76031"/>
                        <a14:foregroundMark x1="51111" y1="76031" x2="43667" y2="73435"/>
                        <a14:foregroundMark x1="43667" y1="73435" x2="35444" y2="57405"/>
                        <a14:foregroundMark x1="35444" y1="57405" x2="35444" y2="51756"/>
                        <a14:foregroundMark x1="20333" y1="36947" x2="27444" y2="42901"/>
                        <a14:foregroundMark x1="27444" y1="42901" x2="33889" y2="43206"/>
                        <a14:foregroundMark x1="38222" y1="38168" x2="38222" y2="38168"/>
                        <a14:foregroundMark x1="35444" y1="36794" x2="78889" y2="49771"/>
                        <a14:foregroundMark x1="23111" y1="25802" x2="23111" y2="25802"/>
                        <a14:foregroundMark x1="25889" y1="23511" x2="29556" y2="25802"/>
                        <a14:foregroundMark x1="24222" y1="21985" x2="20444" y2="30076"/>
                        <a14:foregroundMark x1="20444" y1="30076" x2="26333" y2="36641"/>
                        <a14:foregroundMark x1="26333" y1="36641" x2="33556" y2="33588"/>
                        <a14:foregroundMark x1="33556" y1="33588" x2="30778" y2="25802"/>
                        <a14:foregroundMark x1="22778" y1="23359" x2="19111" y2="31603"/>
                        <a14:foregroundMark x1="19111" y1="31603" x2="22444" y2="36336"/>
                        <a14:foregroundMark x1="33000" y1="43969" x2="49889" y2="638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73" t="15499" r="11414" b="16870"/>
          <a:stretch/>
        </p:blipFill>
        <p:spPr bwMode="auto">
          <a:xfrm>
            <a:off x="8636000" y="188470"/>
            <a:ext cx="2301643" cy="140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 descr="Cartoon Funny Little Boy Running Stock Illustration - Download Image Now -  iStock">
            <a:extLst>
              <a:ext uri="{FF2B5EF4-FFF2-40B4-BE49-F238E27FC236}">
                <a16:creationId xmlns:a16="http://schemas.microsoft.com/office/drawing/2014/main" id="{12A308C5-F3C4-728A-C3B0-D8C85953FE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1779" b="86779" l="25481" r="72837">
                        <a14:foregroundMark x1="25481" y1="40865" x2="25481" y2="40865"/>
                        <a14:foregroundMark x1="43029" y1="12019" x2="43029" y2="12019"/>
                        <a14:foregroundMark x1="70192" y1="72356" x2="70192" y2="72356"/>
                        <a14:foregroundMark x1="67067" y1="68029" x2="67067" y2="68029"/>
                        <a14:foregroundMark x1="63942" y1="67788" x2="68750" y2="68029"/>
                        <a14:foregroundMark x1="68750" y1="68029" x2="70913" y2="75240"/>
                        <a14:foregroundMark x1="37019" y1="80048" x2="44952" y2="84135"/>
                        <a14:foregroundMark x1="41106" y1="85096" x2="34375" y2="81731"/>
                        <a14:foregroundMark x1="34856" y1="79567" x2="37500" y2="79567"/>
                        <a14:foregroundMark x1="46154" y1="78125" x2="46154" y2="78125"/>
                        <a14:foregroundMark x1="48558" y1="73558" x2="43750" y2="84375"/>
                        <a14:foregroundMark x1="47115" y1="73317" x2="43750" y2="83654"/>
                        <a14:foregroundMark x1="57180" y1="84200" x2="57492" y2="84136"/>
                        <a14:foregroundMark x1="72837" y1="80048" x2="72837" y2="80048"/>
                        <a14:foregroundMark x1="45433" y1="27404" x2="48317" y2="33654"/>
                        <a14:backgroundMark x1="36779" y1="87981" x2="41587" y2="89183"/>
                        <a14:backgroundMark x1="50481" y1="87740" x2="57212" y2="84135"/>
                        <a14:backgroundMark x1="59375" y1="82452" x2="72837" y2="84615"/>
                        <a14:backgroundMark x1="58894" y1="83894" x2="57692" y2="84375"/>
                        <a14:backgroundMark x1="73558" y1="79567" x2="72837" y2="79567"/>
                        <a14:backgroundMark x1="50962" y1="83654" x2="49760" y2="88942"/>
                        <a14:backgroundMark x1="72596" y1="81010" x2="73798" y2="80288"/>
                        <a14:backgroundMark x1="72837" y1="80288" x2="72596" y2="802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81" t="6295" r="23781" b="8374"/>
          <a:stretch/>
        </p:blipFill>
        <p:spPr bwMode="auto">
          <a:xfrm>
            <a:off x="9296400" y="3683001"/>
            <a:ext cx="2142229" cy="3376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582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5456836" y="-243641"/>
            <a:ext cx="1278329" cy="715864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471109" y="5043907"/>
            <a:ext cx="12981581" cy="2150075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417310" y="888577"/>
            <a:ext cx="9204745" cy="4877069"/>
          </a:xfrm>
          <a:custGeom>
            <a:avLst/>
            <a:gdLst/>
            <a:ahLst/>
            <a:cxnLst/>
            <a:rect l="l" t="t" r="r" b="b"/>
            <a:pathLst>
              <a:path w="13807118" h="7315604">
                <a:moveTo>
                  <a:pt x="0" y="0"/>
                </a:moveTo>
                <a:lnTo>
                  <a:pt x="13807118" y="0"/>
                </a:lnTo>
                <a:lnTo>
                  <a:pt x="13807118" y="7315604"/>
                </a:lnTo>
                <a:lnTo>
                  <a:pt x="0" y="73156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104" r="-8011" b="-75995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979911" y="1563457"/>
            <a:ext cx="1397487" cy="862948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244842" y="376826"/>
            <a:ext cx="1346137" cy="918739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9000493" y="4936153"/>
            <a:ext cx="507080" cy="945604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-376988">
            <a:off x="7764458" y="4958853"/>
            <a:ext cx="471981" cy="1041136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3"/>
                </a:lnTo>
                <a:lnTo>
                  <a:pt x="0" y="15617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507145">
            <a:off x="5054525" y="583748"/>
            <a:ext cx="1930315" cy="609658"/>
          </a:xfrm>
          <a:custGeom>
            <a:avLst/>
            <a:gdLst/>
            <a:ahLst/>
            <a:cxnLst/>
            <a:rect l="l" t="t" r="r" b="b"/>
            <a:pathLst>
              <a:path w="2895473" h="914487">
                <a:moveTo>
                  <a:pt x="0" y="0"/>
                </a:moveTo>
                <a:lnTo>
                  <a:pt x="2895474" y="0"/>
                </a:lnTo>
                <a:lnTo>
                  <a:pt x="2895474" y="914487"/>
                </a:lnTo>
                <a:lnTo>
                  <a:pt x="0" y="9144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27435" y="1671006"/>
            <a:ext cx="2014284" cy="4501194"/>
          </a:xfrm>
          <a:custGeom>
            <a:avLst/>
            <a:gdLst/>
            <a:ahLst/>
            <a:cxnLst/>
            <a:rect l="l" t="t" r="r" b="b"/>
            <a:pathLst>
              <a:path w="3021426" h="6751791">
                <a:moveTo>
                  <a:pt x="0" y="0"/>
                </a:moveTo>
                <a:lnTo>
                  <a:pt x="3021426" y="0"/>
                </a:lnTo>
                <a:lnTo>
                  <a:pt x="3021426" y="6751791"/>
                </a:lnTo>
                <a:lnTo>
                  <a:pt x="0" y="67517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0041902" y="4583552"/>
            <a:ext cx="1160305" cy="1439138"/>
          </a:xfrm>
          <a:custGeom>
            <a:avLst/>
            <a:gdLst/>
            <a:ahLst/>
            <a:cxnLst/>
            <a:rect l="l" t="t" r="r" b="b"/>
            <a:pathLst>
              <a:path w="1740457" h="2158707">
                <a:moveTo>
                  <a:pt x="0" y="0"/>
                </a:moveTo>
                <a:lnTo>
                  <a:pt x="1740458" y="0"/>
                </a:lnTo>
                <a:lnTo>
                  <a:pt x="1740458" y="2158707"/>
                </a:lnTo>
                <a:lnTo>
                  <a:pt x="0" y="215870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077200" y="4953000"/>
            <a:ext cx="3201211" cy="1424539"/>
          </a:xfrm>
          <a:prstGeom prst="rect">
            <a:avLst/>
          </a:prstGeom>
        </p:spPr>
      </p:pic>
      <p:pic>
        <p:nvPicPr>
          <p:cNvPr id="14" name="Picture 13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30C8F04F-245F-69A2-3A73-10C2087BE4B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108200"/>
            <a:ext cx="6982557" cy="237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073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38888" b="-38888"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5456836" y="-243641"/>
            <a:ext cx="1278329" cy="715864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471109" y="5043907"/>
            <a:ext cx="12981581" cy="2150075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12"/>
            <a:stretch>
              <a:fillRect b="-99999"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244842" y="376826"/>
            <a:ext cx="1346137" cy="918739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5"/>
          <p:cNvSpPr/>
          <p:nvPr/>
        </p:nvSpPr>
        <p:spPr>
          <a:xfrm>
            <a:off x="508000" y="431801"/>
            <a:ext cx="11176000" cy="61976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C40434-7B6A-290F-AA4D-F712C5543A3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63601" y="1244600"/>
            <a:ext cx="10489259" cy="3810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A54682-E5F7-DA17-F997-AA1540D7DF44}"/>
              </a:ext>
            </a:extLst>
          </p:cNvPr>
          <p:cNvSpPr txBox="1"/>
          <p:nvPr/>
        </p:nvSpPr>
        <p:spPr>
          <a:xfrm>
            <a:off x="1473200" y="635000"/>
            <a:ext cx="92456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b="1" dirty="0">
                <a:latin typeface="Cambria" panose="02040503050406030204" pitchFamily="18" charset="0"/>
                <a:ea typeface="Cambria" panose="02040503050406030204" pitchFamily="18" charset="0"/>
              </a:rPr>
              <a:t>Mai </a:t>
            </a:r>
            <a:r>
              <a:rPr lang="en-US" sz="2933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933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b="1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2933" b="1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2933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933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b="1" dirty="0" err="1"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2933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933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933" b="1" dirty="0"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US" sz="2933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933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933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933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933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b="1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933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12" name="Picture 11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6A03F7E5-CD7B-F432-48E9-43E07E7CAAC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6109">
            <a:off x="1879601" y="2667000"/>
            <a:ext cx="256983" cy="98425"/>
          </a:xfrm>
          <a:prstGeom prst="rect">
            <a:avLst/>
          </a:prstGeom>
        </p:spPr>
      </p:pic>
      <p:pic>
        <p:nvPicPr>
          <p:cNvPr id="13" name="1">
            <a:hlinkClick r:id="" action="ppaction://media"/>
            <a:extLst>
              <a:ext uri="{FF2B5EF4-FFF2-40B4-BE49-F238E27FC236}">
                <a16:creationId xmlns:a16="http://schemas.microsoft.com/office/drawing/2014/main" id="{11FC7BAD-F385-4712-3F47-ABA4EB3675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11200" y="482600"/>
            <a:ext cx="270933" cy="270933"/>
          </a:xfrm>
          <a:prstGeom prst="rect">
            <a:avLst/>
          </a:prstGeom>
        </p:spPr>
      </p:pic>
      <p:pic>
        <p:nvPicPr>
          <p:cNvPr id="14" name="2 (1)">
            <a:hlinkClick r:id="" action="ppaction://media"/>
            <a:extLst>
              <a:ext uri="{FF2B5EF4-FFF2-40B4-BE49-F238E27FC236}">
                <a16:creationId xmlns:a16="http://schemas.microsoft.com/office/drawing/2014/main" id="{3E6DC101-545C-0395-EDA7-E6AC257364C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60400" y="1143000"/>
            <a:ext cx="270933" cy="270933"/>
          </a:xfrm>
          <a:prstGeom prst="rect">
            <a:avLst/>
          </a:prstGeom>
        </p:spPr>
      </p:pic>
      <p:pic>
        <p:nvPicPr>
          <p:cNvPr id="24" name="3 (1)">
            <a:hlinkClick r:id="" action="ppaction://media"/>
            <a:extLst>
              <a:ext uri="{FF2B5EF4-FFF2-40B4-BE49-F238E27FC236}">
                <a16:creationId xmlns:a16="http://schemas.microsoft.com/office/drawing/2014/main" id="{95305157-4D27-3D8A-A74C-3FFB8117F00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60400" y="1701800"/>
            <a:ext cx="270933" cy="270933"/>
          </a:xfrm>
          <a:prstGeom prst="rect">
            <a:avLst/>
          </a:prstGeom>
        </p:spPr>
      </p:pic>
      <p:pic>
        <p:nvPicPr>
          <p:cNvPr id="29" name="4 (1)">
            <a:hlinkClick r:id="" action="ppaction://media"/>
            <a:extLst>
              <a:ext uri="{FF2B5EF4-FFF2-40B4-BE49-F238E27FC236}">
                <a16:creationId xmlns:a16="http://schemas.microsoft.com/office/drawing/2014/main" id="{767EF7E2-4EB4-7D80-E938-5F6B6E69447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8800" y="2209800"/>
            <a:ext cx="270933" cy="270933"/>
          </a:xfrm>
          <a:prstGeom prst="rect">
            <a:avLst/>
          </a:prstGeom>
        </p:spPr>
      </p:pic>
      <p:pic>
        <p:nvPicPr>
          <p:cNvPr id="30" name="Picture 29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4E039422-9691-61E0-3251-D3EFFC1700C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8321">
            <a:off x="9915043" y="3576268"/>
            <a:ext cx="256983" cy="9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92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2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9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88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01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5456836" y="-243641"/>
            <a:ext cx="1278329" cy="715864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471109" y="5043907"/>
            <a:ext cx="12981581" cy="2150075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6"/>
            <a:stretch>
              <a:fillRect b="-99999"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5"/>
          <p:cNvSpPr/>
          <p:nvPr/>
        </p:nvSpPr>
        <p:spPr>
          <a:xfrm>
            <a:off x="508000" y="431801"/>
            <a:ext cx="11176000" cy="61976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7" name="Picture 16" descr="A cartoon of a child waving&#10;&#10;Description automatically generated">
            <a:extLst>
              <a:ext uri="{FF2B5EF4-FFF2-40B4-BE49-F238E27FC236}">
                <a16:creationId xmlns:a16="http://schemas.microsoft.com/office/drawing/2014/main" id="{84975862-3E91-3912-4908-94E71673B2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400" y="2565400"/>
            <a:ext cx="2675673" cy="396515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80D8D57-BA2E-DF3A-F7D0-B7A2A6BA292E}"/>
              </a:ext>
            </a:extLst>
          </p:cNvPr>
          <p:cNvSpPr txBox="1"/>
          <p:nvPr/>
        </p:nvSpPr>
        <p:spPr>
          <a:xfrm>
            <a:off x="762000" y="787400"/>
            <a:ext cx="7772400" cy="501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19" indent="-381019">
              <a:buFont typeface="Arial" panose="020B0604020202020204" pitchFamily="34" charset="0"/>
              <a:buChar char="•"/>
            </a:pPr>
            <a:r>
              <a:rPr lang="vi-VN" sz="2667" b="1" dirty="0">
                <a:latin typeface="Cambria" panose="02040503050406030204" pitchFamily="18" charset="0"/>
                <a:ea typeface="Cambria" panose="02040503050406030204" pitchFamily="18" charset="0"/>
              </a:rPr>
              <a:t>Ta có thể tính:</a:t>
            </a:r>
          </a:p>
          <a:p>
            <a:r>
              <a:rPr lang="vi-VN" sz="2667" dirty="0">
                <a:latin typeface="Cambria" panose="02040503050406030204" pitchFamily="18" charset="0"/>
                <a:ea typeface="Cambria" panose="02040503050406030204" pitchFamily="18" charset="0"/>
              </a:rPr>
              <a:t>– Trung bình mỗi giờ chim én bay được</a:t>
            </a:r>
            <a:endParaRPr lang="en-US" sz="2667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667" dirty="0">
                <a:latin typeface="Cambria" panose="02040503050406030204" pitchFamily="18" charset="0"/>
                <a:ea typeface="Cambria" panose="02040503050406030204" pitchFamily="18" charset="0"/>
              </a:rPr>
              <a:t>210: 2 = 105 (km)</a:t>
            </a:r>
          </a:p>
          <a:p>
            <a:r>
              <a:rPr lang="vi-VN" sz="2667" dirty="0">
                <a:latin typeface="Cambria" panose="02040503050406030204" pitchFamily="18" charset="0"/>
                <a:ea typeface="Cambria" panose="02040503050406030204" pitchFamily="18" charset="0"/>
              </a:rPr>
              <a:t>– Trung bình mỗi giây chuột túi chạy được:</a:t>
            </a:r>
            <a:endParaRPr lang="en-US" sz="2667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667" dirty="0">
                <a:latin typeface="Cambria" panose="02040503050406030204" pitchFamily="18" charset="0"/>
                <a:ea typeface="Cambria" panose="02040503050406030204" pitchFamily="18" charset="0"/>
              </a:rPr>
              <a:t>70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667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667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667" dirty="0"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667" dirty="0">
                <a:latin typeface="Cambria" panose="02040503050406030204" pitchFamily="18" charset="0"/>
                <a:ea typeface="Cambria" panose="02040503050406030204" pitchFamily="18" charset="0"/>
              </a:rPr>
              <a:t>14 (m)</a:t>
            </a:r>
          </a:p>
          <a:p>
            <a:pPr marL="381019" indent="-381019" algn="just">
              <a:buFont typeface="Arial" panose="020B0604020202020204" pitchFamily="34" charset="0"/>
              <a:buChar char="•"/>
            </a:pPr>
            <a:r>
              <a:rPr lang="vi-VN" sz="2667" dirty="0">
                <a:latin typeface="Cambria" panose="02040503050406030204" pitchFamily="18" charset="0"/>
                <a:ea typeface="Cambria" panose="02040503050406030204" pitchFamily="18" charset="0"/>
              </a:rPr>
              <a:t>Ta nói: Vận tốc trung bình (hay nói gọn là vận tốc) của chim én là một trăm linh năm ki-lô-mét trên giờ. Viết tắt là 105 km/h (km/giờ).</a:t>
            </a:r>
          </a:p>
          <a:p>
            <a:pPr algn="just"/>
            <a:r>
              <a:rPr lang="vi-VN" sz="2667" dirty="0">
                <a:latin typeface="Cambria" panose="02040503050406030204" pitchFamily="18" charset="0"/>
                <a:ea typeface="Cambria" panose="02040503050406030204" pitchFamily="18" charset="0"/>
              </a:rPr>
              <a:t>Muốn tính vận tốc của chuyển động ta làm như thế nào nhỉ?</a:t>
            </a:r>
          </a:p>
          <a:p>
            <a:pPr algn="ctr"/>
            <a:r>
              <a:rPr lang="vi-VN" sz="2667" dirty="0">
                <a:latin typeface="Cambria" panose="02040503050406030204" pitchFamily="18" charset="0"/>
                <a:ea typeface="Cambria" panose="02040503050406030204" pitchFamily="18" charset="0"/>
              </a:rPr>
              <a:t>Vận tốc của chuột túi là mười bốn mét trên giây. Viết tắt là: 14 m/s (m/giây).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6C5EA9E8-11AA-66F7-8FE0-14168ACF5839}"/>
              </a:ext>
            </a:extLst>
          </p:cNvPr>
          <p:cNvSpPr/>
          <p:nvPr/>
        </p:nvSpPr>
        <p:spPr>
          <a:xfrm>
            <a:off x="9093200" y="1092200"/>
            <a:ext cx="2286000" cy="1320800"/>
          </a:xfrm>
          <a:prstGeom prst="wedgeRoundRectCallou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67" b="1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1867" b="1" dirty="0">
                <a:latin typeface="Cambria" panose="02040503050406030204" pitchFamily="18" charset="0"/>
                <a:ea typeface="Cambria" panose="02040503050406030204" pitchFamily="18" charset="0"/>
              </a:rPr>
              <a:t>uốn tính vận tốc của chuyển động ta làm như thế nào nhỉ?</a:t>
            </a:r>
            <a:endParaRPr lang="en-US" sz="1867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" name="J2TEAM-TTS-1738750366197 (1)">
            <a:hlinkClick r:id="" action="ppaction://media"/>
            <a:extLst>
              <a:ext uri="{FF2B5EF4-FFF2-40B4-BE49-F238E27FC236}">
                <a16:creationId xmlns:a16="http://schemas.microsoft.com/office/drawing/2014/main" id="{6E10E9A3-6BBC-AFF3-BA60-02D1915075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12800" y="838200"/>
            <a:ext cx="270933" cy="27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54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22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8" grpId="0" build="p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 rot="-10800000">
            <a:off x="5456836" y="-243641"/>
            <a:ext cx="1278329" cy="715864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 flipH="1">
            <a:off x="-471109" y="5043907"/>
            <a:ext cx="12981581" cy="2150075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>
            <a:off x="1417310" y="888577"/>
            <a:ext cx="9204745" cy="4857990"/>
          </a:xfrm>
          <a:custGeom>
            <a:avLst/>
            <a:gdLst/>
            <a:ahLst/>
            <a:cxnLst/>
            <a:rect l="l" t="t" r="r" b="b"/>
            <a:pathLst>
              <a:path w="13807118" h="7286985">
                <a:moveTo>
                  <a:pt x="0" y="0"/>
                </a:moveTo>
                <a:lnTo>
                  <a:pt x="13807118" y="0"/>
                </a:lnTo>
                <a:lnTo>
                  <a:pt x="13807118" y="7286985"/>
                </a:lnTo>
                <a:lnTo>
                  <a:pt x="0" y="72869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336" r="-8011" b="-76686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10979911" y="1563457"/>
            <a:ext cx="1397487" cy="862948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-244842" y="376826"/>
            <a:ext cx="1346137" cy="918739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>
            <a:off x="9038652" y="4927575"/>
            <a:ext cx="507080" cy="945604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9"/>
          <p:cNvSpPr/>
          <p:nvPr/>
        </p:nvSpPr>
        <p:spPr>
          <a:xfrm rot="-376988">
            <a:off x="7802616" y="4950275"/>
            <a:ext cx="471981" cy="1041136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4"/>
                </a:lnTo>
                <a:lnTo>
                  <a:pt x="0" y="15617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/>
          <p:cNvSpPr/>
          <p:nvPr/>
        </p:nvSpPr>
        <p:spPr>
          <a:xfrm>
            <a:off x="685800" y="1994932"/>
            <a:ext cx="1916322" cy="4177269"/>
          </a:xfrm>
          <a:custGeom>
            <a:avLst/>
            <a:gdLst/>
            <a:ahLst/>
            <a:cxnLst/>
            <a:rect l="l" t="t" r="r" b="b"/>
            <a:pathLst>
              <a:path w="2874483" h="6265903">
                <a:moveTo>
                  <a:pt x="0" y="0"/>
                </a:moveTo>
                <a:lnTo>
                  <a:pt x="2874483" y="0"/>
                </a:lnTo>
                <a:lnTo>
                  <a:pt x="2874483" y="6265903"/>
                </a:lnTo>
                <a:lnTo>
                  <a:pt x="0" y="626590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Freeform 11"/>
          <p:cNvSpPr/>
          <p:nvPr/>
        </p:nvSpPr>
        <p:spPr>
          <a:xfrm rot="230401">
            <a:off x="5005658" y="588299"/>
            <a:ext cx="1729507" cy="495792"/>
          </a:xfrm>
          <a:custGeom>
            <a:avLst/>
            <a:gdLst/>
            <a:ahLst/>
            <a:cxnLst/>
            <a:rect l="l" t="t" r="r" b="b"/>
            <a:pathLst>
              <a:path w="2594260" h="743688">
                <a:moveTo>
                  <a:pt x="0" y="0"/>
                </a:moveTo>
                <a:lnTo>
                  <a:pt x="2594259" y="0"/>
                </a:lnTo>
                <a:lnTo>
                  <a:pt x="2594259" y="743688"/>
                </a:lnTo>
                <a:lnTo>
                  <a:pt x="0" y="74368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Freeform 12"/>
          <p:cNvSpPr/>
          <p:nvPr/>
        </p:nvSpPr>
        <p:spPr>
          <a:xfrm>
            <a:off x="10066703" y="4243490"/>
            <a:ext cx="1013681" cy="1770621"/>
          </a:xfrm>
          <a:custGeom>
            <a:avLst/>
            <a:gdLst/>
            <a:ahLst/>
            <a:cxnLst/>
            <a:rect l="l" t="t" r="r" b="b"/>
            <a:pathLst>
              <a:path w="1520521" h="2655932">
                <a:moveTo>
                  <a:pt x="0" y="0"/>
                </a:moveTo>
                <a:lnTo>
                  <a:pt x="1520521" y="0"/>
                </a:lnTo>
                <a:lnTo>
                  <a:pt x="1520521" y="2655932"/>
                </a:lnTo>
                <a:lnTo>
                  <a:pt x="0" y="265593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CC6684-C935-A420-9115-9DB5B6B9FB29}"/>
              </a:ext>
            </a:extLst>
          </p:cNvPr>
          <p:cNvSpPr txBox="1"/>
          <p:nvPr/>
        </p:nvSpPr>
        <p:spPr>
          <a:xfrm>
            <a:off x="2438400" y="1498601"/>
            <a:ext cx="8178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10" indent="-190510">
              <a:buFontTx/>
              <a:buChar char="-"/>
            </a:pP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tốc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quãng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190510" indent="-190510">
              <a:buFontTx/>
              <a:buChar char="-"/>
            </a:pP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tốc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v,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quãng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s,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t, ta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6450BE1-E8A3-2DF1-DD8F-509546D3E66D}"/>
              </a:ext>
            </a:extLst>
          </p:cNvPr>
          <p:cNvSpPr/>
          <p:nvPr/>
        </p:nvSpPr>
        <p:spPr>
          <a:xfrm>
            <a:off x="4622800" y="4038600"/>
            <a:ext cx="2489200" cy="863600"/>
          </a:xfrm>
          <a:prstGeom prst="roundRect">
            <a:avLst>
              <a:gd name="adj" fmla="val 35313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4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V= s : t</a:t>
            </a:r>
          </a:p>
        </p:txBody>
      </p:sp>
    </p:spTree>
    <p:extLst>
      <p:ext uri="{BB962C8B-B14F-4D97-AF65-F5344CB8AC3E}">
        <p14:creationId xmlns:p14="http://schemas.microsoft.com/office/powerpoint/2010/main" val="31402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E42C1BC7-B6BC-4497-882D-64EBA8B36CC5}"/>
  <p:tag name="GENSWF_ADVANCE_TIME" val="11.19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660</Words>
  <Application>Microsoft Office PowerPoint</Application>
  <PresentationFormat>Widescreen</PresentationFormat>
  <Paragraphs>73</Paragraphs>
  <Slides>17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#9Slide07 Baloo Tamma</vt:lpstr>
      <vt:lpstr>#9Slide07 Itim</vt:lpstr>
      <vt:lpstr>Arial</vt:lpstr>
      <vt:lpstr>Calibri</vt:lpstr>
      <vt:lpstr>Calibri Light</vt:lpstr>
      <vt:lpstr>Cambria</vt:lpstr>
      <vt:lpstr>等线</vt:lpstr>
      <vt:lpstr>Roboto Condensed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học này giúp em: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</cp:revision>
  <dcterms:created xsi:type="dcterms:W3CDTF">2025-04-02T12:27:41Z</dcterms:created>
  <dcterms:modified xsi:type="dcterms:W3CDTF">2025-04-02T12:48:53Z</dcterms:modified>
</cp:coreProperties>
</file>