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1" r:id="rId2"/>
    <p:sldId id="28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E966B-486A-4737-B733-623B53C65A1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925A4-F1E6-4422-83EA-40936DC6F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9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858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063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763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172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3247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788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5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265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65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392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93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504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936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000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62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334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801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42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694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62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424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1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9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6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59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4216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427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1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4270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03839472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2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2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3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2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5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4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1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6A151-9DE6-49DB-80B0-B21707C8677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9144-808E-461A-AF14-7E3745C7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1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gif"/><Relationship Id="rId18" Type="http://schemas.openxmlformats.org/officeDocument/2006/relationships/slide" Target="slide18.xml"/><Relationship Id="rId26" Type="http://schemas.openxmlformats.org/officeDocument/2006/relationships/slide" Target="slide23.xml"/><Relationship Id="rId3" Type="http://schemas.openxmlformats.org/officeDocument/2006/relationships/slideLayout" Target="../slideLayouts/slideLayout2.xml"/><Relationship Id="rId21" Type="http://schemas.openxmlformats.org/officeDocument/2006/relationships/slide" Target="slide21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gif"/><Relationship Id="rId25" Type="http://schemas.openxmlformats.org/officeDocument/2006/relationships/image" Target="../media/image55.png"/><Relationship Id="rId2" Type="http://schemas.openxmlformats.org/officeDocument/2006/relationships/audio" Target="../media/media4.wma"/><Relationship Id="rId16" Type="http://schemas.openxmlformats.org/officeDocument/2006/relationships/image" Target="../media/image50.png"/><Relationship Id="rId20" Type="http://schemas.openxmlformats.org/officeDocument/2006/relationships/image" Target="../media/image12.png"/><Relationship Id="rId29" Type="http://schemas.openxmlformats.org/officeDocument/2006/relationships/image" Target="../media/image57.png"/><Relationship Id="rId1" Type="http://schemas.microsoft.com/office/2007/relationships/media" Target="../media/media4.wma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4.png"/><Relationship Id="rId5" Type="http://schemas.openxmlformats.org/officeDocument/2006/relationships/image" Target="../media/image39.png"/><Relationship Id="rId15" Type="http://schemas.openxmlformats.org/officeDocument/2006/relationships/image" Target="../media/image49.gif"/><Relationship Id="rId23" Type="http://schemas.openxmlformats.org/officeDocument/2006/relationships/slide" Target="slide22.xml"/><Relationship Id="rId28" Type="http://schemas.openxmlformats.org/officeDocument/2006/relationships/slide" Target="slide24.xml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31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48.gif"/><Relationship Id="rId22" Type="http://schemas.openxmlformats.org/officeDocument/2006/relationships/image" Target="../media/image53.png"/><Relationship Id="rId27" Type="http://schemas.openxmlformats.org/officeDocument/2006/relationships/image" Target="../media/image56.png"/><Relationship Id="rId30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3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3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3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3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gif"/><Relationship Id="rId5" Type="http://schemas.microsoft.com/office/2007/relationships/media" Target="../media/media3.mp3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7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2716" y="1535365"/>
            <a:ext cx="119192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CÁC ĐƠN VỊ ĐO THỜI GIAN</a:t>
            </a:r>
            <a:endParaRPr lang="en-US" sz="5400" b="1" cap="none" spc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5684" y="514182"/>
            <a:ext cx="871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34280" y="3031950"/>
            <a:ext cx="585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Mai Linh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5A4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0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521710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08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3043802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1105384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12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191356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blipFill>
                <a:blip r:embed="rId5"/>
                <a:stretch>
                  <a:fillRect l="-1581" r="-1581" b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0157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7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4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3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075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4023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03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258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61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95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47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471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420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78A7E676-A97A-3324-1ABE-77AC602CE2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4207630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42C1BC7-B6BC-4497-882D-64EBA8B36CC5}"/>
  <p:tag name="GENSWF_ADVANCE_TIME" val="11.1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554</Words>
  <Application>Microsoft Office PowerPoint</Application>
  <PresentationFormat>Widescreen</PresentationFormat>
  <Paragraphs>163</Paragraphs>
  <Slides>24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Abril Fatface</vt:lpstr>
      <vt:lpstr>Aldrich</vt:lpstr>
      <vt:lpstr>Arial</vt:lpstr>
      <vt:lpstr>Calibri</vt:lpstr>
      <vt:lpstr>Calibri Light</vt:lpstr>
      <vt:lpstr>Cambria</vt:lpstr>
      <vt:lpstr>Cambria Math</vt:lpstr>
      <vt:lpstr>等线</vt:lpstr>
      <vt:lpstr>Gochi Hand</vt:lpstr>
      <vt:lpstr>SVN-Bango</vt:lpstr>
      <vt:lpstr>SVN-Wallington</vt:lpstr>
      <vt:lpstr>Times New Roman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2025-04-03T07:30:05Z</dcterms:created>
  <dcterms:modified xsi:type="dcterms:W3CDTF">2025-04-03T07:34:45Z</dcterms:modified>
</cp:coreProperties>
</file>