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0" r:id="rId6"/>
    <p:sldMasterId id="2147483722" r:id="rId7"/>
    <p:sldMasterId id="2147483730" r:id="rId8"/>
    <p:sldMasterId id="2147483743" r:id="rId9"/>
    <p:sldMasterId id="2147483756" r:id="rId10"/>
    <p:sldMasterId id="2147483768" r:id="rId11"/>
    <p:sldMasterId id="2147483780" r:id="rId12"/>
  </p:sldMasterIdLst>
  <p:notesMasterIdLst>
    <p:notesMasterId r:id="rId39"/>
  </p:notesMasterIdLst>
  <p:sldIdLst>
    <p:sldId id="11088519" r:id="rId13"/>
    <p:sldId id="11088518" r:id="rId14"/>
    <p:sldId id="11608" r:id="rId15"/>
    <p:sldId id="281" r:id="rId16"/>
    <p:sldId id="282" r:id="rId17"/>
    <p:sldId id="273" r:id="rId18"/>
    <p:sldId id="344" r:id="rId19"/>
    <p:sldId id="11616" r:id="rId20"/>
    <p:sldId id="11088495" r:id="rId21"/>
    <p:sldId id="11619" r:id="rId22"/>
    <p:sldId id="11088507" r:id="rId23"/>
    <p:sldId id="11088506" r:id="rId24"/>
    <p:sldId id="257" r:id="rId25"/>
    <p:sldId id="11088517" r:id="rId26"/>
    <p:sldId id="11088492" r:id="rId27"/>
    <p:sldId id="11088478" r:id="rId28"/>
    <p:sldId id="11088480" r:id="rId29"/>
    <p:sldId id="11088481" r:id="rId30"/>
    <p:sldId id="11088482" r:id="rId31"/>
    <p:sldId id="11088515" r:id="rId32"/>
    <p:sldId id="11088501" r:id="rId33"/>
    <p:sldId id="11088510" r:id="rId34"/>
    <p:sldId id="11088511" r:id="rId35"/>
    <p:sldId id="11088508" r:id="rId36"/>
    <p:sldId id="11088514" r:id="rId37"/>
    <p:sldId id="1108851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FF00"/>
    <a:srgbClr val="FF9900"/>
    <a:srgbClr val="569B4F"/>
    <a:srgbClr val="62AA5A"/>
    <a:srgbClr val="99FF33"/>
    <a:srgbClr val="00FFFF"/>
    <a:srgbClr val="FF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28T08:14:09.295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BC5A9-0296-4821-BE54-D3757148E77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E2D69-F4BF-40D3-8357-9F1E7397C3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2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E2D69-F4BF-40D3-8357-9F1E7397C3C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E2D69-F4BF-40D3-8357-9F1E7397C3C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E2D69-F4BF-40D3-8357-9F1E7397C3C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544195" indent="0">
              <a:buNone/>
              <a:defRPr sz="2170">
                <a:solidFill>
                  <a:schemeClr val="tx1">
                    <a:tint val="75000"/>
                  </a:schemeClr>
                </a:solidFill>
              </a:defRPr>
            </a:lvl2pPr>
            <a:lvl3pPr marL="108775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95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7614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1970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639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080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5165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95"/>
            </a:lvl3pPr>
            <a:lvl4pPr>
              <a:defRPr sz="2170"/>
            </a:lvl4pPr>
            <a:lvl5pPr>
              <a:defRPr sz="2170"/>
            </a:lvl5pPr>
            <a:lvl6pPr>
              <a:defRPr sz="2170"/>
            </a:lvl6pPr>
            <a:lvl7pPr>
              <a:defRPr sz="2170"/>
            </a:lvl7pPr>
            <a:lvl8pPr>
              <a:defRPr sz="2170"/>
            </a:lvl8pPr>
            <a:lvl9pPr>
              <a:defRPr sz="2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95"/>
            </a:lvl3pPr>
            <a:lvl4pPr>
              <a:defRPr sz="2170"/>
            </a:lvl4pPr>
            <a:lvl5pPr>
              <a:defRPr sz="2170"/>
            </a:lvl5pPr>
            <a:lvl6pPr>
              <a:defRPr sz="2170"/>
            </a:lvl6pPr>
            <a:lvl7pPr>
              <a:defRPr sz="2170"/>
            </a:lvl7pPr>
            <a:lvl8pPr>
              <a:defRPr sz="2170"/>
            </a:lvl8pPr>
            <a:lvl9pPr>
              <a:defRPr sz="2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44195" indent="0">
              <a:buNone/>
              <a:defRPr sz="2395" b="1"/>
            </a:lvl2pPr>
            <a:lvl3pPr marL="1087755" indent="0">
              <a:buNone/>
              <a:defRPr sz="2170" b="1"/>
            </a:lvl3pPr>
            <a:lvl4pPr marL="1631950" indent="0">
              <a:buNone/>
              <a:defRPr sz="1875" b="1"/>
            </a:lvl4pPr>
            <a:lvl5pPr marL="2176145" indent="0">
              <a:buNone/>
              <a:defRPr sz="1875" b="1"/>
            </a:lvl5pPr>
            <a:lvl6pPr marL="2719705" indent="0">
              <a:buNone/>
              <a:defRPr sz="1875" b="1"/>
            </a:lvl6pPr>
            <a:lvl7pPr marL="3263900" indent="0">
              <a:buNone/>
              <a:defRPr sz="1875" b="1"/>
            </a:lvl7pPr>
            <a:lvl8pPr marL="3808095" indent="0">
              <a:buNone/>
              <a:defRPr sz="1875" b="1"/>
            </a:lvl8pPr>
            <a:lvl9pPr marL="435165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5"/>
            </a:lvl1pPr>
            <a:lvl2pPr>
              <a:defRPr sz="2395"/>
            </a:lvl2pPr>
            <a:lvl3pPr>
              <a:defRPr sz="217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44195" indent="0">
              <a:buNone/>
              <a:defRPr sz="2395" b="1"/>
            </a:lvl2pPr>
            <a:lvl3pPr marL="1087755" indent="0">
              <a:buNone/>
              <a:defRPr sz="2170" b="1"/>
            </a:lvl3pPr>
            <a:lvl4pPr marL="1631950" indent="0">
              <a:buNone/>
              <a:defRPr sz="1875" b="1"/>
            </a:lvl4pPr>
            <a:lvl5pPr marL="2176145" indent="0">
              <a:buNone/>
              <a:defRPr sz="1875" b="1"/>
            </a:lvl5pPr>
            <a:lvl6pPr marL="2719705" indent="0">
              <a:buNone/>
              <a:defRPr sz="1875" b="1"/>
            </a:lvl6pPr>
            <a:lvl7pPr marL="3263900" indent="0">
              <a:buNone/>
              <a:defRPr sz="1875" b="1"/>
            </a:lvl7pPr>
            <a:lvl8pPr marL="3808095" indent="0">
              <a:buNone/>
              <a:defRPr sz="1875" b="1"/>
            </a:lvl8pPr>
            <a:lvl9pPr marL="435165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5"/>
            </a:lvl1pPr>
            <a:lvl2pPr>
              <a:defRPr sz="2395"/>
            </a:lvl2pPr>
            <a:lvl3pPr>
              <a:defRPr sz="217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5"/>
            </a:lvl2pPr>
            <a:lvl3pPr>
              <a:defRPr sz="284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44195" indent="0">
              <a:buNone/>
              <a:defRPr sz="1425"/>
            </a:lvl2pPr>
            <a:lvl3pPr marL="1087755" indent="0">
              <a:buNone/>
              <a:defRPr sz="1200"/>
            </a:lvl3pPr>
            <a:lvl4pPr marL="1631950" indent="0">
              <a:buNone/>
              <a:defRPr sz="1050"/>
            </a:lvl4pPr>
            <a:lvl5pPr marL="2176145" indent="0">
              <a:buNone/>
              <a:defRPr sz="1050"/>
            </a:lvl5pPr>
            <a:lvl6pPr marL="2719705" indent="0">
              <a:buNone/>
              <a:defRPr sz="1050"/>
            </a:lvl6pPr>
            <a:lvl7pPr marL="3263900" indent="0">
              <a:buNone/>
              <a:defRPr sz="1050"/>
            </a:lvl7pPr>
            <a:lvl8pPr marL="3808095" indent="0">
              <a:buNone/>
              <a:defRPr sz="1050"/>
            </a:lvl8pPr>
            <a:lvl9pPr marL="435165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4195" indent="0">
              <a:buNone/>
              <a:defRPr sz="3295"/>
            </a:lvl2pPr>
            <a:lvl3pPr marL="1087755" indent="0">
              <a:buNone/>
              <a:defRPr sz="2845"/>
            </a:lvl3pPr>
            <a:lvl4pPr marL="1631950" indent="0">
              <a:buNone/>
              <a:defRPr sz="2395"/>
            </a:lvl4pPr>
            <a:lvl5pPr marL="2176145" indent="0">
              <a:buNone/>
              <a:defRPr sz="2395"/>
            </a:lvl5pPr>
            <a:lvl6pPr marL="2719705" indent="0">
              <a:buNone/>
              <a:defRPr sz="2395"/>
            </a:lvl6pPr>
            <a:lvl7pPr marL="3263900" indent="0">
              <a:buNone/>
              <a:defRPr sz="2395"/>
            </a:lvl7pPr>
            <a:lvl8pPr marL="3808095" indent="0">
              <a:buNone/>
              <a:defRPr sz="2395"/>
            </a:lvl8pPr>
            <a:lvl9pPr marL="4351655" indent="0">
              <a:buNone/>
              <a:defRPr sz="23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44195" indent="0">
              <a:buNone/>
              <a:defRPr sz="1425"/>
            </a:lvl2pPr>
            <a:lvl3pPr marL="1087755" indent="0">
              <a:buNone/>
              <a:defRPr sz="1200"/>
            </a:lvl3pPr>
            <a:lvl4pPr marL="1631950" indent="0">
              <a:buNone/>
              <a:defRPr sz="1050"/>
            </a:lvl4pPr>
            <a:lvl5pPr marL="2176145" indent="0">
              <a:buNone/>
              <a:defRPr sz="1050"/>
            </a:lvl5pPr>
            <a:lvl6pPr marL="2719705" indent="0">
              <a:buNone/>
              <a:defRPr sz="1050"/>
            </a:lvl6pPr>
            <a:lvl7pPr marL="3263900" indent="0">
              <a:buNone/>
              <a:defRPr sz="1050"/>
            </a:lvl7pPr>
            <a:lvl8pPr marL="3808095" indent="0">
              <a:buNone/>
              <a:defRPr sz="1050"/>
            </a:lvl8pPr>
            <a:lvl9pPr marL="435165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2025/4/3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5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5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5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12192000" cy="160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6725849" y="6041800"/>
            <a:ext cx="2113081" cy="1036432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1172118" y="2910784"/>
            <a:ext cx="2113081" cy="1036432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11092282" y="3772617"/>
            <a:ext cx="2113081" cy="1036432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9E46-57A2-4916-AFD5-25A7BEEBDBF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A1455-4B04-447B-8F1B-44ECB6D223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AF9FD-4555-4E18-A204-53562F79F59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726C1-22F3-4026-8995-685202A3D05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D2DC4-0709-44A9-B1D9-7311DBC549B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0FD71-0CEE-4B08-956B-80EAC7CDA98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22275-4E28-4A70-8B87-FB9BC1936FB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86131-F8C4-46BC-95F3-00BFAFCC508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8D549-58D1-4E19-8813-ECE5785ADBD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BB21-F4D0-4E39-8952-96816461C10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5A2C6-F544-402F-B144-4CE9336435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9E6AD-FF60-463D-94BE-0486FB148BD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11B3A-9A8E-483F-925C-A0419056813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37A63BF-448E-46EA-92FD-7C6A4993DE4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21D66-0744-4C14-AF89-3F0B61D0CE3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03A8B-143A-458F-BEA9-3761CC70B7F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5D426-22FF-47AB-A2AD-969BD8CECB4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0DF98-B05F-47E1-9704-899FEC88557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70627-9307-430D-96C5-1C3226C8EB0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44D4E-6619-47BD-9687-EC565767AA7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7B7A5-0359-4A58-B626-381D2EC288C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670BE-49A4-46E5-9AEF-850AA3A8F9E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83A2-A7AD-490E-91D2-A49A55AE10F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635A1-B5D2-49B7-837D-1786ACE77D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21DC4-532E-4D11-B066-BCAFFFA53F1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712CEBE-DA95-46B1-8551-3A398A7E3FB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2DC02-4C44-43C5-9001-2DF7764E4EC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AB595-98DE-4711-93B1-16719D4F40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087755" rtl="0" eaLnBrk="1" latinLnBrk="0" hangingPunct="1">
        <a:spcBef>
          <a:spcPct val="0"/>
        </a:spcBef>
        <a:buNone/>
        <a:defRPr sz="52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70" indent="-40767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20" indent="-339725" algn="l" defTabSz="1087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5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3pPr>
      <a:lvl4pPr marL="190373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4792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»"/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299212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53568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07987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62343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2pPr>
      <a:lvl3pPr marL="108775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5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4pPr>
      <a:lvl5pPr marL="217614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5pPr>
      <a:lvl6pPr marL="271970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6pPr>
      <a:lvl7pPr marL="326390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7pPr>
      <a:lvl8pPr marL="380809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8pPr>
      <a:lvl9pPr marL="435165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/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85452"/>
            <a:ext cx="1257300" cy="1257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BF706-59B2-4834-BB07-AE6AB6FDAC3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6F253-4BC2-4FD3-9FD9-1DF6AF1F6D8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690BA23-FC40-4E05-A903-D19C91134BEC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0227FD9-55A2-4A07-B781-F15559CF19B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file:///D:\rung%20chuog%20vang\rung%20chuong.mp3" TargetMode="External"/><Relationship Id="rId13" Type="http://schemas.openxmlformats.org/officeDocument/2006/relationships/image" Target="../media/image22.GIF"/><Relationship Id="rId3" Type="http://schemas.microsoft.com/office/2007/relationships/media" Target="../media/media3.wav"/><Relationship Id="rId7" Type="http://schemas.microsoft.com/office/2007/relationships/media" Target="file:///D:\rung%20chuog%20vang\rung%20chuong.mp3" TargetMode="External"/><Relationship Id="rId12" Type="http://schemas.openxmlformats.org/officeDocument/2006/relationships/image" Target="../media/image21.png"/><Relationship Id="rId2" Type="http://schemas.openxmlformats.org/officeDocument/2006/relationships/audio" Target="file:///D:\Rung%20Chuong%20Vang\8.%20Ket%20thuc%20cau%20hoi.wav" TargetMode="External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20.png"/><Relationship Id="rId5" Type="http://schemas.microsoft.com/office/2007/relationships/media" Target="file:///D:\Rung%20Chuong%20Vang\chaomung.wav" TargetMode="External"/><Relationship Id="rId15" Type="http://schemas.openxmlformats.org/officeDocument/2006/relationships/image" Target="../media/image24.GIF"/><Relationship Id="rId10" Type="http://schemas.openxmlformats.org/officeDocument/2006/relationships/audio" Target="../media/audio5.wav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audio" Target="../media/audio6.wav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audio" Target="../media/audio6.wav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28.GIF"/><Relationship Id="rId5" Type="http://schemas.openxmlformats.org/officeDocument/2006/relationships/audio" Target="../media/audio6.wav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37.png"/><Relationship Id="rId26" Type="http://schemas.microsoft.com/office/2007/relationships/hdphoto" Target="../media/hdphoto14.wdp"/><Relationship Id="rId21" Type="http://schemas.openxmlformats.org/officeDocument/2006/relationships/image" Target="../media/image39.png"/><Relationship Id="rId34" Type="http://schemas.microsoft.com/office/2007/relationships/hdphoto" Target="../media/hdphoto18.wdp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17" Type="http://schemas.microsoft.com/office/2007/relationships/hdphoto" Target="../media/hdphoto10.wdp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microsoft.com/office/2007/relationships/hdphoto" Target="../media/hdphoto20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20" Type="http://schemas.microsoft.com/office/2007/relationships/hdphoto" Target="../media/hdphoto11.wdp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32" Type="http://schemas.microsoft.com/office/2007/relationships/hdphoto" Target="../media/hdphoto17.wdp"/><Relationship Id="rId37" Type="http://schemas.openxmlformats.org/officeDocument/2006/relationships/image" Target="../media/image47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openxmlformats.org/officeDocument/2006/relationships/image" Target="../media/image40.png"/><Relationship Id="rId28" Type="http://schemas.microsoft.com/office/2007/relationships/hdphoto" Target="../media/hdphoto15.wdp"/><Relationship Id="rId36" Type="http://schemas.microsoft.com/office/2007/relationships/hdphoto" Target="../media/hdphoto19.wdp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31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microsoft.com/office/2007/relationships/hdphoto" Target="../media/hdphoto6.wdp"/><Relationship Id="rId14" Type="http://schemas.openxmlformats.org/officeDocument/2006/relationships/image" Target="../media/image35.png"/><Relationship Id="rId22" Type="http://schemas.microsoft.com/office/2007/relationships/hdphoto" Target="../media/hdphoto12.wdp"/><Relationship Id="rId27" Type="http://schemas.openxmlformats.org/officeDocument/2006/relationships/image" Target="../media/image42.png"/><Relationship Id="rId30" Type="http://schemas.microsoft.com/office/2007/relationships/hdphoto" Target="../media/hdphoto16.wdp"/><Relationship Id="rId35" Type="http://schemas.openxmlformats.org/officeDocument/2006/relationships/image" Target="../media/image46.png"/><Relationship Id="rId8" Type="http://schemas.openxmlformats.org/officeDocument/2006/relationships/image" Target="../media/image32.png"/><Relationship Id="rId3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37.png"/><Relationship Id="rId26" Type="http://schemas.microsoft.com/office/2007/relationships/hdphoto" Target="../media/hdphoto14.wdp"/><Relationship Id="rId21" Type="http://schemas.openxmlformats.org/officeDocument/2006/relationships/image" Target="../media/image39.png"/><Relationship Id="rId34" Type="http://schemas.microsoft.com/office/2007/relationships/hdphoto" Target="../media/hdphoto18.wdp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17" Type="http://schemas.microsoft.com/office/2007/relationships/hdphoto" Target="../media/hdphoto10.wdp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microsoft.com/office/2007/relationships/hdphoto" Target="../media/hdphoto20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20" Type="http://schemas.microsoft.com/office/2007/relationships/hdphoto" Target="../media/hdphoto11.wdp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32" Type="http://schemas.microsoft.com/office/2007/relationships/hdphoto" Target="../media/hdphoto17.wdp"/><Relationship Id="rId37" Type="http://schemas.openxmlformats.org/officeDocument/2006/relationships/image" Target="../media/image47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openxmlformats.org/officeDocument/2006/relationships/image" Target="../media/image40.png"/><Relationship Id="rId28" Type="http://schemas.microsoft.com/office/2007/relationships/hdphoto" Target="../media/hdphoto15.wdp"/><Relationship Id="rId36" Type="http://schemas.microsoft.com/office/2007/relationships/hdphoto" Target="../media/hdphoto19.wdp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31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microsoft.com/office/2007/relationships/hdphoto" Target="../media/hdphoto6.wdp"/><Relationship Id="rId14" Type="http://schemas.openxmlformats.org/officeDocument/2006/relationships/image" Target="../media/image35.png"/><Relationship Id="rId22" Type="http://schemas.microsoft.com/office/2007/relationships/hdphoto" Target="../media/hdphoto12.wdp"/><Relationship Id="rId27" Type="http://schemas.openxmlformats.org/officeDocument/2006/relationships/image" Target="../media/image42.png"/><Relationship Id="rId30" Type="http://schemas.microsoft.com/office/2007/relationships/hdphoto" Target="../media/hdphoto16.wdp"/><Relationship Id="rId35" Type="http://schemas.openxmlformats.org/officeDocument/2006/relationships/image" Target="../media/image46.png"/><Relationship Id="rId8" Type="http://schemas.openxmlformats.org/officeDocument/2006/relationships/image" Target="../media/image32.png"/><Relationship Id="rId3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omments" Target="../comments/commen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2716" y="1535365"/>
            <a:ext cx="119192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 GIAN </a:t>
            </a:r>
            <a:r>
              <a:rPr lang="en-US" sz="5400" b="1" cap="none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CỦA MỘT </a:t>
            </a:r>
          </a:p>
          <a:p>
            <a:pPr algn="ctr"/>
            <a:r>
              <a:rPr lang="en-US" sz="5400" b="1" cap="none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CHUYỂN ĐỘNG ĐỀU</a:t>
            </a:r>
            <a:endParaRPr lang="en-US" sz="5400" b="1" cap="none" spc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5684" y="514182"/>
            <a:ext cx="871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03651" y="3711219"/>
            <a:ext cx="585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Mai Linh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3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628" y="2910475"/>
            <a:ext cx="10515600" cy="1325033"/>
          </a:xfrm>
        </p:spPr>
        <p:txBody>
          <a:bodyPr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1,65 + 1,26 =        (m)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91203" y="2789711"/>
            <a:ext cx="1006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8995" y="278971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2,91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7;p33"/>
          <p:cNvSpPr txBox="1"/>
          <p:nvPr/>
        </p:nvSpPr>
        <p:spPr>
          <a:xfrm>
            <a:off x="1221257" y="10509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10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2024</a:t>
            </a:r>
          </a:p>
        </p:txBody>
      </p:sp>
      <p:sp>
        <p:nvSpPr>
          <p:cNvPr id="6" name="Google Shape;487;p33"/>
          <p:cNvSpPr txBox="1"/>
          <p:nvPr/>
        </p:nvSpPr>
        <p:spPr>
          <a:xfrm>
            <a:off x="1014428" y="761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314" y="2910475"/>
            <a:ext cx="10072914" cy="1325033"/>
          </a:xfrm>
        </p:spPr>
        <p:txBody>
          <a:bodyPr/>
          <a:lstStyle/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1,65 + 1,26 =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91203" y="2789711"/>
            <a:ext cx="1006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8995" y="278971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2,91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87;p33"/>
          <p:cNvSpPr txBox="1"/>
          <p:nvPr/>
        </p:nvSpPr>
        <p:spPr>
          <a:xfrm>
            <a:off x="1221257" y="10509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10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2024</a:t>
            </a:r>
          </a:p>
        </p:txBody>
      </p:sp>
      <p:sp>
        <p:nvSpPr>
          <p:cNvPr id="6" name="Google Shape;487;p33"/>
          <p:cNvSpPr txBox="1"/>
          <p:nvPr/>
        </p:nvSpPr>
        <p:spPr>
          <a:xfrm>
            <a:off x="1014428" y="76118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36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/>
          <p:cNvSpPr/>
          <p:nvPr/>
        </p:nvSpPr>
        <p:spPr>
          <a:xfrm>
            <a:off x="262466" y="313266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714571" y="551874"/>
            <a:ext cx="5201319" cy="14825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3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a) 1,65 + 1,26 =  </a:t>
            </a:r>
            <a:r>
              <a:rPr lang="en-US" sz="43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2,91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5648" y="1946433"/>
            <a:ext cx="2478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A782F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,6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EC423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2114" y="3479737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EC423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4386" y="3502860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3182" y="4783810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1672" y="3491133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A782F9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353916" y="4803030"/>
            <a:ext cx="2117438" cy="113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23973" y="4837766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A782F9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4386" y="4832642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7582" y="4832987"/>
            <a:ext cx="783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EC423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6180" y="2679583"/>
            <a:ext cx="1117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9257" y="3437472"/>
            <a:ext cx="626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"/>
          <p:cNvSpPr/>
          <p:nvPr/>
        </p:nvSpPr>
        <p:spPr>
          <a:xfrm>
            <a:off x="6327606" y="551874"/>
            <a:ext cx="4949590" cy="14825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3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b) 24,5 + 3,84 = </a:t>
            </a:r>
            <a:r>
              <a:rPr lang="en-US" sz="43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r>
              <a:rPr lang="en-US" sz="43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0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  <p:bldP spid="16" grpId="0"/>
      <p:bldP spid="21" grpId="0"/>
      <p:bldP spid="22" grpId="0"/>
      <p:bldP spid="23" grpId="0"/>
      <p:bldP spid="26" grpId="0"/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70" y="1246694"/>
            <a:ext cx="9524999" cy="6019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93814" y="3753739"/>
            <a:ext cx="1244958" cy="254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</a:t>
            </a:r>
          </a:p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</a:p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</a:p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</a:p>
          <a:p>
            <a:pPr algn="ctr"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</a:p>
        </p:txBody>
      </p:sp>
      <p:sp>
        <p:nvSpPr>
          <p:cNvPr id="18" name="Oval 17"/>
          <p:cNvSpPr/>
          <p:nvPr/>
        </p:nvSpPr>
        <p:spPr>
          <a:xfrm>
            <a:off x="3717292" y="2946783"/>
            <a:ext cx="1803042" cy="1265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loud 7"/>
          <p:cNvSpPr/>
          <p:nvPr/>
        </p:nvSpPr>
        <p:spPr>
          <a:xfrm rot="451140">
            <a:off x="-178949" y="1618823"/>
            <a:ext cx="5872879" cy="3352800"/>
          </a:xfrm>
          <a:prstGeom prst="cloud">
            <a:avLst/>
          </a:prstGeom>
          <a:solidFill>
            <a:srgbClr val="00B05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loud 8"/>
          <p:cNvSpPr/>
          <p:nvPr/>
        </p:nvSpPr>
        <p:spPr>
          <a:xfrm rot="225317">
            <a:off x="-144770" y="1803766"/>
            <a:ext cx="5800259" cy="2982911"/>
          </a:xfrm>
          <a:prstGeom prst="cloud">
            <a:avLst/>
          </a:prstGeom>
          <a:solidFill>
            <a:srgbClr val="0DFF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869" y="2480186"/>
            <a:ext cx="46397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hạng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dưới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hạng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kia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sao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chữ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hàng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thẳng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cột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2900" b="1" kern="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 rot="653728">
            <a:off x="6818266" y="1177122"/>
            <a:ext cx="5344880" cy="3352800"/>
          </a:xfrm>
          <a:prstGeom prst="cloud">
            <a:avLst/>
          </a:prstGeom>
          <a:solidFill>
            <a:srgbClr val="00B05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Cloud 19"/>
          <p:cNvSpPr/>
          <p:nvPr/>
        </p:nvSpPr>
        <p:spPr>
          <a:xfrm rot="396726">
            <a:off x="6912953" y="1321887"/>
            <a:ext cx="5155506" cy="2982911"/>
          </a:xfrm>
          <a:prstGeom prst="cloud">
            <a:avLst/>
          </a:prstGeom>
          <a:solidFill>
            <a:srgbClr val="0DFF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loud 26"/>
          <p:cNvSpPr/>
          <p:nvPr/>
        </p:nvSpPr>
        <p:spPr>
          <a:xfrm rot="483438">
            <a:off x="4022441" y="386963"/>
            <a:ext cx="4356037" cy="2984801"/>
          </a:xfrm>
          <a:prstGeom prst="cloud">
            <a:avLst/>
          </a:prstGeom>
          <a:solidFill>
            <a:srgbClr val="00B05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loud 27"/>
          <p:cNvSpPr/>
          <p:nvPr/>
        </p:nvSpPr>
        <p:spPr>
          <a:xfrm rot="423367">
            <a:off x="4021056" y="496526"/>
            <a:ext cx="4327975" cy="2674256"/>
          </a:xfrm>
          <a:prstGeom prst="cloud">
            <a:avLst/>
          </a:prstGeom>
          <a:solidFill>
            <a:srgbClr val="0DFF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82323" y="1188157"/>
            <a:ext cx="340544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Cộng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như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cộng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tự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nhiên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2900" b="1" kern="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97535" y="2100025"/>
            <a:ext cx="4203349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dấu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phẩy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tổng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thẳng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cột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dấu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phẩy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hạng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2900" b="1" kern="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370" y="371451"/>
            <a:ext cx="425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66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29" grpId="0"/>
      <p:bldP spid="3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7;p33"/>
          <p:cNvSpPr txBox="1"/>
          <p:nvPr/>
        </p:nvSpPr>
        <p:spPr>
          <a:xfrm>
            <a:off x="1221257" y="105090"/>
            <a:ext cx="10272000" cy="361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Bubblegum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19: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Phép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cộng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(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.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Ghi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nhớ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: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SGK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/66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Bubblegu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7;p33"/>
          <p:cNvSpPr txBox="1"/>
          <p:nvPr/>
        </p:nvSpPr>
        <p:spPr>
          <a:xfrm>
            <a:off x="1221257" y="105090"/>
            <a:ext cx="10272000" cy="361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600" b="1" kern="0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19: </a:t>
            </a:r>
            <a:r>
              <a:rPr lang="en-US" sz="36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thập</a:t>
            </a:r>
            <a:r>
              <a: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</a:t>
            </a:r>
            <a:r>
              <a:rPr lang="en-US" sz="3600" b="1" kern="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6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kern="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0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kern="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b="1" kern="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kern="0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/66 </a:t>
            </a:r>
            <a:endParaRPr lang="en-US" sz="3600" b="1" kern="0" dirty="0">
              <a:solidFill>
                <a:schemeClr val="tx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257" y="2931886"/>
            <a:ext cx="6427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endParaRPr lang="en-US" sz="3600" b="1" dirty="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1/66</a:t>
            </a:r>
            <a:endParaRPr 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464" y="3877952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0175" y="4557487"/>
            <a:ext cx="2412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2/66</a:t>
            </a:r>
            <a:endParaRPr 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4445" y="4719784"/>
            <a:ext cx="120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389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an30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-1666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1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2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27338" y="1042988"/>
            <a:ext cx="7612062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white"/>
                </a:solidFill>
                <a:latin typeface="Arial" panose="020B0604020202020204" pitchFamily="34" charset="0"/>
              </a:rPr>
              <a:t>       </a:t>
            </a:r>
            <a:r>
              <a:rPr lang="en-US" altLang="en-US" b="1" dirty="0" err="1">
                <a:solidFill>
                  <a:srgbClr val="FFFF00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Arial" panose="020B0604020202020204" pitchFamily="34" charset="0"/>
              </a:rPr>
              <a:t>phép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Arial" panose="020B0604020202020204" pitchFamily="34" charset="0"/>
              </a:rPr>
              <a:t>đúng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</a:p>
        </p:txBody>
      </p:sp>
      <p:grpSp>
        <p:nvGrpSpPr>
          <p:cNvPr id="18435" name="Group 51"/>
          <p:cNvGrpSpPr/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848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16491" y="2231572"/>
            <a:ext cx="5192483" cy="22769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8,13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971801" y="4672012"/>
            <a:ext cx="5337174" cy="218598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85" y="5733487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23" y="547597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67578" y="5594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73441" y="89297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55800" y="1273176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pic>
        <p:nvPicPr>
          <p:cNvPr id="18458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9" name="WordArt 30"/>
          <p:cNvSpPr>
            <a:spLocks noChangeArrowheads="1" noChangeShapeType="1" noTextEdit="1"/>
          </p:cNvSpPr>
          <p:nvPr/>
        </p:nvSpPr>
        <p:spPr bwMode="auto">
          <a:xfrm>
            <a:off x="356235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8460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62" y="-2576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9996488" y="37191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152291" y="37216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152291" y="37655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152291" y="37410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152291" y="374612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1" name="Group 48"/>
          <p:cNvGrpSpPr/>
          <p:nvPr/>
        </p:nvGrpSpPr>
        <p:grpSpPr bwMode="auto">
          <a:xfrm>
            <a:off x="9942741" y="2063587"/>
            <a:ext cx="1752600" cy="1752600"/>
            <a:chOff x="4320" y="2928"/>
            <a:chExt cx="1104" cy="1104"/>
          </a:xfrm>
        </p:grpSpPr>
        <p:sp>
          <p:nvSpPr>
            <p:cNvPr id="18480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848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071690" y="5679964"/>
            <a:ext cx="460375" cy="393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64805" y="2864792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56175" y="5162550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228318" y="3719121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64805" y="6081321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7.40741E-7 L -2.08333E-7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79321" y="1034257"/>
            <a:ext cx="7517016" cy="116998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387" name="Group 51"/>
          <p:cNvGrpSpPr/>
          <p:nvPr/>
        </p:nvGrpSpPr>
        <p:grpSpPr bwMode="auto">
          <a:xfrm>
            <a:off x="1501594" y="9561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643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22626" y="2408404"/>
            <a:ext cx="5247606" cy="210009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1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6,82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15" y="332152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93" y="3092617"/>
            <a:ext cx="1236773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89606" y="320329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60726" y="326231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302667" y="4795838"/>
            <a:ext cx="5167566" cy="204946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6 82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65" y="562624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38" y="5419723"/>
            <a:ext cx="1333042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642" y="551417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70354" y="558973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822269" y="932660"/>
            <a:ext cx="1596835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218759" y="1323975"/>
            <a:ext cx="74430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641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769938"/>
            <a:ext cx="9273924" cy="6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1" name="WordArt 30"/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641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01" y="-20827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/>
          <p:nvPr/>
        </p:nvGrpSpPr>
        <p:grpSpPr bwMode="auto">
          <a:xfrm>
            <a:off x="9203814" y="2984634"/>
            <a:ext cx="1752600" cy="1752600"/>
            <a:chOff x="3504" y="2880"/>
            <a:chExt cx="1104" cy="1104"/>
          </a:xfrm>
        </p:grpSpPr>
        <p:sp>
          <p:nvSpPr>
            <p:cNvPr id="16433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43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9634743" y="348945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9726818" y="348945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9746739" y="348945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9722773" y="35131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746739" y="35131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9246" y="2929742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19594" y="5321745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228318" y="3719121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63799" y="6059549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33333E-6 L 2.70833E-6 -0.07223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27338" y="1042988"/>
            <a:ext cx="7612062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8435" name="Group 51"/>
          <p:cNvGrpSpPr/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848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16491" y="2231572"/>
            <a:ext cx="5192483" cy="22769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6,53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12,8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78,1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971801" y="4672012"/>
            <a:ext cx="5337174" cy="218598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6,53</a:t>
            </a:r>
            <a:endParaRPr lang="en-US" alt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19,33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85" y="5733487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23" y="547597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67578" y="5594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73441" y="89297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55800" y="1273176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 3	</a:t>
            </a:r>
          </a:p>
        </p:txBody>
      </p:sp>
      <p:pic>
        <p:nvPicPr>
          <p:cNvPr id="18458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9" name="WordArt 30"/>
          <p:cNvSpPr>
            <a:spLocks noChangeArrowheads="1" noChangeShapeType="1" noTextEdit="1"/>
          </p:cNvSpPr>
          <p:nvPr/>
        </p:nvSpPr>
        <p:spPr bwMode="auto">
          <a:xfrm>
            <a:off x="356235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8460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424" y="-13652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9955480" y="31644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103503" y="31644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103503" y="316828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087426" y="31720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103503" y="317967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1" name="Group 48"/>
          <p:cNvGrpSpPr/>
          <p:nvPr/>
        </p:nvGrpSpPr>
        <p:grpSpPr bwMode="auto">
          <a:xfrm>
            <a:off x="9536114" y="2555081"/>
            <a:ext cx="1752600" cy="1752600"/>
            <a:chOff x="4320" y="2928"/>
            <a:chExt cx="1104" cy="1104"/>
          </a:xfrm>
        </p:grpSpPr>
        <p:sp>
          <p:nvSpPr>
            <p:cNvPr id="18480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848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8478" name="Picture 5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19838"/>
            <a:ext cx="4572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071690" y="5679964"/>
            <a:ext cx="460375" cy="393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6175" y="2864792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04694" y="5191125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228318" y="3719121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064805" y="6073664"/>
            <a:ext cx="1227138" cy="76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7.40741E-7 L -2.08333E-7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K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7;p33"/>
          <p:cNvSpPr txBox="1"/>
          <p:nvPr/>
        </p:nvSpPr>
        <p:spPr>
          <a:xfrm>
            <a:off x="1221257" y="105090"/>
            <a:ext cx="10272000" cy="361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30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Bubblegum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19: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Phép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cộng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(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1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.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Ghi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nhớ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: 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SGK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/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Bubblegum Sans"/>
              </a:rPr>
              <a:t>66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257" y="2931886"/>
            <a:ext cx="6427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1/66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(N)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1257" y="4717148"/>
            <a:ext cx="300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2/66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221257" y="5432959"/>
            <a:ext cx="22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3/66</a:t>
            </a:r>
            <a:endParaRPr lang="en-US" sz="3600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0" b="96154" l="9933" r="918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91754" y="1919583"/>
            <a:ext cx="5114227" cy="5166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563" y="3079822"/>
            <a:ext cx="5092264" cy="3573327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9269024" y="2165684"/>
            <a:ext cx="4286555" cy="3840629"/>
            <a:chOff x="9806332" y="2411801"/>
            <a:chExt cx="3462817" cy="35945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6332" y="2411801"/>
              <a:ext cx="3462817" cy="3594512"/>
            </a:xfrm>
            <a:prstGeom prst="rect">
              <a:avLst/>
            </a:prstGeom>
          </p:spPr>
        </p:pic>
        <p:sp>
          <p:nvSpPr>
            <p:cNvPr id="58" name="Oval 57"/>
            <p:cNvSpPr/>
            <p:nvPr/>
          </p:nvSpPr>
          <p:spPr>
            <a:xfrm>
              <a:off x="10888001" y="3953061"/>
              <a:ext cx="1155882" cy="37787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6,1 kg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484" y="-133013"/>
            <a:ext cx="5639920" cy="3957626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844550" y="-713650"/>
            <a:ext cx="2278307" cy="3667560"/>
            <a:chOff x="6720535" y="-513108"/>
            <a:chExt cx="2545784" cy="38790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0535" y="-513108"/>
              <a:ext cx="2545784" cy="3879005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7177866" y="899354"/>
              <a:ext cx="1430488" cy="4490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4,65 kg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1627" y="-305065"/>
            <a:ext cx="5092264" cy="357332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905376" y="-389182"/>
            <a:ext cx="2722821" cy="2722821"/>
            <a:chOff x="6283496" y="-306538"/>
            <a:chExt cx="2722821" cy="27228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83496" y="-306538"/>
              <a:ext cx="2722821" cy="2722821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948695" y="1023731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1,5 kg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576793" y="-975762"/>
            <a:ext cx="3321096" cy="3321096"/>
            <a:chOff x="8025895" y="-808114"/>
            <a:chExt cx="3321096" cy="33210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25895" y="-808114"/>
              <a:ext cx="3321096" cy="332109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138688" y="745790"/>
              <a:ext cx="1175112" cy="4587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1,34 kg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220449" y="75740"/>
            <a:ext cx="2327409" cy="2878170"/>
            <a:chOff x="7526585" y="195797"/>
            <a:chExt cx="2327409" cy="28781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26585" y="195797"/>
              <a:ext cx="2327409" cy="287817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8079161" y="1858382"/>
              <a:ext cx="1312610" cy="5273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0,95 kg</a:t>
              </a:r>
            </a:p>
          </p:txBody>
        </p:sp>
      </p:grpSp>
      <p:sp>
        <p:nvSpPr>
          <p:cNvPr id="19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-291879" y="29113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4886" y="-653236"/>
            <a:ext cx="3513169" cy="3427195"/>
            <a:chOff x="3956790" y="-806235"/>
            <a:chExt cx="3645710" cy="36457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6790" y="-806235"/>
              <a:ext cx="3645710" cy="364571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128754" y="490415"/>
              <a:ext cx="1196295" cy="5525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4,56 kg</a:t>
              </a:r>
            </a:p>
          </p:txBody>
        </p:sp>
      </p:grpSp>
      <p:sp>
        <p:nvSpPr>
          <p:cNvPr id="23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1757117" y="27240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-255145" y="38741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1191263" y="38680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 rot="354038">
            <a:off x="6440758" y="1134276"/>
            <a:ext cx="1835116" cy="1940502"/>
            <a:chOff x="5617923" y="792221"/>
            <a:chExt cx="1938903" cy="21812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17923" y="792221"/>
              <a:ext cx="1938903" cy="2181266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096000" y="1653046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4,5 kg</a:t>
              </a:r>
            </a:p>
          </p:txBody>
        </p:sp>
      </p:grpSp>
      <p:sp>
        <p:nvSpPr>
          <p:cNvPr id="31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2856706" y="34894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1192" y="3469686"/>
            <a:ext cx="5092264" cy="3573327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380845" y="3961122"/>
            <a:ext cx="1854074" cy="1878048"/>
            <a:chOff x="5951867" y="3622901"/>
            <a:chExt cx="1854074" cy="18780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851" b="94894" l="7328" r="96983">
                          <a14:foregroundMark x1="10776" y1="36170" x2="7328" y2="67234"/>
                          <a14:foregroundMark x1="7328" y1="67234" x2="9914" y2="80638"/>
                          <a14:foregroundMark x1="9914" y1="80638" x2="13147" y2="83617"/>
                          <a14:foregroundMark x1="9698" y1="83404" x2="42241" y2="95106"/>
                          <a14:foregroundMark x1="42241" y1="95106" x2="53879" y2="94681"/>
                          <a14:foregroundMark x1="28448" y1="14043" x2="50000" y2="2128"/>
                          <a14:foregroundMark x1="50000" y1="2128" x2="66595" y2="1277"/>
                          <a14:foregroundMark x1="66595" y1="1277" x2="80819" y2="5319"/>
                          <a14:foregroundMark x1="80819" y1="5319" x2="93103" y2="17021"/>
                          <a14:foregroundMark x1="93103" y1="17021" x2="96983" y2="33404"/>
                          <a14:foregroundMark x1="96983" y1="33404" x2="88793" y2="77447"/>
                          <a14:foregroundMark x1="28664" y1="14043" x2="48060" y2="3404"/>
                          <a14:foregroundMark x1="48060" y1="3404" x2="68103" y2="1277"/>
                          <a14:foregroundMark x1="68103" y1="1277" x2="82328" y2="7021"/>
                          <a14:foregroundMark x1="82328" y1="7021" x2="82543" y2="7660"/>
                          <a14:foregroundMark x1="51293" y1="3617" x2="69612" y2="851"/>
                          <a14:foregroundMark x1="69612" y1="851" x2="78664" y2="25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867" y="3622901"/>
              <a:ext cx="1854074" cy="1878048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6375832" y="4236675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3,1 kg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232619" y="3837597"/>
            <a:ext cx="2815011" cy="1660620"/>
            <a:chOff x="3730375" y="3803699"/>
            <a:chExt cx="2815011" cy="166062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72" b="95726" l="840" r="98992">
                          <a14:foregroundMark x1="9412" y1="33333" x2="3361" y2="48718"/>
                          <a14:foregroundMark x1="3361" y1="48718" x2="2521" y2="68091"/>
                          <a14:foregroundMark x1="2521" y1="68091" x2="7731" y2="83476"/>
                          <a14:foregroundMark x1="7731" y1="83476" x2="11429" y2="87464"/>
                          <a14:foregroundMark x1="23866" y1="52422" x2="26218" y2="52422"/>
                          <a14:foregroundMark x1="4370" y1="43875" x2="1176" y2="68376"/>
                          <a14:foregroundMark x1="1176" y1="68376" x2="4202" y2="76923"/>
                          <a14:foregroundMark x1="18824" y1="90313" x2="55294" y2="96011"/>
                          <a14:foregroundMark x1="55294" y1="96011" x2="74790" y2="91168"/>
                          <a14:foregroundMark x1="90252" y1="47578" x2="98992" y2="65242"/>
                          <a14:foregroundMark x1="98992" y1="65242" x2="88235" y2="81766"/>
                          <a14:foregroundMark x1="88235" y1="81766" x2="82185" y2="86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4190">
              <a:off x="3730375" y="3803699"/>
              <a:ext cx="2815011" cy="1660620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4179634" y="4353028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4,3 kg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794591" y="5079613"/>
            <a:ext cx="2056533" cy="1367224"/>
            <a:chOff x="6387708" y="4896014"/>
            <a:chExt cx="2056533" cy="136722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750" b="92083" l="3878" r="89751">
                          <a14:foregroundMark x1="13296" y1="10000" x2="32410" y2="8750"/>
                          <a14:foregroundMark x1="32410" y1="8750" x2="47091" y2="13333"/>
                          <a14:foregroundMark x1="9695" y1="20000" x2="4155" y2="46667"/>
                          <a14:foregroundMark x1="4155" y1="46667" x2="10526" y2="73333"/>
                          <a14:foregroundMark x1="10526" y1="73333" x2="10526" y2="73333"/>
                          <a14:foregroundMark x1="89197" y1="65417" x2="83657" y2="83750"/>
                          <a14:foregroundMark x1="81994" y1="64167" x2="85873" y2="65000"/>
                          <a14:foregroundMark x1="75623" y1="92083" x2="31025" y2="8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3856">
              <a:off x="6387708" y="4896014"/>
              <a:ext cx="2056533" cy="1367224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6741573" y="5359026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2,9 kg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 rot="502489">
            <a:off x="4651755" y="4523153"/>
            <a:ext cx="1850017" cy="2146717"/>
            <a:chOff x="4598320" y="4484083"/>
            <a:chExt cx="1850017" cy="214671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2033" b="95935" l="9906" r="89623">
                          <a14:foregroundMark x1="40566" y1="10163" x2="64623" y2="10163"/>
                          <a14:foregroundMark x1="44811" y1="6098" x2="58491" y2="8943"/>
                          <a14:foregroundMark x1="57075" y1="5691" x2="61321" y2="2439"/>
                          <a14:foregroundMark x1="57075" y1="4472" x2="62736" y2="2033"/>
                          <a14:foregroundMark x1="26887" y1="89024" x2="48677" y2="94258"/>
                          <a14:backgroundMark x1="47642" y1="95935" x2="59434" y2="92683"/>
                        </a14:backgroundRemoval>
                      </a14:imgEffect>
                      <a14:imgEffect>
                        <a14:saturation sat="3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9879">
              <a:off x="4598320" y="4484083"/>
              <a:ext cx="1850017" cy="2146717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4717896" y="5309811"/>
              <a:ext cx="1162993" cy="50679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3,27 kg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32347" y="1206623"/>
            <a:ext cx="3448873" cy="2280033"/>
            <a:chOff x="3093100" y="1259542"/>
            <a:chExt cx="3468190" cy="23121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93100" y="1259542"/>
              <a:ext cx="3468190" cy="2312127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4284149" y="2132355"/>
              <a:ext cx="1177318" cy="4662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3,27 kg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24352" y="1066423"/>
            <a:ext cx="2556689" cy="2516420"/>
            <a:chOff x="4849037" y="1357132"/>
            <a:chExt cx="2596156" cy="25961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49037" y="1357132"/>
              <a:ext cx="2596156" cy="259615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5739812" y="2407989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3,5 kg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407608" y="3163966"/>
            <a:ext cx="2408443" cy="2050609"/>
            <a:chOff x="8407608" y="3476838"/>
            <a:chExt cx="2408443" cy="17377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514870">
              <a:off x="8407608" y="3476838"/>
              <a:ext cx="2408443" cy="1737737"/>
            </a:xfrm>
            <a:prstGeom prst="rect">
              <a:avLst/>
            </a:prstGeom>
          </p:spPr>
        </p:pic>
        <p:sp>
          <p:nvSpPr>
            <p:cNvPr id="56" name="Oval 55"/>
            <p:cNvSpPr/>
            <p:nvPr/>
          </p:nvSpPr>
          <p:spPr>
            <a:xfrm>
              <a:off x="9082069" y="4192287"/>
              <a:ext cx="1430669" cy="4578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5,8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074106" y="4175122"/>
            <a:ext cx="2325790" cy="2314871"/>
            <a:chOff x="10074106" y="4175122"/>
            <a:chExt cx="2325790" cy="23148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415" b="95047" l="9624" r="96714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74106" y="4175122"/>
              <a:ext cx="2325790" cy="2314871"/>
            </a:xfrm>
            <a:prstGeom prst="rect">
              <a:avLst/>
            </a:prstGeom>
          </p:spPr>
        </p:pic>
        <p:sp>
          <p:nvSpPr>
            <p:cNvPr id="62" name="Oval 61"/>
            <p:cNvSpPr/>
            <p:nvPr/>
          </p:nvSpPr>
          <p:spPr>
            <a:xfrm>
              <a:off x="10320218" y="5221638"/>
              <a:ext cx="1071164" cy="3787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2,4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90404" y="4530330"/>
            <a:ext cx="2038227" cy="1471545"/>
            <a:chOff x="8390404" y="4530330"/>
            <a:chExt cx="2038227" cy="14715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938" b="96584" l="6054" r="9820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55441">
              <a:off x="8390404" y="4530330"/>
              <a:ext cx="2038227" cy="1471545"/>
            </a:xfrm>
            <a:prstGeom prst="rect">
              <a:avLst/>
            </a:prstGeom>
          </p:spPr>
        </p:pic>
        <p:sp>
          <p:nvSpPr>
            <p:cNvPr id="60" name="Oval 59"/>
            <p:cNvSpPr/>
            <p:nvPr/>
          </p:nvSpPr>
          <p:spPr>
            <a:xfrm>
              <a:off x="8806610" y="5075000"/>
              <a:ext cx="1152085" cy="4578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051515" y="5332557"/>
            <a:ext cx="1694358" cy="1572337"/>
            <a:chOff x="8285868" y="5542625"/>
            <a:chExt cx="1694358" cy="1572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222" b="99557" l="0" r="100000"/>
                      </a14:imgEffect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1828" b="-1828"/>
            <a:stretch>
              <a:fillRect/>
            </a:stretch>
          </p:blipFill>
          <p:spPr>
            <a:xfrm>
              <a:off x="8285868" y="5542625"/>
              <a:ext cx="1694358" cy="1572337"/>
            </a:xfrm>
            <a:prstGeom prst="rect">
              <a:avLst/>
            </a:prstGeom>
          </p:spPr>
        </p:pic>
        <p:sp>
          <p:nvSpPr>
            <p:cNvPr id="61" name="Oval 60"/>
            <p:cNvSpPr/>
            <p:nvPr/>
          </p:nvSpPr>
          <p:spPr>
            <a:xfrm>
              <a:off x="8750391" y="6034465"/>
              <a:ext cx="1229835" cy="33945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1,2 6kg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C -0.02344 0.01366 -0.04427 0.07385 -0.06745 0.0875 C -0.05234 0.07824 -0.0957 0.13172 -0.11211 0.15463 C -0.12838 0.17801 -0.18021 0.2169 -0.16523 0.22639 C -0.14088 0.24074 -0.30378 0.37061 -0.27943 0.3851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2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153 C 0.01563 0.08472 -0.2263 0.03403 -0.20404 0.04722 C -0.18997 0.05625 -0.24167 0.04768 -0.25742 0.04931 C -0.27318 0.05093 -0.31211 0.06597 -0.29831 0.05694 C -0.27591 0.04352 -0.57643 -0.05995 -0.5539 -0.07338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83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97 0.22385 C -0.44909 0.23704 -0.20013 0.15718 -0.17774 0.1706 C -0.16368 0.17963 -0.13151 0.16644 -0.1125 0.1632 C -0.09349 0.16019 -0.07735 0.16088 -0.06368 0.15185 C -0.06185 0.15116 -0.02709 0.14491 -0.02513 0.14398 C -0.00456 0.13172 0.02955 0.02894 0.05039 0.01713 " pathEditMode="relative" rAng="0" ptsTypes="AAAAAA">
                                      <p:cBhvr>
                                        <p:cTn id="22" dur="2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68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0.18542 C -0.31185 0.19861 -0.16042 0.12847 -0.13828 0.1419 C -0.12422 0.15092 -0.13073 0.11597 -0.122 0.10717 C -0.11328 0.09861 -0.09492 0.09653 -0.08581 0.09028 C -0.07682 0.08449 -0.06406 0.08055 -0.06771 0.07106 C -0.06562 0.07037 -0.05273 0.06921 -0.05078 0.06852 C -0.02995 0.05625 -0.00456 -0.00741 0.0168 -0.01829 " pathEditMode="relative" rAng="0" ptsTypes="AAAAAAA">
                                      <p:cBhvr>
                                        <p:cTn id="27" dur="2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1 0.33936 C -0.58893 0.35996 -0.2664 0.23473 -0.2375 0.25579 C -0.21927 0.26991 -0.1776 0.24931 -0.15286 0.24422 C -0.12825 0.23959 -0.10742 0.24051 -0.08971 0.22639 C -0.08724 0.22547 -0.04218 0.21551 -0.03971 0.21412 C -0.01302 0.19491 -0.02708 0.01922 -0.00013 -3.33333E-6 " pathEditMode="relative" rAng="0" ptsTypes="AAAAAA">
                                      <p:cBhvr>
                                        <p:cTn id="32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48 0.38912 C -0.59987 0.40949 -0.34102 0.11851 -0.31198 0.13912 C -0.29401 0.15347 -0.25235 0.13287 -0.22774 0.12777 C -0.20326 0.12314 -0.18177 0.12407 -0.16433 0.10995 C -0.16185 0.10902 -0.11654 0.09953 -0.11433 0.09745 C -0.08802 0.0787 -0.02357 0.03148 0.00377 0.01342 " pathEditMode="relative" rAng="0" ptsTypes="AAAAAA">
                                      <p:cBhvr>
                                        <p:cTn id="37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153 0.44051 C -0.66328 0.46111 -0.26653 0.23449 -0.23763 0.25555 C -0.21953 0.26967 -0.17786 0.24907 -0.15312 0.24398 C -0.12838 0.23935 -0.10742 0.24028 -0.08984 0.22616 C -0.08736 0.22523 -0.04218 0.21528 -0.03984 0.21389 C -0.01328 0.19467 -0.02721 0.01921 -0.00013 1.48148E-6 " pathEditMode="relative" rAng="0" ptsTypes="AAAAAA">
                                      <p:cBhvr>
                                        <p:cTn id="42" dur="2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-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943 -0.07639 C -0.52487 0.03449 -0.39271 0.14422 -0.23815 0.25556 C -0.21992 0.26968 -0.17826 0.24885 -0.15326 0.24398 C -0.12852 0.23936 -0.10781 0.24028 -0.09011 0.22616 C -0.08763 0.22523 -0.04245 0.21528 -0.04024 0.21389 C -0.01354 0.19468 -0.02761 0.01922 -0.00013 -3.33333E-6 " pathEditMode="relative" rAng="0" ptsTypes="AAAAAA">
                                      <p:cBhvr>
                                        <p:cTn id="47" dur="20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5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28 -0.24907 C -0.40886 -0.13889 -0.38386 -0.09329 -0.22982 0.01782 C -0.21107 0.03194 -0.17162 0.01852 -0.1513 0.0213 C -0.13112 0.02384 -0.12552 0.04815 -0.10794 0.0338 C -0.10521 0.0331 -0.05781 0.03241 -0.05547 0.03102 C -0.02839 0.01181 -0.028 0.01898 1.04167E-6 -0.00023 " pathEditMode="relative" rAng="0" ptsTypes="AAAAAA">
                                      <p:cBhvr>
                                        <p:cTn id="52" dur="2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4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77 -0.15856 C -0.39934 -0.04791 -0.41888 0.02848 -0.26406 0.13982 C -0.24596 0.15417 -0.22552 0.12639 -0.20429 0.12732 C -0.18294 0.12801 -0.15403 0.15926 -0.13632 0.14514 C -0.13398 0.14422 -0.09166 0.15047 -0.08945 0.14908 C -0.06289 0.12963 -0.07174 0.07014 -0.04388 0.05093 " pathEditMode="relative" rAng="0" ptsTypes="AAAAAA">
                                      <p:cBhvr>
                                        <p:cTn id="57" dur="2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95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723 -0.21736 C -0.53281 -0.10649 -0.43098 0.08449 -0.27604 0.19583 C -0.25807 0.20995 -0.21653 0.18912 -0.1914 0.18426 C -0.16679 0.17963 -0.14609 0.18055 -0.12838 0.16643 C -0.12578 0.16551 -0.08046 0.15555 -0.07838 0.15416 C -0.05169 0.13495 -0.0427 0.01666 -0.01523 -0.00255 " pathEditMode="relative" rAng="0" ptsTypes="AAAAAA">
                                      <p:cBhvr>
                                        <p:cTn id="62" dur="2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12 -0.12037 C -0.075 -0.01157 -0.25937 -0.19699 -0.10443 -0.08634 C -0.08724 -0.07222 -0.07148 -0.10555 -0.06719 -0.07129 C -0.0625 -0.0375 -0.04127 -0.06157 -0.01732 -0.05648 C -0.0151 -0.05717 -0.04466 -0.00069 -0.04193 -0.00185 " pathEditMode="relative" rAng="0" ptsTypes="AAAAA">
                                      <p:cBhvr>
                                        <p:cTn id="67" dur="2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04 -0.25578 C -0.06888 -0.14583 -0.28945 -0.07291 -0.13424 0.03889 C -0.11627 0.05301 -0.13945 0.00996 -0.13528 0.04445 C -0.1306 0.07894 -0.15104 0.05139 -0.13333 0.03727 C -0.13112 0.03634 -0.09388 0.02755 -0.09153 0.02639 C -0.0651 0.00718 -0.02357 0.02639 0.00482 0.00695 " pathEditMode="relative" rAng="0" ptsTypes="AAAAAA">
                                      <p:cBhvr>
                                        <p:cTn id="72" dur="2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1 -0.22709 C -0.31941 -0.23519 -0.36928 -0.16898 -0.21407 -0.05625 C -0.19636 -0.04213 -0.28477 0.02523 -0.2806 0.05949 C -0.27566 0.09444 -0.21836 0.11643 -0.2004 0.10231 C -0.19831 0.10092 -0.15013 0.09491 -0.14805 0.09352 C -0.12149 0.07453 -0.02891 0.01991 4.58333E-6 2.22222E-6 " pathEditMode="relative" rAng="0" ptsTypes="AAAAAA">
                                      <p:cBhvr>
                                        <p:cTn id="77" dur="2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92 -0.11134 C -0.19076 -0.00139 -0.27474 -0.02083 -0.11979 0.09121 C -0.10195 0.10533 -0.12513 0.06204 -0.12096 0.09676 C -0.11628 0.13125 -0.13659 0.10371 -0.11901 0.08935 C -0.11667 0.08866 -0.07956 0.07986 -0.07708 0.07847 C -0.05078 0.05949 -0.03112 0.09074 -0.003 0.07107 " pathEditMode="relative" rAng="0" ptsTypes="AAAAAA">
                                      <p:cBhvr>
                                        <p:cTn id="82" dur="2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0" b="96154" l="9933" r="918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5098" y="1801177"/>
            <a:ext cx="5114227" cy="5166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563" y="3079822"/>
            <a:ext cx="5092264" cy="3573327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9269024" y="2165684"/>
            <a:ext cx="4286555" cy="3840629"/>
            <a:chOff x="9806332" y="2411801"/>
            <a:chExt cx="3462817" cy="35945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6332" y="2411801"/>
              <a:ext cx="3462817" cy="3594512"/>
            </a:xfrm>
            <a:prstGeom prst="rect">
              <a:avLst/>
            </a:prstGeom>
          </p:spPr>
        </p:pic>
        <p:sp>
          <p:nvSpPr>
            <p:cNvPr id="58" name="Oval 57"/>
            <p:cNvSpPr/>
            <p:nvPr/>
          </p:nvSpPr>
          <p:spPr>
            <a:xfrm>
              <a:off x="10888001" y="3953061"/>
              <a:ext cx="1155882" cy="37787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6,1 kg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484" y="-133013"/>
            <a:ext cx="5639920" cy="3957626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844550" y="-713650"/>
            <a:ext cx="2278307" cy="3667560"/>
            <a:chOff x="6720535" y="-513108"/>
            <a:chExt cx="2545784" cy="38790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0535" y="-513108"/>
              <a:ext cx="2545784" cy="3879005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7177866" y="899354"/>
              <a:ext cx="1430488" cy="4490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4,65 kg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1627" y="-305065"/>
            <a:ext cx="5092264" cy="357332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905376" y="-389182"/>
            <a:ext cx="2722821" cy="2722821"/>
            <a:chOff x="6283496" y="-306538"/>
            <a:chExt cx="2722821" cy="27228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83496" y="-306538"/>
              <a:ext cx="2722821" cy="2722821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948695" y="1023731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1,5 kg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576793" y="-975762"/>
            <a:ext cx="3321096" cy="3321096"/>
            <a:chOff x="8025895" y="-808114"/>
            <a:chExt cx="3321096" cy="33210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25895" y="-808114"/>
              <a:ext cx="3321096" cy="332109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138688" y="745790"/>
              <a:ext cx="1175112" cy="4587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1,34 kg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220449" y="75740"/>
            <a:ext cx="2327409" cy="2878170"/>
            <a:chOff x="7526585" y="195797"/>
            <a:chExt cx="2327409" cy="28781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26585" y="195797"/>
              <a:ext cx="2327409" cy="287817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8079161" y="1858382"/>
              <a:ext cx="1312610" cy="52733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0,95 kg</a:t>
              </a:r>
            </a:p>
          </p:txBody>
        </p:sp>
      </p:grpSp>
      <p:sp>
        <p:nvSpPr>
          <p:cNvPr id="19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-291879" y="29113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4886" y="-653236"/>
            <a:ext cx="3513169" cy="3427195"/>
            <a:chOff x="3956790" y="-806235"/>
            <a:chExt cx="3645710" cy="36457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6790" y="-806235"/>
              <a:ext cx="3645710" cy="3645710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128754" y="490415"/>
              <a:ext cx="1196295" cy="5525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4,56 kg</a:t>
              </a:r>
            </a:p>
          </p:txBody>
        </p:sp>
      </p:grpSp>
      <p:sp>
        <p:nvSpPr>
          <p:cNvPr id="23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1757117" y="27240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-255145" y="38741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1191263" y="38680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 rot="354038">
            <a:off x="6440758" y="1134276"/>
            <a:ext cx="1835116" cy="1940502"/>
            <a:chOff x="5617923" y="792221"/>
            <a:chExt cx="1938903" cy="21812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17923" y="792221"/>
              <a:ext cx="1938903" cy="2181266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096000" y="1653046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4,5 kg</a:t>
              </a:r>
            </a:p>
          </p:txBody>
        </p:sp>
      </p:grpSp>
      <p:sp>
        <p:nvSpPr>
          <p:cNvPr id="31" name="AutoShape 2" descr="Ảnh png quả dưa hấu 05"/>
          <p:cNvSpPr>
            <a:spLocks noChangeAspect="1" noChangeArrowheads="1"/>
          </p:cNvSpPr>
          <p:nvPr/>
        </p:nvSpPr>
        <p:spPr bwMode="auto">
          <a:xfrm>
            <a:off x="2856706" y="34894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1192" y="3469686"/>
            <a:ext cx="5092264" cy="3573327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429460" y="3934864"/>
            <a:ext cx="1854074" cy="1878048"/>
            <a:chOff x="5951867" y="3622901"/>
            <a:chExt cx="1854074" cy="18780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851" b="94894" l="7328" r="96983">
                          <a14:foregroundMark x1="10776" y1="36170" x2="7328" y2="67234"/>
                          <a14:foregroundMark x1="7328" y1="67234" x2="9914" y2="80638"/>
                          <a14:foregroundMark x1="9914" y1="80638" x2="13147" y2="83617"/>
                          <a14:foregroundMark x1="9698" y1="83404" x2="42241" y2="95106"/>
                          <a14:foregroundMark x1="42241" y1="95106" x2="53879" y2="94681"/>
                          <a14:foregroundMark x1="28448" y1="14043" x2="50000" y2="2128"/>
                          <a14:foregroundMark x1="50000" y1="2128" x2="66595" y2="1277"/>
                          <a14:foregroundMark x1="66595" y1="1277" x2="80819" y2="5319"/>
                          <a14:foregroundMark x1="80819" y1="5319" x2="93103" y2="17021"/>
                          <a14:foregroundMark x1="93103" y1="17021" x2="96983" y2="33404"/>
                          <a14:foregroundMark x1="96983" y1="33404" x2="88793" y2="77447"/>
                          <a14:foregroundMark x1="28664" y1="14043" x2="48060" y2="3404"/>
                          <a14:foregroundMark x1="48060" y1="3404" x2="68103" y2="1277"/>
                          <a14:foregroundMark x1="68103" y1="1277" x2="82328" y2="7021"/>
                          <a14:foregroundMark x1="82328" y1="7021" x2="82543" y2="7660"/>
                          <a14:foregroundMark x1="51293" y1="3617" x2="69612" y2="851"/>
                          <a14:foregroundMark x1="69612" y1="851" x2="78664" y2="25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867" y="3622901"/>
              <a:ext cx="1854074" cy="1878048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6375832" y="4236675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3,1 kg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232619" y="3837597"/>
            <a:ext cx="2815011" cy="1660620"/>
            <a:chOff x="3730375" y="3803699"/>
            <a:chExt cx="2815011" cy="166062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72" b="95726" l="840" r="98992">
                          <a14:foregroundMark x1="9412" y1="33333" x2="3361" y2="48718"/>
                          <a14:foregroundMark x1="3361" y1="48718" x2="2521" y2="68091"/>
                          <a14:foregroundMark x1="2521" y1="68091" x2="7731" y2="83476"/>
                          <a14:foregroundMark x1="7731" y1="83476" x2="11429" y2="87464"/>
                          <a14:foregroundMark x1="23866" y1="52422" x2="26218" y2="52422"/>
                          <a14:foregroundMark x1="4370" y1="43875" x2="1176" y2="68376"/>
                          <a14:foregroundMark x1="1176" y1="68376" x2="4202" y2="76923"/>
                          <a14:foregroundMark x1="18824" y1="90313" x2="55294" y2="96011"/>
                          <a14:foregroundMark x1="55294" y1="96011" x2="74790" y2="91168"/>
                          <a14:foregroundMark x1="90252" y1="47578" x2="98992" y2="65242"/>
                          <a14:foregroundMark x1="98992" y1="65242" x2="88235" y2="81766"/>
                          <a14:foregroundMark x1="88235" y1="81766" x2="82185" y2="86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4190">
              <a:off x="3730375" y="3803699"/>
              <a:ext cx="2815011" cy="1660620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4179634" y="4353028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4,3 kg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794591" y="5079613"/>
            <a:ext cx="2056533" cy="1367224"/>
            <a:chOff x="6387708" y="4896014"/>
            <a:chExt cx="2056533" cy="136722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750" b="92083" l="3878" r="89751">
                          <a14:foregroundMark x1="13296" y1="10000" x2="32410" y2="8750"/>
                          <a14:foregroundMark x1="32410" y1="8750" x2="47091" y2="13333"/>
                          <a14:foregroundMark x1="9695" y1="20000" x2="4155" y2="46667"/>
                          <a14:foregroundMark x1="4155" y1="46667" x2="10526" y2="73333"/>
                          <a14:foregroundMark x1="10526" y1="73333" x2="10526" y2="73333"/>
                          <a14:foregroundMark x1="89197" y1="65417" x2="83657" y2="83750"/>
                          <a14:foregroundMark x1="81994" y1="64167" x2="85873" y2="65000"/>
                          <a14:foregroundMark x1="75623" y1="92083" x2="31025" y2="8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3856">
              <a:off x="6387708" y="4896014"/>
              <a:ext cx="2056533" cy="1367224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6741573" y="5359026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2,9 kg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 rot="502489">
            <a:off x="4619227" y="4510206"/>
            <a:ext cx="1850017" cy="2146717"/>
            <a:chOff x="4598320" y="4484083"/>
            <a:chExt cx="1850017" cy="214671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2033" b="95935" l="9906" r="89623">
                          <a14:foregroundMark x1="40566" y1="10163" x2="64623" y2="10163"/>
                          <a14:foregroundMark x1="44811" y1="6098" x2="58491" y2="8943"/>
                          <a14:foregroundMark x1="57075" y1="5691" x2="61321" y2="2439"/>
                          <a14:foregroundMark x1="57075" y1="4472" x2="62736" y2="2033"/>
                          <a14:foregroundMark x1="26887" y1="89024" x2="48677" y2="94258"/>
                          <a14:backgroundMark x1="47642" y1="95935" x2="59434" y2="92683"/>
                        </a14:backgroundRemoval>
                      </a14:imgEffect>
                      <a14:imgEffect>
                        <a14:saturation sat="3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9879">
              <a:off x="4598320" y="4484083"/>
              <a:ext cx="1850017" cy="2146717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4717896" y="5309811"/>
              <a:ext cx="1162993" cy="50679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3,27 kg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32347" y="1206623"/>
            <a:ext cx="3448873" cy="2280033"/>
            <a:chOff x="3093100" y="1259542"/>
            <a:chExt cx="3468190" cy="23121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93100" y="1259542"/>
              <a:ext cx="3468190" cy="2312127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4284149" y="2132355"/>
              <a:ext cx="1177318" cy="4662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3,27 kg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24352" y="1066423"/>
            <a:ext cx="2556689" cy="2516420"/>
            <a:chOff x="4849037" y="1357132"/>
            <a:chExt cx="2596156" cy="25961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49037" y="1357132"/>
              <a:ext cx="2596156" cy="259615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5739812" y="2407989"/>
              <a:ext cx="1080664" cy="49010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3,5 kg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407608" y="3163966"/>
            <a:ext cx="2408443" cy="2050609"/>
            <a:chOff x="8407608" y="3476838"/>
            <a:chExt cx="2408443" cy="17377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514870">
              <a:off x="8407608" y="3476838"/>
              <a:ext cx="2408443" cy="1737737"/>
            </a:xfrm>
            <a:prstGeom prst="rect">
              <a:avLst/>
            </a:prstGeom>
          </p:spPr>
        </p:pic>
        <p:sp>
          <p:nvSpPr>
            <p:cNvPr id="56" name="Oval 55"/>
            <p:cNvSpPr/>
            <p:nvPr/>
          </p:nvSpPr>
          <p:spPr>
            <a:xfrm>
              <a:off x="9082069" y="4192287"/>
              <a:ext cx="1430669" cy="4578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5,8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074106" y="4175122"/>
            <a:ext cx="2325790" cy="2314871"/>
            <a:chOff x="10074106" y="4175122"/>
            <a:chExt cx="2325790" cy="23148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415" b="95047" l="9624" r="96714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74106" y="4175122"/>
              <a:ext cx="2325790" cy="2314871"/>
            </a:xfrm>
            <a:prstGeom prst="rect">
              <a:avLst/>
            </a:prstGeom>
          </p:spPr>
        </p:pic>
        <p:sp>
          <p:nvSpPr>
            <p:cNvPr id="62" name="Oval 61"/>
            <p:cNvSpPr/>
            <p:nvPr/>
          </p:nvSpPr>
          <p:spPr>
            <a:xfrm>
              <a:off x="10320218" y="5221638"/>
              <a:ext cx="1071164" cy="3787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2,4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390404" y="4530330"/>
            <a:ext cx="2038227" cy="1471545"/>
            <a:chOff x="8390404" y="4530330"/>
            <a:chExt cx="2038227" cy="14715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938" b="96584" l="6054" r="9820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55441">
              <a:off x="8390404" y="4530330"/>
              <a:ext cx="2038227" cy="1471545"/>
            </a:xfrm>
            <a:prstGeom prst="rect">
              <a:avLst/>
            </a:prstGeom>
          </p:spPr>
        </p:pic>
        <p:sp>
          <p:nvSpPr>
            <p:cNvPr id="60" name="Oval 59"/>
            <p:cNvSpPr/>
            <p:nvPr/>
          </p:nvSpPr>
          <p:spPr>
            <a:xfrm>
              <a:off x="8806610" y="5075000"/>
              <a:ext cx="1152085" cy="4578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3,2 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051515" y="5332557"/>
            <a:ext cx="1694358" cy="1572337"/>
            <a:chOff x="8285868" y="5542625"/>
            <a:chExt cx="1694358" cy="1572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222" b="99557" l="0" r="100000"/>
                      </a14:imgEffect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1828" b="-1828"/>
            <a:stretch>
              <a:fillRect/>
            </a:stretch>
          </p:blipFill>
          <p:spPr>
            <a:xfrm>
              <a:off x="8285868" y="5542625"/>
              <a:ext cx="1694358" cy="1572337"/>
            </a:xfrm>
            <a:prstGeom prst="rect">
              <a:avLst/>
            </a:prstGeom>
          </p:spPr>
        </p:pic>
        <p:sp>
          <p:nvSpPr>
            <p:cNvPr id="61" name="Oval 60"/>
            <p:cNvSpPr/>
            <p:nvPr/>
          </p:nvSpPr>
          <p:spPr>
            <a:xfrm>
              <a:off x="8750391" y="6034465"/>
              <a:ext cx="1229835" cy="33945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1,2 6kg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68 0.32199 C -0.6392 0.34259 -0.38034 0.05162 -0.35131 0.07222 C -0.33334 0.08657 -0.29167 0.06574 -0.26706 0.06088 C -0.24258 0.05625 -0.2211 0.05717 -0.20365 0.04305 C -0.20118 0.04213 -0.15586 0.03264 -0.15365 0.03055 C -0.12735 0.0118 -0.06289 -0.03542 -0.03555 -0.05348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27 -0.13564 C -0.42981 -0.05069 -0.45338 0.00787 -0.26627 0.09329 C -0.2444 0.1044 -0.21966 0.08311 -0.19414 0.0838 C -0.16822 0.08426 -0.13333 0.10834 -0.11184 0.09746 C -0.10911 0.09676 -0.05794 0.10162 -0.05533 0.1007 C -0.02317 0.08542 -0.03385 0.03982 -4.79167E-6 0.02524 " pathEditMode="relative" rAng="0" ptsTypes="AAAAAA">
                                      <p:cBhvr>
                                        <p:cTn id="11" dur="2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7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211 -0.26389 C -0.19896 -0.10486 -0.28789 -0.1331 -0.1237 0.02917 C -0.10482 0.04954 -0.12943 -0.01296 -0.125 0.03727 C -0.12005 0.08704 -0.14154 0.04722 -0.12292 0.02639 C -0.12044 0.02546 -0.08112 0.01273 -0.07851 0.01065 C -0.05065 -0.01667 -0.02982 0.02847 -6.25E-7 -1.48148E-6 " pathEditMode="relative" rAng="0" ptsTypes="AAAAAA">
                                      <p:cBhvr>
                                        <p:cTn id="16" dur="2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5" name="Quy tắc cộng hai số thập phân - OK (thêm lời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9850" y="2800985"/>
            <a:ext cx="1700530" cy="1579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3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5715" r="4286" b="5608"/>
          <a:stretch>
            <a:fillRect/>
          </a:stretch>
        </p:blipFill>
        <p:spPr>
          <a:xfrm>
            <a:off x="30480" y="-31819"/>
            <a:ext cx="12192000" cy="6858000"/>
          </a:xfrm>
        </p:spPr>
      </p:pic>
      <p:pic>
        <p:nvPicPr>
          <p:cNvPr id="5" name="Đã sửa Quy tắc cộng hai số thập phân - OK (thêm lời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9040" y="623572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" y="4462255"/>
            <a:ext cx="1133856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20/11.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MẪU NHỮNG BÔNG HOA NHỮNG BÀI CA - CHỦ ĐỀ 3 - THẮP SÁNG TƯƠNG LAI - ÂM NHẠC 5 (online-video-cutter.com)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7825" y="1932666"/>
            <a:ext cx="6793848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Ử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T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À</a:t>
            </a:r>
            <a:r>
              <a:rPr lang="en-US" sz="6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</a:t>
            </a:r>
          </a:p>
          <a:p>
            <a:pPr algn="ctr"/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FF"/>
                </a:solidFill>
              </a:rPr>
              <a:t>Ọ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FF"/>
                </a:solidFill>
              </a:rPr>
              <a:t>C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00"/>
                </a:solidFill>
              </a:rPr>
              <a:t>I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CC"/>
                </a:solidFill>
              </a:rPr>
              <a:t>N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Ớ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  <a:endParaRPr lang="en-US" sz="6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artoon landscape with a house and a river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>
            <a:fillRect/>
          </a:stretch>
        </p:blipFill>
        <p:spPr>
          <a:xfrm>
            <a:off x="13" y="-20760"/>
            <a:ext cx="12191987" cy="685671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79287" y="-1194243"/>
            <a:ext cx="11024874" cy="3724432"/>
            <a:chOff x="2971800" y="100416"/>
            <a:chExt cx="11460897" cy="5586648"/>
          </a:xfrm>
        </p:grpSpPr>
        <p:sp>
          <p:nvSpPr>
            <p:cNvPr id="5" name="Freeform 2"/>
            <p:cNvSpPr/>
            <p:nvPr/>
          </p:nvSpPr>
          <p:spPr>
            <a:xfrm>
              <a:off x="2971800" y="100416"/>
              <a:ext cx="11460897" cy="5037045"/>
            </a:xfrm>
            <a:custGeom>
              <a:avLst/>
              <a:gdLst/>
              <a:ahLst/>
              <a:cxnLst/>
              <a:rect l="l" t="t" r="r" b="b"/>
              <a:pathLst>
                <a:path w="5094232" h="2082267">
                  <a:moveTo>
                    <a:pt x="0" y="0"/>
                  </a:moveTo>
                  <a:lnTo>
                    <a:pt x="5094232" y="0"/>
                  </a:lnTo>
                  <a:lnTo>
                    <a:pt x="5094232" y="2082267"/>
                  </a:lnTo>
                  <a:lnTo>
                    <a:pt x="0" y="208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26929" y="2224578"/>
              <a:ext cx="10183445" cy="3462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4625" marR="0" lvl="0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1: 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126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cm = … 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m. </a:t>
              </a:r>
              <a:r>
                <a:rPr lang="en-US" sz="48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4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ố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4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7506" y="2522647"/>
            <a:ext cx="4951476" cy="1204686"/>
            <a:chOff x="878586" y="5365927"/>
            <a:chExt cx="7427214" cy="1807029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126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8586" y="5365927"/>
              <a:ext cx="2037600" cy="1807029"/>
            </a:xfrm>
            <a:prstGeom prst="rect">
              <a:avLst/>
            </a:prstGeom>
          </p:spPr>
        </p:pic>
      </p:grpSp>
      <p:sp>
        <p:nvSpPr>
          <p:cNvPr id="13" name="Rectangle: Rounded Corners 12"/>
          <p:cNvSpPr/>
          <p:nvPr/>
        </p:nvSpPr>
        <p:spPr>
          <a:xfrm>
            <a:off x="4274022" y="4634099"/>
            <a:ext cx="4114800" cy="1117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1,26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7898" y="2606999"/>
            <a:ext cx="7599118" cy="3144700"/>
            <a:chOff x="707422" y="8122882"/>
            <a:chExt cx="11398676" cy="495572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5933898" y="8122882"/>
              <a:ext cx="6172200" cy="16764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0,0162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7422" y="11107685"/>
              <a:ext cx="1803025" cy="1970919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4123" y="4765636"/>
            <a:ext cx="975461" cy="9754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5615" y="2589806"/>
            <a:ext cx="1202017" cy="1273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0240" y="2480287"/>
            <a:ext cx="1339174" cy="1339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3168" y="2522647"/>
            <a:ext cx="1339174" cy="1339174"/>
          </a:xfrm>
          <a:prstGeom prst="rect">
            <a:avLst/>
          </a:prstGeom>
        </p:spPr>
      </p:pic>
      <p:sp>
        <p:nvSpPr>
          <p:cNvPr id="37" name="WordArt 41"/>
          <p:cNvSpPr>
            <a:spLocks noChangeArrowheads="1" noChangeShapeType="1" noTextEdit="1"/>
          </p:cNvSpPr>
          <p:nvPr/>
        </p:nvSpPr>
        <p:spPr bwMode="auto">
          <a:xfrm>
            <a:off x="10303833" y="257324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WordArt 33"/>
          <p:cNvSpPr>
            <a:spLocks noChangeArrowheads="1" noChangeShapeType="1" noTextEdit="1"/>
          </p:cNvSpPr>
          <p:nvPr/>
        </p:nvSpPr>
        <p:spPr bwMode="auto">
          <a:xfrm>
            <a:off x="10105345" y="5646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WordArt 34"/>
          <p:cNvSpPr>
            <a:spLocks noChangeArrowheads="1" noChangeShapeType="1" noTextEdit="1"/>
          </p:cNvSpPr>
          <p:nvPr/>
        </p:nvSpPr>
        <p:spPr bwMode="auto">
          <a:xfrm>
            <a:off x="10261148" y="564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" name="WordArt 35"/>
          <p:cNvSpPr>
            <a:spLocks noChangeArrowheads="1" noChangeShapeType="1" noTextEdit="1"/>
          </p:cNvSpPr>
          <p:nvPr/>
        </p:nvSpPr>
        <p:spPr bwMode="auto">
          <a:xfrm>
            <a:off x="10261148" y="56929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5" name="WordArt 36"/>
          <p:cNvSpPr>
            <a:spLocks noChangeArrowheads="1" noChangeShapeType="1" noTextEdit="1"/>
          </p:cNvSpPr>
          <p:nvPr/>
        </p:nvSpPr>
        <p:spPr bwMode="auto">
          <a:xfrm>
            <a:off x="10261148" y="56685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10261148" y="567357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18" name="Group 48"/>
          <p:cNvGrpSpPr/>
          <p:nvPr/>
        </p:nvGrpSpPr>
        <p:grpSpPr bwMode="auto">
          <a:xfrm>
            <a:off x="10051598" y="3991030"/>
            <a:ext cx="1752600" cy="1752600"/>
            <a:chOff x="4320" y="2928"/>
            <a:chExt cx="1104" cy="1104"/>
          </a:xfrm>
        </p:grpSpPr>
        <p:sp>
          <p:nvSpPr>
            <p:cNvPr id="20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2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artoon landscape with a house and a river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>
            <a:fillRect/>
          </a:stretch>
        </p:blipFill>
        <p:spPr>
          <a:xfrm>
            <a:off x="-1511" y="72581"/>
            <a:ext cx="12191987" cy="6856718"/>
          </a:xfrm>
          <a:prstGeom prst="rect">
            <a:avLst/>
          </a:prstGeom>
        </p:spPr>
      </p:pic>
      <p:sp>
        <p:nvSpPr>
          <p:cNvPr id="5" name="Freeform 2"/>
          <p:cNvSpPr/>
          <p:nvPr/>
        </p:nvSpPr>
        <p:spPr>
          <a:xfrm>
            <a:off x="359001" y="-1019716"/>
            <a:ext cx="11248787" cy="3259861"/>
          </a:xfrm>
          <a:custGeom>
            <a:avLst/>
            <a:gdLst/>
            <a:ahLst/>
            <a:cxnLst/>
            <a:rect l="l" t="t" r="r" b="b"/>
            <a:pathLst>
              <a:path w="5094232" h="2082267">
                <a:moveTo>
                  <a:pt x="0" y="0"/>
                </a:moveTo>
                <a:lnTo>
                  <a:pt x="5094232" y="0"/>
                </a:lnTo>
                <a:lnTo>
                  <a:pt x="5094232" y="2082267"/>
                </a:lnTo>
                <a:lnTo>
                  <a:pt x="0" y="2082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889" y="776992"/>
            <a:ext cx="10832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1790" y="2191739"/>
            <a:ext cx="4679938" cy="3056873"/>
            <a:chOff x="1285893" y="5346191"/>
            <a:chExt cx="7019907" cy="1815634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85893" y="5346191"/>
              <a:ext cx="1606842" cy="71999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4045" y="2318515"/>
            <a:ext cx="5267191" cy="3025346"/>
            <a:chOff x="10083144" y="5289786"/>
            <a:chExt cx="6947556" cy="1764888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0858500" y="5378274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83144" y="5289786"/>
              <a:ext cx="1420228" cy="798766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3974" y="2694398"/>
            <a:ext cx="975461" cy="97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3107" y="2522234"/>
            <a:ext cx="2857899" cy="26578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2260" y="2569338"/>
            <a:ext cx="2558874" cy="2610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4722" y="2426159"/>
            <a:ext cx="1339174" cy="1339174"/>
          </a:xfrm>
          <a:prstGeom prst="rect">
            <a:avLst/>
          </a:prstGeom>
        </p:spPr>
      </p:pic>
      <p:grpSp>
        <p:nvGrpSpPr>
          <p:cNvPr id="42" name="Group 33"/>
          <p:cNvGrpSpPr/>
          <p:nvPr/>
        </p:nvGrpSpPr>
        <p:grpSpPr bwMode="auto">
          <a:xfrm>
            <a:off x="4971267" y="4970740"/>
            <a:ext cx="1752600" cy="1752600"/>
            <a:chOff x="3504" y="2880"/>
            <a:chExt cx="1104" cy="1104"/>
          </a:xfrm>
        </p:grpSpPr>
        <p:sp>
          <p:nvSpPr>
            <p:cNvPr id="43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en-US" sz="60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4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5402196" y="5475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5494271" y="5475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5514192" y="5475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5490226" y="549930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5514192" y="549930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960000" y="43166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30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10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lang="en-US" sz="40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436" y="1854261"/>
            <a:ext cx="935181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d kham ph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93" y="87086"/>
            <a:ext cx="12036907" cy="677091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400" y="3046051"/>
            <a:ext cx="10515600" cy="132503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1,65 + 1,26 =        (m)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88990" y="2931395"/>
            <a:ext cx="2209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sp>
        <p:nvSpPr>
          <p:cNvPr id="4" name="Google Shape;487;p33"/>
          <p:cNvSpPr txBox="1"/>
          <p:nvPr/>
        </p:nvSpPr>
        <p:spPr>
          <a:xfrm>
            <a:off x="1221257" y="10509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30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10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2024</a:t>
            </a:r>
          </a:p>
        </p:txBody>
      </p:sp>
      <p:sp>
        <p:nvSpPr>
          <p:cNvPr id="5" name="Google Shape;487;p33"/>
          <p:cNvSpPr txBox="1"/>
          <p:nvPr/>
        </p:nvSpPr>
        <p:spPr>
          <a:xfrm>
            <a:off x="716400" y="761564"/>
            <a:ext cx="10272000" cy="1725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Toán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321" y="4281267"/>
            <a:ext cx="3866569" cy="253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82587" y="0"/>
            <a:ext cx="6092042" cy="8125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10395692"/>
              <a:satOff val="-47967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11069"/>
            <a:ext cx="12032168" cy="444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1,65 m + 1,26 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Nam.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cách tính, cách vận dụng các kiến thức 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để hoàn thành việc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1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42C1BC7-B6BC-4497-882D-64EBA8B36CC5}"/>
  <p:tag name="GENSWF_ADVANCE_TIME" val="11.1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678</Words>
  <Application>Microsoft Office PowerPoint</Application>
  <PresentationFormat>Widescreen</PresentationFormat>
  <Paragraphs>192</Paragraphs>
  <Slides>26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59" baseType="lpstr">
      <vt:lpstr>Microsoft YaHei</vt:lpstr>
      <vt:lpstr>.VnHelvetInsH</vt:lpstr>
      <vt:lpstr>.VnTime</vt:lpstr>
      <vt:lpstr>.VnTimeH</vt:lpstr>
      <vt:lpstr>Aptos</vt:lpstr>
      <vt:lpstr>Aptos Display</vt:lpstr>
      <vt:lpstr>Arial</vt:lpstr>
      <vt:lpstr>Bowlby One</vt:lpstr>
      <vt:lpstr>Bubblegum Sans</vt:lpstr>
      <vt:lpstr>Calibri</vt:lpstr>
      <vt:lpstr>Calibri Light</vt:lpstr>
      <vt:lpstr>Cambria</vt:lpstr>
      <vt:lpstr>等线</vt:lpstr>
      <vt:lpstr>等线 Light</vt:lpstr>
      <vt:lpstr>HP001 4 hàng</vt:lpstr>
      <vt:lpstr>HP001 5 hàng</vt:lpstr>
      <vt:lpstr>Impact</vt:lpstr>
      <vt:lpstr>inpin heiti</vt:lpstr>
      <vt:lpstr>Open Sans</vt:lpstr>
      <vt:lpstr>Times New Roman</vt:lpstr>
      <vt:lpstr>VNI-Times</vt:lpstr>
      <vt:lpstr>Custom Design</vt:lpstr>
      <vt:lpstr>1_Custom Design</vt:lpstr>
      <vt:lpstr>1_Office Theme</vt:lpstr>
      <vt:lpstr>2_Office Theme</vt:lpstr>
      <vt:lpstr>Office 主题​​</vt:lpstr>
      <vt:lpstr>4_Office Theme</vt:lpstr>
      <vt:lpstr>Summer Pool Party MK Plan by Slidesgo</vt:lpstr>
      <vt:lpstr>5_Office Theme</vt:lpstr>
      <vt:lpstr>6_Office Theme</vt:lpstr>
      <vt:lpstr>3_Office Theme</vt:lpstr>
      <vt:lpstr>7_Office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1,65 + 1,26 =        (m)</vt:lpstr>
      <vt:lpstr>PowerPoint Presentation</vt:lpstr>
      <vt:lpstr>1,65 + 1,26 =        (m)</vt:lpstr>
      <vt:lpstr>1,65 + 1,26 =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111</cp:revision>
  <dcterms:created xsi:type="dcterms:W3CDTF">2024-10-19T08:25:00Z</dcterms:created>
  <dcterms:modified xsi:type="dcterms:W3CDTF">2025-04-03T07:21:34Z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1E62811100E44DBA9E3138C277858B75_12</vt:lpwstr>
  </property>
  <property fmtid="{D5CDD505-2E9C-101B-9397-08002B2CF9AE}" pid="3" name="KSOProductBuildVer">
    <vt:lpwstr>1033-12.2.0.18638</vt:lpwstr>
  </property>
</Properties>
</file>