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A91D6-8EFC-4DC5-87E9-6BEC672A9B3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4A6C8-6446-4C4D-BB80-C9B71DED0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2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17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5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6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3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5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5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2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6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0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73FF5-622E-46EE-9852-4A8355DE045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A2B6F-711D-49FC-96C8-7884ABC9A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2716" y="1535365"/>
            <a:ext cx="119192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VIẾT: ĐÁNH GIÁ, CHỈNH SỬA CHƯƠNG TRÌNH HOẠT ĐỘNG</a:t>
            </a:r>
            <a:endParaRPr lang="en-US" sz="5400" b="1" cap="none" spc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5684" y="514182"/>
            <a:ext cx="871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5400" b="1" dirty="0" smtClean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TIẾNG VIỆT</a:t>
            </a:r>
            <a:endParaRPr lang="en-US" sz="5400" b="1" dirty="0">
              <a:ln w="13462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03651" y="3711219"/>
            <a:ext cx="585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Mai Linh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EB23CC-3327-DFFD-5D6B-D4C0DF1E1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428" y="820809"/>
            <a:ext cx="3706689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C6D74-ECCA-F4A4-28F5-EA9D0FB40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897" y="1376645"/>
            <a:ext cx="8888738" cy="4615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2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CD9A3-CD4B-41B5-E216-546E3F94C5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567" y="1624357"/>
            <a:ext cx="9510584" cy="4017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5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>
            <a:extLst>
              <a:ext uri="{FF2B5EF4-FFF2-40B4-BE49-F238E27FC236}">
                <a16:creationId xmlns:a16="http://schemas.microsoft.com/office/drawing/2014/main" id="{D841509D-FE13-6FC5-C45E-D58E0B2639D9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D86B632F-9290-7936-5D3E-BB5EE55C602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14A50DC3-F87F-BE90-B2FF-44D11806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6" name="图片 11">
            <a:extLst>
              <a:ext uri="{FF2B5EF4-FFF2-40B4-BE49-F238E27FC236}">
                <a16:creationId xmlns:a16="http://schemas.microsoft.com/office/drawing/2014/main" id="{790F0EE7-2D52-347D-E3BD-F9B1C5BE3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A0A0F0-FADF-1D66-002D-12FE50D9F894}"/>
              </a:ext>
            </a:extLst>
          </p:cNvPr>
          <p:cNvSpPr txBox="1"/>
          <p:nvPr/>
        </p:nvSpPr>
        <p:spPr>
          <a:xfrm>
            <a:off x="4945626" y="2153264"/>
            <a:ext cx="56928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êu hoạt động mình đã viết chương trình, tự nhận xét về bài làm của mình</a:t>
            </a:r>
            <a:endParaRPr lang="en-US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C0679-A228-9B91-E7C5-B3E57331B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374" y="56238"/>
            <a:ext cx="3706689" cy="145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364BCF-95D0-32E3-FED0-06E19F2B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7022" y="841473"/>
            <a:ext cx="2048311" cy="1362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80419-99B1-2280-A47B-3FAA9124E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960" y="2319829"/>
            <a:ext cx="8858919" cy="1864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72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76F5283-00B5-057A-3E7C-8399B1CEFB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3" y="836815"/>
            <a:ext cx="7456054" cy="5584420"/>
          </a:xfrm>
          <a:prstGeom prst="rect">
            <a:avLst/>
          </a:prstGeom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57440ACF-1902-9968-C167-885D18159CF6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64CE7E8-FFA1-6125-27ED-BE625D851278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16BF26A6-BB46-46AD-4953-18559DFCF898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93E6FF-9E9A-02B1-6BB5-4B5B9EB6FAF9}"/>
              </a:ext>
            </a:extLst>
          </p:cNvPr>
          <p:cNvGrpSpPr/>
          <p:nvPr/>
        </p:nvGrpSpPr>
        <p:grpSpPr>
          <a:xfrm>
            <a:off x="647" y="168743"/>
            <a:ext cx="2134185" cy="1307075"/>
            <a:chOff x="970" y="253113"/>
            <a:chExt cx="3201277" cy="196061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DFE13B7A-1FAB-589A-9B13-21359E1F912F}"/>
                </a:ext>
              </a:extLst>
            </p:cNvPr>
            <p:cNvSpPr/>
            <p:nvPr/>
          </p:nvSpPr>
          <p:spPr>
            <a:xfrm rot="-1475974">
              <a:off x="970" y="253113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7" y="0"/>
                  </a:lnTo>
                  <a:lnTo>
                    <a:pt x="3201277" y="1960612"/>
                  </a:lnTo>
                  <a:lnTo>
                    <a:pt x="0" y="196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3884CEE-839A-3CEB-56EE-65FEE606C131}"/>
                </a:ext>
              </a:extLst>
            </p:cNvPr>
            <p:cNvSpPr/>
            <p:nvPr/>
          </p:nvSpPr>
          <p:spPr>
            <a:xfrm>
              <a:off x="1156996" y="538418"/>
              <a:ext cx="876271" cy="1369174"/>
            </a:xfrm>
            <a:custGeom>
              <a:avLst/>
              <a:gdLst/>
              <a:ahLst/>
              <a:cxnLst/>
              <a:rect l="l" t="t" r="r" b="b"/>
              <a:pathLst>
                <a:path w="876271" h="1369174">
                  <a:moveTo>
                    <a:pt x="0" y="0"/>
                  </a:moveTo>
                  <a:lnTo>
                    <a:pt x="876271" y="0"/>
                  </a:lnTo>
                  <a:lnTo>
                    <a:pt x="876271" y="1369174"/>
                  </a:lnTo>
                  <a:lnTo>
                    <a:pt x="0" y="1369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8">
            <a:extLst>
              <a:ext uri="{FF2B5EF4-FFF2-40B4-BE49-F238E27FC236}">
                <a16:creationId xmlns:a16="http://schemas.microsoft.com/office/drawing/2014/main" id="{AA38CB73-4BD2-FE23-A8E1-2BA342FADDCE}"/>
              </a:ext>
            </a:extLst>
          </p:cNvPr>
          <p:cNvSpPr txBox="1"/>
          <p:nvPr/>
        </p:nvSpPr>
        <p:spPr>
          <a:xfrm>
            <a:off x="2310032" y="644714"/>
            <a:ext cx="919616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EA64C4-C5DA-C4AF-45FE-7DB976CB3B79}"/>
              </a:ext>
            </a:extLst>
          </p:cNvPr>
          <p:cNvGrpSpPr/>
          <p:nvPr/>
        </p:nvGrpSpPr>
        <p:grpSpPr>
          <a:xfrm>
            <a:off x="891495" y="1947960"/>
            <a:ext cx="6835087" cy="4429670"/>
            <a:chOff x="1337243" y="2921939"/>
            <a:chExt cx="10252630" cy="6644505"/>
          </a:xfrm>
        </p:grpSpPr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EFF5005A-E400-D6ED-8766-EC088B6B4DC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302B199E-A7CD-06E2-0AFC-908E1A6C90BE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TextBox 11">
                <a:extLst>
                  <a:ext uri="{FF2B5EF4-FFF2-40B4-BE49-F238E27FC236}">
                    <a16:creationId xmlns:a16="http://schemas.microsoft.com/office/drawing/2014/main" id="{9DC0F144-0490-DA55-3168-7E01B81A07A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62F48DE7-006A-ACFF-66A5-D1BAF50664B4}"/>
                </a:ext>
              </a:extLst>
            </p:cNvPr>
            <p:cNvSpPr txBox="1"/>
            <p:nvPr/>
          </p:nvSpPr>
          <p:spPr>
            <a:xfrm>
              <a:off x="4124414" y="2921939"/>
              <a:ext cx="4070767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3C1069-83F7-5D14-7AE5-C3474840304F}"/>
              </a:ext>
            </a:extLst>
          </p:cNvPr>
          <p:cNvGrpSpPr/>
          <p:nvPr/>
        </p:nvGrpSpPr>
        <p:grpSpPr>
          <a:xfrm>
            <a:off x="7883105" y="2025599"/>
            <a:ext cx="3861672" cy="4352031"/>
            <a:chOff x="11824657" y="3038397"/>
            <a:chExt cx="5792508" cy="6528047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2DAF80CC-D153-EE60-6E7E-FA39E9C6D6BC}"/>
                </a:ext>
              </a:extLst>
            </p:cNvPr>
            <p:cNvGrpSpPr/>
            <p:nvPr/>
          </p:nvGrpSpPr>
          <p:grpSpPr>
            <a:xfrm>
              <a:off x="11824657" y="3091231"/>
              <a:ext cx="5792508" cy="6475213"/>
              <a:chOff x="0" y="0"/>
              <a:chExt cx="1525599" cy="1705406"/>
            </a:xfrm>
          </p:grpSpPr>
          <p:sp>
            <p:nvSpPr>
              <p:cNvPr id="66" name="Freeform 13">
                <a:extLst>
                  <a:ext uri="{FF2B5EF4-FFF2-40B4-BE49-F238E27FC236}">
                    <a16:creationId xmlns:a16="http://schemas.microsoft.com/office/drawing/2014/main" id="{C158DEF4-4D39-0144-46D7-C3978A7140F4}"/>
                  </a:ext>
                </a:extLst>
              </p:cNvPr>
              <p:cNvSpPr/>
              <p:nvPr/>
            </p:nvSpPr>
            <p:spPr>
              <a:xfrm>
                <a:off x="0" y="0"/>
                <a:ext cx="1525599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1525599" h="1705406">
                    <a:moveTo>
                      <a:pt x="68164" y="0"/>
                    </a:moveTo>
                    <a:lnTo>
                      <a:pt x="1457435" y="0"/>
                    </a:lnTo>
                    <a:cubicBezTo>
                      <a:pt x="1475514" y="0"/>
                      <a:pt x="1492851" y="7181"/>
                      <a:pt x="1505634" y="19965"/>
                    </a:cubicBezTo>
                    <a:cubicBezTo>
                      <a:pt x="1518417" y="32748"/>
                      <a:pt x="1525599" y="50085"/>
                      <a:pt x="1525599" y="68164"/>
                    </a:cubicBezTo>
                    <a:lnTo>
                      <a:pt x="1525599" y="1637243"/>
                    </a:lnTo>
                    <a:cubicBezTo>
                      <a:pt x="1525599" y="1655320"/>
                      <a:pt x="1518417" y="1672658"/>
                      <a:pt x="1505634" y="1685441"/>
                    </a:cubicBezTo>
                    <a:cubicBezTo>
                      <a:pt x="1492851" y="1698224"/>
                      <a:pt x="1475514" y="1705406"/>
                      <a:pt x="1457435" y="1705406"/>
                    </a:cubicBezTo>
                    <a:lnTo>
                      <a:pt x="68164" y="1705406"/>
                    </a:lnTo>
                    <a:cubicBezTo>
                      <a:pt x="30518" y="1705406"/>
                      <a:pt x="0" y="1674888"/>
                      <a:pt x="0" y="1637243"/>
                    </a:cubicBezTo>
                    <a:lnTo>
                      <a:pt x="0" y="68164"/>
                    </a:lnTo>
                    <a:cubicBezTo>
                      <a:pt x="0" y="50085"/>
                      <a:pt x="7181" y="32748"/>
                      <a:pt x="19965" y="19965"/>
                    </a:cubicBezTo>
                    <a:cubicBezTo>
                      <a:pt x="32748" y="7181"/>
                      <a:pt x="50085" y="0"/>
                      <a:pt x="68164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TextBox 14">
                <a:extLst>
                  <a:ext uri="{FF2B5EF4-FFF2-40B4-BE49-F238E27FC236}">
                    <a16:creationId xmlns:a16="http://schemas.microsoft.com/office/drawing/2014/main" id="{A85B71AC-F388-7409-76B6-5A2065542F7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525599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4" name="TextBox 16">
              <a:extLst>
                <a:ext uri="{FF2B5EF4-FFF2-40B4-BE49-F238E27FC236}">
                  <a16:creationId xmlns:a16="http://schemas.microsoft.com/office/drawing/2014/main" id="{412071B1-32C2-2C6A-F867-8EB48621BAE9}"/>
                </a:ext>
              </a:extLst>
            </p:cNvPr>
            <p:cNvSpPr txBox="1"/>
            <p:nvPr/>
          </p:nvSpPr>
          <p:spPr>
            <a:xfrm>
              <a:off x="12853003" y="3038397"/>
              <a:ext cx="4070768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Box 17">
            <a:extLst>
              <a:ext uri="{FF2B5EF4-FFF2-40B4-BE49-F238E27FC236}">
                <a16:creationId xmlns:a16="http://schemas.microsoft.com/office/drawing/2014/main" id="{DB2C50D8-3208-3E01-84A0-EA3BEE30E5DB}"/>
              </a:ext>
            </a:extLst>
          </p:cNvPr>
          <p:cNvSpPr txBox="1"/>
          <p:nvPr/>
        </p:nvSpPr>
        <p:spPr>
          <a:xfrm>
            <a:off x="1063422" y="2789715"/>
            <a:ext cx="6491235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……….</a:t>
            </a:r>
          </a:p>
        </p:txBody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id="{23E4159F-2D1C-B916-A49C-C349A5772B5C}"/>
              </a:ext>
            </a:extLst>
          </p:cNvPr>
          <p:cNvSpPr txBox="1"/>
          <p:nvPr/>
        </p:nvSpPr>
        <p:spPr>
          <a:xfrm>
            <a:off x="8106405" y="2944992"/>
            <a:ext cx="3638372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  <p:sp>
        <p:nvSpPr>
          <p:cNvPr id="70" name="Freeform 3">
            <a:extLst>
              <a:ext uri="{FF2B5EF4-FFF2-40B4-BE49-F238E27FC236}">
                <a16:creationId xmlns:a16="http://schemas.microsoft.com/office/drawing/2014/main" id="{142E5F34-784F-9B3F-5C72-943C3473E4F1}"/>
              </a:ext>
            </a:extLst>
          </p:cNvPr>
          <p:cNvSpPr/>
          <p:nvPr/>
        </p:nvSpPr>
        <p:spPr>
          <a:xfrm>
            <a:off x="8444245" y="4114283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37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8" grpId="0" build="p"/>
      <p:bldP spid="69" grpId="0" build="p"/>
    </p:bld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>
            <a:extLst>
              <a:ext uri="{FF2B5EF4-FFF2-40B4-BE49-F238E27FC236}">
                <a16:creationId xmlns:a16="http://schemas.microsoft.com/office/drawing/2014/main" id="{DE89CB98-9C4D-475F-120A-6C11FADB0ECA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981F168A-D82F-182C-03C1-1A17D0BF8290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81925286-5A23-971E-98FB-9768EBCA6BF4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id="{5E3F6ACD-DE41-ECEA-2307-5695C5DD832C}"/>
              </a:ext>
            </a:extLst>
          </p:cNvPr>
          <p:cNvSpPr txBox="1"/>
          <p:nvPr/>
        </p:nvSpPr>
        <p:spPr>
          <a:xfrm>
            <a:off x="2017986" y="644714"/>
            <a:ext cx="951186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bản chương trình hoạt động.</a:t>
            </a:r>
            <a:endParaRPr lang="en-US" sz="4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1EBBA4-155F-3B1C-0D22-9AF9767B349D}"/>
              </a:ext>
            </a:extLst>
          </p:cNvPr>
          <p:cNvGrpSpPr/>
          <p:nvPr/>
        </p:nvGrpSpPr>
        <p:grpSpPr>
          <a:xfrm>
            <a:off x="945930" y="1945207"/>
            <a:ext cx="8008883" cy="4316810"/>
            <a:chOff x="1337243" y="3091231"/>
            <a:chExt cx="10252630" cy="6475213"/>
          </a:xfrm>
        </p:grpSpPr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id="{498978AA-B94E-A734-0B62-674899B1139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CCF3F85F-6278-241C-3115-45D734BE84F8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id="{255BC55A-F0AC-2A2B-A076-371167EC247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509FB5AF-65EE-4439-1A53-ABDB1F6C84FD}"/>
                </a:ext>
              </a:extLst>
            </p:cNvPr>
            <p:cNvSpPr txBox="1"/>
            <p:nvPr/>
          </p:nvSpPr>
          <p:spPr>
            <a:xfrm>
              <a:off x="1687070" y="3363371"/>
              <a:ext cx="9585717" cy="5816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G:</a:t>
              </a:r>
              <a:endPara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Mục đích của chương trình hoạt động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Địa điểm và thời gian thực hiện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Công tác chuẩn bị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Nội dung các việc cụ thể và phân bố thời gian</a:t>
              </a:r>
            </a:p>
          </p:txBody>
        </p:sp>
      </p:grpSp>
      <p:sp>
        <p:nvSpPr>
          <p:cNvPr id="45" name="Freeform 3">
            <a:extLst>
              <a:ext uri="{FF2B5EF4-FFF2-40B4-BE49-F238E27FC236}">
                <a16:creationId xmlns:a16="http://schemas.microsoft.com/office/drawing/2014/main" id="{CF1F203A-D8F1-7459-F5D7-A62B9D02439E}"/>
              </a:ext>
            </a:extLst>
          </p:cNvPr>
          <p:cNvSpPr/>
          <p:nvPr/>
        </p:nvSpPr>
        <p:spPr>
          <a:xfrm>
            <a:off x="8734945" y="4092356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57679E-D7A8-D553-7B1A-21F90053EF65}"/>
              </a:ext>
            </a:extLst>
          </p:cNvPr>
          <p:cNvGrpSpPr/>
          <p:nvPr/>
        </p:nvGrpSpPr>
        <p:grpSpPr>
          <a:xfrm>
            <a:off x="48718" y="173613"/>
            <a:ext cx="2134185" cy="1307075"/>
            <a:chOff x="73076" y="260418"/>
            <a:chExt cx="3201277" cy="196061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AC76A0D9-B1B2-674D-116A-E062FC3B7463}"/>
                </a:ext>
              </a:extLst>
            </p:cNvPr>
            <p:cNvSpPr/>
            <p:nvPr/>
          </p:nvSpPr>
          <p:spPr>
            <a:xfrm rot="-1539052">
              <a:off x="73076" y="260418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8" y="0"/>
                  </a:lnTo>
                  <a:lnTo>
                    <a:pt x="3201278" y="1960613"/>
                  </a:lnTo>
                  <a:lnTo>
                    <a:pt x="0" y="1960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00148736-2BF9-5F10-4615-41C077B9A33A}"/>
                </a:ext>
              </a:extLst>
            </p:cNvPr>
            <p:cNvSpPr/>
            <p:nvPr/>
          </p:nvSpPr>
          <p:spPr>
            <a:xfrm>
              <a:off x="1194948" y="559597"/>
              <a:ext cx="957531" cy="1250931"/>
            </a:xfrm>
            <a:custGeom>
              <a:avLst/>
              <a:gdLst/>
              <a:ahLst/>
              <a:cxnLst/>
              <a:rect l="l" t="t" r="r" b="b"/>
              <a:pathLst>
                <a:path w="957531" h="1250931">
                  <a:moveTo>
                    <a:pt x="0" y="0"/>
                  </a:moveTo>
                  <a:lnTo>
                    <a:pt x="957531" y="0"/>
                  </a:lnTo>
                  <a:lnTo>
                    <a:pt x="957531" y="1250931"/>
                  </a:lnTo>
                  <a:lnTo>
                    <a:pt x="0" y="125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1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33168384-3456-0E44-D7CE-D4F0E36D73FA}"/>
              </a:ext>
            </a:extLst>
          </p:cNvPr>
          <p:cNvSpPr/>
          <p:nvPr/>
        </p:nvSpPr>
        <p:spPr>
          <a:xfrm rot="20060948">
            <a:off x="48718" y="173613"/>
            <a:ext cx="2134185" cy="1307075"/>
          </a:xfrm>
          <a:custGeom>
            <a:avLst/>
            <a:gdLst/>
            <a:ahLst/>
            <a:cxnLst/>
            <a:rect l="l" t="t" r="r" b="b"/>
            <a:pathLst>
              <a:path w="3201277" h="1960613">
                <a:moveTo>
                  <a:pt x="0" y="0"/>
                </a:moveTo>
                <a:lnTo>
                  <a:pt x="3201278" y="0"/>
                </a:lnTo>
                <a:lnTo>
                  <a:pt x="3201278" y="1960613"/>
                </a:lnTo>
                <a:lnTo>
                  <a:pt x="0" y="1960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1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Số 3 PNG Miễn Phí Tải Về - Lovepik">
            <a:extLst>
              <a:ext uri="{FF2B5EF4-FFF2-40B4-BE49-F238E27FC236}">
                <a16:creationId xmlns:a16="http://schemas.microsoft.com/office/drawing/2014/main" id="{1E053B2E-5FF8-788E-F5CE-EFCA6CC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093" y1="36163" x2="42791" y2="25465"/>
                        <a14:foregroundMark x1="42791" y1="25465" x2="53372" y2="19302"/>
                        <a14:foregroundMark x1="53372" y1="19302" x2="55000" y2="19302"/>
                        <a14:foregroundMark x1="35930" y1="28140" x2="43372" y2="20698"/>
                        <a14:foregroundMark x1="43372" y1="20698" x2="55581" y2="20233"/>
                        <a14:foregroundMark x1="55581" y1="20233" x2="61977" y2="30349"/>
                        <a14:foregroundMark x1="33256" y1="24767" x2="48837" y2="21163"/>
                        <a14:foregroundMark x1="48837" y1="21163" x2="63140" y2="25698"/>
                        <a14:foregroundMark x1="63140" y1="25698" x2="65233" y2="32674"/>
                        <a14:foregroundMark x1="65233" y1="32674" x2="65233" y2="34535"/>
                        <a14:foregroundMark x1="42442" y1="17907" x2="46279" y2="20581"/>
                        <a14:foregroundMark x1="60349" y1="31395" x2="64651" y2="33953"/>
                        <a14:foregroundMark x1="63953" y1="24419" x2="57093" y2="50698"/>
                        <a14:foregroundMark x1="57093" y1="50698" x2="58837" y2="61512"/>
                        <a14:foregroundMark x1="58837" y1="61512" x2="62674" y2="67442"/>
                        <a14:foregroundMark x1="62674" y1="67442" x2="57791" y2="79419"/>
                        <a14:foregroundMark x1="57791" y1="79419" x2="46047" y2="80930"/>
                        <a14:foregroundMark x1="46047" y1="80930" x2="39070" y2="76395"/>
                        <a14:foregroundMark x1="38023" y1="77326" x2="66163" y2="73023"/>
                        <a14:foregroundMark x1="66163" y1="73023" x2="66395" y2="70465"/>
                        <a14:foregroundMark x1="66628" y1="71860" x2="60698" y2="78140"/>
                        <a14:foregroundMark x1="60698" y1="78140" x2="46163" y2="82907"/>
                        <a14:foregroundMark x1="46163" y1="82907" x2="40116" y2="79419"/>
                        <a14:foregroundMark x1="53837" y1="77326" x2="66163" y2="71163"/>
                        <a14:foregroundMark x1="34419" y1="71279" x2="62791" y2="7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81280"/>
            <a:ext cx="1468120" cy="14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3A062-1D99-DF6C-A3B4-A4D16590699A}"/>
              </a:ext>
            </a:extLst>
          </p:cNvPr>
          <p:cNvSpPr txBox="1"/>
          <p:nvPr/>
        </p:nvSpPr>
        <p:spPr>
          <a:xfrm>
            <a:off x="2275840" y="345440"/>
            <a:ext cx="880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Chỉnh sửa bản chương trình hoạt động.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4D519-CAE5-DACF-32A3-84493C94BB38}"/>
              </a:ext>
            </a:extLst>
          </p:cNvPr>
          <p:cNvSpPr txBox="1"/>
          <p:nvPr/>
        </p:nvSpPr>
        <p:spPr>
          <a:xfrm>
            <a:off x="1056640" y="1666240"/>
            <a:ext cx="1032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dung 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,...).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8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9605-D409-4F97-DDFE-AA66EDE26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8B2666-B9A7-7DF0-71CF-E0039243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08821B0-4510-C6F1-930F-CC9BF700033A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10F0A4D-690E-0121-92CC-D9602A16B794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FE79955-8165-8BFA-4B4E-31AD466ED63C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2BB6E482-2AAD-4193-A209-9995F81E614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2C55969-B53C-B3BE-5414-A7CB02578BE6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94806824-9B77-E560-673A-73A5EFCC53F4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A849CDD6-FF24-08E7-1991-0B8E939FA496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609C22C-21AC-E5FF-23F9-EAE9E6ABDC10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20F1EF8-2B2B-7A1B-C05B-041290DD5CBF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AE9117CA-FCBE-E906-9C5C-66EEF9896C18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1E593CD4-EA5B-BDAD-E93E-68843D6F1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DF72B1D-E885-E6E7-2C49-452372AAA0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8ACBA6B-3870-6CA4-97D8-494C2AFAD5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170BA20-0402-149E-880A-681013CE9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ABF66B-4656-D664-E3C8-5DA52F394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974" y="2042057"/>
            <a:ext cx="7714647" cy="252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6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7273840-0F51-172F-B65C-1942EFC88EBD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271EFF-B7C2-E865-0D55-497B4E2D506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4385FB5-227A-2130-C33A-D32A2CBE5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417CB-5317-A955-BA79-E1DE04923FEC}"/>
              </a:ext>
            </a:extLst>
          </p:cNvPr>
          <p:cNvSpPr txBox="1"/>
          <p:nvPr/>
        </p:nvSpPr>
        <p:spPr>
          <a:xfrm>
            <a:off x="4886960" y="1957468"/>
            <a:ext cx="58115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Chia sẻ với người thân về những hoạt động được thể hiện trong bản chương trình mà em đã viết.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42C1BC7-B6BC-4497-882D-64EBA8B36CC5}"/>
  <p:tag name="GENSWF_ADVANCE_TIME" val="11.1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159</Words>
  <Application>Microsoft Office PowerPoint</Application>
  <PresentationFormat>Widescreen</PresentationFormat>
  <Paragraphs>22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Cambria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2025-04-03T08:07:16Z</dcterms:created>
  <dcterms:modified xsi:type="dcterms:W3CDTF">2025-04-03T08:11:47Z</dcterms:modified>
</cp:coreProperties>
</file>