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95B9-8907-4B6D-9EE9-EDAA37C2D2DE}"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44A00-4F43-4782-91A9-FE9721A44C4B}" type="slidenum">
              <a:rPr lang="en-US" smtClean="0"/>
              <a:t>‹#›</a:t>
            </a:fld>
            <a:endParaRPr lang="en-US"/>
          </a:p>
        </p:txBody>
      </p:sp>
    </p:spTree>
    <p:extLst>
      <p:ext uri="{BB962C8B-B14F-4D97-AF65-F5344CB8AC3E}">
        <p14:creationId xmlns:p14="http://schemas.microsoft.com/office/powerpoint/2010/main" val="23993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71236F-037A-4A51-8F9B-DF12F2EEFDF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546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13</a:t>
            </a:fld>
            <a:endParaRPr lang="en-US"/>
          </a:p>
        </p:txBody>
      </p:sp>
    </p:spTree>
    <p:extLst>
      <p:ext uri="{BB962C8B-B14F-4D97-AF65-F5344CB8AC3E}">
        <p14:creationId xmlns:p14="http://schemas.microsoft.com/office/powerpoint/2010/main" val="250020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9054B-1354-4826-A43D-407CE31C39D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24902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9054B-1354-4826-A43D-407CE31C39D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83725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9054B-1354-4826-A43D-407CE31C39D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280855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19308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196575045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4300079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9054B-1354-4826-A43D-407CE31C39D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15940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39054B-1354-4826-A43D-407CE31C39D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2208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9054B-1354-4826-A43D-407CE31C39D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44790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9054B-1354-4826-A43D-407CE31C39DF}"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00909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9054B-1354-4826-A43D-407CE31C39DF}"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83095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9054B-1354-4826-A43D-407CE31C39DF}"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39623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39054B-1354-4826-A43D-407CE31C39D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337736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39054B-1354-4826-A43D-407CE31C39D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35757-A2A8-4C76-8510-83FA329CB8A6}" type="slidenum">
              <a:rPr lang="en-US" smtClean="0"/>
              <a:t>‹#›</a:t>
            </a:fld>
            <a:endParaRPr lang="en-US"/>
          </a:p>
        </p:txBody>
      </p:sp>
    </p:spTree>
    <p:extLst>
      <p:ext uri="{BB962C8B-B14F-4D97-AF65-F5344CB8AC3E}">
        <p14:creationId xmlns:p14="http://schemas.microsoft.com/office/powerpoint/2010/main" val="7760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9054B-1354-4826-A43D-407CE31C39DF}"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35757-A2A8-4C76-8510-83FA329CB8A6}" type="slidenum">
              <a:rPr lang="en-US" smtClean="0"/>
              <a:t>‹#›</a:t>
            </a:fld>
            <a:endParaRPr lang="en-US"/>
          </a:p>
        </p:txBody>
      </p:sp>
    </p:spTree>
    <p:extLst>
      <p:ext uri="{BB962C8B-B14F-4D97-AF65-F5344CB8AC3E}">
        <p14:creationId xmlns:p14="http://schemas.microsoft.com/office/powerpoint/2010/main" val="340433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2716" y="1535365"/>
            <a:ext cx="11919284"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solidFill>
                  <a:srgbClr val="FF0000"/>
                </a:solidFill>
                <a:latin typeface="Times New Roman" panose="02020603050405020304" pitchFamily="18" charset="0"/>
                <a:cs typeface="Times New Roman" panose="02020603050405020304" pitchFamily="18" charset="0"/>
              </a:rPr>
              <a:t>LTVC: LUYỆN TẬP VỀ LIÊN KẾT CÂU TRONG ĐOẠN VĂN</a:t>
            </a:r>
            <a:endParaRPr lang="en-US" sz="5400" b="1" cap="none" spc="0" dirty="0">
              <a:solidFill>
                <a:srgbClr val="FF0000"/>
              </a:solidFill>
              <a:effectLst/>
              <a:latin typeface="Times New Roman" panose="02020603050405020304" pitchFamily="18" charset="0"/>
              <a:cs typeface="Times New Roman" panose="02020603050405020304" pitchFamily="18" charset="0"/>
            </a:endParaRPr>
          </a:p>
        </p:txBody>
      </p:sp>
      <p:sp>
        <p:nvSpPr>
          <p:cNvPr id="21" name="TextBox 20"/>
          <p:cNvSpPr txBox="1"/>
          <p:nvPr/>
        </p:nvSpPr>
        <p:spPr>
          <a:xfrm>
            <a:off x="2165684" y="514182"/>
            <a:ext cx="8719457" cy="923330"/>
          </a:xfrm>
          <a:prstGeom prst="rect">
            <a:avLst/>
          </a:prstGeom>
          <a:noFill/>
        </p:spPr>
        <p:txBody>
          <a:bodyPr wrap="square" rtlCol="0">
            <a:spAutoFit/>
          </a:bodyPr>
          <a:lstStyle/>
          <a:p>
            <a:pPr algn="ctr"/>
            <a:r>
              <a:rPr lang="en-US" sz="5400" b="1" dirty="0">
                <a:ln w="13462">
                  <a:solidFill>
                    <a:schemeClr val="accent1">
                      <a:lumMod val="75000"/>
                    </a:schemeClr>
                  </a:solidFill>
                  <a:prstDash val="solid"/>
                </a:ln>
                <a:solidFill>
                  <a:srgbClr val="000099"/>
                </a:solidFill>
                <a:effectLst>
                  <a:glow rad="63500">
                    <a:schemeClr val="accent2">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MÔN </a:t>
            </a:r>
            <a:r>
              <a:rPr lang="en-US" sz="5400" b="1" dirty="0" smtClean="0">
                <a:ln w="13462">
                  <a:solidFill>
                    <a:schemeClr val="accent1">
                      <a:lumMod val="75000"/>
                    </a:schemeClr>
                  </a:solidFill>
                  <a:prstDash val="solid"/>
                </a:ln>
                <a:solidFill>
                  <a:srgbClr val="000099"/>
                </a:solidFill>
                <a:effectLst>
                  <a:glow rad="63500">
                    <a:schemeClr val="accent2">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TIẾNG VIỆT</a:t>
            </a:r>
            <a:endParaRPr lang="en-US" sz="5400" b="1" dirty="0">
              <a:ln w="13462">
                <a:solidFill>
                  <a:schemeClr val="accent1">
                    <a:lumMod val="75000"/>
                  </a:schemeClr>
                </a:solidFill>
                <a:prstDash val="solid"/>
              </a:ln>
              <a:solidFill>
                <a:srgbClr val="000099"/>
              </a:solidFill>
              <a:effectLst>
                <a:glow rad="63500">
                  <a:schemeClr val="accent2">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23" name="TextBox 22"/>
          <p:cNvSpPr txBox="1"/>
          <p:nvPr/>
        </p:nvSpPr>
        <p:spPr>
          <a:xfrm>
            <a:off x="3403651" y="3711219"/>
            <a:ext cx="5854184" cy="1569660"/>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Nguyễn Mai Linh</a:t>
            </a:r>
          </a:p>
          <a:p>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5A4</a:t>
            </a:r>
            <a:endParaRPr lang="en-US" sz="3200" b="1" dirty="0">
              <a:latin typeface="Times New Roman" panose="02020603050405020304" pitchFamily="18" charset="0"/>
              <a:cs typeface="Times New Roman" panose="02020603050405020304" pitchFamily="18" charset="0"/>
            </a:endParaRPr>
          </a:p>
          <a:p>
            <a:r>
              <a:rPr lang="en-US" sz="3200" b="1" dirty="0" err="1" smtClean="0">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An Hồng</a:t>
            </a:r>
          </a:p>
        </p:txBody>
      </p:sp>
    </p:spTree>
    <p:custDataLst>
      <p:tags r:id="rId1"/>
    </p:custDataLst>
    <p:extLst>
      <p:ext uri="{BB962C8B-B14F-4D97-AF65-F5344CB8AC3E}">
        <p14:creationId xmlns:p14="http://schemas.microsoft.com/office/powerpoint/2010/main" val="169572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1275825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4469743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277356131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937871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17304849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31960226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4237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02562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extLst>
      <p:ext uri="{BB962C8B-B14F-4D97-AF65-F5344CB8AC3E}">
        <p14:creationId xmlns:p14="http://schemas.microsoft.com/office/powerpoint/2010/main" val="26637469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1315172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extLst>
      <p:ext uri="{BB962C8B-B14F-4D97-AF65-F5344CB8AC3E}">
        <p14:creationId xmlns:p14="http://schemas.microsoft.com/office/powerpoint/2010/main" val="5833992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FF000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FF0000"/>
                </a:solidFill>
                <a:latin typeface="Cambria" panose="02040503050406030204" pitchFamily="18" charset="0"/>
                <a:ea typeface="Cambria" panose="02040503050406030204" pitchFamily="18" charset="0"/>
              </a:rPr>
              <a:t>trâu</a:t>
            </a:r>
            <a:r>
              <a:rPr lang="en-US" sz="2800" b="1" i="1" dirty="0">
                <a:solidFill>
                  <a:srgbClr val="FF000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93434990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extLst>
      <p:ext uri="{BB962C8B-B14F-4D97-AF65-F5344CB8AC3E}">
        <p14:creationId xmlns:p14="http://schemas.microsoft.com/office/powerpoint/2010/main" val="22967993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6711871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extLst>
      <p:ext uri="{BB962C8B-B14F-4D97-AF65-F5344CB8AC3E}">
        <p14:creationId xmlns:p14="http://schemas.microsoft.com/office/powerpoint/2010/main" val="1430846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extLst>
      <p:ext uri="{BB962C8B-B14F-4D97-AF65-F5344CB8AC3E}">
        <p14:creationId xmlns:p14="http://schemas.microsoft.com/office/powerpoint/2010/main" val="416061833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extLst>
      <p:ext uri="{BB962C8B-B14F-4D97-AF65-F5344CB8AC3E}">
        <p14:creationId xmlns:p14="http://schemas.microsoft.com/office/powerpoint/2010/main" val="3840956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42C1BC7-B6BC-4497-882D-64EBA8B36CC5}"/>
  <p:tag name="GENSWF_ADVANCE_TIME" val="11.1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495</Words>
  <Application>Microsoft Office PowerPoint</Application>
  <PresentationFormat>Widescreen</PresentationFormat>
  <Paragraphs>39</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#9Slide03 IcielUni Sans Heavy</vt:lpstr>
      <vt:lpstr>Arial</vt:lpstr>
      <vt:lpstr>Calibri</vt:lpstr>
      <vt:lpstr>Calibri Light</vt:lpstr>
      <vt:lpstr>Cambria</vt:lpstr>
      <vt:lpstr>等线</vt:lpstr>
      <vt:lpstr>Times New Roman</vt:lpstr>
      <vt:lpstr>字魂107号-萌趣欢乐体</vt:lpstr>
      <vt:lpstr>字魂37号-波纹乖乖体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2025-04-03T07:44:10Z</dcterms:created>
  <dcterms:modified xsi:type="dcterms:W3CDTF">2025-04-03T07:47:23Z</dcterms:modified>
</cp:coreProperties>
</file>