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CB5CB-867E-40DA-8F0E-8BD3E81E7FF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7C1D9-2A45-4D3F-86D6-08360F3B5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7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65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1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2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05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3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4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6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0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35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6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8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6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9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63FE-96D0-495B-9D38-48826AAF8F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77300-CE03-4466-ACC7-066DC538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3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slide" Target="slide8.xml"/><Relationship Id="rId15" Type="http://schemas.openxmlformats.org/officeDocument/2006/relationships/slide" Target="slide9.xml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2716" y="1535365"/>
            <a:ext cx="119192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47: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MÉT KHỐI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5684" y="51418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3651" y="3711219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51" y="966651"/>
            <a:ext cx="4167052" cy="4990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703" y="976257"/>
            <a:ext cx="73151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lớn có cạnh dài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Ta có: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1m=10dm.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hình lập phương lớn có kích thước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x 10 dm x 10 dm.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hình lập phương nhỏ có cạnh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dm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nên trong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chiều của hình lập phương lớn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hình lập phương nhỏ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đó, tổng số hình lập phương nhỏ trong hình lập phương lớn sẽ là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10 x 10 = 1000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một hình lập phương có kích thước 1m gồm 1000 hình lập phương nhỏ có cạnh 1 dm.</a:t>
            </a:r>
          </a:p>
        </p:txBody>
      </p:sp>
    </p:spTree>
    <p:extLst>
      <p:ext uri="{BB962C8B-B14F-4D97-AF65-F5344CB8AC3E}">
        <p14:creationId xmlns:p14="http://schemas.microsoft.com/office/powerpoint/2010/main" val="38133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24369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98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3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9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10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5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6109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647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26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532</Words>
  <Application>Microsoft Office PowerPoint</Application>
  <PresentationFormat>Widescreen</PresentationFormat>
  <Paragraphs>82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Handlee</vt:lpstr>
      <vt:lpstr>Times New Roman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2025-04-03T07:54:57Z</dcterms:created>
  <dcterms:modified xsi:type="dcterms:W3CDTF">2025-04-03T07:58:14Z</dcterms:modified>
</cp:coreProperties>
</file>