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0" r:id="rId2"/>
    <p:sldId id="289" r:id="rId3"/>
    <p:sldId id="260" r:id="rId4"/>
    <p:sldId id="261" r:id="rId5"/>
    <p:sldId id="284" r:id="rId6"/>
    <p:sldId id="271" r:id="rId7"/>
    <p:sldId id="272" r:id="rId8"/>
    <p:sldId id="285" r:id="rId9"/>
    <p:sldId id="286" r:id="rId10"/>
    <p:sldId id="279" r:id="rId11"/>
    <p:sldId id="280" r:id="rId12"/>
    <p:sldId id="287" r:id="rId13"/>
    <p:sldId id="281" r:id="rId14"/>
    <p:sldId id="282"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A9421-7BE6-47EF-89EC-71C7E3DBC455}"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7CB96-8F8D-438B-92D5-4FE724B8E4C0}" type="slidenum">
              <a:rPr lang="en-US" smtClean="0"/>
              <a:t>‹#›</a:t>
            </a:fld>
            <a:endParaRPr lang="en-US"/>
          </a:p>
        </p:txBody>
      </p:sp>
    </p:spTree>
    <p:extLst>
      <p:ext uri="{BB962C8B-B14F-4D97-AF65-F5344CB8AC3E}">
        <p14:creationId xmlns:p14="http://schemas.microsoft.com/office/powerpoint/2010/main" val="187179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DDFE3-7CC0-ABDA-89E5-6B4463BC118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6D5CBA2-9FFF-E639-B24D-E80FF528134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29A2118-6D5A-D887-08F2-3AECBF0FF6C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C40A9B6-FC05-954C-54CE-0CFB95C5E2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71236F-037A-4A51-8F9B-DF12F2EEFDF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71348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19AB3F5-57B9-4107-A916-FDC793E8DB1E}" type="datetimeFigureOut">
              <a:rPr lang="zh-CN" altLang="en-US" smtClean="0"/>
              <a:t>2025/4/13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F3CD5C-BC43-40FE-B496-A7BD23FC6AC6}" type="slidenum">
              <a:rPr lang="zh-CN" altLang="en-US" smtClean="0"/>
              <a:t>‹#›</a:t>
            </a:fld>
            <a:endParaRPr lang="zh-CN" altLang="en-US"/>
          </a:p>
        </p:txBody>
      </p:sp>
    </p:spTree>
    <p:extLst>
      <p:ext uri="{BB962C8B-B14F-4D97-AF65-F5344CB8AC3E}">
        <p14:creationId xmlns:p14="http://schemas.microsoft.com/office/powerpoint/2010/main" val="2248332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13/04/2025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C4832-FF37-5F96-3D4E-010F69C99812}"/>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B73C4FF0-A52B-B958-66B8-FF97880C5746}"/>
              </a:ext>
            </a:extLst>
          </p:cNvPr>
          <p:cNvSpPr txBox="1"/>
          <p:nvPr/>
        </p:nvSpPr>
        <p:spPr>
          <a:xfrm>
            <a:off x="2055222" y="301510"/>
            <a:ext cx="8719457" cy="923330"/>
          </a:xfrm>
          <a:prstGeom prst="rect">
            <a:avLst/>
          </a:prstGeom>
          <a:noFill/>
        </p:spPr>
        <p:txBody>
          <a:bodyPr wrap="square" rtlCol="0">
            <a:spAutoFit/>
          </a:bodyPr>
          <a:lstStyle/>
          <a:p>
            <a:pPr algn="ctr"/>
            <a:r>
              <a:rPr lang="en-US" sz="5400" b="1" dirty="0">
                <a:ln w="13462">
                  <a:solidFill>
                    <a:schemeClr val="accent1">
                      <a:lumMod val="75000"/>
                    </a:schemeClr>
                  </a:solidFill>
                  <a:prstDash val="solid"/>
                </a:ln>
                <a:solidFill>
                  <a:srgbClr val="000099"/>
                </a:solidFill>
                <a:effectLst>
                  <a:glow rad="63500">
                    <a:schemeClr val="accent2">
                      <a:satMod val="175000"/>
                      <a:alpha val="40000"/>
                    </a:schemeClr>
                  </a:glow>
                  <a:outerShdw dist="38100" dir="2700000" algn="bl" rotWithShape="0">
                    <a:schemeClr val="accent5"/>
                  </a:outerShdw>
                </a:effectLst>
                <a:latin typeface="Times New Roman" panose="02020603050405020304" pitchFamily="18" charset="0"/>
                <a:cs typeface="Times New Roman" panose="02020603050405020304" pitchFamily="18" charset="0"/>
              </a:rPr>
              <a:t>MÔN TOÁN</a:t>
            </a:r>
          </a:p>
        </p:txBody>
      </p:sp>
      <p:sp>
        <p:nvSpPr>
          <p:cNvPr id="23" name="TextBox 22">
            <a:extLst>
              <a:ext uri="{FF2B5EF4-FFF2-40B4-BE49-F238E27FC236}">
                <a16:creationId xmlns:a16="http://schemas.microsoft.com/office/drawing/2014/main" id="{3A62F21A-A43C-290C-474E-13FE1697E9B9}"/>
              </a:ext>
            </a:extLst>
          </p:cNvPr>
          <p:cNvSpPr txBox="1"/>
          <p:nvPr/>
        </p:nvSpPr>
        <p:spPr>
          <a:xfrm>
            <a:off x="3677284" y="4297902"/>
            <a:ext cx="5854184" cy="1569660"/>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Giáo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viên</a:t>
            </a:r>
            <a:r>
              <a:rPr lang="en-US" sz="3200" b="1" dirty="0">
                <a:latin typeface="Times New Roman" panose="02020603050405020304" pitchFamily="18" charset="0"/>
                <a:cs typeface="Times New Roman" panose="02020603050405020304" pitchFamily="18" charset="0"/>
              </a:rPr>
              <a:t>: Nguyễn Mai Linh</a:t>
            </a:r>
          </a:p>
          <a:p>
            <a:r>
              <a:rPr lang="en-US" sz="3200" b="1" dirty="0" err="1">
                <a:latin typeface="Times New Roman" panose="02020603050405020304" pitchFamily="18" charset="0"/>
                <a:cs typeface="Times New Roman" panose="02020603050405020304" pitchFamily="18" charset="0"/>
              </a:rPr>
              <a:t>Lớp</a:t>
            </a:r>
            <a:r>
              <a:rPr lang="en-US" sz="3200" b="1" dirty="0">
                <a:latin typeface="Times New Roman" panose="02020603050405020304" pitchFamily="18" charset="0"/>
                <a:cs typeface="Times New Roman" panose="02020603050405020304" pitchFamily="18" charset="0"/>
              </a:rPr>
              <a:t>: 5</a:t>
            </a:r>
          </a:p>
          <a:p>
            <a:r>
              <a:rPr lang="en-US" sz="3200" b="1" dirty="0" err="1" smtClean="0">
                <a:latin typeface="Times New Roman" panose="02020603050405020304" pitchFamily="18" charset="0"/>
                <a:cs typeface="Times New Roman" panose="02020603050405020304" pitchFamily="18" charset="0"/>
              </a:rPr>
              <a:t>Trường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An Hồng</a:t>
            </a:r>
          </a:p>
        </p:txBody>
      </p:sp>
      <p:pic>
        <p:nvPicPr>
          <p:cNvPr id="6" name="Picture 5"/>
          <p:cNvPicPr>
            <a:picLocks noChangeAspect="1"/>
          </p:cNvPicPr>
          <p:nvPr/>
        </p:nvPicPr>
        <p:blipFill>
          <a:blip r:embed="rId4"/>
          <a:stretch>
            <a:fillRect/>
          </a:stretch>
        </p:blipFill>
        <p:spPr>
          <a:xfrm>
            <a:off x="767106" y="1523407"/>
            <a:ext cx="11424894" cy="2277886"/>
          </a:xfrm>
          <a:prstGeom prst="rect">
            <a:avLst/>
          </a:prstGeom>
        </p:spPr>
      </p:pic>
    </p:spTree>
    <p:custDataLst>
      <p:tags r:id="rId1"/>
    </p:custDataLst>
    <p:extLst>
      <p:ext uri="{BB962C8B-B14F-4D97-AF65-F5344CB8AC3E}">
        <p14:creationId xmlns:p14="http://schemas.microsoft.com/office/powerpoint/2010/main" val="2470101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đã bãn 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409678" y="1562595"/>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2193999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10.513"/>
  <p:tag name="ISPRING_SLIDE_ID_2" val="{6843FDCB-68BF-4927-9095-9FF10CAF659D}"/>
  <p:tag name="ISPRING_SLIDE_HAS_SCREEN_REC"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615</Words>
  <Application>Microsoft Office PowerPoint</Application>
  <PresentationFormat>Widescreen</PresentationFormat>
  <Paragraphs>36</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Cambria</vt:lpstr>
      <vt:lpstr>等线</vt:lpstr>
      <vt:lpstr>等线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54</cp:revision>
  <dcterms:created xsi:type="dcterms:W3CDTF">2024-12-12T12:28:30Z</dcterms:created>
  <dcterms:modified xsi:type="dcterms:W3CDTF">2025-04-13T14:37:47Z</dcterms:modified>
</cp:coreProperties>
</file>