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38" r:id="rId2"/>
    <p:sldId id="262" r:id="rId3"/>
    <p:sldId id="260" r:id="rId4"/>
    <p:sldId id="259" r:id="rId5"/>
    <p:sldId id="261" r:id="rId6"/>
    <p:sldId id="263" r:id="rId7"/>
    <p:sldId id="264" r:id="rId8"/>
    <p:sldId id="266" r:id="rId9"/>
    <p:sldId id="346" r:id="rId10"/>
    <p:sldId id="267" r:id="rId11"/>
    <p:sldId id="340" r:id="rId12"/>
    <p:sldId id="269" r:id="rId13"/>
    <p:sldId id="271" r:id="rId14"/>
    <p:sldId id="272" r:id="rId15"/>
    <p:sldId id="359" r:id="rId16"/>
    <p:sldId id="360" r:id="rId17"/>
    <p:sldId id="355" r:id="rId18"/>
    <p:sldId id="356"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0" autoAdjust="0"/>
  </p:normalViewPr>
  <p:slideViewPr>
    <p:cSldViewPr snapToGrid="0">
      <p:cViewPr varScale="1">
        <p:scale>
          <a:sx n="88" d="100"/>
          <a:sy n="88" d="100"/>
        </p:scale>
        <p:origin x="8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7F-4C19-9F1F-114366C7ED4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7F-4C19-9F1F-114366C7ED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77F-4C19-9F1F-114366C7ED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77F-4C19-9F1F-114366C7ED47}"/>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userDrawn="1">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userDrawn="1">
  <p:cSld name="BIG_NUMBER">
    <p:spTree>
      <p:nvGrpSpPr>
        <p:cNvPr id="1" name="Shape 136"/>
        <p:cNvGrpSpPr/>
        <p:nvPr/>
      </p:nvGrpSpPr>
      <p:grpSpPr>
        <a:xfrm>
          <a:off x="0" y="0"/>
          <a:ext cx="0" cy="0"/>
          <a:chOff x="0" y="0"/>
          <a:chExt cx="0" cy="0"/>
        </a:xfrm>
      </p:grpSpPr>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userDrawn="1">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userDrawn="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userDrawn="1">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57.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6.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23.png"/><Relationship Id="rId12" Type="http://schemas.openxmlformats.org/officeDocument/2006/relationships/image" Target="../media/image6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42.png"/><Relationship Id="rId5" Type="http://schemas.openxmlformats.org/officeDocument/2006/relationships/image" Target="../media/image20.png"/><Relationship Id="rId10" Type="http://schemas.openxmlformats.org/officeDocument/2006/relationships/image" Target="../media/image64.svg"/><Relationship Id="rId4" Type="http://schemas.openxmlformats.org/officeDocument/2006/relationships/image" Target="../media/image62.sv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2.svg"/><Relationship Id="rId7" Type="http://schemas.openxmlformats.org/officeDocument/2006/relationships/image" Target="../media/image72.svg"/><Relationship Id="rId12" Type="http://schemas.openxmlformats.org/officeDocument/2006/relationships/image" Target="../media/image50.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76.svg"/><Relationship Id="rId5" Type="http://schemas.openxmlformats.org/officeDocument/2006/relationships/image" Target="../media/image40.svg"/><Relationship Id="rId10" Type="http://schemas.openxmlformats.org/officeDocument/2006/relationships/image" Target="../media/image49.png"/><Relationship Id="rId4" Type="http://schemas.openxmlformats.org/officeDocument/2006/relationships/image" Target="../media/image24.png"/><Relationship Id="rId9"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82.sv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openxmlformats.org/officeDocument/2006/relationships/image" Target="../media/image36.svg"/><Relationship Id="rId3" Type="http://schemas.openxmlformats.org/officeDocument/2006/relationships/image" Target="../media/image21.svg"/><Relationship Id="rId21" Type="http://schemas.openxmlformats.org/officeDocument/2006/relationships/image" Target="../media/image24.png"/><Relationship Id="rId7" Type="http://schemas.openxmlformats.org/officeDocument/2006/relationships/image" Target="../media/image25.svg"/><Relationship Id="rId12"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9.svg"/><Relationship Id="rId24" Type="http://schemas.openxmlformats.org/officeDocument/2006/relationships/image" Target="../media/image42.svg"/><Relationship Id="rId5" Type="http://schemas.openxmlformats.org/officeDocument/2006/relationships/image" Target="../media/image23.svg"/><Relationship Id="rId15" Type="http://schemas.openxmlformats.org/officeDocument/2006/relationships/image" Target="../media/image21.png"/><Relationship Id="rId23" Type="http://schemas.openxmlformats.org/officeDocument/2006/relationships/image" Target="../media/image25.png"/><Relationship Id="rId10" Type="http://schemas.openxmlformats.org/officeDocument/2006/relationships/image" Target="../media/image18.png"/><Relationship Id="rId19"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7.svg"/><Relationship Id="rId14" Type="http://schemas.openxmlformats.org/officeDocument/2006/relationships/image" Target="../media/image32.sv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svg"/><Relationship Id="rId7" Type="http://schemas.openxmlformats.org/officeDocument/2006/relationships/image" Target="../media/image44.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34.svg"/><Relationship Id="rId4" Type="http://schemas.openxmlformats.org/officeDocument/2006/relationships/image" Target="../media/image21.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image" Target="../media/image47.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5" Type="http://schemas.openxmlformats.org/officeDocument/2006/relationships/image" Target="../media/image3.svg"/><Relationship Id="rId10"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slideLayout" Target="../slideLayouts/slideLayout6.xml"/><Relationship Id="rId7" Type="http://schemas.openxmlformats.org/officeDocument/2006/relationships/image" Target="../media/image3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3.svg"/><Relationship Id="rId10" Type="http://schemas.openxmlformats.org/officeDocument/2006/relationships/image" Target="../media/image53.svg"/><Relationship Id="rId4" Type="http://schemas.openxmlformats.org/officeDocument/2006/relationships/image" Target="../media/image1.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spTree>
    <p:extLst>
      <p:ext uri="{BB962C8B-B14F-4D97-AF65-F5344CB8AC3E}">
        <p14:creationId xmlns:p14="http://schemas.microsoft.com/office/powerpoint/2010/main" val="2771276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r>
              <a:rPr lang="vi-VN" sz="1800" b="1" dirty="0">
                <a:latin typeface="Cambria" panose="02040503050406030204" pitchFamily="18" charset="0"/>
                <a:ea typeface="Cambria" panose="02040503050406030204" pitchFamily="18" charset="0"/>
              </a:rPr>
              <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FDFDC67C-47B0-AB3A-9D04-2027ED947518}"/>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1196086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751</TotalTime>
  <Words>884</Words>
  <Application>Microsoft Office PowerPoint</Application>
  <PresentationFormat>On-screen Show (16:9)</PresentationFormat>
  <Paragraphs>77</Paragraphs>
  <Slides>23</Slides>
  <Notes>3</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Admin</cp:lastModifiedBy>
  <cp:revision>67</cp:revision>
  <dcterms:modified xsi:type="dcterms:W3CDTF">2025-04-13T14:48:28Z</dcterms:modified>
  <cp:category>9Slide.vn</cp:category>
</cp:coreProperties>
</file>