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93" r:id="rId2"/>
    <p:sldId id="257" r:id="rId3"/>
    <p:sldId id="259"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6" r:id="rId28"/>
    <p:sldId id="288" r:id="rId29"/>
    <p:sldId id="289" r:id="rId30"/>
    <p:sldId id="290" r:id="rId31"/>
    <p:sldId id="291" r:id="rId32"/>
    <p:sldId id="29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2" d="100"/>
          <a:sy n="82" d="100"/>
        </p:scale>
        <p:origin x="72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u Hang" userId="c70d556e7010946c" providerId="LiveId" clId="{2F1A5A3F-C32E-4A12-9019-C05447B80AA2}"/>
    <pc:docChg chg="delSld">
      <pc:chgData name="Vu Hang" userId="c70d556e7010946c" providerId="LiveId" clId="{2F1A5A3F-C32E-4A12-9019-C05447B80AA2}" dt="2025-04-11T01:56:15.147" v="3" actId="47"/>
      <pc:docMkLst>
        <pc:docMk/>
      </pc:docMkLst>
      <pc:sldChg chg="del">
        <pc:chgData name="Vu Hang" userId="c70d556e7010946c" providerId="LiveId" clId="{2F1A5A3F-C32E-4A12-9019-C05447B80AA2}" dt="2025-04-11T01:56:15.147" v="3" actId="47"/>
        <pc:sldMkLst>
          <pc:docMk/>
          <pc:sldMk cId="1151117121" sldId="258"/>
        </pc:sldMkLst>
      </pc:sldChg>
      <pc:sldChg chg="del">
        <pc:chgData name="Vu Hang" userId="c70d556e7010946c" providerId="LiveId" clId="{2F1A5A3F-C32E-4A12-9019-C05447B80AA2}" dt="2025-04-11T01:55:02.423" v="0" actId="47"/>
        <pc:sldMkLst>
          <pc:docMk/>
          <pc:sldMk cId="3122972669" sldId="261"/>
        </pc:sldMkLst>
      </pc:sldChg>
      <pc:sldChg chg="del">
        <pc:chgData name="Vu Hang" userId="c70d556e7010946c" providerId="LiveId" clId="{2F1A5A3F-C32E-4A12-9019-C05447B80AA2}" dt="2025-04-11T01:55:13.610" v="1" actId="47"/>
        <pc:sldMkLst>
          <pc:docMk/>
          <pc:sldMk cId="3370700652" sldId="285"/>
        </pc:sldMkLst>
      </pc:sldChg>
      <pc:sldChg chg="del">
        <pc:chgData name="Vu Hang" userId="c70d556e7010946c" providerId="LiveId" clId="{2F1A5A3F-C32E-4A12-9019-C05447B80AA2}" dt="2025-04-11T01:55:18.153" v="2" actId="47"/>
        <pc:sldMkLst>
          <pc:docMk/>
          <pc:sldMk cId="4126496419" sldId="287"/>
        </pc:sldMkLst>
      </pc:sldChg>
      <pc:sldMasterChg chg="delSldLayout">
        <pc:chgData name="Vu Hang" userId="c70d556e7010946c" providerId="LiveId" clId="{2F1A5A3F-C32E-4A12-9019-C05447B80AA2}" dt="2025-04-11T01:55:18.153" v="2" actId="47"/>
        <pc:sldMasterMkLst>
          <pc:docMk/>
          <pc:sldMasterMk cId="2400831852" sldId="2147483648"/>
        </pc:sldMasterMkLst>
        <pc:sldLayoutChg chg="del">
          <pc:chgData name="Vu Hang" userId="c70d556e7010946c" providerId="LiveId" clId="{2F1A5A3F-C32E-4A12-9019-C05447B80AA2}" dt="2025-04-11T01:55:18.153" v="2" actId="47"/>
          <pc:sldLayoutMkLst>
            <pc:docMk/>
            <pc:sldMasterMk cId="2400831852" sldId="2147483648"/>
            <pc:sldLayoutMk cId="2155426838" sldId="214748366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CEF7F3-793A-43E5-A85F-F24E0568A22F}" type="datetimeFigureOut">
              <a:rPr lang="en-US" smtClean="0"/>
              <a:t>4/11/2025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C54C9F-51FB-49A4-B7A7-4CE1C5B18ED6}" type="slidenum">
              <a:rPr lang="en-US" smtClean="0"/>
              <a:t>‹#›</a:t>
            </a:fld>
            <a:endParaRPr lang="en-US"/>
          </a:p>
        </p:txBody>
      </p:sp>
    </p:spTree>
    <p:extLst>
      <p:ext uri="{BB962C8B-B14F-4D97-AF65-F5344CB8AC3E}">
        <p14:creationId xmlns:p14="http://schemas.microsoft.com/office/powerpoint/2010/main" val="883168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6DBBD-9A0D-48D4-9700-A5121946622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35924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52B65-FB76-426B-9D97-F61AE3D51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7557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52B65-FB76-426B-9D97-F61AE3D51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1576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52B65-FB76-426B-9D97-F61AE3D51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660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52B65-FB76-426B-9D97-F61AE3D51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8139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52B65-FB76-426B-9D97-F61AE3D51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4652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8256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74277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52B65-FB76-426B-9D97-F61AE3D51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343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52B65-FB76-426B-9D97-F61AE3D51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032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52B65-FB76-426B-9D97-F61AE3D51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8461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52B65-FB76-426B-9D97-F61AE3D51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7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52B65-FB76-426B-9D97-F61AE3D51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4315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52B65-FB76-426B-9D97-F61AE3D51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1145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52B65-FB76-426B-9D97-F61AE3D51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408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52B65-FB76-426B-9D97-F61AE3D51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591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52B65-FB76-426B-9D97-F61AE3D51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7765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52B65-FB76-426B-9D97-F61AE3D51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970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253082-0E5A-4729-97AB-671BE92ED066}"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010E7-C155-492D-91D1-5E203E16626D}" type="slidenum">
              <a:rPr lang="en-US" smtClean="0"/>
              <a:t>‹#›</a:t>
            </a:fld>
            <a:endParaRPr lang="en-US"/>
          </a:p>
        </p:txBody>
      </p:sp>
    </p:spTree>
    <p:extLst>
      <p:ext uri="{BB962C8B-B14F-4D97-AF65-F5344CB8AC3E}">
        <p14:creationId xmlns:p14="http://schemas.microsoft.com/office/powerpoint/2010/main" val="1124235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253082-0E5A-4729-97AB-671BE92ED066}"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010E7-C155-492D-91D1-5E203E16626D}" type="slidenum">
              <a:rPr lang="en-US" smtClean="0"/>
              <a:t>‹#›</a:t>
            </a:fld>
            <a:endParaRPr lang="en-US"/>
          </a:p>
        </p:txBody>
      </p:sp>
    </p:spTree>
    <p:extLst>
      <p:ext uri="{BB962C8B-B14F-4D97-AF65-F5344CB8AC3E}">
        <p14:creationId xmlns:p14="http://schemas.microsoft.com/office/powerpoint/2010/main" val="4086490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253082-0E5A-4729-97AB-671BE92ED066}"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010E7-C155-492D-91D1-5E203E16626D}" type="slidenum">
              <a:rPr lang="en-US" smtClean="0"/>
              <a:t>‹#›</a:t>
            </a:fld>
            <a:endParaRPr lang="en-US"/>
          </a:p>
        </p:txBody>
      </p:sp>
    </p:spTree>
    <p:extLst>
      <p:ext uri="{BB962C8B-B14F-4D97-AF65-F5344CB8AC3E}">
        <p14:creationId xmlns:p14="http://schemas.microsoft.com/office/powerpoint/2010/main" val="29878167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52767841-4872-4A66-B5B9-AEB6A690E05D}"/>
              </a:ext>
            </a:extLst>
          </p:cNvPr>
          <p:cNvSpPr>
            <a:spLocks noGrp="1"/>
          </p:cNvSpPr>
          <p:nvPr>
            <p:ph type="dt" sz="half" idx="10"/>
          </p:nvPr>
        </p:nvSpPr>
        <p:spPr>
          <a:xfrm>
            <a:off x="457200" y="6356350"/>
            <a:ext cx="2133600" cy="365125"/>
          </a:xfrm>
          <a:prstGeom prst="rect">
            <a:avLst/>
          </a:prstGeom>
        </p:spPr>
        <p:txBody>
          <a:bodyPr/>
          <a:lstStyle/>
          <a:p>
            <a:fld id="{496B880E-3BE9-4A10-966A-C1D42C70BCF6}" type="datetimeFigureOut">
              <a:rPr lang="zh-CN" altLang="en-US" smtClean="0"/>
              <a:t>2025/4/11</a:t>
            </a:fld>
            <a:endParaRPr lang="zh-CN" altLang="en-US"/>
          </a:p>
        </p:txBody>
      </p:sp>
      <p:sp>
        <p:nvSpPr>
          <p:cNvPr id="6" name="页脚占位符 5">
            <a:extLst>
              <a:ext uri="{FF2B5EF4-FFF2-40B4-BE49-F238E27FC236}">
                <a16:creationId xmlns:a16="http://schemas.microsoft.com/office/drawing/2014/main" id="{CA810C30-4121-4186-909E-993A5F4E27DA}"/>
              </a:ext>
            </a:extLst>
          </p:cNvPr>
          <p:cNvSpPr>
            <a:spLocks noGrp="1"/>
          </p:cNvSpPr>
          <p:nvPr>
            <p:ph type="ftr" sz="quarter" idx="11"/>
          </p:nvPr>
        </p:nvSpPr>
        <p:spPr>
          <a:xfrm>
            <a:off x="3124200" y="6356350"/>
            <a:ext cx="28956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7B0A69E-FCE1-4195-B112-8B07999C678F}"/>
              </a:ext>
            </a:extLst>
          </p:cNvPr>
          <p:cNvSpPr>
            <a:spLocks noGrp="1"/>
          </p:cNvSpPr>
          <p:nvPr>
            <p:ph type="sldNum" sz="quarter" idx="12"/>
          </p:nvPr>
        </p:nvSpPr>
        <p:spPr>
          <a:xfrm>
            <a:off x="6553200" y="6356350"/>
            <a:ext cx="2133600" cy="365125"/>
          </a:xfrm>
          <a:prstGeom prst="rect">
            <a:avLst/>
          </a:prstGeom>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3972043965"/>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74318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253082-0E5A-4729-97AB-671BE92ED066}"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010E7-C155-492D-91D1-5E203E16626D}" type="slidenum">
              <a:rPr lang="en-US" smtClean="0"/>
              <a:t>‹#›</a:t>
            </a:fld>
            <a:endParaRPr lang="en-US"/>
          </a:p>
        </p:txBody>
      </p:sp>
    </p:spTree>
    <p:extLst>
      <p:ext uri="{BB962C8B-B14F-4D97-AF65-F5344CB8AC3E}">
        <p14:creationId xmlns:p14="http://schemas.microsoft.com/office/powerpoint/2010/main" val="3788967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253082-0E5A-4729-97AB-671BE92ED066}"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010E7-C155-492D-91D1-5E203E16626D}" type="slidenum">
              <a:rPr lang="en-US" smtClean="0"/>
              <a:t>‹#›</a:t>
            </a:fld>
            <a:endParaRPr lang="en-US"/>
          </a:p>
        </p:txBody>
      </p:sp>
    </p:spTree>
    <p:extLst>
      <p:ext uri="{BB962C8B-B14F-4D97-AF65-F5344CB8AC3E}">
        <p14:creationId xmlns:p14="http://schemas.microsoft.com/office/powerpoint/2010/main" val="3316491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253082-0E5A-4729-97AB-671BE92ED066}"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1010E7-C155-492D-91D1-5E203E16626D}" type="slidenum">
              <a:rPr lang="en-US" smtClean="0"/>
              <a:t>‹#›</a:t>
            </a:fld>
            <a:endParaRPr lang="en-US"/>
          </a:p>
        </p:txBody>
      </p:sp>
    </p:spTree>
    <p:extLst>
      <p:ext uri="{BB962C8B-B14F-4D97-AF65-F5344CB8AC3E}">
        <p14:creationId xmlns:p14="http://schemas.microsoft.com/office/powerpoint/2010/main" val="2910758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253082-0E5A-4729-97AB-671BE92ED066}" type="datetimeFigureOut">
              <a:rPr lang="en-US" smtClean="0"/>
              <a:t>4/11/2025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1010E7-C155-492D-91D1-5E203E16626D}" type="slidenum">
              <a:rPr lang="en-US" smtClean="0"/>
              <a:t>‹#›</a:t>
            </a:fld>
            <a:endParaRPr lang="en-US"/>
          </a:p>
        </p:txBody>
      </p:sp>
    </p:spTree>
    <p:extLst>
      <p:ext uri="{BB962C8B-B14F-4D97-AF65-F5344CB8AC3E}">
        <p14:creationId xmlns:p14="http://schemas.microsoft.com/office/powerpoint/2010/main" val="399054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253082-0E5A-4729-97AB-671BE92ED066}" type="datetimeFigureOut">
              <a:rPr lang="en-US" smtClean="0"/>
              <a:t>4/11/2025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1010E7-C155-492D-91D1-5E203E16626D}" type="slidenum">
              <a:rPr lang="en-US" smtClean="0"/>
              <a:t>‹#›</a:t>
            </a:fld>
            <a:endParaRPr lang="en-US"/>
          </a:p>
        </p:txBody>
      </p:sp>
    </p:spTree>
    <p:extLst>
      <p:ext uri="{BB962C8B-B14F-4D97-AF65-F5344CB8AC3E}">
        <p14:creationId xmlns:p14="http://schemas.microsoft.com/office/powerpoint/2010/main" val="1457560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253082-0E5A-4729-97AB-671BE92ED066}" type="datetimeFigureOut">
              <a:rPr lang="en-US" smtClean="0"/>
              <a:t>4/11/2025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1010E7-C155-492D-91D1-5E203E16626D}" type="slidenum">
              <a:rPr lang="en-US" smtClean="0"/>
              <a:t>‹#›</a:t>
            </a:fld>
            <a:endParaRPr lang="en-US"/>
          </a:p>
        </p:txBody>
      </p:sp>
    </p:spTree>
    <p:extLst>
      <p:ext uri="{BB962C8B-B14F-4D97-AF65-F5344CB8AC3E}">
        <p14:creationId xmlns:p14="http://schemas.microsoft.com/office/powerpoint/2010/main" val="252859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253082-0E5A-4729-97AB-671BE92ED066}"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1010E7-C155-492D-91D1-5E203E16626D}" type="slidenum">
              <a:rPr lang="en-US" smtClean="0"/>
              <a:t>‹#›</a:t>
            </a:fld>
            <a:endParaRPr lang="en-US"/>
          </a:p>
        </p:txBody>
      </p:sp>
    </p:spTree>
    <p:extLst>
      <p:ext uri="{BB962C8B-B14F-4D97-AF65-F5344CB8AC3E}">
        <p14:creationId xmlns:p14="http://schemas.microsoft.com/office/powerpoint/2010/main" val="2590704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253082-0E5A-4729-97AB-671BE92ED066}"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1010E7-C155-492D-91D1-5E203E16626D}" type="slidenum">
              <a:rPr lang="en-US" smtClean="0"/>
              <a:t>‹#›</a:t>
            </a:fld>
            <a:endParaRPr lang="en-US"/>
          </a:p>
        </p:txBody>
      </p:sp>
    </p:spTree>
    <p:extLst>
      <p:ext uri="{BB962C8B-B14F-4D97-AF65-F5344CB8AC3E}">
        <p14:creationId xmlns:p14="http://schemas.microsoft.com/office/powerpoint/2010/main" val="903158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253082-0E5A-4729-97AB-671BE92ED066}" type="datetimeFigureOut">
              <a:rPr lang="en-US" smtClean="0"/>
              <a:t>4/11/2025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1010E7-C155-492D-91D1-5E203E16626D}" type="slidenum">
              <a:rPr lang="en-US" smtClean="0"/>
              <a:t>‹#›</a:t>
            </a:fld>
            <a:endParaRPr lang="en-US"/>
          </a:p>
        </p:txBody>
      </p:sp>
    </p:spTree>
    <p:extLst>
      <p:ext uri="{BB962C8B-B14F-4D97-AF65-F5344CB8AC3E}">
        <p14:creationId xmlns:p14="http://schemas.microsoft.com/office/powerpoint/2010/main" val="24008318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9.sv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7" Type="http://schemas.microsoft.com/office/2007/relationships/hdphoto" Target="../media/hdphoto5.wdp"/><Relationship Id="rId2" Type="http://schemas.openxmlformats.org/officeDocument/2006/relationships/image" Target="../media/image44.jpeg"/><Relationship Id="rId1" Type="http://schemas.openxmlformats.org/officeDocument/2006/relationships/slideLayout" Target="../slideLayouts/slideLayout12.xml"/><Relationship Id="rId6" Type="http://schemas.openxmlformats.org/officeDocument/2006/relationships/image" Target="../media/image47.png"/><Relationship Id="rId5" Type="http://schemas.microsoft.com/office/2007/relationships/hdphoto" Target="../media/hdphoto2.wdp"/><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9.png"/><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7" Type="http://schemas.microsoft.com/office/2007/relationships/hdphoto" Target="../media/hdphoto5.wdp"/><Relationship Id="rId2" Type="http://schemas.openxmlformats.org/officeDocument/2006/relationships/image" Target="../media/image44.jpeg"/><Relationship Id="rId1" Type="http://schemas.openxmlformats.org/officeDocument/2006/relationships/slideLayout" Target="../slideLayouts/slideLayout12.xml"/><Relationship Id="rId6" Type="http://schemas.openxmlformats.org/officeDocument/2006/relationships/image" Target="../media/image47.png"/><Relationship Id="rId5" Type="http://schemas.microsoft.com/office/2007/relationships/hdphoto" Target="../media/hdphoto2.wdp"/><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8.png"/><Relationship Id="rId7"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52.png"/><Relationship Id="rId4" Type="http://schemas.openxmlformats.org/officeDocument/2006/relationships/image" Target="../media/image51.sv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7" Type="http://schemas.microsoft.com/office/2007/relationships/hdphoto" Target="../media/hdphoto5.wdp"/><Relationship Id="rId2" Type="http://schemas.openxmlformats.org/officeDocument/2006/relationships/image" Target="../media/image44.jpeg"/><Relationship Id="rId1" Type="http://schemas.openxmlformats.org/officeDocument/2006/relationships/slideLayout" Target="../slideLayouts/slideLayout12.xml"/><Relationship Id="rId6" Type="http://schemas.openxmlformats.org/officeDocument/2006/relationships/image" Target="../media/image47.png"/><Relationship Id="rId5" Type="http://schemas.microsoft.com/office/2007/relationships/hdphoto" Target="../media/hdphoto2.wdp"/><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7" Type="http://schemas.microsoft.com/office/2007/relationships/hdphoto" Target="../media/hdphoto5.wdp"/><Relationship Id="rId2" Type="http://schemas.openxmlformats.org/officeDocument/2006/relationships/image" Target="../media/image44.jpeg"/><Relationship Id="rId1" Type="http://schemas.openxmlformats.org/officeDocument/2006/relationships/slideLayout" Target="../slideLayouts/slideLayout12.xml"/><Relationship Id="rId6" Type="http://schemas.openxmlformats.org/officeDocument/2006/relationships/image" Target="../media/image47.png"/><Relationship Id="rId5" Type="http://schemas.microsoft.com/office/2007/relationships/hdphoto" Target="../media/hdphoto2.wdp"/><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microsoft.com/office/2007/relationships/hdphoto" Target="../media/hdphoto9.wdp"/></Relationships>
</file>

<file path=ppt/slides/_rels/slide27.xml.rels><?xml version="1.0" encoding="UTF-8" standalone="yes"?>
<Relationships xmlns="http://schemas.openxmlformats.org/package/2006/relationships"><Relationship Id="rId8" Type="http://schemas.openxmlformats.org/officeDocument/2006/relationships/image" Target="../media/image60.png"/><Relationship Id="rId13" Type="http://schemas.microsoft.com/office/2007/relationships/hdphoto" Target="../media/hdphoto10.wdp"/><Relationship Id="rId3" Type="http://schemas.openxmlformats.org/officeDocument/2006/relationships/image" Target="../media/image58.png"/><Relationship Id="rId7" Type="http://schemas.openxmlformats.org/officeDocument/2006/relationships/image" Target="../media/image57.png"/><Relationship Id="rId12"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56.png"/><Relationship Id="rId11" Type="http://schemas.openxmlformats.org/officeDocument/2006/relationships/image" Target="../media/image63.png"/><Relationship Id="rId5" Type="http://schemas.openxmlformats.org/officeDocument/2006/relationships/image" Target="../media/image59.png"/><Relationship Id="rId10" Type="http://schemas.openxmlformats.org/officeDocument/2006/relationships/image" Target="../media/image62.png"/><Relationship Id="rId4" Type="http://schemas.openxmlformats.org/officeDocument/2006/relationships/image" Target="../media/image54.png"/><Relationship Id="rId9" Type="http://schemas.openxmlformats.org/officeDocument/2006/relationships/image" Target="../media/image61.jpg"/></Relationships>
</file>

<file path=ppt/slides/_rels/slide28.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notesSlide" Target="../notesSlides/notesSlide16.xml"/><Relationship Id="rId7" Type="http://schemas.microsoft.com/office/2007/relationships/hdphoto" Target="../media/hdphoto11.wdp"/><Relationship Id="rId12" Type="http://schemas.openxmlformats.org/officeDocument/2006/relationships/image" Target="../media/image72.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67.png"/><Relationship Id="rId11" Type="http://schemas.openxmlformats.org/officeDocument/2006/relationships/image" Target="../media/image71.png"/><Relationship Id="rId5" Type="http://schemas.openxmlformats.org/officeDocument/2006/relationships/image" Target="../media/image66.png"/><Relationship Id="rId15" Type="http://schemas.openxmlformats.org/officeDocument/2006/relationships/image" Target="../media/image75.png"/><Relationship Id="rId10" Type="http://schemas.openxmlformats.org/officeDocument/2006/relationships/image" Target="../media/image70.png"/><Relationship Id="rId4" Type="http://schemas.openxmlformats.org/officeDocument/2006/relationships/image" Target="../media/image65.png"/><Relationship Id="rId9" Type="http://schemas.openxmlformats.org/officeDocument/2006/relationships/image" Target="../media/image69.png"/><Relationship Id="rId14"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7" Type="http://schemas.microsoft.com/office/2007/relationships/hdphoto" Target="../media/hdphoto12.wdp"/><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16.png"/><Relationship Id="rId4" Type="http://schemas.openxmlformats.org/officeDocument/2006/relationships/image" Target="../media/image77.sv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7" Type="http://schemas.microsoft.com/office/2007/relationships/hdphoto" Target="../media/hdphoto12.wdp"/><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16.png"/><Relationship Id="rId4" Type="http://schemas.openxmlformats.org/officeDocument/2006/relationships/image" Target="../media/image77.sv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7" Type="http://schemas.microsoft.com/office/2007/relationships/hdphoto" Target="../media/hdphoto5.wdp"/><Relationship Id="rId2" Type="http://schemas.openxmlformats.org/officeDocument/2006/relationships/image" Target="../media/image44.jpeg"/><Relationship Id="rId1" Type="http://schemas.openxmlformats.org/officeDocument/2006/relationships/slideLayout" Target="../slideLayouts/slideLayout12.xml"/><Relationship Id="rId6" Type="http://schemas.openxmlformats.org/officeDocument/2006/relationships/image" Target="../media/image47.png"/><Relationship Id="rId5" Type="http://schemas.microsoft.com/office/2007/relationships/hdphoto" Target="../media/hdphoto2.wdp"/><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em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9.sv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0.png"/><Relationship Id="rId5" Type="http://schemas.microsoft.com/office/2007/relationships/hdphoto" Target="../media/hdphoto3.wdp"/><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Thinkpad\Desktop\新建文件夹 (2)\·_0002_图层-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7303"/>
          <a:stretch>
            <a:fillRect/>
          </a:stretch>
        </p:blipFill>
        <p:spPr bwMode="auto">
          <a:xfrm>
            <a:off x="0" y="0"/>
            <a:ext cx="12192000" cy="430106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Thinkpad\Desktop\新建文件夹 (2)\·_0001_图层-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2222" t="50000"/>
          <a:stretch>
            <a:fillRect/>
          </a:stretch>
        </p:blipFill>
        <p:spPr bwMode="auto">
          <a:xfrm>
            <a:off x="5677991" y="3663030"/>
            <a:ext cx="6480043" cy="3155283"/>
          </a:xfrm>
          <a:prstGeom prst="rect">
            <a:avLst/>
          </a:prstGeom>
          <a:noFill/>
          <a:extLst>
            <a:ext uri="{909E8E84-426E-40DD-AFC4-6F175D3DCCD1}">
              <a14:hiddenFill xmlns:a14="http://schemas.microsoft.com/office/drawing/2010/main">
                <a:solidFill>
                  <a:srgbClr val="FFFFFF"/>
                </a:solidFill>
              </a14:hiddenFill>
            </a:ext>
          </a:extLst>
        </p:spPr>
      </p:pic>
      <p:sp>
        <p:nvSpPr>
          <p:cNvPr id="20" name="淘宝网Chenying0907出品 19"/>
          <p:cNvSpPr/>
          <p:nvPr/>
        </p:nvSpPr>
        <p:spPr>
          <a:xfrm>
            <a:off x="-1508125" y="4727575"/>
            <a:ext cx="1216025" cy="1216025"/>
          </a:xfrm>
          <a:prstGeom prst="ellipse">
            <a:avLst/>
          </a:prstGeom>
          <a:blipFill dpi="0" rotWithShape="1">
            <a:blip r:embed="rId5">
              <a:alphaModFix amt="5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1" name="淘宝网Chenying0907出品 20"/>
          <p:cNvSpPr/>
          <p:nvPr/>
        </p:nvSpPr>
        <p:spPr>
          <a:xfrm>
            <a:off x="-900113" y="4597400"/>
            <a:ext cx="395288" cy="395288"/>
          </a:xfrm>
          <a:prstGeom prst="ellipse">
            <a:avLst/>
          </a:prstGeom>
          <a:blipFill dpi="0" rotWithShape="1">
            <a:blip r:embed="rId6" cstate="print">
              <a:alphaModFix amt="4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2" name="淘宝网Chenying0907出品 21"/>
          <p:cNvSpPr/>
          <p:nvPr/>
        </p:nvSpPr>
        <p:spPr>
          <a:xfrm>
            <a:off x="-1493838" y="4794250"/>
            <a:ext cx="674688" cy="674688"/>
          </a:xfrm>
          <a:prstGeom prst="ellipse">
            <a:avLst/>
          </a:prstGeom>
          <a:blipFill dpi="0" rotWithShape="1">
            <a:blip r:embed="rId5">
              <a:alphaModFix amt="3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3" name="淘宝网Chenying0907出品 22"/>
          <p:cNvSpPr/>
          <p:nvPr/>
        </p:nvSpPr>
        <p:spPr>
          <a:xfrm>
            <a:off x="-990600" y="5622925"/>
            <a:ext cx="344487" cy="344488"/>
          </a:xfrm>
          <a:prstGeom prst="ellipse">
            <a:avLst/>
          </a:prstGeom>
          <a:blipFill dpi="0" rotWithShape="1">
            <a:blip r:embed="rId7" cstate="print">
              <a:alphaModFix amt="3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4" name="淘宝网Chenying0907出品 23"/>
          <p:cNvSpPr/>
          <p:nvPr/>
        </p:nvSpPr>
        <p:spPr>
          <a:xfrm>
            <a:off x="-2652713" y="6818313"/>
            <a:ext cx="342900" cy="344487"/>
          </a:xfrm>
          <a:prstGeom prst="ellipse">
            <a:avLst/>
          </a:prstGeom>
          <a:blipFill dpi="0" rotWithShape="1">
            <a:blip r:embed="rId7" cstate="print">
              <a:alphaModFix amt="2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5" name="淘宝网Chenying0907出品 24"/>
          <p:cNvSpPr/>
          <p:nvPr/>
        </p:nvSpPr>
        <p:spPr>
          <a:xfrm>
            <a:off x="-1101725" y="6867525"/>
            <a:ext cx="819150" cy="819150"/>
          </a:xfrm>
          <a:prstGeom prst="ellipse">
            <a:avLst/>
          </a:prstGeom>
          <a:blipFill dpi="0" rotWithShape="1">
            <a:blip r:embed="rId5">
              <a:alphaModFix amt="2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6" name="淘宝网Chenying0907出品 25"/>
          <p:cNvSpPr/>
          <p:nvPr/>
        </p:nvSpPr>
        <p:spPr>
          <a:xfrm>
            <a:off x="4641850" y="7119938"/>
            <a:ext cx="344488" cy="344487"/>
          </a:xfrm>
          <a:prstGeom prst="ellipse">
            <a:avLst/>
          </a:prstGeom>
          <a:blipFill dpi="0" rotWithShape="1">
            <a:blip r:embed="rId7" cstate="print">
              <a:alphaModFix amt="3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pic>
        <p:nvPicPr>
          <p:cNvPr id="27" name="Picture 8">
            <a:extLst>
              <a:ext uri="{FF2B5EF4-FFF2-40B4-BE49-F238E27FC236}">
                <a16:creationId xmlns:a16="http://schemas.microsoft.com/office/drawing/2014/main" id="{02766B1D-BA70-1409-5A8E-3B10A43C707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328732"/>
            <a:ext cx="7315200" cy="1197864"/>
          </a:xfrm>
          <a:prstGeom prst="rect">
            <a:avLst/>
          </a:prstGeom>
        </p:spPr>
      </p:pic>
      <p:pic>
        <p:nvPicPr>
          <p:cNvPr id="29" name="Picture 8">
            <a:extLst>
              <a:ext uri="{FF2B5EF4-FFF2-40B4-BE49-F238E27FC236}">
                <a16:creationId xmlns:a16="http://schemas.microsoft.com/office/drawing/2014/main" id="{C7BAF44D-2070-8011-681E-D409089DB1D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67569">
            <a:off x="3230321" y="-728886"/>
            <a:ext cx="8902412" cy="1457770"/>
          </a:xfrm>
          <a:prstGeom prst="rect">
            <a:avLst/>
          </a:prstGeom>
        </p:spPr>
      </p:pic>
      <p:pic>
        <p:nvPicPr>
          <p:cNvPr id="30" name="图片 6">
            <a:extLst>
              <a:ext uri="{FF2B5EF4-FFF2-40B4-BE49-F238E27FC236}">
                <a16:creationId xmlns:a16="http://schemas.microsoft.com/office/drawing/2014/main" id="{669A8F93-8107-1CA3-D897-E48080CBE1AC}"/>
              </a:ext>
            </a:extLst>
          </p:cNvPr>
          <p:cNvPicPr>
            <a:picLocks noChangeAspect="1"/>
          </p:cNvPicPr>
          <p:nvPr/>
        </p:nvPicPr>
        <p:blipFill rotWithShape="1">
          <a:blip r:embed="rId10"/>
          <a:srcRect r="40828" b="22411"/>
          <a:stretch/>
        </p:blipFill>
        <p:spPr>
          <a:xfrm flipH="1">
            <a:off x="-1" y="2887640"/>
            <a:ext cx="2270927" cy="3970360"/>
          </a:xfrm>
          <a:prstGeom prst="rect">
            <a:avLst/>
          </a:prstGeom>
        </p:spPr>
      </p:pic>
      <p:sp>
        <p:nvSpPr>
          <p:cNvPr id="2" name="Rectangle 1">
            <a:extLst>
              <a:ext uri="{FF2B5EF4-FFF2-40B4-BE49-F238E27FC236}">
                <a16:creationId xmlns:a16="http://schemas.microsoft.com/office/drawing/2014/main" id="{49629717-B86A-E1B9-22A3-23B4E02CEC49}"/>
              </a:ext>
            </a:extLst>
          </p:cNvPr>
          <p:cNvSpPr/>
          <p:nvPr/>
        </p:nvSpPr>
        <p:spPr>
          <a:xfrm>
            <a:off x="-1246929" y="2505670"/>
            <a:ext cx="15040208" cy="923330"/>
          </a:xfrm>
          <a:prstGeom prst="rect">
            <a:avLst/>
          </a:prstGeom>
          <a:noFill/>
        </p:spPr>
        <p:txBody>
          <a:bodyPr wrap="none" lIns="91440" tIns="45720" rIns="91440" bIns="45720">
            <a:prstTxWarp prst="textArchUp">
              <a:avLst>
                <a:gd name="adj" fmla="val 10938857"/>
              </a:avLst>
            </a:prstTxWarp>
            <a:spAutoFit/>
          </a:bodyPr>
          <a:lstStyle/>
          <a:p>
            <a:pPr algn="ctr"/>
            <a:r>
              <a:rPr lang="en-US" sz="44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CHÀO MỪNG CÁC CÔ GIÁO ĐẾN DỰ GIỜ</a:t>
            </a:r>
          </a:p>
        </p:txBody>
      </p:sp>
      <p:sp>
        <p:nvSpPr>
          <p:cNvPr id="4" name="TextBox 3">
            <a:extLst>
              <a:ext uri="{FF2B5EF4-FFF2-40B4-BE49-F238E27FC236}">
                <a16:creationId xmlns:a16="http://schemas.microsoft.com/office/drawing/2014/main" id="{B8655DB9-798B-ABAE-9D77-7903415D0E2D}"/>
              </a:ext>
            </a:extLst>
          </p:cNvPr>
          <p:cNvSpPr txBox="1"/>
          <p:nvPr/>
        </p:nvSpPr>
        <p:spPr>
          <a:xfrm>
            <a:off x="3450818" y="5916030"/>
            <a:ext cx="5011963"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GVCN: VŨ THỊ NGA HẰNG</a:t>
            </a:r>
          </a:p>
        </p:txBody>
      </p:sp>
      <p:sp>
        <p:nvSpPr>
          <p:cNvPr id="3" name="TextBox 2">
            <a:extLst>
              <a:ext uri="{FF2B5EF4-FFF2-40B4-BE49-F238E27FC236}">
                <a16:creationId xmlns:a16="http://schemas.microsoft.com/office/drawing/2014/main" id="{A15C2CC4-1DB0-FD53-AFCC-2C0938DFAB33}"/>
              </a:ext>
            </a:extLst>
          </p:cNvPr>
          <p:cNvSpPr txBox="1"/>
          <p:nvPr/>
        </p:nvSpPr>
        <p:spPr>
          <a:xfrm>
            <a:off x="1376624" y="743578"/>
            <a:ext cx="10088545" cy="954107"/>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PHÒNG GIÁO DỤC VÀ ĐÀO TẠO QUẬN HỒNG BÀNG</a:t>
            </a:r>
          </a:p>
          <a:p>
            <a:pPr algn="ctr"/>
            <a:r>
              <a:rPr lang="en-US" sz="2800" b="1" dirty="0">
                <a:latin typeface="Times New Roman" panose="02020603050405020304" pitchFamily="18" charset="0"/>
                <a:cs typeface="Times New Roman" panose="02020603050405020304" pitchFamily="18" charset="0"/>
              </a:rPr>
              <a:t>TRƯỜNG TIỂU HỌC AN HỒNG</a:t>
            </a:r>
          </a:p>
        </p:txBody>
      </p:sp>
      <p:pic>
        <p:nvPicPr>
          <p:cNvPr id="18" name="Picture 17">
            <a:extLst>
              <a:ext uri="{FF2B5EF4-FFF2-40B4-BE49-F238E27FC236}">
                <a16:creationId xmlns:a16="http://schemas.microsoft.com/office/drawing/2014/main" id="{06921260-3EF8-1783-78E6-1FF7F8BFAAE2}"/>
              </a:ext>
            </a:extLst>
          </p:cNvPr>
          <p:cNvPicPr>
            <a:picLocks noChangeAspect="1"/>
          </p:cNvPicPr>
          <p:nvPr/>
        </p:nvPicPr>
        <p:blipFill>
          <a:blip r:embed="rId11"/>
          <a:stretch>
            <a:fillRect/>
          </a:stretch>
        </p:blipFill>
        <p:spPr>
          <a:xfrm>
            <a:off x="-398621" y="3184957"/>
            <a:ext cx="3743268" cy="1201016"/>
          </a:xfrm>
          <a:prstGeom prst="rect">
            <a:avLst/>
          </a:prstGeom>
        </p:spPr>
      </p:pic>
      <p:pic>
        <p:nvPicPr>
          <p:cNvPr id="19" name="Picture 18">
            <a:extLst>
              <a:ext uri="{FF2B5EF4-FFF2-40B4-BE49-F238E27FC236}">
                <a16:creationId xmlns:a16="http://schemas.microsoft.com/office/drawing/2014/main" id="{0A081817-A074-E832-C58B-913063683570}"/>
              </a:ext>
            </a:extLst>
          </p:cNvPr>
          <p:cNvPicPr>
            <a:picLocks noChangeAspect="1"/>
          </p:cNvPicPr>
          <p:nvPr/>
        </p:nvPicPr>
        <p:blipFill>
          <a:blip r:embed="rId12"/>
          <a:stretch>
            <a:fillRect/>
          </a:stretch>
        </p:blipFill>
        <p:spPr>
          <a:xfrm>
            <a:off x="2723334" y="3087067"/>
            <a:ext cx="8902144" cy="2310584"/>
          </a:xfrm>
          <a:prstGeom prst="rect">
            <a:avLst/>
          </a:prstGeom>
        </p:spPr>
      </p:pic>
      <p:pic>
        <p:nvPicPr>
          <p:cNvPr id="28" name="Picture 27">
            <a:extLst>
              <a:ext uri="{FF2B5EF4-FFF2-40B4-BE49-F238E27FC236}">
                <a16:creationId xmlns:a16="http://schemas.microsoft.com/office/drawing/2014/main" id="{04F22C5A-FCA6-0B85-69DA-8859AF9376DD}"/>
              </a:ext>
            </a:extLst>
          </p:cNvPr>
          <p:cNvPicPr>
            <a:picLocks noChangeAspect="1"/>
          </p:cNvPicPr>
          <p:nvPr/>
        </p:nvPicPr>
        <p:blipFill>
          <a:blip r:embed="rId13"/>
          <a:stretch>
            <a:fillRect/>
          </a:stretch>
        </p:blipFill>
        <p:spPr>
          <a:xfrm>
            <a:off x="8462781" y="5637620"/>
            <a:ext cx="2298391" cy="701101"/>
          </a:xfrm>
          <a:prstGeom prst="rect">
            <a:avLst/>
          </a:prstGeom>
        </p:spPr>
      </p:pic>
    </p:spTree>
    <p:extLst>
      <p:ext uri="{BB962C8B-B14F-4D97-AF65-F5344CB8AC3E}">
        <p14:creationId xmlns:p14="http://schemas.microsoft.com/office/powerpoint/2010/main" val="34639250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Scale>
                                      <p:cBhvr>
                                        <p:cTn id="7"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
                                        </p:tgtEl>
                                        <p:attrNameLst>
                                          <p:attrName>ppt_x</p:attrName>
                                          <p:attrName>ppt_y</p:attrName>
                                        </p:attrNameLst>
                                      </p:cBhvr>
                                    </p:animMotion>
                                    <p:animEffect transition="in" filter="fade">
                                      <p:cBhvr>
                                        <p:cTn id="9" dur="10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down)">
                                      <p:cBhvr>
                                        <p:cTn id="14" dur="500"/>
                                        <p:tgtEl>
                                          <p:spTgt spid="19"/>
                                        </p:tgtEl>
                                      </p:cBhvr>
                                    </p:animEffect>
                                  </p:childTnLst>
                                </p:cTn>
                              </p:par>
                              <p:par>
                                <p:cTn id="15" presetID="22" presetClass="entr" presetSubtype="4"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AD8557B-9EC3-49BD-AE79-B76C31BD56B1}"/>
              </a:ext>
            </a:extLst>
          </p:cNvPr>
          <p:cNvSpPr txBox="1"/>
          <p:nvPr/>
        </p:nvSpPr>
        <p:spPr>
          <a:xfrm>
            <a:off x="2052320" y="4865038"/>
            <a:ext cx="8087360" cy="1323439"/>
          </a:xfrm>
          <a:prstGeom prst="rect">
            <a:avLst/>
          </a:prstGeom>
          <a:noFill/>
        </p:spPr>
        <p:txBody>
          <a:bodyPr wrap="square" rtlCol="0">
            <a:spAutoFit/>
          </a:bodyPr>
          <a:lstStyle/>
          <a:p>
            <a:pPr lvl="0" algn="ctr"/>
            <a:r>
              <a:rPr lang="vi-VN" sz="4000" b="1">
                <a:solidFill>
                  <a:srgbClr val="002060"/>
                </a:solidFill>
                <a:cs typeface="Arial" panose="020B0604020202020204" pitchFamily="34" charset="0"/>
              </a:rPr>
              <a:t>Vi phạm quy định tại khu vực cảnh quan</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4A03E4E4-8FC9-CE46-68E4-6734EE7D08AE}"/>
              </a:ext>
            </a:extLst>
          </p:cNvPr>
          <p:cNvPicPr>
            <a:picLocks noChangeAspect="1"/>
          </p:cNvPicPr>
          <p:nvPr/>
        </p:nvPicPr>
        <p:blipFill>
          <a:blip r:embed="rId3"/>
          <a:stretch>
            <a:fillRect/>
          </a:stretch>
        </p:blipFill>
        <p:spPr>
          <a:xfrm>
            <a:off x="4064634" y="751522"/>
            <a:ext cx="4063365" cy="4025508"/>
          </a:xfrm>
          <a:prstGeom prst="rect">
            <a:avLst/>
          </a:prstGeom>
        </p:spPr>
      </p:pic>
    </p:spTree>
    <p:extLst>
      <p:ext uri="{BB962C8B-B14F-4D97-AF65-F5344CB8AC3E}">
        <p14:creationId xmlns:p14="http://schemas.microsoft.com/office/powerpoint/2010/main" val="305511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AD8557B-9EC3-49BD-AE79-B76C31BD56B1}"/>
              </a:ext>
            </a:extLst>
          </p:cNvPr>
          <p:cNvSpPr txBox="1"/>
          <p:nvPr/>
        </p:nvSpPr>
        <p:spPr>
          <a:xfrm>
            <a:off x="2367280" y="4844718"/>
            <a:ext cx="7345680" cy="1446550"/>
          </a:xfrm>
          <a:prstGeom prst="rect">
            <a:avLst/>
          </a:prstGeom>
          <a:noFill/>
        </p:spPr>
        <p:txBody>
          <a:bodyPr wrap="square" rtlCol="0">
            <a:spAutoFit/>
          </a:bodyPr>
          <a:lstStyle/>
          <a:p>
            <a:pPr lvl="0" algn="ctr"/>
            <a:r>
              <a:rPr lang="vi-VN" sz="4400" b="1" dirty="0">
                <a:solidFill>
                  <a:srgbClr val="002060"/>
                </a:solidFill>
                <a:cs typeface="Arial" panose="020B0604020202020204" pitchFamily="34" charset="0"/>
              </a:rPr>
              <a:t>Ngắt cành, bẻ hoa nơi công cộng</a:t>
            </a:r>
            <a:endParaRPr kumimoji="0" lang="en-US" sz="4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5AC3DF0-6E5B-C448-AF42-085A59BE6F78}"/>
              </a:ext>
            </a:extLst>
          </p:cNvPr>
          <p:cNvPicPr>
            <a:picLocks noChangeAspect="1"/>
          </p:cNvPicPr>
          <p:nvPr/>
        </p:nvPicPr>
        <p:blipFill>
          <a:blip r:embed="rId3"/>
          <a:stretch>
            <a:fillRect/>
          </a:stretch>
        </p:blipFill>
        <p:spPr>
          <a:xfrm>
            <a:off x="3472180" y="701040"/>
            <a:ext cx="5448300" cy="3987165"/>
          </a:xfrm>
          <a:prstGeom prst="rect">
            <a:avLst/>
          </a:prstGeom>
        </p:spPr>
      </p:pic>
    </p:spTree>
    <p:extLst>
      <p:ext uri="{BB962C8B-B14F-4D97-AF65-F5344CB8AC3E}">
        <p14:creationId xmlns:p14="http://schemas.microsoft.com/office/powerpoint/2010/main" val="2801480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AD8557B-9EC3-49BD-AE79-B76C31BD56B1}"/>
              </a:ext>
            </a:extLst>
          </p:cNvPr>
          <p:cNvSpPr txBox="1"/>
          <p:nvPr/>
        </p:nvSpPr>
        <p:spPr>
          <a:xfrm>
            <a:off x="3108960" y="4844718"/>
            <a:ext cx="6604000" cy="1446550"/>
          </a:xfrm>
          <a:prstGeom prst="rect">
            <a:avLst/>
          </a:prstGeom>
          <a:noFill/>
        </p:spPr>
        <p:txBody>
          <a:bodyPr wrap="square" rtlCol="0">
            <a:spAutoFit/>
          </a:bodyPr>
          <a:lstStyle/>
          <a:p>
            <a:pPr lvl="0" algn="ctr"/>
            <a:r>
              <a:rPr lang="vi-VN" sz="4400" b="1" dirty="0">
                <a:solidFill>
                  <a:srgbClr val="002060"/>
                </a:solidFill>
                <a:cs typeface="Arial" panose="020B0604020202020204" pitchFamily="34" charset="0"/>
              </a:rPr>
              <a:t>Giẫm chân lên ghế đá ở công viên</a:t>
            </a:r>
            <a:endParaRPr kumimoji="0" lang="en-US" sz="4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6EF8F37E-03C3-EB21-4BD9-193DC373D404}"/>
              </a:ext>
            </a:extLst>
          </p:cNvPr>
          <p:cNvPicPr>
            <a:picLocks noChangeAspect="1"/>
          </p:cNvPicPr>
          <p:nvPr/>
        </p:nvPicPr>
        <p:blipFill>
          <a:blip r:embed="rId3"/>
          <a:stretch>
            <a:fillRect/>
          </a:stretch>
        </p:blipFill>
        <p:spPr>
          <a:xfrm>
            <a:off x="3373754" y="751840"/>
            <a:ext cx="5685225" cy="3621087"/>
          </a:xfrm>
          <a:prstGeom prst="rect">
            <a:avLst/>
          </a:prstGeom>
        </p:spPr>
      </p:pic>
    </p:spTree>
    <p:extLst>
      <p:ext uri="{BB962C8B-B14F-4D97-AF65-F5344CB8AC3E}">
        <p14:creationId xmlns:p14="http://schemas.microsoft.com/office/powerpoint/2010/main" val="3304990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8F247952-EA9E-9AA6-BB56-FA10F07FF5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391" y="4892536"/>
            <a:ext cx="2541991" cy="2541991"/>
          </a:xfrm>
          <a:prstGeom prst="rect">
            <a:avLst/>
          </a:prstGeom>
        </p:spPr>
      </p:pic>
      <p:pic>
        <p:nvPicPr>
          <p:cNvPr id="8" name="Picture 7">
            <a:extLst>
              <a:ext uri="{FF2B5EF4-FFF2-40B4-BE49-F238E27FC236}">
                <a16:creationId xmlns:a16="http://schemas.microsoft.com/office/drawing/2014/main" id="{E95893C5-4FA4-4C8C-9D42-A62DDFB951AF}"/>
              </a:ext>
            </a:extLst>
          </p:cNvPr>
          <p:cNvPicPr>
            <a:picLocks noChangeAspect="1"/>
          </p:cNvPicPr>
          <p:nvPr/>
        </p:nvPicPr>
        <p:blipFill rotWithShape="1">
          <a:blip r:embed="rId4">
            <a:extLst>
              <a:ext uri="{28A0092B-C50C-407E-A947-70E740481C1C}">
                <a14:useLocalDpi xmlns:a14="http://schemas.microsoft.com/office/drawing/2010/main" val="0"/>
              </a:ext>
            </a:extLst>
          </a:blip>
          <a:srcRect l="18519" t="1" r="17429" b="7728"/>
          <a:stretch/>
        </p:blipFill>
        <p:spPr>
          <a:xfrm>
            <a:off x="9344543" y="1819851"/>
            <a:ext cx="2052126" cy="4561115"/>
          </a:xfrm>
          <a:prstGeom prst="rect">
            <a:avLst/>
          </a:prstGeom>
        </p:spPr>
      </p:pic>
      <p:sp>
        <p:nvSpPr>
          <p:cNvPr id="18" name="Speech Bubble: Rectangle with Corners Rounded 17">
            <a:extLst>
              <a:ext uri="{FF2B5EF4-FFF2-40B4-BE49-F238E27FC236}">
                <a16:creationId xmlns:a16="http://schemas.microsoft.com/office/drawing/2014/main" id="{FB65385C-36FD-4144-85DA-E2BF3D238B5A}"/>
              </a:ext>
            </a:extLst>
          </p:cNvPr>
          <p:cNvSpPr/>
          <p:nvPr/>
        </p:nvSpPr>
        <p:spPr>
          <a:xfrm>
            <a:off x="770579" y="1005840"/>
            <a:ext cx="8148569" cy="5375126"/>
          </a:xfrm>
          <a:prstGeom prst="wedgeRoundRectCallout">
            <a:avLst>
              <a:gd name="adj1" fmla="val 26468"/>
              <a:gd name="adj2" fmla="val 48832"/>
              <a:gd name="adj3" fmla="val 16667"/>
            </a:avLst>
          </a:prstGeom>
          <a:solidFill>
            <a:schemeClr val="bg1"/>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3A3825EF-7143-410B-99C0-EBA826D0771A}"/>
              </a:ext>
            </a:extLst>
          </p:cNvPr>
          <p:cNvSpPr txBox="1"/>
          <p:nvPr/>
        </p:nvSpPr>
        <p:spPr>
          <a:xfrm>
            <a:off x="979584" y="1413973"/>
            <a:ext cx="7747232" cy="4524315"/>
          </a:xfrm>
          <a:prstGeom prst="rect">
            <a:avLst/>
          </a:prstGeom>
          <a:noFill/>
        </p:spPr>
        <p:txBody>
          <a:bodyPr wrap="square" rtlCol="0">
            <a:spAutoFit/>
          </a:bodyPr>
          <a:lstStyle/>
          <a:p>
            <a:pPr lvl="0" algn="just">
              <a:defRPr/>
            </a:pPr>
            <a:r>
              <a:rPr lang="en-US" sz="3600" b="1" i="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3600" b="1" i="1" dirty="0">
                <a:solidFill>
                  <a:srgbClr val="002060"/>
                </a:solidFill>
                <a:latin typeface="Cambria" panose="02040503050406030204" pitchFamily="18" charset="0"/>
                <a:ea typeface="Cambria" panose="02040503050406030204" pitchFamily="18" charset="0"/>
                <a:cs typeface="Arial" panose="020B0604020202020204" pitchFamily="34" charset="0"/>
              </a:rPr>
              <a:t>Hiện nay, rất nhiều cảnh quan thiên nhiên xung quanh chúng ta đã được chăm sóc, bảo vệ. Tuy nhiên, vẫn có không ít cảnh quan bị xâm hại. Chúng ta cần lưu ý để góp sức tiếp tục những hoạt động hoạt động chăm sóc, bảo vệ cảnh quan thi</a:t>
            </a:r>
            <a:r>
              <a:rPr lang="en-US" sz="3600" b="1" i="1" dirty="0">
                <a:solidFill>
                  <a:srgbClr val="002060"/>
                </a:solidFill>
                <a:latin typeface="Cambria" panose="02040503050406030204" pitchFamily="18" charset="0"/>
                <a:ea typeface="Cambria" panose="02040503050406030204" pitchFamily="18" charset="0"/>
                <a:cs typeface="Arial" panose="020B0604020202020204" pitchFamily="34" charset="0"/>
              </a:rPr>
              <a:t>ê</a:t>
            </a:r>
            <a:r>
              <a:rPr lang="vi-VN" sz="3600" b="1" i="1" dirty="0">
                <a:solidFill>
                  <a:srgbClr val="002060"/>
                </a:solidFill>
                <a:latin typeface="Cambria" panose="02040503050406030204" pitchFamily="18" charset="0"/>
                <a:ea typeface="Cambria" panose="02040503050406030204" pitchFamily="18" charset="0"/>
                <a:cs typeface="Arial" panose="020B0604020202020204" pitchFamily="34" charset="0"/>
              </a:rPr>
              <a:t>n nhiên của địa phương.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Cloud 5">
            <a:extLst>
              <a:ext uri="{FF2B5EF4-FFF2-40B4-BE49-F238E27FC236}">
                <a16:creationId xmlns:a16="http://schemas.microsoft.com/office/drawing/2014/main" id="{082184D7-CB59-464D-8F13-795ECB98BC78}"/>
              </a:ext>
            </a:extLst>
          </p:cNvPr>
          <p:cNvSpPr/>
          <p:nvPr/>
        </p:nvSpPr>
        <p:spPr>
          <a:xfrm>
            <a:off x="9344543" y="178451"/>
            <a:ext cx="2273002" cy="1349012"/>
          </a:xfrm>
          <a:prstGeom prst="cloud">
            <a:avLst/>
          </a:prstGeom>
          <a:solidFill>
            <a:srgbClr val="FFFF0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BE805AAF-445D-4285-BF42-4C7FA5FCA55B}"/>
              </a:ext>
            </a:extLst>
          </p:cNvPr>
          <p:cNvSpPr txBox="1"/>
          <p:nvPr/>
        </p:nvSpPr>
        <p:spPr>
          <a:xfrm>
            <a:off x="9540666" y="502603"/>
            <a:ext cx="18807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Kết luận</a:t>
            </a:r>
          </a:p>
        </p:txBody>
      </p:sp>
      <p:pic>
        <p:nvPicPr>
          <p:cNvPr id="2" name="Picture 1" descr="A white circle with leaves and blue text&#10;&#10;Description automatically generated">
            <a:extLst>
              <a:ext uri="{FF2B5EF4-FFF2-40B4-BE49-F238E27FC236}">
                <a16:creationId xmlns:a16="http://schemas.microsoft.com/office/drawing/2014/main" id="{B9E092EA-C22E-3D1F-B5D9-4AB57BA9BD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4021" y="142778"/>
            <a:ext cx="1246890" cy="1246890"/>
          </a:xfrm>
          <a:prstGeom prst="rect">
            <a:avLst/>
          </a:prstGeom>
        </p:spPr>
      </p:pic>
    </p:spTree>
    <p:extLst>
      <p:ext uri="{BB962C8B-B14F-4D97-AF65-F5344CB8AC3E}">
        <p14:creationId xmlns:p14="http://schemas.microsoft.com/office/powerpoint/2010/main" val="453938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E58507D-327E-4827-9243-34B7306DFA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69" t="3722" r="8870" b="3722"/>
          <a:stretch/>
        </p:blipFill>
        <p:spPr>
          <a:xfrm>
            <a:off x="1" y="0"/>
            <a:ext cx="12192000" cy="6858000"/>
          </a:xfrm>
          <a:prstGeom prst="rect">
            <a:avLst/>
          </a:prstGeom>
        </p:spPr>
      </p:pic>
      <p:pic>
        <p:nvPicPr>
          <p:cNvPr id="16" name="Picture 17">
            <a:extLst>
              <a:ext uri="{FF2B5EF4-FFF2-40B4-BE49-F238E27FC236}">
                <a16:creationId xmlns:a16="http://schemas.microsoft.com/office/drawing/2014/main" id="{7BC26311-6766-395C-9554-EB57B1523A4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46389" y="1415516"/>
            <a:ext cx="1161476" cy="766574"/>
          </a:xfrm>
          <a:prstGeom prst="rect">
            <a:avLst/>
          </a:prstGeom>
        </p:spPr>
      </p:pic>
      <p:sp>
        <p:nvSpPr>
          <p:cNvPr id="2" name="Rectangle: Rounded Corners 1">
            <a:extLst>
              <a:ext uri="{FF2B5EF4-FFF2-40B4-BE49-F238E27FC236}">
                <a16:creationId xmlns:a16="http://schemas.microsoft.com/office/drawing/2014/main" id="{433CEAC6-CAC5-3AA2-00E7-D3F60DB5653E}"/>
              </a:ext>
            </a:extLst>
          </p:cNvPr>
          <p:cNvSpPr/>
          <p:nvPr/>
        </p:nvSpPr>
        <p:spPr>
          <a:xfrm>
            <a:off x="2733040" y="1920240"/>
            <a:ext cx="7193280" cy="2246513"/>
          </a:xfrm>
          <a:custGeom>
            <a:avLst/>
            <a:gdLst>
              <a:gd name="connsiteX0" fmla="*/ 0 w 7193280"/>
              <a:gd name="connsiteY0" fmla="*/ 374426 h 2246513"/>
              <a:gd name="connsiteX1" fmla="*/ 392817 w 7193280"/>
              <a:gd name="connsiteY1" fmla="*/ 0 h 2246513"/>
              <a:gd name="connsiteX2" fmla="*/ 6800462 w 7193280"/>
              <a:gd name="connsiteY2" fmla="*/ 0 h 2246513"/>
              <a:gd name="connsiteX3" fmla="*/ 7193280 w 7193280"/>
              <a:gd name="connsiteY3" fmla="*/ 374426 h 2246513"/>
              <a:gd name="connsiteX4" fmla="*/ 7193280 w 7193280"/>
              <a:gd name="connsiteY4" fmla="*/ 1872086 h 2246513"/>
              <a:gd name="connsiteX5" fmla="*/ 6800462 w 7193280"/>
              <a:gd name="connsiteY5" fmla="*/ 2246513 h 2246513"/>
              <a:gd name="connsiteX6" fmla="*/ 392817 w 7193280"/>
              <a:gd name="connsiteY6" fmla="*/ 2246513 h 2246513"/>
              <a:gd name="connsiteX7" fmla="*/ 0 w 7193280"/>
              <a:gd name="connsiteY7" fmla="*/ 1872086 h 2246513"/>
              <a:gd name="connsiteX8" fmla="*/ 0 w 7193280"/>
              <a:gd name="connsiteY8" fmla="*/ 374426 h 2246513"/>
              <a:gd name="connsiteX0" fmla="*/ 0 w 7193280"/>
              <a:gd name="connsiteY0" fmla="*/ 374426 h 2246513"/>
              <a:gd name="connsiteX1" fmla="*/ 392817 w 7193280"/>
              <a:gd name="connsiteY1" fmla="*/ 0 h 2246513"/>
              <a:gd name="connsiteX2" fmla="*/ 6800462 w 7193280"/>
              <a:gd name="connsiteY2" fmla="*/ 0 h 2246513"/>
              <a:gd name="connsiteX3" fmla="*/ 7193280 w 7193280"/>
              <a:gd name="connsiteY3" fmla="*/ 374426 h 2246513"/>
              <a:gd name="connsiteX4" fmla="*/ 7193280 w 7193280"/>
              <a:gd name="connsiteY4" fmla="*/ 1872086 h 2246513"/>
              <a:gd name="connsiteX5" fmla="*/ 6800462 w 7193280"/>
              <a:gd name="connsiteY5" fmla="*/ 2246513 h 2246513"/>
              <a:gd name="connsiteX6" fmla="*/ 392817 w 7193280"/>
              <a:gd name="connsiteY6" fmla="*/ 2246513 h 2246513"/>
              <a:gd name="connsiteX7" fmla="*/ 0 w 7193280"/>
              <a:gd name="connsiteY7" fmla="*/ 1872086 h 2246513"/>
              <a:gd name="connsiteX8" fmla="*/ 0 w 7193280"/>
              <a:gd name="connsiteY8" fmla="*/ 374426 h 2246513"/>
              <a:gd name="connsiteX0" fmla="*/ 0 w 7193280"/>
              <a:gd name="connsiteY0" fmla="*/ 374426 h 2246513"/>
              <a:gd name="connsiteX1" fmla="*/ 392817 w 7193280"/>
              <a:gd name="connsiteY1" fmla="*/ 0 h 2246513"/>
              <a:gd name="connsiteX2" fmla="*/ 6800462 w 7193280"/>
              <a:gd name="connsiteY2" fmla="*/ 0 h 2246513"/>
              <a:gd name="connsiteX3" fmla="*/ 7193280 w 7193280"/>
              <a:gd name="connsiteY3" fmla="*/ 374426 h 2246513"/>
              <a:gd name="connsiteX4" fmla="*/ 7193280 w 7193280"/>
              <a:gd name="connsiteY4" fmla="*/ 1872086 h 2246513"/>
              <a:gd name="connsiteX5" fmla="*/ 6800462 w 7193280"/>
              <a:gd name="connsiteY5" fmla="*/ 2246513 h 2246513"/>
              <a:gd name="connsiteX6" fmla="*/ 392817 w 7193280"/>
              <a:gd name="connsiteY6" fmla="*/ 2246513 h 2246513"/>
              <a:gd name="connsiteX7" fmla="*/ 0 w 7193280"/>
              <a:gd name="connsiteY7" fmla="*/ 1872086 h 2246513"/>
              <a:gd name="connsiteX8" fmla="*/ 0 w 7193280"/>
              <a:gd name="connsiteY8" fmla="*/ 374426 h 224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3280" h="2246513" fill="none" extrusionOk="0">
                <a:moveTo>
                  <a:pt x="0" y="374426"/>
                </a:moveTo>
                <a:cubicBezTo>
                  <a:pt x="-53621" y="159133"/>
                  <a:pt x="225692" y="40119"/>
                  <a:pt x="392817" y="0"/>
                </a:cubicBezTo>
                <a:cubicBezTo>
                  <a:pt x="1283096" y="295465"/>
                  <a:pt x="4757141" y="621834"/>
                  <a:pt x="6800462" y="0"/>
                </a:cubicBezTo>
                <a:cubicBezTo>
                  <a:pt x="7034075" y="24893"/>
                  <a:pt x="7245025" y="229995"/>
                  <a:pt x="7193280" y="374426"/>
                </a:cubicBezTo>
                <a:cubicBezTo>
                  <a:pt x="7299543" y="597734"/>
                  <a:pt x="7238179" y="982338"/>
                  <a:pt x="7193280" y="1872086"/>
                </a:cubicBezTo>
                <a:cubicBezTo>
                  <a:pt x="7099107" y="2094022"/>
                  <a:pt x="6960872" y="2207593"/>
                  <a:pt x="6800462" y="2246513"/>
                </a:cubicBezTo>
                <a:cubicBezTo>
                  <a:pt x="4211956" y="2397913"/>
                  <a:pt x="1521938" y="2249299"/>
                  <a:pt x="392817" y="2246513"/>
                </a:cubicBezTo>
                <a:cubicBezTo>
                  <a:pt x="179831" y="2193314"/>
                  <a:pt x="-58579" y="2112497"/>
                  <a:pt x="0" y="1872086"/>
                </a:cubicBezTo>
                <a:cubicBezTo>
                  <a:pt x="-149642" y="1586565"/>
                  <a:pt x="87628" y="953629"/>
                  <a:pt x="0" y="374426"/>
                </a:cubicBezTo>
                <a:close/>
              </a:path>
              <a:path w="7193280" h="2246513" stroke="0" extrusionOk="0">
                <a:moveTo>
                  <a:pt x="0" y="374426"/>
                </a:moveTo>
                <a:cubicBezTo>
                  <a:pt x="-37832" y="176113"/>
                  <a:pt x="167306" y="-3173"/>
                  <a:pt x="392817" y="0"/>
                </a:cubicBezTo>
                <a:cubicBezTo>
                  <a:pt x="2482978" y="430929"/>
                  <a:pt x="3471904" y="-83164"/>
                  <a:pt x="6800462" y="0"/>
                </a:cubicBezTo>
                <a:cubicBezTo>
                  <a:pt x="7023161" y="66858"/>
                  <a:pt x="7171867" y="201736"/>
                  <a:pt x="7193280" y="374426"/>
                </a:cubicBezTo>
                <a:cubicBezTo>
                  <a:pt x="7097086" y="888592"/>
                  <a:pt x="7067314" y="1605410"/>
                  <a:pt x="7193280" y="1872086"/>
                </a:cubicBezTo>
                <a:cubicBezTo>
                  <a:pt x="7216443" y="2093769"/>
                  <a:pt x="7010519" y="2276106"/>
                  <a:pt x="6800462" y="2246513"/>
                </a:cubicBezTo>
                <a:cubicBezTo>
                  <a:pt x="3656062" y="2518464"/>
                  <a:pt x="3122078" y="2003928"/>
                  <a:pt x="392817" y="2246513"/>
                </a:cubicBezTo>
                <a:cubicBezTo>
                  <a:pt x="212588" y="2220102"/>
                  <a:pt x="-8506" y="2053227"/>
                  <a:pt x="0" y="1872086"/>
                </a:cubicBezTo>
                <a:cubicBezTo>
                  <a:pt x="58992" y="1353793"/>
                  <a:pt x="-40793" y="927543"/>
                  <a:pt x="0" y="374426"/>
                </a:cubicBezTo>
                <a:close/>
              </a:path>
              <a:path w="7193280" h="2246513" fill="none" stroke="0" extrusionOk="0">
                <a:moveTo>
                  <a:pt x="0" y="374426"/>
                </a:moveTo>
                <a:cubicBezTo>
                  <a:pt x="-36281" y="183432"/>
                  <a:pt x="178550" y="-17566"/>
                  <a:pt x="392817" y="0"/>
                </a:cubicBezTo>
                <a:cubicBezTo>
                  <a:pt x="1822796" y="-75239"/>
                  <a:pt x="4429872" y="984"/>
                  <a:pt x="6800462" y="0"/>
                </a:cubicBezTo>
                <a:cubicBezTo>
                  <a:pt x="6989757" y="35530"/>
                  <a:pt x="7220290" y="194028"/>
                  <a:pt x="7193280" y="374426"/>
                </a:cubicBezTo>
                <a:cubicBezTo>
                  <a:pt x="7160155" y="696271"/>
                  <a:pt x="7278817" y="1220300"/>
                  <a:pt x="7193280" y="1872086"/>
                </a:cubicBezTo>
                <a:cubicBezTo>
                  <a:pt x="7188448" y="2086771"/>
                  <a:pt x="7026472" y="2222263"/>
                  <a:pt x="6800462" y="2246513"/>
                </a:cubicBezTo>
                <a:cubicBezTo>
                  <a:pt x="4591925" y="2454296"/>
                  <a:pt x="1550220" y="2284589"/>
                  <a:pt x="392817" y="2246513"/>
                </a:cubicBezTo>
                <a:cubicBezTo>
                  <a:pt x="201398" y="2235045"/>
                  <a:pt x="-31507" y="2128930"/>
                  <a:pt x="0" y="1872086"/>
                </a:cubicBezTo>
                <a:cubicBezTo>
                  <a:pt x="-3144" y="1499848"/>
                  <a:pt x="134112" y="1007160"/>
                  <a:pt x="0" y="374426"/>
                </a:cubicBezTo>
                <a:close/>
              </a:path>
              <a:path w="7193280" h="2246513" fill="none" stroke="0" extrusionOk="0">
                <a:moveTo>
                  <a:pt x="0" y="374426"/>
                </a:moveTo>
                <a:cubicBezTo>
                  <a:pt x="-62860" y="150515"/>
                  <a:pt x="198956" y="21836"/>
                  <a:pt x="392817" y="0"/>
                </a:cubicBezTo>
                <a:cubicBezTo>
                  <a:pt x="1273037" y="212940"/>
                  <a:pt x="4367569" y="322987"/>
                  <a:pt x="6800462" y="0"/>
                </a:cubicBezTo>
                <a:cubicBezTo>
                  <a:pt x="7016634" y="35000"/>
                  <a:pt x="7227052" y="239207"/>
                  <a:pt x="7193280" y="374426"/>
                </a:cubicBezTo>
                <a:cubicBezTo>
                  <a:pt x="7209936" y="625844"/>
                  <a:pt x="7282092" y="1088479"/>
                  <a:pt x="7193280" y="1872086"/>
                </a:cubicBezTo>
                <a:cubicBezTo>
                  <a:pt x="7143087" y="2094961"/>
                  <a:pt x="6995566" y="2197835"/>
                  <a:pt x="6800462" y="2246513"/>
                </a:cubicBezTo>
                <a:cubicBezTo>
                  <a:pt x="4202362" y="2388279"/>
                  <a:pt x="1474519" y="2434232"/>
                  <a:pt x="392817" y="2246513"/>
                </a:cubicBezTo>
                <a:cubicBezTo>
                  <a:pt x="173790" y="2184782"/>
                  <a:pt x="-58892" y="2131434"/>
                  <a:pt x="0" y="1872086"/>
                </a:cubicBezTo>
                <a:cubicBezTo>
                  <a:pt x="-6336" y="1543803"/>
                  <a:pt x="63078" y="928390"/>
                  <a:pt x="0" y="374426"/>
                </a:cubicBezTo>
                <a:close/>
              </a:path>
            </a:pathLst>
          </a:custGeom>
          <a:ln>
            <a:extLst>
              <a:ext uri="{C807C97D-BFC1-408E-A445-0C87EB9F89A2}">
                <ask:lineSketchStyleProps xmlns:ask="http://schemas.microsoft.com/office/drawing/2018/sketchyshapes" sd="1219033472">
                  <a:custGeom>
                    <a:avLst/>
                    <a:gdLst>
                      <a:gd name="connsiteX0" fmla="*/ 0 w 7193280"/>
                      <a:gd name="connsiteY0" fmla="*/ 374426 h 2246513"/>
                      <a:gd name="connsiteX1" fmla="*/ 392817 w 7193280"/>
                      <a:gd name="connsiteY1" fmla="*/ 0 h 2246513"/>
                      <a:gd name="connsiteX2" fmla="*/ 6800462 w 7193280"/>
                      <a:gd name="connsiteY2" fmla="*/ 0 h 2246513"/>
                      <a:gd name="connsiteX3" fmla="*/ 7193280 w 7193280"/>
                      <a:gd name="connsiteY3" fmla="*/ 374426 h 2246513"/>
                      <a:gd name="connsiteX4" fmla="*/ 7193280 w 7193280"/>
                      <a:gd name="connsiteY4" fmla="*/ 1872086 h 2246513"/>
                      <a:gd name="connsiteX5" fmla="*/ 6800462 w 7193280"/>
                      <a:gd name="connsiteY5" fmla="*/ 2246513 h 2246513"/>
                      <a:gd name="connsiteX6" fmla="*/ 392817 w 7193280"/>
                      <a:gd name="connsiteY6" fmla="*/ 2246513 h 2246513"/>
                      <a:gd name="connsiteX7" fmla="*/ 0 w 7193280"/>
                      <a:gd name="connsiteY7" fmla="*/ 1872086 h 2246513"/>
                      <a:gd name="connsiteX8" fmla="*/ 0 w 7193280"/>
                      <a:gd name="connsiteY8" fmla="*/ 374426 h 2246513"/>
                      <a:gd name="connsiteX0" fmla="*/ 0 w 7193280"/>
                      <a:gd name="connsiteY0" fmla="*/ 374426 h 2246513"/>
                      <a:gd name="connsiteX1" fmla="*/ 392817 w 7193280"/>
                      <a:gd name="connsiteY1" fmla="*/ 0 h 2246513"/>
                      <a:gd name="connsiteX2" fmla="*/ 6800462 w 7193280"/>
                      <a:gd name="connsiteY2" fmla="*/ 0 h 2246513"/>
                      <a:gd name="connsiteX3" fmla="*/ 7193280 w 7193280"/>
                      <a:gd name="connsiteY3" fmla="*/ 374426 h 2246513"/>
                      <a:gd name="connsiteX4" fmla="*/ 7193280 w 7193280"/>
                      <a:gd name="connsiteY4" fmla="*/ 1872086 h 2246513"/>
                      <a:gd name="connsiteX5" fmla="*/ 6800462 w 7193280"/>
                      <a:gd name="connsiteY5" fmla="*/ 2246513 h 2246513"/>
                      <a:gd name="connsiteX6" fmla="*/ 392817 w 7193280"/>
                      <a:gd name="connsiteY6" fmla="*/ 2246513 h 2246513"/>
                      <a:gd name="connsiteX7" fmla="*/ 0 w 7193280"/>
                      <a:gd name="connsiteY7" fmla="*/ 1872086 h 2246513"/>
                      <a:gd name="connsiteX8" fmla="*/ 0 w 7193280"/>
                      <a:gd name="connsiteY8" fmla="*/ 374426 h 224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3280" h="2246513" fill="none" extrusionOk="0">
                        <a:moveTo>
                          <a:pt x="0" y="374426"/>
                        </a:moveTo>
                        <a:cubicBezTo>
                          <a:pt x="-47205" y="160171"/>
                          <a:pt x="201959" y="20709"/>
                          <a:pt x="392817" y="0"/>
                        </a:cubicBezTo>
                        <a:cubicBezTo>
                          <a:pt x="1220183" y="201813"/>
                          <a:pt x="4727182" y="311552"/>
                          <a:pt x="6800462" y="0"/>
                        </a:cubicBezTo>
                        <a:cubicBezTo>
                          <a:pt x="7031324" y="20655"/>
                          <a:pt x="7231677" y="213645"/>
                          <a:pt x="7193280" y="374426"/>
                        </a:cubicBezTo>
                        <a:cubicBezTo>
                          <a:pt x="7245324" y="645206"/>
                          <a:pt x="7221744" y="1059644"/>
                          <a:pt x="7193280" y="1872086"/>
                        </a:cubicBezTo>
                        <a:cubicBezTo>
                          <a:pt x="7114232" y="2091538"/>
                          <a:pt x="6983304" y="2223071"/>
                          <a:pt x="6800462" y="2246513"/>
                        </a:cubicBezTo>
                        <a:cubicBezTo>
                          <a:pt x="4311353" y="2404969"/>
                          <a:pt x="1569016" y="2345264"/>
                          <a:pt x="392817" y="2246513"/>
                        </a:cubicBezTo>
                        <a:cubicBezTo>
                          <a:pt x="177703" y="2222100"/>
                          <a:pt x="-35618" y="2099090"/>
                          <a:pt x="0" y="1872086"/>
                        </a:cubicBezTo>
                        <a:cubicBezTo>
                          <a:pt x="-97258" y="1492901"/>
                          <a:pt x="49160" y="925044"/>
                          <a:pt x="0" y="374426"/>
                        </a:cubicBezTo>
                        <a:close/>
                      </a:path>
                      <a:path w="7193280" h="2246513" stroke="0" extrusionOk="0">
                        <a:moveTo>
                          <a:pt x="0" y="374426"/>
                        </a:moveTo>
                        <a:cubicBezTo>
                          <a:pt x="-37389" y="165574"/>
                          <a:pt x="152421" y="5657"/>
                          <a:pt x="392817" y="0"/>
                        </a:cubicBezTo>
                        <a:cubicBezTo>
                          <a:pt x="2559247" y="309848"/>
                          <a:pt x="3581986" y="-89034"/>
                          <a:pt x="6800462" y="0"/>
                        </a:cubicBezTo>
                        <a:cubicBezTo>
                          <a:pt x="7014546" y="49800"/>
                          <a:pt x="7173951" y="200637"/>
                          <a:pt x="7193280" y="374426"/>
                        </a:cubicBezTo>
                        <a:cubicBezTo>
                          <a:pt x="7089333" y="932928"/>
                          <a:pt x="7106541" y="1607630"/>
                          <a:pt x="7193280" y="1872086"/>
                        </a:cubicBezTo>
                        <a:cubicBezTo>
                          <a:pt x="7207433" y="2086012"/>
                          <a:pt x="7020954" y="2244597"/>
                          <a:pt x="6800462" y="2246513"/>
                        </a:cubicBezTo>
                        <a:cubicBezTo>
                          <a:pt x="3700236" y="2429786"/>
                          <a:pt x="3184329" y="2086525"/>
                          <a:pt x="392817" y="2246513"/>
                        </a:cubicBezTo>
                        <a:cubicBezTo>
                          <a:pt x="180406" y="2210019"/>
                          <a:pt x="-7064" y="2083146"/>
                          <a:pt x="0" y="1872086"/>
                        </a:cubicBezTo>
                        <a:cubicBezTo>
                          <a:pt x="48580" y="1347233"/>
                          <a:pt x="26255" y="912830"/>
                          <a:pt x="0" y="374426"/>
                        </a:cubicBezTo>
                        <a:close/>
                      </a:path>
                      <a:path w="7193280" h="2246513" fill="none" stroke="0" extrusionOk="0">
                        <a:moveTo>
                          <a:pt x="0" y="374426"/>
                        </a:moveTo>
                        <a:cubicBezTo>
                          <a:pt x="-28832" y="160207"/>
                          <a:pt x="188616" y="14132"/>
                          <a:pt x="392817" y="0"/>
                        </a:cubicBezTo>
                        <a:cubicBezTo>
                          <a:pt x="1450614" y="204320"/>
                          <a:pt x="4396436" y="59035"/>
                          <a:pt x="6800462" y="0"/>
                        </a:cubicBezTo>
                        <a:cubicBezTo>
                          <a:pt x="7002897" y="40567"/>
                          <a:pt x="7207966" y="206146"/>
                          <a:pt x="7193280" y="374426"/>
                        </a:cubicBezTo>
                        <a:cubicBezTo>
                          <a:pt x="7194058" y="677261"/>
                          <a:pt x="7259386" y="1167653"/>
                          <a:pt x="7193280" y="1872086"/>
                        </a:cubicBezTo>
                        <a:cubicBezTo>
                          <a:pt x="7179202" y="2088606"/>
                          <a:pt x="7027654" y="2217839"/>
                          <a:pt x="6800462" y="2246513"/>
                        </a:cubicBezTo>
                        <a:cubicBezTo>
                          <a:pt x="4395296" y="2397898"/>
                          <a:pt x="1598716" y="2442696"/>
                          <a:pt x="392817" y="2246513"/>
                        </a:cubicBezTo>
                        <a:cubicBezTo>
                          <a:pt x="175951" y="2234236"/>
                          <a:pt x="-41437" y="2118641"/>
                          <a:pt x="0" y="1872086"/>
                        </a:cubicBezTo>
                        <a:cubicBezTo>
                          <a:pt x="-39237" y="1465287"/>
                          <a:pt x="96544" y="915335"/>
                          <a:pt x="0" y="374426"/>
                        </a:cubicBezTo>
                        <a:close/>
                      </a:path>
                    </a:pathLst>
                  </a:custGeom>
                  <ask:type>
                    <ask:lineSketchCurved/>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lvl="0" algn="ctr">
              <a:defRPr/>
            </a:pPr>
            <a:r>
              <a:rPr lang="en-US" sz="4000" b="1" dirty="0" err="1">
                <a:solidFill>
                  <a:srgbClr val="C00000"/>
                </a:solidFill>
                <a:latin typeface="Calibri" panose="020F0502020204030204" pitchFamily="34" charset="0"/>
                <a:cs typeface="Calibri" panose="020F0502020204030204" pitchFamily="34" charset="0"/>
              </a:rPr>
              <a:t>Hoạt</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động</a:t>
            </a:r>
            <a:r>
              <a:rPr lang="en-US" sz="4000" b="1" dirty="0">
                <a:solidFill>
                  <a:srgbClr val="C00000"/>
                </a:solidFill>
                <a:latin typeface="Calibri" panose="020F0502020204030204" pitchFamily="34" charset="0"/>
                <a:cs typeface="Calibri" panose="020F0502020204030204" pitchFamily="34" charset="0"/>
              </a:rPr>
              <a:t> 2: </a:t>
            </a:r>
            <a:r>
              <a:rPr lang="vi-VN" sz="4000" b="1" dirty="0">
                <a:solidFill>
                  <a:srgbClr val="C00000"/>
                </a:solidFill>
                <a:latin typeface="Calibri" panose="020F0502020204030204" pitchFamily="34" charset="0"/>
                <a:cs typeface="Calibri" panose="020F0502020204030204" pitchFamily="34" charset="0"/>
              </a:rPr>
              <a:t>Lập kế hoạch khảo sát thực trạng cảnh quan thiên nhiên ở địa phương</a:t>
            </a:r>
            <a:endParaRPr kumimoji="0" lang="en-US" sz="4000" b="1" i="0"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7947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8F247952-EA9E-9AA6-BB56-FA10F07FF5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391" y="4892536"/>
            <a:ext cx="2541991" cy="2541991"/>
          </a:xfrm>
          <a:prstGeom prst="rect">
            <a:avLst/>
          </a:prstGeom>
        </p:spPr>
      </p:pic>
      <p:sp>
        <p:nvSpPr>
          <p:cNvPr id="19" name="TextBox 18">
            <a:extLst>
              <a:ext uri="{FF2B5EF4-FFF2-40B4-BE49-F238E27FC236}">
                <a16:creationId xmlns:a16="http://schemas.microsoft.com/office/drawing/2014/main" id="{3A3825EF-7143-410B-99C0-EBA826D0771A}"/>
              </a:ext>
            </a:extLst>
          </p:cNvPr>
          <p:cNvSpPr txBox="1"/>
          <p:nvPr/>
        </p:nvSpPr>
        <p:spPr>
          <a:xfrm>
            <a:off x="1044620" y="613397"/>
            <a:ext cx="9855443" cy="1569660"/>
          </a:xfrm>
          <a:prstGeom prst="rect">
            <a:avLst/>
          </a:prstGeom>
          <a:noFill/>
        </p:spPr>
        <p:txBody>
          <a:bodyPr wrap="square" rtlCol="0">
            <a:spAutoFit/>
          </a:bodyPr>
          <a:lstStyle/>
          <a:p>
            <a:pPr lvl="0" algn="ctr">
              <a:defRPr/>
            </a:pPr>
            <a:r>
              <a:rPr lang="en-US" sz="4800" b="1" dirty="0" err="1">
                <a:solidFill>
                  <a:srgbClr val="E42B53"/>
                </a:solidFill>
                <a:latin typeface="Calibri" panose="020F0502020204030204" pitchFamily="34" charset="0"/>
                <a:cs typeface="Calibri" panose="020F0502020204030204" pitchFamily="34" charset="0"/>
              </a:rPr>
              <a:t>Lựa</a:t>
            </a:r>
            <a:r>
              <a:rPr lang="en-US" sz="4800" b="1" dirty="0">
                <a:solidFill>
                  <a:srgbClr val="E42B53"/>
                </a:solidFill>
                <a:latin typeface="Calibri" panose="020F0502020204030204" pitchFamily="34" charset="0"/>
                <a:cs typeface="Calibri" panose="020F0502020204030204" pitchFamily="34" charset="0"/>
              </a:rPr>
              <a:t> </a:t>
            </a:r>
            <a:r>
              <a:rPr lang="en-US" sz="4800" b="1" dirty="0" err="1">
                <a:solidFill>
                  <a:srgbClr val="E42B53"/>
                </a:solidFill>
                <a:latin typeface="Calibri" panose="020F0502020204030204" pitchFamily="34" charset="0"/>
                <a:cs typeface="Calibri" panose="020F0502020204030204" pitchFamily="34" charset="0"/>
              </a:rPr>
              <a:t>chọn</a:t>
            </a:r>
            <a:r>
              <a:rPr lang="en-US" sz="4800" b="1" dirty="0">
                <a:solidFill>
                  <a:srgbClr val="E42B53"/>
                </a:solidFill>
                <a:latin typeface="Calibri" panose="020F0502020204030204" pitchFamily="34" charset="0"/>
                <a:cs typeface="Calibri" panose="020F0502020204030204" pitchFamily="34" charset="0"/>
              </a:rPr>
              <a:t> </a:t>
            </a:r>
            <a:r>
              <a:rPr lang="en-US" sz="4800" b="1" dirty="0" err="1">
                <a:solidFill>
                  <a:srgbClr val="E42B53"/>
                </a:solidFill>
                <a:latin typeface="Calibri" panose="020F0502020204030204" pitchFamily="34" charset="0"/>
                <a:cs typeface="Calibri" panose="020F0502020204030204" pitchFamily="34" charset="0"/>
              </a:rPr>
              <a:t>một</a:t>
            </a:r>
            <a:r>
              <a:rPr lang="en-US" sz="4800" b="1" dirty="0">
                <a:solidFill>
                  <a:srgbClr val="E42B53"/>
                </a:solidFill>
                <a:latin typeface="Calibri" panose="020F0502020204030204" pitchFamily="34" charset="0"/>
                <a:cs typeface="Calibri" panose="020F0502020204030204" pitchFamily="34" charset="0"/>
              </a:rPr>
              <a:t> </a:t>
            </a:r>
            <a:r>
              <a:rPr lang="en-US" sz="4800" b="1" dirty="0" err="1">
                <a:solidFill>
                  <a:srgbClr val="E42B53"/>
                </a:solidFill>
                <a:latin typeface="Calibri" panose="020F0502020204030204" pitchFamily="34" charset="0"/>
                <a:cs typeface="Calibri" panose="020F0502020204030204" pitchFamily="34" charset="0"/>
              </a:rPr>
              <a:t>cảnh</a:t>
            </a:r>
            <a:r>
              <a:rPr lang="en-US" sz="4800" b="1" dirty="0">
                <a:solidFill>
                  <a:srgbClr val="E42B53"/>
                </a:solidFill>
                <a:latin typeface="Calibri" panose="020F0502020204030204" pitchFamily="34" charset="0"/>
                <a:cs typeface="Calibri" panose="020F0502020204030204" pitchFamily="34" charset="0"/>
              </a:rPr>
              <a:t> </a:t>
            </a:r>
            <a:r>
              <a:rPr lang="en-US" sz="4800" b="1" dirty="0" err="1">
                <a:solidFill>
                  <a:srgbClr val="E42B53"/>
                </a:solidFill>
                <a:latin typeface="Calibri" panose="020F0502020204030204" pitchFamily="34" charset="0"/>
                <a:cs typeface="Calibri" panose="020F0502020204030204" pitchFamily="34" charset="0"/>
              </a:rPr>
              <a:t>quan</a:t>
            </a:r>
            <a:r>
              <a:rPr lang="en-US" sz="4800" b="1" dirty="0">
                <a:solidFill>
                  <a:srgbClr val="E42B53"/>
                </a:solidFill>
                <a:latin typeface="Calibri" panose="020F0502020204030204" pitchFamily="34" charset="0"/>
                <a:cs typeface="Calibri" panose="020F0502020204030204" pitchFamily="34" charset="0"/>
              </a:rPr>
              <a:t> </a:t>
            </a:r>
            <a:r>
              <a:rPr lang="en-US" sz="4800" b="1" dirty="0" err="1">
                <a:solidFill>
                  <a:srgbClr val="E42B53"/>
                </a:solidFill>
                <a:latin typeface="Calibri" panose="020F0502020204030204" pitchFamily="34" charset="0"/>
                <a:cs typeface="Calibri" panose="020F0502020204030204" pitchFamily="34" charset="0"/>
              </a:rPr>
              <a:t>thiên</a:t>
            </a:r>
            <a:r>
              <a:rPr lang="en-US" sz="4800" b="1" dirty="0">
                <a:solidFill>
                  <a:srgbClr val="E42B53"/>
                </a:solidFill>
                <a:latin typeface="Calibri" panose="020F0502020204030204" pitchFamily="34" charset="0"/>
                <a:cs typeface="Calibri" panose="020F0502020204030204" pitchFamily="34" charset="0"/>
              </a:rPr>
              <a:t> </a:t>
            </a:r>
            <a:r>
              <a:rPr lang="en-US" sz="4800" b="1" dirty="0" err="1">
                <a:solidFill>
                  <a:srgbClr val="E42B53"/>
                </a:solidFill>
                <a:latin typeface="Calibri" panose="020F0502020204030204" pitchFamily="34" charset="0"/>
                <a:cs typeface="Calibri" panose="020F0502020204030204" pitchFamily="34" charset="0"/>
              </a:rPr>
              <a:t>nhiên</a:t>
            </a:r>
            <a:r>
              <a:rPr lang="en-US" sz="4800" b="1" dirty="0">
                <a:solidFill>
                  <a:srgbClr val="E42B53"/>
                </a:solidFill>
                <a:latin typeface="Calibri" panose="020F0502020204030204" pitchFamily="34" charset="0"/>
                <a:cs typeface="Calibri" panose="020F0502020204030204" pitchFamily="34" charset="0"/>
              </a:rPr>
              <a:t> </a:t>
            </a:r>
            <a:r>
              <a:rPr lang="en-US" sz="4800" b="1" dirty="0" err="1">
                <a:solidFill>
                  <a:srgbClr val="E42B53"/>
                </a:solidFill>
                <a:latin typeface="Calibri" panose="020F0502020204030204" pitchFamily="34" charset="0"/>
                <a:cs typeface="Calibri" panose="020F0502020204030204" pitchFamily="34" charset="0"/>
              </a:rPr>
              <a:t>để</a:t>
            </a:r>
            <a:r>
              <a:rPr lang="en-US" sz="4800" b="1" dirty="0">
                <a:solidFill>
                  <a:srgbClr val="E42B53"/>
                </a:solidFill>
                <a:latin typeface="Calibri" panose="020F0502020204030204" pitchFamily="34" charset="0"/>
                <a:cs typeface="Calibri" panose="020F0502020204030204" pitchFamily="34" charset="0"/>
              </a:rPr>
              <a:t> </a:t>
            </a:r>
            <a:r>
              <a:rPr lang="en-US" sz="4800" b="1" dirty="0" err="1">
                <a:solidFill>
                  <a:srgbClr val="E42B53"/>
                </a:solidFill>
                <a:latin typeface="Calibri" panose="020F0502020204030204" pitchFamily="34" charset="0"/>
                <a:cs typeface="Calibri" panose="020F0502020204030204" pitchFamily="34" charset="0"/>
              </a:rPr>
              <a:t>thực</a:t>
            </a:r>
            <a:r>
              <a:rPr lang="en-US" sz="4800" b="1" dirty="0">
                <a:solidFill>
                  <a:srgbClr val="E42B53"/>
                </a:solidFill>
                <a:latin typeface="Calibri" panose="020F0502020204030204" pitchFamily="34" charset="0"/>
                <a:cs typeface="Calibri" panose="020F0502020204030204" pitchFamily="34" charset="0"/>
              </a:rPr>
              <a:t> </a:t>
            </a:r>
            <a:r>
              <a:rPr lang="en-US" sz="4800" b="1" dirty="0" err="1">
                <a:solidFill>
                  <a:srgbClr val="E42B53"/>
                </a:solidFill>
                <a:latin typeface="Calibri" panose="020F0502020204030204" pitchFamily="34" charset="0"/>
                <a:cs typeface="Calibri" panose="020F0502020204030204" pitchFamily="34" charset="0"/>
              </a:rPr>
              <a:t>hiện</a:t>
            </a:r>
            <a:r>
              <a:rPr lang="en-US" sz="4800" b="1" dirty="0">
                <a:solidFill>
                  <a:srgbClr val="E42B53"/>
                </a:solidFill>
                <a:latin typeface="Calibri" panose="020F0502020204030204" pitchFamily="34" charset="0"/>
                <a:cs typeface="Calibri" panose="020F0502020204030204" pitchFamily="34" charset="0"/>
              </a:rPr>
              <a:t> </a:t>
            </a:r>
            <a:r>
              <a:rPr lang="en-US" sz="4800" b="1" dirty="0" err="1">
                <a:solidFill>
                  <a:srgbClr val="E42B53"/>
                </a:solidFill>
                <a:latin typeface="Calibri" panose="020F0502020204030204" pitchFamily="34" charset="0"/>
                <a:cs typeface="Calibri" panose="020F0502020204030204" pitchFamily="34" charset="0"/>
              </a:rPr>
              <a:t>khảo</a:t>
            </a:r>
            <a:r>
              <a:rPr lang="en-US" sz="4800" b="1" dirty="0">
                <a:solidFill>
                  <a:srgbClr val="E42B53"/>
                </a:solidFill>
                <a:latin typeface="Calibri" panose="020F0502020204030204" pitchFamily="34" charset="0"/>
                <a:cs typeface="Calibri" panose="020F0502020204030204" pitchFamily="34" charset="0"/>
              </a:rPr>
              <a:t> </a:t>
            </a:r>
            <a:r>
              <a:rPr lang="en-US" sz="4800" b="1" dirty="0" err="1">
                <a:solidFill>
                  <a:srgbClr val="E42B53"/>
                </a:solidFill>
                <a:latin typeface="Calibri" panose="020F0502020204030204" pitchFamily="34" charset="0"/>
                <a:cs typeface="Calibri" panose="020F0502020204030204" pitchFamily="34" charset="0"/>
              </a:rPr>
              <a:t>sát</a:t>
            </a:r>
            <a:endParaRPr kumimoji="0" lang="en-US" sz="4800" b="0" i="1" u="none" strike="noStrike" kern="1200" cap="none" spc="0" normalizeH="0" baseline="0" noProof="0" dirty="0">
              <a:ln>
                <a:noFill/>
              </a:ln>
              <a:solidFill>
                <a:srgbClr val="E42B53"/>
              </a:solidFill>
              <a:effectLst/>
              <a:uLnTx/>
              <a:uFillTx/>
              <a:latin typeface="Calibri" panose="020F0502020204030204" pitchFamily="34" charset="0"/>
              <a:cs typeface="Calibri" panose="020F0502020204030204" pitchFamily="34" charset="0"/>
            </a:endParaRPr>
          </a:p>
        </p:txBody>
      </p:sp>
      <p:pic>
        <p:nvPicPr>
          <p:cNvPr id="11" name="Picture 2">
            <a:extLst>
              <a:ext uri="{FF2B5EF4-FFF2-40B4-BE49-F238E27FC236}">
                <a16:creationId xmlns:a16="http://schemas.microsoft.com/office/drawing/2014/main" id="{BEDC3B64-CA69-4CE1-8D07-BE5024F1B9A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200" b="96400" l="1600" r="95400">
                        <a14:foregroundMark x1="46600" y1="5200" x2="51400" y2="33200"/>
                        <a14:foregroundMark x1="11200" y1="84800" x2="64800" y2="83200"/>
                        <a14:foregroundMark x1="64800" y1="83200" x2="81000" y2="83800"/>
                        <a14:foregroundMark x1="23200" y1="23400" x2="19000" y2="81000"/>
                        <a14:foregroundMark x1="9200" y1="89800" x2="23600" y2="91000"/>
                        <a14:foregroundMark x1="23600" y1="91000" x2="41800" y2="90400"/>
                        <a14:foregroundMark x1="41800" y1="90400" x2="63200" y2="90600"/>
                        <a14:foregroundMark x1="89400" y1="95600" x2="64869" y2="97949"/>
                        <a14:foregroundMark x1="51697" y1="99162" x2="40800" y2="95200"/>
                        <a14:foregroundMark x1="40800" y1="95200" x2="22600" y2="96400"/>
                        <a14:foregroundMark x1="1600" y1="84400" x2="8200" y2="82000"/>
                        <a14:foregroundMark x1="93200" y1="83600" x2="94800" y2="83600"/>
                        <a14:foregroundMark x1="81000" y1="66400" x2="81000" y2="79400"/>
                        <a14:foregroundMark x1="47000" y1="40200" x2="58400" y2="66800"/>
                        <a14:foregroundMark x1="41400" y1="66400" x2="58200" y2="44400"/>
                        <a14:foregroundMark x1="43000" y1="36800" x2="33400" y2="74600"/>
                        <a14:foregroundMark x1="65200" y1="56400" x2="31800" y2="81600"/>
                        <a14:foregroundMark x1="28200" y1="78400" x2="46000" y2="79000"/>
                        <a14:foregroundMark x1="95400" y1="32800" x2="95000" y2="33000"/>
                        <a14:foregroundMark x1="43200" y1="6400" x2="42400" y2="6400"/>
                        <a14:backgroundMark x1="52200" y1="99600" x2="55400" y2="99600"/>
                        <a14:backgroundMark x1="52600" y1="99400" x2="53200" y2="99400"/>
                        <a14:backgroundMark x1="51800" y1="99000" x2="53000" y2="99000"/>
                        <a14:backgroundMark x1="55800" y1="99000" x2="64200" y2="99000"/>
                      </a14:backgroundRemoval>
                    </a14:imgEffect>
                  </a14:imgLayer>
                </a14:imgProps>
              </a:ext>
              <a:ext uri="{28A0092B-C50C-407E-A947-70E740481C1C}">
                <a14:useLocalDpi xmlns:a14="http://schemas.microsoft.com/office/drawing/2010/main" val="0"/>
              </a:ext>
            </a:extLst>
          </a:blip>
          <a:srcRect/>
          <a:stretch>
            <a:fillRect/>
          </a:stretch>
        </p:blipFill>
        <p:spPr bwMode="auto">
          <a:xfrm>
            <a:off x="4150266" y="2247965"/>
            <a:ext cx="3713573" cy="3713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175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8F247952-EA9E-9AA6-BB56-FA10F07FF5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391" y="4892536"/>
            <a:ext cx="2541991" cy="2541991"/>
          </a:xfrm>
          <a:prstGeom prst="rect">
            <a:avLst/>
          </a:prstGeom>
        </p:spPr>
      </p:pic>
      <p:sp>
        <p:nvSpPr>
          <p:cNvPr id="8" name="Rounded Rectangle 10">
            <a:extLst>
              <a:ext uri="{FF2B5EF4-FFF2-40B4-BE49-F238E27FC236}">
                <a16:creationId xmlns:a16="http://schemas.microsoft.com/office/drawing/2014/main" id="{E24E97FC-AC80-4579-8214-B689E854254F}"/>
              </a:ext>
            </a:extLst>
          </p:cNvPr>
          <p:cNvSpPr/>
          <p:nvPr/>
        </p:nvSpPr>
        <p:spPr>
          <a:xfrm>
            <a:off x="883920" y="73429"/>
            <a:ext cx="10403839" cy="1105131"/>
          </a:xfrm>
          <a:prstGeom prst="roundRect">
            <a:avLst/>
          </a:prstGeom>
          <a:solidFill>
            <a:srgbClr val="FFFFCC"/>
          </a:solidFill>
          <a:ln w="38100">
            <a:solidFill>
              <a:srgbClr val="DDB1A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prstClr val="black"/>
                </a:solidFill>
                <a:latin typeface="Arial" panose="020B0604020202020204" pitchFamily="34" charset="0"/>
                <a:cs typeface="Arial" panose="020B0604020202020204" pitchFamily="34" charset="0"/>
              </a:rPr>
              <a:t>Thảo</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luận</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để</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xây</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dựng</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tiêu</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chí</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khảo</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sát</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theo</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gợi</a:t>
            </a:r>
            <a:r>
              <a:rPr lang="en-US" sz="3200" b="1" dirty="0">
                <a:solidFill>
                  <a:prstClr val="black"/>
                </a:solidFill>
                <a:latin typeface="Arial" panose="020B0604020202020204" pitchFamily="34" charset="0"/>
                <a:cs typeface="Arial" panose="020B0604020202020204" pitchFamily="34" charset="0"/>
              </a:rPr>
              <a:t> ý </a:t>
            </a:r>
            <a:r>
              <a:rPr lang="en-US" sz="3200" b="1" dirty="0" err="1">
                <a:solidFill>
                  <a:prstClr val="black"/>
                </a:solidFill>
                <a:latin typeface="Arial" panose="020B0604020202020204" pitchFamily="34" charset="0"/>
                <a:cs typeface="Arial" panose="020B0604020202020204" pitchFamily="34" charset="0"/>
              </a:rPr>
              <a:t>trong</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phiếu</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khảo</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sát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016458C-981D-721A-762F-FA61A5B14A16}"/>
              </a:ext>
            </a:extLst>
          </p:cNvPr>
          <p:cNvPicPr>
            <a:picLocks noChangeAspect="1"/>
          </p:cNvPicPr>
          <p:nvPr/>
        </p:nvPicPr>
        <p:blipFill>
          <a:blip r:embed="rId4"/>
          <a:stretch>
            <a:fillRect/>
          </a:stretch>
        </p:blipFill>
        <p:spPr>
          <a:xfrm>
            <a:off x="2600642" y="1377632"/>
            <a:ext cx="7441234" cy="4941888"/>
          </a:xfrm>
          <a:prstGeom prst="rect">
            <a:avLst/>
          </a:prstGeom>
        </p:spPr>
      </p:pic>
    </p:spTree>
    <p:extLst>
      <p:ext uri="{BB962C8B-B14F-4D97-AF65-F5344CB8AC3E}">
        <p14:creationId xmlns:p14="http://schemas.microsoft.com/office/powerpoint/2010/main" val="1935818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Đọc: Học thầy, học bạn (Nguyễn Thanh Tú) - Hoc24">
            <a:extLst>
              <a:ext uri="{FF2B5EF4-FFF2-40B4-BE49-F238E27FC236}">
                <a16:creationId xmlns:a16="http://schemas.microsoft.com/office/drawing/2014/main" id="{77AAB703-F3E2-852A-DE59-4715E111EB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4682" y="2404232"/>
            <a:ext cx="5423157" cy="4031213"/>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3">
            <a:extLst>
              <a:ext uri="{FF2B5EF4-FFF2-40B4-BE49-F238E27FC236}">
                <a16:creationId xmlns:a16="http://schemas.microsoft.com/office/drawing/2014/main" id="{60F1C412-3507-AAB9-6270-279EA94F8CBC}"/>
              </a:ext>
            </a:extLst>
          </p:cNvPr>
          <p:cNvPicPr>
            <a:picLocks noChangeAspect="1"/>
          </p:cNvPicPr>
          <p:nvPr/>
        </p:nvPicPr>
        <p:blipFill rotWithShape="1">
          <a:blip r:embed="rId3">
            <a:extLst>
              <a:ext uri="{28A0092B-C50C-407E-A947-70E740481C1C}">
                <a14:useLocalDpi xmlns:a14="http://schemas.microsoft.com/office/drawing/2010/main" val="0"/>
              </a:ext>
            </a:extLst>
          </a:blip>
          <a:srcRect l="16947" t="310" r="48959" b="-2711"/>
          <a:stretch/>
        </p:blipFill>
        <p:spPr>
          <a:xfrm>
            <a:off x="1097280" y="211774"/>
            <a:ext cx="11003280" cy="4174083"/>
          </a:xfrm>
          <a:prstGeom prst="rect">
            <a:avLst/>
          </a:prstGeom>
        </p:spPr>
      </p:pic>
      <p:sp>
        <p:nvSpPr>
          <p:cNvPr id="7" name="TextBox 6">
            <a:extLst>
              <a:ext uri="{FF2B5EF4-FFF2-40B4-BE49-F238E27FC236}">
                <a16:creationId xmlns:a16="http://schemas.microsoft.com/office/drawing/2014/main" id="{C31458D5-EA0B-A4D5-2914-EF87F2B7FF74}"/>
              </a:ext>
            </a:extLst>
          </p:cNvPr>
          <p:cNvSpPr txBox="1"/>
          <p:nvPr/>
        </p:nvSpPr>
        <p:spPr>
          <a:xfrm>
            <a:off x="1971040" y="1315878"/>
            <a:ext cx="8950960" cy="1323439"/>
          </a:xfrm>
          <a:prstGeom prst="rect">
            <a:avLst/>
          </a:prstGeom>
          <a:noFill/>
        </p:spPr>
        <p:txBody>
          <a:bodyPr wrap="square" rtlCol="0">
            <a:spAutoFit/>
          </a:bodyPr>
          <a:lstStyle/>
          <a:p>
            <a:pPr lvl="0" algn="ctr">
              <a:defRPr/>
            </a:pPr>
            <a:r>
              <a:rPr lang="en-US" sz="4000" b="1" dirty="0" err="1">
                <a:solidFill>
                  <a:srgbClr val="E42B53"/>
                </a:solidFill>
                <a:latin typeface="Arial" panose="020B0604020202020204" pitchFamily="34" charset="0"/>
                <a:cs typeface="Arial" panose="020B0604020202020204" pitchFamily="34" charset="0"/>
              </a:rPr>
              <a:t>Các</a:t>
            </a:r>
            <a:r>
              <a:rPr lang="en-US" sz="4000" b="1" dirty="0">
                <a:solidFill>
                  <a:srgbClr val="E42B53"/>
                </a:solidFill>
                <a:latin typeface="Arial" panose="020B0604020202020204" pitchFamily="34" charset="0"/>
                <a:cs typeface="Arial" panose="020B0604020202020204" pitchFamily="34" charset="0"/>
              </a:rPr>
              <a:t> </a:t>
            </a:r>
            <a:r>
              <a:rPr lang="en-US" sz="4000" b="1" dirty="0" err="1">
                <a:solidFill>
                  <a:srgbClr val="E42B53"/>
                </a:solidFill>
                <a:latin typeface="Arial" panose="020B0604020202020204" pitchFamily="34" charset="0"/>
                <a:cs typeface="Arial" panose="020B0604020202020204" pitchFamily="34" charset="0"/>
              </a:rPr>
              <a:t>nhóm</a:t>
            </a:r>
            <a:r>
              <a:rPr lang="en-US" sz="4000" b="1" dirty="0">
                <a:solidFill>
                  <a:srgbClr val="E42B53"/>
                </a:solidFill>
                <a:latin typeface="Arial" panose="020B0604020202020204" pitchFamily="34" charset="0"/>
                <a:cs typeface="Arial" panose="020B0604020202020204" pitchFamily="34" charset="0"/>
              </a:rPr>
              <a:t> </a:t>
            </a:r>
            <a:r>
              <a:rPr lang="en-US" sz="4000" b="1" dirty="0" err="1">
                <a:solidFill>
                  <a:srgbClr val="E42B53"/>
                </a:solidFill>
                <a:latin typeface="Arial" panose="020B0604020202020204" pitchFamily="34" charset="0"/>
                <a:cs typeface="Arial" panose="020B0604020202020204" pitchFamily="34" charset="0"/>
              </a:rPr>
              <a:t>thảo</a:t>
            </a:r>
            <a:r>
              <a:rPr lang="en-US" sz="4000" b="1" dirty="0">
                <a:solidFill>
                  <a:srgbClr val="E42B53"/>
                </a:solidFill>
                <a:latin typeface="Arial" panose="020B0604020202020204" pitchFamily="34" charset="0"/>
                <a:cs typeface="Arial" panose="020B0604020202020204" pitchFamily="34" charset="0"/>
              </a:rPr>
              <a:t> </a:t>
            </a:r>
            <a:r>
              <a:rPr lang="en-US" sz="4000" b="1" dirty="0" err="1">
                <a:solidFill>
                  <a:srgbClr val="E42B53"/>
                </a:solidFill>
                <a:latin typeface="Arial" panose="020B0604020202020204" pitchFamily="34" charset="0"/>
                <a:cs typeface="Arial" panose="020B0604020202020204" pitchFamily="34" charset="0"/>
              </a:rPr>
              <a:t>luận</a:t>
            </a:r>
            <a:r>
              <a:rPr lang="en-US" sz="4000" b="1" dirty="0">
                <a:solidFill>
                  <a:srgbClr val="E42B53"/>
                </a:solidFill>
                <a:latin typeface="Arial" panose="020B0604020202020204" pitchFamily="34" charset="0"/>
                <a:cs typeface="Arial" panose="020B0604020202020204" pitchFamily="34" charset="0"/>
              </a:rPr>
              <a:t>, </a:t>
            </a:r>
            <a:r>
              <a:rPr lang="en-US" sz="4000" b="1" dirty="0" err="1">
                <a:solidFill>
                  <a:srgbClr val="E42B53"/>
                </a:solidFill>
                <a:latin typeface="Arial" panose="020B0604020202020204" pitchFamily="34" charset="0"/>
                <a:cs typeface="Arial" panose="020B0604020202020204" pitchFamily="34" charset="0"/>
              </a:rPr>
              <a:t>thống</a:t>
            </a:r>
            <a:r>
              <a:rPr lang="en-US" sz="4000" b="1" dirty="0">
                <a:solidFill>
                  <a:srgbClr val="E42B53"/>
                </a:solidFill>
                <a:latin typeface="Arial" panose="020B0604020202020204" pitchFamily="34" charset="0"/>
                <a:cs typeface="Arial" panose="020B0604020202020204" pitchFamily="34" charset="0"/>
              </a:rPr>
              <a:t> </a:t>
            </a:r>
            <a:r>
              <a:rPr lang="en-US" sz="4000" b="1" dirty="0" err="1">
                <a:solidFill>
                  <a:srgbClr val="E42B53"/>
                </a:solidFill>
                <a:latin typeface="Arial" panose="020B0604020202020204" pitchFamily="34" charset="0"/>
                <a:cs typeface="Arial" panose="020B0604020202020204" pitchFamily="34" charset="0"/>
              </a:rPr>
              <a:t>nhất</a:t>
            </a:r>
            <a:r>
              <a:rPr lang="en-US" sz="4000" b="1" dirty="0">
                <a:solidFill>
                  <a:srgbClr val="E42B53"/>
                </a:solidFill>
                <a:latin typeface="Arial" panose="020B0604020202020204" pitchFamily="34" charset="0"/>
                <a:cs typeface="Arial" panose="020B0604020202020204" pitchFamily="34" charset="0"/>
              </a:rPr>
              <a:t> </a:t>
            </a:r>
            <a:r>
              <a:rPr lang="en-US" sz="4000" b="1" dirty="0" err="1">
                <a:solidFill>
                  <a:srgbClr val="E42B53"/>
                </a:solidFill>
                <a:latin typeface="Arial" panose="020B0604020202020204" pitchFamily="34" charset="0"/>
                <a:cs typeface="Arial" panose="020B0604020202020204" pitchFamily="34" charset="0"/>
              </a:rPr>
              <a:t>về</a:t>
            </a:r>
            <a:r>
              <a:rPr lang="en-US" sz="4000" b="1" dirty="0">
                <a:solidFill>
                  <a:srgbClr val="E42B53"/>
                </a:solidFill>
                <a:latin typeface="Arial" panose="020B0604020202020204" pitchFamily="34" charset="0"/>
                <a:cs typeface="Arial" panose="020B0604020202020204" pitchFamily="34" charset="0"/>
              </a:rPr>
              <a:t> </a:t>
            </a:r>
            <a:r>
              <a:rPr lang="en-US" sz="4000" b="1" dirty="0" err="1">
                <a:solidFill>
                  <a:srgbClr val="E42B53"/>
                </a:solidFill>
                <a:latin typeface="Arial" panose="020B0604020202020204" pitchFamily="34" charset="0"/>
                <a:cs typeface="Arial" panose="020B0604020202020204" pitchFamily="34" charset="0"/>
              </a:rPr>
              <a:t>thời</a:t>
            </a:r>
            <a:r>
              <a:rPr lang="en-US" sz="4000" b="1" dirty="0">
                <a:solidFill>
                  <a:srgbClr val="E42B53"/>
                </a:solidFill>
                <a:latin typeface="Arial" panose="020B0604020202020204" pitchFamily="34" charset="0"/>
                <a:cs typeface="Arial" panose="020B0604020202020204" pitchFamily="34" charset="0"/>
              </a:rPr>
              <a:t> </a:t>
            </a:r>
            <a:r>
              <a:rPr lang="en-US" sz="4000" b="1" dirty="0" err="1">
                <a:solidFill>
                  <a:srgbClr val="E42B53"/>
                </a:solidFill>
                <a:latin typeface="Arial" panose="020B0604020202020204" pitchFamily="34" charset="0"/>
                <a:cs typeface="Arial" panose="020B0604020202020204" pitchFamily="34" charset="0"/>
              </a:rPr>
              <a:t>gian</a:t>
            </a:r>
            <a:r>
              <a:rPr lang="en-US" sz="4000" b="1" dirty="0">
                <a:solidFill>
                  <a:srgbClr val="E42B53"/>
                </a:solidFill>
                <a:latin typeface="Arial" panose="020B0604020202020204" pitchFamily="34" charset="0"/>
                <a:cs typeface="Arial" panose="020B0604020202020204" pitchFamily="34" charset="0"/>
              </a:rPr>
              <a:t> </a:t>
            </a:r>
            <a:r>
              <a:rPr lang="en-US" sz="4000" b="1" dirty="0" err="1">
                <a:solidFill>
                  <a:srgbClr val="E42B53"/>
                </a:solidFill>
                <a:latin typeface="Arial" panose="020B0604020202020204" pitchFamily="34" charset="0"/>
                <a:cs typeface="Arial" panose="020B0604020202020204" pitchFamily="34" charset="0"/>
              </a:rPr>
              <a:t>tiến</a:t>
            </a:r>
            <a:r>
              <a:rPr lang="en-US" sz="4000" b="1" dirty="0">
                <a:solidFill>
                  <a:srgbClr val="E42B53"/>
                </a:solidFill>
                <a:latin typeface="Arial" panose="020B0604020202020204" pitchFamily="34" charset="0"/>
                <a:cs typeface="Arial" panose="020B0604020202020204" pitchFamily="34" charset="0"/>
              </a:rPr>
              <a:t> </a:t>
            </a:r>
            <a:r>
              <a:rPr lang="en-US" sz="4000" b="1" dirty="0" err="1">
                <a:solidFill>
                  <a:srgbClr val="E42B53"/>
                </a:solidFill>
                <a:latin typeface="Arial" panose="020B0604020202020204" pitchFamily="34" charset="0"/>
                <a:cs typeface="Arial" panose="020B0604020202020204" pitchFamily="34" charset="0"/>
              </a:rPr>
              <a:t>hành</a:t>
            </a:r>
            <a:r>
              <a:rPr lang="en-US" sz="4000" b="1" dirty="0">
                <a:solidFill>
                  <a:srgbClr val="E42B53"/>
                </a:solidFill>
                <a:latin typeface="Arial" panose="020B0604020202020204" pitchFamily="34" charset="0"/>
                <a:cs typeface="Arial" panose="020B0604020202020204" pitchFamily="34" charset="0"/>
              </a:rPr>
              <a:t> </a:t>
            </a:r>
            <a:r>
              <a:rPr lang="en-US" sz="4000" b="1" dirty="0" err="1">
                <a:solidFill>
                  <a:srgbClr val="E42B53"/>
                </a:solidFill>
                <a:latin typeface="Arial" panose="020B0604020202020204" pitchFamily="34" charset="0"/>
                <a:cs typeface="Arial" panose="020B0604020202020204" pitchFamily="34" charset="0"/>
              </a:rPr>
              <a:t>đi</a:t>
            </a:r>
            <a:r>
              <a:rPr lang="en-US" sz="4000" b="1" dirty="0">
                <a:solidFill>
                  <a:srgbClr val="E42B53"/>
                </a:solidFill>
                <a:latin typeface="Arial" panose="020B0604020202020204" pitchFamily="34" charset="0"/>
                <a:cs typeface="Arial" panose="020B0604020202020204" pitchFamily="34" charset="0"/>
              </a:rPr>
              <a:t> </a:t>
            </a:r>
            <a:r>
              <a:rPr lang="en-US" sz="4000" b="1" dirty="0" err="1">
                <a:solidFill>
                  <a:srgbClr val="E42B53"/>
                </a:solidFill>
                <a:latin typeface="Arial" panose="020B0604020202020204" pitchFamily="34" charset="0"/>
                <a:cs typeface="Arial" panose="020B0604020202020204" pitchFamily="34" charset="0"/>
              </a:rPr>
              <a:t>khảo</a:t>
            </a:r>
            <a:r>
              <a:rPr lang="en-US" sz="4000" b="1" dirty="0">
                <a:solidFill>
                  <a:srgbClr val="E42B53"/>
                </a:solidFill>
                <a:latin typeface="Arial" panose="020B0604020202020204" pitchFamily="34" charset="0"/>
                <a:cs typeface="Arial" panose="020B0604020202020204" pitchFamily="34" charset="0"/>
              </a:rPr>
              <a:t> </a:t>
            </a:r>
            <a:r>
              <a:rPr lang="en-US" sz="4000" b="1" dirty="0" err="1">
                <a:solidFill>
                  <a:srgbClr val="E42B53"/>
                </a:solidFill>
                <a:latin typeface="Arial" panose="020B0604020202020204" pitchFamily="34" charset="0"/>
                <a:cs typeface="Arial" panose="020B0604020202020204" pitchFamily="34" charset="0"/>
              </a:rPr>
              <a:t>sát</a:t>
            </a:r>
            <a:endParaRPr kumimoji="0" lang="en-US" sz="4000" b="1" i="0" u="none" strike="noStrike" kern="1200" cap="none" spc="0" normalizeH="0" baseline="0" noProof="0" dirty="0">
              <a:ln>
                <a:noFill/>
              </a:ln>
              <a:solidFill>
                <a:srgbClr val="E42B53"/>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4048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8F247952-EA9E-9AA6-BB56-FA10F07FF5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391" y="4892536"/>
            <a:ext cx="2541991" cy="2541991"/>
          </a:xfrm>
          <a:prstGeom prst="rect">
            <a:avLst/>
          </a:prstGeom>
        </p:spPr>
      </p:pic>
      <p:pic>
        <p:nvPicPr>
          <p:cNvPr id="8" name="Picture 7">
            <a:extLst>
              <a:ext uri="{FF2B5EF4-FFF2-40B4-BE49-F238E27FC236}">
                <a16:creationId xmlns:a16="http://schemas.microsoft.com/office/drawing/2014/main" id="{E95893C5-4FA4-4C8C-9D42-A62DDFB951AF}"/>
              </a:ext>
            </a:extLst>
          </p:cNvPr>
          <p:cNvPicPr>
            <a:picLocks noChangeAspect="1"/>
          </p:cNvPicPr>
          <p:nvPr/>
        </p:nvPicPr>
        <p:blipFill rotWithShape="1">
          <a:blip r:embed="rId4">
            <a:extLst>
              <a:ext uri="{28A0092B-C50C-407E-A947-70E740481C1C}">
                <a14:useLocalDpi xmlns:a14="http://schemas.microsoft.com/office/drawing/2010/main" val="0"/>
              </a:ext>
            </a:extLst>
          </a:blip>
          <a:srcRect l="18519" t="1" r="17429" b="7728"/>
          <a:stretch/>
        </p:blipFill>
        <p:spPr>
          <a:xfrm>
            <a:off x="9344543" y="1819851"/>
            <a:ext cx="2052126" cy="4561115"/>
          </a:xfrm>
          <a:prstGeom prst="rect">
            <a:avLst/>
          </a:prstGeom>
        </p:spPr>
      </p:pic>
      <p:sp>
        <p:nvSpPr>
          <p:cNvPr id="18" name="Speech Bubble: Rectangle with Corners Rounded 17">
            <a:extLst>
              <a:ext uri="{FF2B5EF4-FFF2-40B4-BE49-F238E27FC236}">
                <a16:creationId xmlns:a16="http://schemas.microsoft.com/office/drawing/2014/main" id="{FB65385C-36FD-4144-85DA-E2BF3D238B5A}"/>
              </a:ext>
            </a:extLst>
          </p:cNvPr>
          <p:cNvSpPr/>
          <p:nvPr/>
        </p:nvSpPr>
        <p:spPr>
          <a:xfrm>
            <a:off x="770579" y="1005840"/>
            <a:ext cx="8148569" cy="5375126"/>
          </a:xfrm>
          <a:prstGeom prst="wedgeRoundRectCallout">
            <a:avLst>
              <a:gd name="adj1" fmla="val 26468"/>
              <a:gd name="adj2" fmla="val 48832"/>
              <a:gd name="adj3" fmla="val 16667"/>
            </a:avLst>
          </a:prstGeom>
          <a:solidFill>
            <a:schemeClr val="bg1"/>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3A3825EF-7143-410B-99C0-EBA826D0771A}"/>
              </a:ext>
            </a:extLst>
          </p:cNvPr>
          <p:cNvSpPr txBox="1"/>
          <p:nvPr/>
        </p:nvSpPr>
        <p:spPr>
          <a:xfrm>
            <a:off x="969424" y="1302213"/>
            <a:ext cx="7747232" cy="4524315"/>
          </a:xfrm>
          <a:prstGeom prst="rect">
            <a:avLst/>
          </a:prstGeom>
          <a:noFill/>
        </p:spPr>
        <p:txBody>
          <a:bodyPr wrap="square" rtlCol="0">
            <a:spAutoFit/>
          </a:bodyPr>
          <a:lstStyle/>
          <a:p>
            <a:pPr lvl="0" algn="just">
              <a:defRPr/>
            </a:pPr>
            <a:r>
              <a:rPr lang="en-US" sz="4800" b="1" i="1" dirty="0">
                <a:solidFill>
                  <a:srgbClr val="002060"/>
                </a:solidFill>
                <a:latin typeface="Calibri"/>
                <a:cs typeface="Arial" panose="020B0604020202020204" pitchFamily="34" charset="0"/>
              </a:rPr>
              <a:t>   </a:t>
            </a:r>
            <a:r>
              <a:rPr lang="vi-VN" sz="4800" b="1" i="1" dirty="0">
                <a:solidFill>
                  <a:srgbClr val="002060"/>
                </a:solidFill>
                <a:latin typeface="Calibri"/>
                <a:cs typeface="Arial" panose="020B0604020202020204" pitchFamily="34" charset="0"/>
              </a:rPr>
              <a:t>Việc khảo sát </a:t>
            </a:r>
            <a:r>
              <a:rPr lang="en-US" sz="4800" b="1" i="1" dirty="0" err="1">
                <a:solidFill>
                  <a:srgbClr val="002060"/>
                </a:solidFill>
                <a:latin typeface="Calibri"/>
                <a:cs typeface="Arial" panose="020B0604020202020204" pitchFamily="34" charset="0"/>
              </a:rPr>
              <a:t>giúp</a:t>
            </a:r>
            <a:r>
              <a:rPr lang="vi-VN" sz="4800" b="1" i="1" dirty="0">
                <a:solidFill>
                  <a:srgbClr val="002060"/>
                </a:solidFill>
                <a:latin typeface="Calibri"/>
                <a:cs typeface="Arial" panose="020B0604020202020204" pitchFamily="34" charset="0"/>
              </a:rPr>
              <a:t> chúng ta quan sát kĩ cảnh quan </a:t>
            </a:r>
            <a:r>
              <a:rPr lang="en-US" sz="4800" b="1" i="1" dirty="0" err="1">
                <a:solidFill>
                  <a:srgbClr val="002060"/>
                </a:solidFill>
                <a:latin typeface="Calibri"/>
                <a:cs typeface="Arial" panose="020B0604020202020204" pitchFamily="34" charset="0"/>
              </a:rPr>
              <a:t>thiên</a:t>
            </a:r>
            <a:r>
              <a:rPr lang="vi-VN" sz="4800" b="1" i="1" dirty="0">
                <a:solidFill>
                  <a:srgbClr val="002060"/>
                </a:solidFill>
                <a:latin typeface="Calibri"/>
                <a:cs typeface="Arial" panose="020B0604020202020204" pitchFamily="34" charset="0"/>
              </a:rPr>
              <a:t> nhiên và đề xuất được những việc có thể làm để góp phần cùng người lớn chăm sóc cảnh quan.</a:t>
            </a:r>
            <a:endParaRPr kumimoji="0" lang="en-US" sz="4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6" name="Cloud 5">
            <a:extLst>
              <a:ext uri="{FF2B5EF4-FFF2-40B4-BE49-F238E27FC236}">
                <a16:creationId xmlns:a16="http://schemas.microsoft.com/office/drawing/2014/main" id="{082184D7-CB59-464D-8F13-795ECB98BC78}"/>
              </a:ext>
            </a:extLst>
          </p:cNvPr>
          <p:cNvSpPr/>
          <p:nvPr/>
        </p:nvSpPr>
        <p:spPr>
          <a:xfrm>
            <a:off x="9344543" y="178451"/>
            <a:ext cx="2273002" cy="1349012"/>
          </a:xfrm>
          <a:prstGeom prst="cloud">
            <a:avLst/>
          </a:prstGeom>
          <a:solidFill>
            <a:srgbClr val="FFFF0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BE805AAF-445D-4285-BF42-4C7FA5FCA55B}"/>
              </a:ext>
            </a:extLst>
          </p:cNvPr>
          <p:cNvSpPr txBox="1"/>
          <p:nvPr/>
        </p:nvSpPr>
        <p:spPr>
          <a:xfrm>
            <a:off x="9540666" y="502603"/>
            <a:ext cx="18807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Kết luận</a:t>
            </a:r>
          </a:p>
        </p:txBody>
      </p:sp>
    </p:spTree>
    <p:extLst>
      <p:ext uri="{BB962C8B-B14F-4D97-AF65-F5344CB8AC3E}">
        <p14:creationId xmlns:p14="http://schemas.microsoft.com/office/powerpoint/2010/main" val="2894353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a:extLst>
              <a:ext uri="{FF2B5EF4-FFF2-40B4-BE49-F238E27FC236}">
                <a16:creationId xmlns:a16="http://schemas.microsoft.com/office/drawing/2014/main" id="{43CABB67-CE67-43A8-212A-81201C101A2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81540"/>
          <a:stretch/>
        </p:blipFill>
        <p:spPr>
          <a:xfrm>
            <a:off x="-1844339" y="5544595"/>
            <a:ext cx="14735270" cy="1360031"/>
          </a:xfrm>
          <a:prstGeom prst="rect">
            <a:avLst/>
          </a:prstGeom>
        </p:spPr>
      </p:pic>
      <p:pic>
        <p:nvPicPr>
          <p:cNvPr id="15" name="Picture 14" descr="icons.png"/>
          <p:cNvPicPr>
            <a:picLocks noChangeAspect="1"/>
          </p:cNvPicPr>
          <p:nvPr/>
        </p:nvPicPr>
        <p:blipFill>
          <a:blip r:embed="rId4" cstate="print"/>
          <a:stretch>
            <a:fillRect/>
          </a:stretch>
        </p:blipFill>
        <p:spPr>
          <a:xfrm>
            <a:off x="304801" y="279400"/>
            <a:ext cx="11425729" cy="5384800"/>
          </a:xfrm>
          <a:prstGeom prst="rect">
            <a:avLst/>
          </a:prstGeom>
        </p:spPr>
      </p:pic>
      <p:pic>
        <p:nvPicPr>
          <p:cNvPr id="5" name="Picture 4" descr="cloud.png"/>
          <p:cNvPicPr>
            <a:picLocks noChangeAspect="1"/>
          </p:cNvPicPr>
          <p:nvPr/>
        </p:nvPicPr>
        <p:blipFill>
          <a:blip r:embed="rId5" cstate="print"/>
          <a:stretch>
            <a:fillRect/>
          </a:stretch>
        </p:blipFill>
        <p:spPr>
          <a:xfrm>
            <a:off x="2483308" y="803798"/>
            <a:ext cx="7225384" cy="4165600"/>
          </a:xfrm>
          <a:prstGeom prst="rect">
            <a:avLst/>
          </a:prstGeom>
        </p:spPr>
      </p:pic>
      <p:pic>
        <p:nvPicPr>
          <p:cNvPr id="9" name="图片 17">
            <a:extLst>
              <a:ext uri="{FF2B5EF4-FFF2-40B4-BE49-F238E27FC236}">
                <a16:creationId xmlns:a16="http://schemas.microsoft.com/office/drawing/2014/main" id="{9547584B-E5B2-4CBF-BA33-00E72EFAFF4C}"/>
              </a:ext>
            </a:extLst>
          </p:cNvPr>
          <p:cNvPicPr>
            <a:picLocks noChangeAspect="1"/>
          </p:cNvPicPr>
          <p:nvPr/>
        </p:nvPicPr>
        <p:blipFill>
          <a:blip r:embed="rId6"/>
          <a:stretch>
            <a:fillRect/>
          </a:stretch>
        </p:blipFill>
        <p:spPr>
          <a:xfrm>
            <a:off x="1" y="279400"/>
            <a:ext cx="755969" cy="772227"/>
          </a:xfrm>
          <a:prstGeom prst="rect">
            <a:avLst/>
          </a:prstGeom>
        </p:spPr>
      </p:pic>
      <p:pic>
        <p:nvPicPr>
          <p:cNvPr id="12" name="Picture 2" descr="Cute girl standing pointing hand to presentation poses logo banner hand drawn cartoon art illustration">
            <a:extLst>
              <a:ext uri="{FF2B5EF4-FFF2-40B4-BE49-F238E27FC236}">
                <a16:creationId xmlns:a16="http://schemas.microsoft.com/office/drawing/2014/main" id="{D423289D-E4A4-7258-1703-6820D9D8EC0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602621" y="1881872"/>
            <a:ext cx="5227786" cy="41838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7EA2C85-7F5F-5D22-EDD0-800A6771A63F}"/>
              </a:ext>
            </a:extLst>
          </p:cNvPr>
          <p:cNvPicPr>
            <a:picLocks noChangeAspect="1"/>
          </p:cNvPicPr>
          <p:nvPr/>
        </p:nvPicPr>
        <p:blipFill>
          <a:blip r:embed="rId9"/>
          <a:stretch>
            <a:fillRect/>
          </a:stretch>
        </p:blipFill>
        <p:spPr>
          <a:xfrm>
            <a:off x="3174708" y="1708801"/>
            <a:ext cx="6736664" cy="2566638"/>
          </a:xfrm>
          <a:prstGeom prst="rect">
            <a:avLst/>
          </a:prstGeom>
        </p:spPr>
      </p:pic>
    </p:spTree>
    <p:extLst>
      <p:ext uri="{BB962C8B-B14F-4D97-AF65-F5344CB8AC3E}">
        <p14:creationId xmlns:p14="http://schemas.microsoft.com/office/powerpoint/2010/main" val="1358888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42"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anim calcmode="lin" valueType="num">
                                      <p:cBhvr>
                                        <p:cTn id="11" dur="500" fill="hold"/>
                                        <p:tgtEl>
                                          <p:spTgt spid="5"/>
                                        </p:tgtEl>
                                        <p:attrNameLst>
                                          <p:attrName>ppt_x</p:attrName>
                                        </p:attrNameLst>
                                      </p:cBhvr>
                                      <p:tavLst>
                                        <p:tav tm="0">
                                          <p:val>
                                            <p:strVal val="#ppt_x"/>
                                          </p:val>
                                        </p:tav>
                                        <p:tav tm="100000">
                                          <p:val>
                                            <p:strVal val="#ppt_x"/>
                                          </p:val>
                                        </p:tav>
                                      </p:tavLst>
                                    </p:anim>
                                    <p:anim calcmode="lin" valueType="num">
                                      <p:cBhvr>
                                        <p:cTn id="12" dur="500" fill="hold"/>
                                        <p:tgtEl>
                                          <p:spTgt spid="5"/>
                                        </p:tgtEl>
                                        <p:attrNameLst>
                                          <p:attrName>ppt_y</p:attrName>
                                        </p:attrNameLst>
                                      </p:cBhvr>
                                      <p:tavLst>
                                        <p:tav tm="0">
                                          <p:val>
                                            <p:strVal val="#ppt_y+.1"/>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324A9F-A11E-7265-79BD-C5A4F3A0DD3D}"/>
              </a:ext>
            </a:extLst>
          </p:cNvPr>
          <p:cNvPicPr>
            <a:picLocks noChangeAspect="1"/>
          </p:cNvPicPr>
          <p:nvPr/>
        </p:nvPicPr>
        <p:blipFill rotWithShape="1">
          <a:blip r:embed="rId2"/>
          <a:srcRect t="1296" r="3333" b="2037"/>
          <a:stretch/>
        </p:blipFill>
        <p:spPr>
          <a:xfrm>
            <a:off x="-1" y="0"/>
            <a:ext cx="12192001" cy="6858000"/>
          </a:xfrm>
          <a:prstGeom prst="rect">
            <a:avLst/>
          </a:prstGeom>
        </p:spPr>
      </p:pic>
      <p:pic>
        <p:nvPicPr>
          <p:cNvPr id="8" name="Picture 10">
            <a:extLst>
              <a:ext uri="{FF2B5EF4-FFF2-40B4-BE49-F238E27FC236}">
                <a16:creationId xmlns:a16="http://schemas.microsoft.com/office/drawing/2014/main" id="{F45E770A-C058-00A6-6AE2-2A3FC069854E}"/>
              </a:ext>
            </a:extLst>
          </p:cNvPr>
          <p:cNvPicPr>
            <a:picLocks noChangeAspect="1"/>
          </p:cNvPicPr>
          <p:nvPr/>
        </p:nvPicPr>
        <p:blipFill>
          <a:blip r:embed="rId3"/>
          <a:srcRect/>
          <a:stretch>
            <a:fillRect/>
          </a:stretch>
        </p:blipFill>
        <p:spPr>
          <a:xfrm>
            <a:off x="404127" y="73783"/>
            <a:ext cx="4499823" cy="2351158"/>
          </a:xfrm>
          <a:prstGeom prst="rect">
            <a:avLst/>
          </a:prstGeom>
          <a:effectLst>
            <a:outerShdw blurRad="50800" dist="38100" dir="5400000" algn="t" rotWithShape="0">
              <a:prstClr val="black">
                <a:alpha val="40000"/>
              </a:prstClr>
            </a:outerShdw>
          </a:effectLst>
        </p:spPr>
      </p:pic>
      <p:pic>
        <p:nvPicPr>
          <p:cNvPr id="10" name="Picture 4">
            <a:extLst>
              <a:ext uri="{FF2B5EF4-FFF2-40B4-BE49-F238E27FC236}">
                <a16:creationId xmlns:a16="http://schemas.microsoft.com/office/drawing/2014/main" id="{BD1B0430-F5B8-C541-DE5A-93587FFA0C5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982" b="89837" l="8596" r="89952">
                        <a14:foregroundMark x1="13438" y1="27405" x2="17676" y2="61706"/>
                        <a14:foregroundMark x1="61259" y1="32305" x2="59927" y2="62250"/>
                        <a14:foregroundMark x1="59927" y1="62250" x2="59927" y2="62250"/>
                        <a14:foregroundMark x1="63323" y1="74249" x2="63196" y2="71688"/>
                        <a14:foregroundMark x1="63765" y1="83122" x2="63670" y2="81223"/>
                        <a14:foregroundMark x1="58241" y1="73357" x2="58354" y2="68966"/>
                        <a14:foregroundMark x1="56901" y1="79129" x2="57506" y2="76225"/>
                        <a14:foregroundMark x1="64528" y1="50635" x2="65496" y2="54083"/>
                        <a14:foregroundMark x1="59322" y1="29401" x2="59201" y2="40472"/>
                        <a14:foregroundMark x1="56053" y1="35572" x2="64770" y2="37387"/>
                        <a14:foregroundMark x1="13438" y1="51180" x2="19734" y2="52632"/>
                        <a14:foregroundMark x1="13317" y1="46098" x2="12954" y2="62250"/>
                        <a14:foregroundMark x1="24455" y1="35572" x2="19007" y2="35572"/>
                        <a14:foregroundMark x1="20460" y1="45735" x2="19976" y2="48457"/>
                        <a14:foregroundMark x1="12833" y1="82215" x2="12833" y2="78947"/>
                        <a14:foregroundMark x1="20702" y1="82577" x2="20097" y2="81670"/>
                        <a14:foregroundMark x1="8596" y1="39746" x2="9927" y2="38294"/>
                        <a14:foregroundMark x1="81719" y1="26679" x2="81477" y2="60980"/>
                        <a14:foregroundMark x1="81477" y1="60980" x2="81477" y2="60980"/>
                        <a14:foregroundMark x1="81235" y1="64428" x2="80993" y2="82759"/>
                        <a14:foregroundMark x1="59201" y1="80305" x2="59201" y2="77314"/>
                        <a14:foregroundMark x1="59201" y1="81670" x2="59201" y2="81360"/>
                        <a14:foregroundMark x1="56295" y1="81851" x2="57055" y2="81851"/>
                        <a14:foregroundMark x1="65496" y1="82759" x2="65496" y2="82759"/>
                        <a14:foregroundMark x1="63680" y1="80944" x2="63680" y2="76588"/>
                        <a14:foregroundMark x1="62833" y1="80218" x2="62833" y2="76588"/>
                        <a14:foregroundMark x1="64528" y1="76770" x2="64528" y2="79855"/>
                        <a14:foregroundMark x1="62349" y1="76951" x2="62349" y2="79855"/>
                        <a14:foregroundMark x1="87911" y1="82745" x2="86320" y2="63158"/>
                        <a14:foregroundMark x1="73850" y1="37387" x2="75182" y2="37024"/>
                        <a14:foregroundMark x1="72034" y1="32668" x2="76150" y2="46824"/>
                        <a14:foregroundMark x1="76150" y1="46824" x2="77361" y2="49002"/>
                        <a14:foregroundMark x1="72518" y1="30309" x2="72518" y2="30853"/>
                        <a14:foregroundMark x1="71792" y1="31034" x2="71792" y2="29764"/>
                        <a14:foregroundMark x1="71065" y1="29764" x2="70823" y2="29764"/>
                        <a14:foregroundMark x1="69976" y1="30853" x2="72881" y2="29764"/>
                        <a14:foregroundMark x1="45278" y1="81851" x2="45278" y2="80944"/>
                        <a14:foregroundMark x1="32567" y1="81851" x2="32809" y2="80581"/>
                        <a14:backgroundMark x1="60668" y1="79855" x2="60412" y2="83122"/>
                        <a14:backgroundMark x1="61138" y1="73866" x2="60896" y2="76951"/>
                        <a14:backgroundMark x1="60412" y1="83122" x2="60896" y2="84211"/>
                        <a14:backgroundMark x1="66586" y1="84211" x2="66586" y2="83122"/>
                        <a14:backgroundMark x1="66223" y1="83122" x2="66223" y2="83848"/>
                        <a14:backgroundMark x1="12833" y1="84755" x2="12833" y2="84755"/>
                        <a14:backgroundMark x1="12833" y1="84755" x2="13801" y2="84755"/>
                        <a14:backgroundMark x1="12712" y1="84211" x2="13438" y2="84211"/>
                        <a14:backgroundMark x1="11985" y1="84211" x2="14286" y2="84211"/>
                        <a14:backgroundMark x1="56053" y1="84211" x2="57990" y2="84211"/>
                        <a14:backgroundMark x1="87288" y1="84211" x2="89346" y2="84211"/>
                      </a14:backgroundRemoval>
                    </a14:imgEffect>
                  </a14:imgLayer>
                </a14:imgProps>
              </a:ext>
              <a:ext uri="{28A0092B-C50C-407E-A947-70E740481C1C}">
                <a14:useLocalDpi xmlns:a14="http://schemas.microsoft.com/office/drawing/2010/main" val="0"/>
              </a:ext>
            </a:extLst>
          </a:blip>
          <a:srcRect r="49994"/>
          <a:stretch/>
        </p:blipFill>
        <p:spPr bwMode="auto">
          <a:xfrm>
            <a:off x="-615950" y="2498724"/>
            <a:ext cx="3934293" cy="52482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E9BAE372-EF03-78CB-9EDF-7B71DA82A77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982" b="89837" l="8596" r="89952">
                        <a14:foregroundMark x1="13438" y1="27405" x2="17676" y2="61706"/>
                        <a14:foregroundMark x1="61259" y1="32305" x2="59927" y2="62250"/>
                        <a14:foregroundMark x1="59927" y1="62250" x2="59927" y2="62250"/>
                        <a14:foregroundMark x1="63323" y1="74249" x2="63196" y2="71688"/>
                        <a14:foregroundMark x1="63765" y1="83122" x2="63670" y2="81223"/>
                        <a14:foregroundMark x1="58241" y1="73357" x2="58354" y2="68966"/>
                        <a14:foregroundMark x1="56901" y1="79129" x2="57506" y2="76225"/>
                        <a14:foregroundMark x1="64528" y1="50635" x2="65496" y2="54083"/>
                        <a14:foregroundMark x1="59322" y1="29401" x2="59201" y2="40472"/>
                        <a14:foregroundMark x1="56053" y1="35572" x2="64770" y2="37387"/>
                        <a14:foregroundMark x1="13438" y1="51180" x2="19734" y2="52632"/>
                        <a14:foregroundMark x1="13317" y1="46098" x2="12954" y2="62250"/>
                        <a14:foregroundMark x1="24455" y1="35572" x2="19007" y2="35572"/>
                        <a14:foregroundMark x1="20460" y1="45735" x2="19976" y2="48457"/>
                        <a14:foregroundMark x1="12833" y1="82215" x2="12833" y2="78947"/>
                        <a14:foregroundMark x1="20702" y1="82577" x2="20097" y2="81670"/>
                        <a14:foregroundMark x1="8596" y1="39746" x2="9927" y2="38294"/>
                        <a14:foregroundMark x1="81719" y1="26679" x2="81477" y2="60980"/>
                        <a14:foregroundMark x1="81477" y1="60980" x2="81477" y2="60980"/>
                        <a14:foregroundMark x1="81235" y1="64428" x2="80993" y2="82759"/>
                        <a14:foregroundMark x1="59201" y1="80305" x2="59201" y2="77314"/>
                        <a14:foregroundMark x1="59201" y1="81670" x2="59201" y2="81360"/>
                        <a14:foregroundMark x1="56295" y1="81851" x2="57055" y2="81851"/>
                        <a14:foregroundMark x1="65496" y1="82759" x2="65496" y2="82759"/>
                        <a14:foregroundMark x1="63680" y1="80944" x2="63680" y2="76588"/>
                        <a14:foregroundMark x1="62833" y1="80218" x2="62833" y2="76588"/>
                        <a14:foregroundMark x1="64528" y1="76770" x2="64528" y2="79855"/>
                        <a14:foregroundMark x1="62349" y1="76951" x2="62349" y2="79855"/>
                        <a14:foregroundMark x1="87911" y1="82745" x2="86320" y2="63158"/>
                        <a14:foregroundMark x1="73850" y1="37387" x2="75182" y2="37024"/>
                        <a14:foregroundMark x1="72034" y1="32668" x2="76150" y2="46824"/>
                        <a14:foregroundMark x1="76150" y1="46824" x2="77361" y2="49002"/>
                        <a14:foregroundMark x1="72518" y1="30309" x2="72518" y2="30853"/>
                        <a14:foregroundMark x1="71792" y1="31034" x2="71792" y2="29764"/>
                        <a14:foregroundMark x1="71065" y1="29764" x2="70823" y2="29764"/>
                        <a14:foregroundMark x1="69976" y1="30853" x2="72881" y2="29764"/>
                        <a14:foregroundMark x1="45278" y1="81851" x2="45278" y2="80944"/>
                        <a14:foregroundMark x1="32567" y1="81851" x2="32809" y2="80581"/>
                        <a14:backgroundMark x1="60668" y1="79855" x2="60412" y2="83122"/>
                        <a14:backgroundMark x1="61138" y1="73866" x2="60896" y2="76951"/>
                        <a14:backgroundMark x1="60412" y1="83122" x2="60896" y2="84211"/>
                        <a14:backgroundMark x1="66586" y1="84211" x2="66586" y2="83122"/>
                        <a14:backgroundMark x1="66223" y1="83122" x2="66223" y2="83848"/>
                        <a14:backgroundMark x1="12833" y1="84755" x2="12833" y2="84755"/>
                        <a14:backgroundMark x1="12833" y1="84755" x2="13801" y2="84755"/>
                        <a14:backgroundMark x1="12712" y1="84211" x2="13438" y2="84211"/>
                        <a14:backgroundMark x1="11985" y1="84211" x2="14286" y2="84211"/>
                        <a14:backgroundMark x1="56053" y1="84211" x2="57990" y2="84211"/>
                        <a14:backgroundMark x1="87288" y1="84211" x2="89346" y2="84211"/>
                      </a14:backgroundRemoval>
                    </a14:imgEffect>
                  </a14:imgLayer>
                </a14:imgProps>
              </a:ext>
              <a:ext uri="{28A0092B-C50C-407E-A947-70E740481C1C}">
                <a14:useLocalDpi xmlns:a14="http://schemas.microsoft.com/office/drawing/2010/main" val="0"/>
              </a:ext>
            </a:extLst>
          </a:blip>
          <a:srcRect l="49994"/>
          <a:stretch/>
        </p:blipFill>
        <p:spPr bwMode="auto">
          <a:xfrm>
            <a:off x="8664107" y="2498725"/>
            <a:ext cx="3934293" cy="52482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900C065-8BE0-CA98-3DE8-1988C011F3A5}"/>
              </a:ext>
            </a:extLst>
          </p:cNvPr>
          <p:cNvPicPr>
            <a:picLocks noChangeAspect="1"/>
          </p:cNvPicPr>
          <p:nvPr/>
        </p:nvPicPr>
        <p:blipFill>
          <a:blip r:embed="rId6"/>
          <a:stretch>
            <a:fillRect/>
          </a:stretch>
        </p:blipFill>
        <p:spPr>
          <a:xfrm>
            <a:off x="807939" y="941788"/>
            <a:ext cx="3737172" cy="1012024"/>
          </a:xfrm>
          <a:prstGeom prst="rect">
            <a:avLst/>
          </a:prstGeom>
        </p:spPr>
      </p:pic>
    </p:spTree>
    <p:extLst>
      <p:ext uri="{BB962C8B-B14F-4D97-AF65-F5344CB8AC3E}">
        <p14:creationId xmlns:p14="http://schemas.microsoft.com/office/powerpoint/2010/main" val="836531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2" presetClass="emph" presetSubtype="0" repeatCount="indefinite" fill="hold" nodeType="clickEffect">
                                  <p:stCondLst>
                                    <p:cond delay="0"/>
                                  </p:stCondLst>
                                  <p:endCondLst>
                                    <p:cond evt="onNext" delay="0">
                                      <p:tgtEl>
                                        <p:sldTgt/>
                                      </p:tgtEl>
                                    </p:cond>
                                  </p:endCondLst>
                                  <p:childTnLst>
                                    <p:animRot by="120000">
                                      <p:cBhvr>
                                        <p:cTn id="24" dur="100" fill="hold">
                                          <p:stCondLst>
                                            <p:cond delay="0"/>
                                          </p:stCondLst>
                                        </p:cTn>
                                        <p:tgtEl>
                                          <p:spTgt spid="10"/>
                                        </p:tgtEl>
                                        <p:attrNameLst>
                                          <p:attrName>r</p:attrName>
                                        </p:attrNameLst>
                                      </p:cBhvr>
                                    </p:animRot>
                                    <p:animRot by="-240000">
                                      <p:cBhvr>
                                        <p:cTn id="25" dur="200" fill="hold">
                                          <p:stCondLst>
                                            <p:cond delay="200"/>
                                          </p:stCondLst>
                                        </p:cTn>
                                        <p:tgtEl>
                                          <p:spTgt spid="10"/>
                                        </p:tgtEl>
                                        <p:attrNameLst>
                                          <p:attrName>r</p:attrName>
                                        </p:attrNameLst>
                                      </p:cBhvr>
                                    </p:animRot>
                                    <p:animRot by="240000">
                                      <p:cBhvr>
                                        <p:cTn id="26" dur="200" fill="hold">
                                          <p:stCondLst>
                                            <p:cond delay="400"/>
                                          </p:stCondLst>
                                        </p:cTn>
                                        <p:tgtEl>
                                          <p:spTgt spid="10"/>
                                        </p:tgtEl>
                                        <p:attrNameLst>
                                          <p:attrName>r</p:attrName>
                                        </p:attrNameLst>
                                      </p:cBhvr>
                                    </p:animRot>
                                    <p:animRot by="-240000">
                                      <p:cBhvr>
                                        <p:cTn id="27" dur="200" fill="hold">
                                          <p:stCondLst>
                                            <p:cond delay="600"/>
                                          </p:stCondLst>
                                        </p:cTn>
                                        <p:tgtEl>
                                          <p:spTgt spid="10"/>
                                        </p:tgtEl>
                                        <p:attrNameLst>
                                          <p:attrName>r</p:attrName>
                                        </p:attrNameLst>
                                      </p:cBhvr>
                                    </p:animRot>
                                    <p:animRot by="120000">
                                      <p:cBhvr>
                                        <p:cTn id="28" dur="200" fill="hold">
                                          <p:stCondLst>
                                            <p:cond delay="800"/>
                                          </p:stCondLst>
                                        </p:cTn>
                                        <p:tgtEl>
                                          <p:spTgt spid="10"/>
                                        </p:tgtEl>
                                        <p:attrNameLst>
                                          <p:attrName>r</p:attrName>
                                        </p:attrNameLst>
                                      </p:cBhvr>
                                    </p:animRot>
                                  </p:childTnLst>
                                </p:cTn>
                              </p:par>
                              <p:par>
                                <p:cTn id="29" presetID="32" presetClass="emph" presetSubtype="0" repeatCount="indefinite" fill="hold" nodeType="withEffect">
                                  <p:stCondLst>
                                    <p:cond delay="0"/>
                                  </p:stCondLst>
                                  <p:endCondLst>
                                    <p:cond evt="onNext" delay="0">
                                      <p:tgtEl>
                                        <p:sldTgt/>
                                      </p:tgtEl>
                                    </p:cond>
                                  </p:endCondLst>
                                  <p:childTnLst>
                                    <p:animRot by="120000">
                                      <p:cBhvr>
                                        <p:cTn id="30" dur="100" fill="hold">
                                          <p:stCondLst>
                                            <p:cond delay="0"/>
                                          </p:stCondLst>
                                        </p:cTn>
                                        <p:tgtEl>
                                          <p:spTgt spid="11"/>
                                        </p:tgtEl>
                                        <p:attrNameLst>
                                          <p:attrName>r</p:attrName>
                                        </p:attrNameLst>
                                      </p:cBhvr>
                                    </p:animRot>
                                    <p:animRot by="-240000">
                                      <p:cBhvr>
                                        <p:cTn id="31" dur="200" fill="hold">
                                          <p:stCondLst>
                                            <p:cond delay="200"/>
                                          </p:stCondLst>
                                        </p:cTn>
                                        <p:tgtEl>
                                          <p:spTgt spid="11"/>
                                        </p:tgtEl>
                                        <p:attrNameLst>
                                          <p:attrName>r</p:attrName>
                                        </p:attrNameLst>
                                      </p:cBhvr>
                                    </p:animRot>
                                    <p:animRot by="240000">
                                      <p:cBhvr>
                                        <p:cTn id="32" dur="200" fill="hold">
                                          <p:stCondLst>
                                            <p:cond delay="400"/>
                                          </p:stCondLst>
                                        </p:cTn>
                                        <p:tgtEl>
                                          <p:spTgt spid="11"/>
                                        </p:tgtEl>
                                        <p:attrNameLst>
                                          <p:attrName>r</p:attrName>
                                        </p:attrNameLst>
                                      </p:cBhvr>
                                    </p:animRot>
                                    <p:animRot by="-240000">
                                      <p:cBhvr>
                                        <p:cTn id="33" dur="200" fill="hold">
                                          <p:stCondLst>
                                            <p:cond delay="600"/>
                                          </p:stCondLst>
                                        </p:cTn>
                                        <p:tgtEl>
                                          <p:spTgt spid="11"/>
                                        </p:tgtEl>
                                        <p:attrNameLst>
                                          <p:attrName>r</p:attrName>
                                        </p:attrNameLst>
                                      </p:cBhvr>
                                    </p:animRot>
                                    <p:animRot by="120000">
                                      <p:cBhvr>
                                        <p:cTn id="34" dur="200" fill="hold">
                                          <p:stCondLst>
                                            <p:cond delay="800"/>
                                          </p:stCondLst>
                                        </p:cTn>
                                        <p:tgtEl>
                                          <p:spTgt spid="11"/>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oodle flowers in vases note paper">
            <a:extLst>
              <a:ext uri="{FF2B5EF4-FFF2-40B4-BE49-F238E27FC236}">
                <a16:creationId xmlns:a16="http://schemas.microsoft.com/office/drawing/2014/main" id="{4C649822-A618-9501-1FFC-B98742A56E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0424" y="103921"/>
            <a:ext cx="5962650" cy="3971925"/>
          </a:xfrm>
          <a:prstGeom prst="rect">
            <a:avLst/>
          </a:prstGeom>
          <a:ln w="127000" cap="sq">
            <a:solidFill>
              <a:schemeClr val="accent6">
                <a:lumMod val="75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3" name="Picture 6" descr="Pared rosa claro en una habitación vacía... | Free Photo #Freepik  #freephoto #fondo #diseno #textura #madera | Light pink walls, Empty room,  Pink walls">
            <a:extLst>
              <a:ext uri="{FF2B5EF4-FFF2-40B4-BE49-F238E27FC236}">
                <a16:creationId xmlns:a16="http://schemas.microsoft.com/office/drawing/2014/main" id="{DE89D499-67B6-424F-45AC-28852347DE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864"/>
          <a:stretch/>
        </p:blipFill>
        <p:spPr bwMode="auto">
          <a:xfrm>
            <a:off x="0" y="5116285"/>
            <a:ext cx="12192000" cy="17417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te girl standing pointing hand to presentation poses logo banner hand drawn cartoon art illustration">
            <a:extLst>
              <a:ext uri="{FF2B5EF4-FFF2-40B4-BE49-F238E27FC236}">
                <a16:creationId xmlns:a16="http://schemas.microsoft.com/office/drawing/2014/main" id="{01D28494-AF02-2D2F-A395-39C2D2F0239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581" b="92016" l="9744" r="89776">
                        <a14:foregroundMark x1="44888" y1="9780" x2="44888" y2="9780"/>
                        <a14:foregroundMark x1="53514" y1="92016" x2="53514" y2="92016"/>
                        <a14:backgroundMark x1="30831" y1="25749" x2="24441" y2="46108"/>
                        <a14:backgroundMark x1="24441" y1="46108" x2="24441" y2="47106"/>
                        <a14:backgroundMark x1="25559" y1="45110" x2="24281" y2="70459"/>
                        <a14:backgroundMark x1="24281" y1="70459" x2="24441" y2="70659"/>
                        <a14:backgroundMark x1="26038" y1="60080" x2="33546" y2="76846"/>
                        <a14:backgroundMark x1="38818" y1="63074" x2="38818" y2="63074"/>
                        <a14:backgroundMark x1="63259" y1="18363" x2="70288" y2="40319"/>
                        <a14:backgroundMark x1="73482" y1="41118" x2="74601" y2="65070"/>
                        <a14:backgroundMark x1="73962" y1="57685" x2="69329" y2="76048"/>
                        <a14:backgroundMark x1="59904" y1="62076" x2="59904" y2="62076"/>
                      </a14:backgroundRemoval>
                    </a14:imgEffect>
                  </a14:imgLayer>
                </a14:imgProps>
              </a:ext>
              <a:ext uri="{28A0092B-C50C-407E-A947-70E740481C1C}">
                <a14:useLocalDpi xmlns:a14="http://schemas.microsoft.com/office/drawing/2010/main" val="0"/>
              </a:ext>
            </a:extLst>
          </a:blip>
          <a:srcRect l="20242" t="2551" r="29296"/>
          <a:stretch/>
        </p:blipFill>
        <p:spPr bwMode="auto">
          <a:xfrm>
            <a:off x="-155144" y="1218333"/>
            <a:ext cx="3530712" cy="54566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hậu hoa png | PNGEgg">
            <a:extLst>
              <a:ext uri="{FF2B5EF4-FFF2-40B4-BE49-F238E27FC236}">
                <a16:creationId xmlns:a16="http://schemas.microsoft.com/office/drawing/2014/main" id="{E3DE5BF9-81BF-771B-4FAF-21067A1E385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659" b="97358" l="5460" r="97701">
                        <a14:foregroundMark x1="41092" y1="6504" x2="41092" y2="6504"/>
                        <a14:foregroundMark x1="39368" y1="4878" x2="39368" y2="4878"/>
                        <a14:foregroundMark x1="65230" y1="4878" x2="65230" y2="4878"/>
                        <a14:foregroundMark x1="54598" y1="93293" x2="54598" y2="93293"/>
                        <a14:foregroundMark x1="54310" y1="97358" x2="54310" y2="97358"/>
                        <a14:foregroundMark x1="6034" y1="35366" x2="6034" y2="35366"/>
                        <a14:foregroundMark x1="91092" y1="33130" x2="91092" y2="33130"/>
                        <a14:foregroundMark x1="89655" y1="38618" x2="89655" y2="38618"/>
                        <a14:foregroundMark x1="68391" y1="3862" x2="68391" y2="3862"/>
                        <a14:foregroundMark x1="64080" y1="3862" x2="64080" y2="3862"/>
                        <a14:foregroundMark x1="61782" y1="3659" x2="61782" y2="3659"/>
                        <a14:foregroundMark x1="95977" y1="34350" x2="95977" y2="34350"/>
                        <a14:foregroundMark x1="97701" y1="33943" x2="97701" y2="33943"/>
                      </a14:backgroundRemoval>
                    </a14:imgEffect>
                  </a14:imgLayer>
                </a14:imgProps>
              </a:ext>
              <a:ext uri="{28A0092B-C50C-407E-A947-70E740481C1C}">
                <a14:useLocalDpi xmlns:a14="http://schemas.microsoft.com/office/drawing/2010/main" val="0"/>
              </a:ext>
            </a:extLst>
          </a:blip>
          <a:srcRect/>
          <a:stretch>
            <a:fillRect/>
          </a:stretch>
        </p:blipFill>
        <p:spPr bwMode="auto">
          <a:xfrm>
            <a:off x="8877300" y="2171700"/>
            <a:ext cx="3314700" cy="4686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53A8CA2-C782-95C1-8C76-C9B08293AB21}"/>
              </a:ext>
            </a:extLst>
          </p:cNvPr>
          <p:cNvSpPr txBox="1"/>
          <p:nvPr/>
        </p:nvSpPr>
        <p:spPr>
          <a:xfrm>
            <a:off x="3312160" y="355600"/>
            <a:ext cx="5781040" cy="2554545"/>
          </a:xfrm>
          <a:prstGeom prst="rect">
            <a:avLst/>
          </a:prstGeom>
          <a:noFill/>
        </p:spPr>
        <p:txBody>
          <a:bodyPr wrap="square" rtlCol="0">
            <a:spAutoFit/>
          </a:bodyPr>
          <a:lstStyle/>
          <a:p>
            <a:pPr algn="ctr"/>
            <a:r>
              <a:rPr lang="en-US" sz="3200" b="1" dirty="0" err="1">
                <a:solidFill>
                  <a:srgbClr val="000000"/>
                </a:solidFill>
                <a:effectLst/>
                <a:ea typeface="Calibri" panose="020F0502020204030204" pitchFamily="34" charset="0"/>
                <a:cs typeface="Times New Roman" panose="02020603050405020304" pitchFamily="18" charset="0"/>
              </a:rPr>
              <a:t>Về</a:t>
            </a:r>
            <a:r>
              <a:rPr lang="en-US" sz="3200" b="1" dirty="0">
                <a:solidFill>
                  <a:srgbClr val="000000"/>
                </a:solidFill>
                <a:effectLst/>
                <a:ea typeface="Calibri" panose="020F0502020204030204" pitchFamily="34" charset="0"/>
                <a:cs typeface="Times New Roman" panose="02020603050405020304" pitchFamily="18" charset="0"/>
              </a:rPr>
              <a:t> </a:t>
            </a:r>
            <a:r>
              <a:rPr lang="vi-VN" sz="3200" b="1" dirty="0">
                <a:solidFill>
                  <a:srgbClr val="000000"/>
                </a:solidFill>
                <a:effectLst/>
                <a:ea typeface="Calibri" panose="020F0502020204030204" pitchFamily="34" charset="0"/>
                <a:cs typeface="Times New Roman" panose="02020603050405020304" pitchFamily="18" charset="0"/>
              </a:rPr>
              <a:t>nh</a:t>
            </a:r>
            <a:r>
              <a:rPr lang="en-US" sz="3200" b="1" dirty="0">
                <a:solidFill>
                  <a:srgbClr val="000000"/>
                </a:solidFill>
                <a:effectLst/>
                <a:ea typeface="Calibri" panose="020F0502020204030204" pitchFamily="34" charset="0"/>
                <a:cs typeface="Times New Roman" panose="02020603050405020304" pitchFamily="18" charset="0"/>
              </a:rPr>
              <a:t>à </a:t>
            </a:r>
            <a:r>
              <a:rPr lang="en-US" sz="3200" b="1" dirty="0" err="1">
                <a:solidFill>
                  <a:srgbClr val="000000"/>
                </a:solidFill>
                <a:effectLst/>
                <a:ea typeface="Calibri" panose="020F0502020204030204" pitchFamily="34" charset="0"/>
                <a:cs typeface="Times New Roman" panose="02020603050405020304" pitchFamily="18" charset="0"/>
              </a:rPr>
              <a:t>cùng</a:t>
            </a:r>
            <a:r>
              <a:rPr lang="en-US" sz="3200" b="1" dirty="0">
                <a:solidFill>
                  <a:srgbClr val="000000"/>
                </a:solidFill>
                <a:effectLst/>
                <a:ea typeface="Calibri" panose="020F0502020204030204" pitchFamily="34" charset="0"/>
                <a:cs typeface="Times New Roman" panose="02020603050405020304" pitchFamily="18" charset="0"/>
              </a:rPr>
              <a:t> v</a:t>
            </a:r>
            <a:r>
              <a:rPr lang="vi-VN" sz="3200" b="1" dirty="0">
                <a:solidFill>
                  <a:srgbClr val="000000"/>
                </a:solidFill>
                <a:effectLst/>
                <a:ea typeface="Calibri" panose="020F0502020204030204" pitchFamily="34" charset="0"/>
                <a:cs typeface="Times New Roman" panose="02020603050405020304" pitchFamily="18" charset="0"/>
              </a:rPr>
              <a:t>ới người th</a:t>
            </a:r>
            <a:r>
              <a:rPr lang="en-US" sz="3200" b="1" dirty="0" err="1">
                <a:solidFill>
                  <a:srgbClr val="000000"/>
                </a:solidFill>
                <a:effectLst/>
                <a:ea typeface="Calibri" panose="020F0502020204030204" pitchFamily="34" charset="0"/>
                <a:cs typeface="Times New Roman" panose="02020603050405020304" pitchFamily="18" charset="0"/>
              </a:rPr>
              <a:t>ân</a:t>
            </a:r>
            <a:r>
              <a:rPr lang="en-US" sz="3200" b="1"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a typeface="Calibri" panose="020F0502020204030204" pitchFamily="34" charset="0"/>
                <a:cs typeface="Times New Roman" panose="02020603050405020304" pitchFamily="18" charset="0"/>
              </a:rPr>
              <a:t>K</a:t>
            </a:r>
            <a:r>
              <a:rPr lang="en-US" sz="3200" dirty="0" err="1">
                <a:solidFill>
                  <a:srgbClr val="000000"/>
                </a:solidFill>
                <a:effectLst/>
                <a:ea typeface="Calibri" panose="020F0502020204030204" pitchFamily="34" charset="0"/>
                <a:cs typeface="Times New Roman" panose="02020603050405020304" pitchFamily="18" charset="0"/>
              </a:rPr>
              <a:t>hảo</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sát</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thực</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trạng</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cảnh</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quan</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thiên</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nhiên</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tại</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nơi</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sinh</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sống</a:t>
            </a:r>
            <a:r>
              <a:rPr lang="en-US" sz="3200" dirty="0">
                <a:solidFill>
                  <a:srgbClr val="000000"/>
                </a:solidFill>
                <a:ea typeface="Calibri" panose="020F0502020204030204" pitchFamily="34" charset="0"/>
                <a:cs typeface="Times New Roman" panose="02020603050405020304" pitchFamily="18" charset="0"/>
              </a:rPr>
              <a:t>, </a:t>
            </a:r>
            <a:r>
              <a:rPr lang="en-US" sz="3200" dirty="0" err="1">
                <a:solidFill>
                  <a:srgbClr val="000000"/>
                </a:solidFill>
                <a:ea typeface="Calibri" panose="020F0502020204030204" pitchFamily="34" charset="0"/>
                <a:cs typeface="Times New Roman" panose="02020603050405020304" pitchFamily="18" charset="0"/>
              </a:rPr>
              <a:t>n</a:t>
            </a:r>
            <a:r>
              <a:rPr lang="en-US" sz="3200" dirty="0" err="1">
                <a:solidFill>
                  <a:srgbClr val="000000"/>
                </a:solidFill>
                <a:effectLst/>
                <a:ea typeface="Calibri" panose="020F0502020204030204" pitchFamily="34" charset="0"/>
                <a:cs typeface="Times New Roman" panose="02020603050405020304" pitchFamily="18" charset="0"/>
              </a:rPr>
              <a:t>hà</a:t>
            </a:r>
            <a:r>
              <a:rPr lang="en-US" sz="3200" dirty="0">
                <a:solidFill>
                  <a:srgbClr val="000000"/>
                </a:solidFill>
                <a:effectLst/>
                <a:ea typeface="Calibri" panose="020F0502020204030204" pitchFamily="34" charset="0"/>
                <a:cs typeface="Times New Roman" panose="02020603050405020304" pitchFamily="18" charset="0"/>
              </a:rPr>
              <a:t> ở </a:t>
            </a:r>
            <a:r>
              <a:rPr lang="en-US" sz="3200" dirty="0" err="1">
                <a:solidFill>
                  <a:srgbClr val="000000"/>
                </a:solidFill>
                <a:effectLst/>
                <a:ea typeface="Calibri" panose="020F0502020204030204" pitchFamily="34" charset="0"/>
                <a:cs typeface="Times New Roman" panose="02020603050405020304" pitchFamily="18" charset="0"/>
              </a:rPr>
              <a:t>và</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xung</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quanh</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nhà</a:t>
            </a:r>
            <a:r>
              <a:rPr lang="en-US" sz="3200" dirty="0">
                <a:solidFill>
                  <a:srgbClr val="000000"/>
                </a:solidFill>
                <a:effectLst/>
                <a:ea typeface="Calibri" panose="020F0502020204030204" pitchFamily="34" charset="0"/>
                <a:cs typeface="Times New Roman" panose="02020603050405020304" pitchFamily="18" charset="0"/>
              </a:rPr>
              <a:t> ở.</a:t>
            </a:r>
            <a:endParaRPr lang="en-US" sz="3200" dirty="0">
              <a:effectLst/>
              <a:ea typeface="Calibri" panose="020F0502020204030204" pitchFamily="34" charset="0"/>
              <a:cs typeface="Times New Roman" panose="02020603050405020304" pitchFamily="18" charset="0"/>
            </a:endParaRPr>
          </a:p>
          <a:p>
            <a:pPr algn="ctr"/>
            <a:endParaRPr lang="en-US" sz="3200" dirty="0"/>
          </a:p>
        </p:txBody>
      </p:sp>
    </p:spTree>
    <p:extLst>
      <p:ext uri="{BB962C8B-B14F-4D97-AF65-F5344CB8AC3E}">
        <p14:creationId xmlns:p14="http://schemas.microsoft.com/office/powerpoint/2010/main" val="1367253876"/>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24B48C05-A5B2-CF1D-C0C3-E743E8701DC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t="7156" b="7978"/>
          <a:stretch/>
        </p:blipFill>
        <p:spPr>
          <a:xfrm>
            <a:off x="0" y="0"/>
            <a:ext cx="12244008" cy="6858000"/>
          </a:xfrm>
          <a:prstGeom prst="rect">
            <a:avLst/>
          </a:prstGeom>
        </p:spPr>
      </p:pic>
      <p:sp>
        <p:nvSpPr>
          <p:cNvPr id="10" name="Cloud 9">
            <a:extLst>
              <a:ext uri="{FF2B5EF4-FFF2-40B4-BE49-F238E27FC236}">
                <a16:creationId xmlns:a16="http://schemas.microsoft.com/office/drawing/2014/main" id="{D058784C-6DF5-2F10-5817-FD5FD30280AE}"/>
              </a:ext>
            </a:extLst>
          </p:cNvPr>
          <p:cNvSpPr/>
          <p:nvPr/>
        </p:nvSpPr>
        <p:spPr>
          <a:xfrm>
            <a:off x="428851" y="246291"/>
            <a:ext cx="7617869" cy="2815186"/>
          </a:xfrm>
          <a:prstGeom prst="cloud">
            <a:avLst/>
          </a:prstGeom>
          <a:solidFill>
            <a:srgbClr val="FFFFCC"/>
          </a:solidFill>
          <a:ln>
            <a:noFill/>
          </a:ln>
          <a:effectLst>
            <a:innerShdw blurRad="63500" dist="50800" dir="10800000">
              <a:prstClr val="black">
                <a:alpha val="50000"/>
              </a:prstClr>
            </a:innerShdw>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8491AC38-B5DE-7ED5-B2E3-6EE596078E41}"/>
              </a:ext>
            </a:extLst>
          </p:cNvPr>
          <p:cNvPicPr>
            <a:picLocks noChangeAspect="1"/>
          </p:cNvPicPr>
          <p:nvPr/>
        </p:nvPicPr>
        <p:blipFill>
          <a:blip r:embed="rId5"/>
          <a:stretch>
            <a:fillRect/>
          </a:stretch>
        </p:blipFill>
        <p:spPr>
          <a:xfrm>
            <a:off x="1225027" y="989534"/>
            <a:ext cx="6206266" cy="1140051"/>
          </a:xfrm>
          <a:prstGeom prst="rect">
            <a:avLst/>
          </a:prstGeom>
        </p:spPr>
      </p:pic>
    </p:spTree>
    <p:extLst>
      <p:ext uri="{BB962C8B-B14F-4D97-AF65-F5344CB8AC3E}">
        <p14:creationId xmlns:p14="http://schemas.microsoft.com/office/powerpoint/2010/main" val="4055183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oodle flowers in vases note paper">
            <a:extLst>
              <a:ext uri="{FF2B5EF4-FFF2-40B4-BE49-F238E27FC236}">
                <a16:creationId xmlns:a16="http://schemas.microsoft.com/office/drawing/2014/main" id="{4C649822-A618-9501-1FFC-B98742A56E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0424" y="103921"/>
            <a:ext cx="5962650" cy="3971925"/>
          </a:xfrm>
          <a:prstGeom prst="rect">
            <a:avLst/>
          </a:prstGeom>
          <a:ln w="127000" cap="sq">
            <a:solidFill>
              <a:schemeClr val="accent6">
                <a:lumMod val="75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3" name="Picture 6" descr="Pared rosa claro en una habitación vacía... | Free Photo #Freepik  #freephoto #fondo #diseno #textura #madera | Light pink walls, Empty room,  Pink walls">
            <a:extLst>
              <a:ext uri="{FF2B5EF4-FFF2-40B4-BE49-F238E27FC236}">
                <a16:creationId xmlns:a16="http://schemas.microsoft.com/office/drawing/2014/main" id="{DE89D499-67B6-424F-45AC-28852347DE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864"/>
          <a:stretch/>
        </p:blipFill>
        <p:spPr bwMode="auto">
          <a:xfrm>
            <a:off x="0" y="5116285"/>
            <a:ext cx="12192000" cy="17417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7FFA9F0-BC07-186E-4052-8809BBCAE436}"/>
              </a:ext>
            </a:extLst>
          </p:cNvPr>
          <p:cNvSpPr txBox="1"/>
          <p:nvPr/>
        </p:nvSpPr>
        <p:spPr>
          <a:xfrm>
            <a:off x="3530712" y="250127"/>
            <a:ext cx="4897495" cy="144655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err="1">
                <a:ln>
                  <a:noFill/>
                </a:ln>
                <a:solidFill>
                  <a:srgbClr val="00B0F0"/>
                </a:solidFill>
                <a:effectLst/>
                <a:uLnTx/>
                <a:uFillTx/>
                <a:latin typeface="+mj-lt"/>
                <a:ea typeface="+mn-ea"/>
                <a:cs typeface="+mn-cs"/>
              </a:rPr>
              <a:t>Phần</a:t>
            </a:r>
            <a:r>
              <a:rPr kumimoji="0" lang="en-US" sz="4400" b="1" i="0" u="none" strike="noStrike" kern="1200" cap="none" spc="300" normalizeH="0" baseline="0" noProof="0" dirty="0">
                <a:ln>
                  <a:noFill/>
                </a:ln>
                <a:solidFill>
                  <a:srgbClr val="00B0F0"/>
                </a:solidFill>
                <a:effectLst/>
                <a:uLnTx/>
                <a:uFillTx/>
                <a:latin typeface="+mj-lt"/>
                <a:ea typeface="+mn-ea"/>
                <a:cs typeface="+mn-cs"/>
              </a:rPr>
              <a:t> </a:t>
            </a:r>
            <a:r>
              <a:rPr kumimoji="0" lang="en-US" sz="4400" b="1" i="0" u="none" strike="noStrike" kern="1200" cap="none" spc="300" normalizeH="0" baseline="0" noProof="0" dirty="0" err="1">
                <a:ln>
                  <a:noFill/>
                </a:ln>
                <a:solidFill>
                  <a:srgbClr val="F79646">
                    <a:lumMod val="50000"/>
                  </a:srgbClr>
                </a:solidFill>
                <a:effectLst/>
                <a:uLnTx/>
                <a:uFillTx/>
                <a:latin typeface="+mj-lt"/>
                <a:ea typeface="+mn-ea"/>
                <a:cs typeface="+mn-cs"/>
              </a:rPr>
              <a:t>nhận</a:t>
            </a:r>
            <a:r>
              <a:rPr kumimoji="0" lang="en-US" sz="4400" b="1" i="0" u="none" strike="noStrike" kern="1200" cap="none" spc="300" normalizeH="0" baseline="0" noProof="0" dirty="0">
                <a:ln>
                  <a:noFill/>
                </a:ln>
                <a:solidFill>
                  <a:srgbClr val="00B0F0"/>
                </a:solidFill>
                <a:effectLst/>
                <a:uLnTx/>
                <a:uFillTx/>
                <a:latin typeface="+mj-lt"/>
                <a:ea typeface="+mn-ea"/>
                <a:cs typeface="+mn-cs"/>
              </a:rPr>
              <a:t> </a:t>
            </a:r>
            <a:r>
              <a:rPr kumimoji="0" lang="en-US" sz="4400" b="1" i="0" u="none" strike="noStrike" kern="1200" cap="none" spc="300" normalizeH="0" baseline="0" noProof="0" dirty="0" err="1">
                <a:ln>
                  <a:noFill/>
                </a:ln>
                <a:solidFill>
                  <a:srgbClr val="00B050"/>
                </a:solidFill>
                <a:effectLst/>
                <a:uLnTx/>
                <a:uFillTx/>
                <a:latin typeface="+mj-lt"/>
                <a:ea typeface="+mn-ea"/>
                <a:cs typeface="+mn-cs"/>
              </a:rPr>
              <a:t>xét</a:t>
            </a:r>
            <a:r>
              <a:rPr kumimoji="0" lang="en-US" sz="4400" b="1" i="0" u="none" strike="noStrike" kern="1200" cap="none" spc="300" normalizeH="0" baseline="0" noProof="0" dirty="0">
                <a:ln>
                  <a:noFill/>
                </a:ln>
                <a:solidFill>
                  <a:srgbClr val="00B0F0"/>
                </a:solidFill>
                <a:effectLst/>
                <a:uLnTx/>
                <a:uFillTx/>
                <a:latin typeface="+mj-lt"/>
                <a:ea typeface="+mn-ea"/>
                <a:cs typeface="+mn-cs"/>
              </a:rPr>
              <a:t>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a:ln>
                  <a:noFill/>
                </a:ln>
                <a:solidFill>
                  <a:srgbClr val="00B0F0"/>
                </a:solidFill>
                <a:effectLst/>
                <a:uLnTx/>
                <a:uFillTx/>
                <a:latin typeface="+mj-lt"/>
                <a:ea typeface="+mn-ea"/>
                <a:cs typeface="+mn-cs"/>
              </a:rPr>
              <a:t>             </a:t>
            </a:r>
            <a:r>
              <a:rPr kumimoji="0" lang="en-US" sz="4400" b="1" i="0" u="none" strike="noStrike" kern="1200" cap="none" spc="300" normalizeH="0" baseline="0" noProof="0">
                <a:ln>
                  <a:noFill/>
                </a:ln>
                <a:solidFill>
                  <a:srgbClr val="FF0000"/>
                </a:solidFill>
                <a:effectLst/>
                <a:uLnTx/>
                <a:uFillTx/>
                <a:latin typeface="+mj-lt"/>
                <a:ea typeface="+mn-ea"/>
                <a:cs typeface="+mn-cs"/>
              </a:rPr>
              <a:t>Giáo</a:t>
            </a:r>
            <a:r>
              <a:rPr kumimoji="0" lang="en-US" sz="4400" b="1" i="0" u="none" strike="noStrike" kern="1200" cap="none" spc="300" normalizeH="0" baseline="0" noProof="0">
                <a:ln>
                  <a:noFill/>
                </a:ln>
                <a:solidFill>
                  <a:srgbClr val="00B0F0"/>
                </a:solidFill>
                <a:effectLst/>
                <a:uLnTx/>
                <a:uFillTx/>
                <a:latin typeface="+mj-lt"/>
                <a:ea typeface="+mn-ea"/>
                <a:cs typeface="+mn-cs"/>
              </a:rPr>
              <a:t> </a:t>
            </a:r>
            <a:r>
              <a:rPr kumimoji="0" lang="en-US" sz="4400" b="1" i="0" u="none" strike="noStrike" kern="1200" cap="none" spc="300" normalizeH="0" baseline="0" noProof="0">
                <a:ln>
                  <a:noFill/>
                </a:ln>
                <a:solidFill>
                  <a:srgbClr val="7030A0"/>
                </a:solidFill>
                <a:effectLst/>
                <a:uLnTx/>
                <a:uFillTx/>
                <a:latin typeface="+mj-lt"/>
                <a:ea typeface="+mn-ea"/>
                <a:cs typeface="+mn-cs"/>
              </a:rPr>
              <a:t>viên</a:t>
            </a:r>
            <a:endParaRPr kumimoji="0" lang="en-US" sz="4400" b="1" i="0" u="none" strike="noStrike" kern="1200" cap="none" spc="300" normalizeH="0" baseline="0" noProof="0" dirty="0">
              <a:ln>
                <a:noFill/>
              </a:ln>
              <a:solidFill>
                <a:srgbClr val="7030A0"/>
              </a:solidFill>
              <a:effectLst/>
              <a:uLnTx/>
              <a:uFillTx/>
              <a:latin typeface="+mj-lt"/>
              <a:ea typeface="+mn-ea"/>
              <a:cs typeface="+mn-cs"/>
            </a:endParaRPr>
          </a:p>
        </p:txBody>
      </p:sp>
      <p:pic>
        <p:nvPicPr>
          <p:cNvPr id="5" name="Picture 4" descr="Cute girl standing pointing hand to presentation poses logo banner hand drawn cartoon art illustration">
            <a:extLst>
              <a:ext uri="{FF2B5EF4-FFF2-40B4-BE49-F238E27FC236}">
                <a16:creationId xmlns:a16="http://schemas.microsoft.com/office/drawing/2014/main" id="{01D28494-AF02-2D2F-A395-39C2D2F0239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581" b="92016" l="9744" r="89776">
                        <a14:foregroundMark x1="44888" y1="9780" x2="44888" y2="9780"/>
                        <a14:foregroundMark x1="53514" y1="92016" x2="53514" y2="92016"/>
                        <a14:backgroundMark x1="30831" y1="25749" x2="24441" y2="46108"/>
                        <a14:backgroundMark x1="24441" y1="46108" x2="24441" y2="47106"/>
                        <a14:backgroundMark x1="25559" y1="45110" x2="24281" y2="70459"/>
                        <a14:backgroundMark x1="24281" y1="70459" x2="24441" y2="70659"/>
                        <a14:backgroundMark x1="26038" y1="60080" x2="33546" y2="76846"/>
                        <a14:backgroundMark x1="38818" y1="63074" x2="38818" y2="63074"/>
                        <a14:backgroundMark x1="63259" y1="18363" x2="70288" y2="40319"/>
                        <a14:backgroundMark x1="73482" y1="41118" x2="74601" y2="65070"/>
                        <a14:backgroundMark x1="73962" y1="57685" x2="69329" y2="76048"/>
                        <a14:backgroundMark x1="59904" y1="62076" x2="59904" y2="62076"/>
                      </a14:backgroundRemoval>
                    </a14:imgEffect>
                  </a14:imgLayer>
                </a14:imgProps>
              </a:ext>
              <a:ext uri="{28A0092B-C50C-407E-A947-70E740481C1C}">
                <a14:useLocalDpi xmlns:a14="http://schemas.microsoft.com/office/drawing/2010/main" val="0"/>
              </a:ext>
            </a:extLst>
          </a:blip>
          <a:srcRect l="20242" t="2551" r="29296"/>
          <a:stretch/>
        </p:blipFill>
        <p:spPr bwMode="auto">
          <a:xfrm>
            <a:off x="-155144" y="1218333"/>
            <a:ext cx="3530712" cy="54566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hậu hoa png | PNGEgg">
            <a:extLst>
              <a:ext uri="{FF2B5EF4-FFF2-40B4-BE49-F238E27FC236}">
                <a16:creationId xmlns:a16="http://schemas.microsoft.com/office/drawing/2014/main" id="{E3DE5BF9-81BF-771B-4FAF-21067A1E385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659" b="97358" l="5460" r="97701">
                        <a14:foregroundMark x1="41092" y1="6504" x2="41092" y2="6504"/>
                        <a14:foregroundMark x1="39368" y1="4878" x2="39368" y2="4878"/>
                        <a14:foregroundMark x1="65230" y1="4878" x2="65230" y2="4878"/>
                        <a14:foregroundMark x1="54598" y1="93293" x2="54598" y2="93293"/>
                        <a14:foregroundMark x1="54310" y1="97358" x2="54310" y2="97358"/>
                        <a14:foregroundMark x1="6034" y1="35366" x2="6034" y2="35366"/>
                        <a14:foregroundMark x1="91092" y1="33130" x2="91092" y2="33130"/>
                        <a14:foregroundMark x1="89655" y1="38618" x2="89655" y2="38618"/>
                        <a14:foregroundMark x1="68391" y1="3862" x2="68391" y2="3862"/>
                        <a14:foregroundMark x1="64080" y1="3862" x2="64080" y2="3862"/>
                        <a14:foregroundMark x1="61782" y1="3659" x2="61782" y2="3659"/>
                        <a14:foregroundMark x1="95977" y1="34350" x2="95977" y2="34350"/>
                        <a14:foregroundMark x1="97701" y1="33943" x2="97701" y2="33943"/>
                      </a14:backgroundRemoval>
                    </a14:imgEffect>
                  </a14:imgLayer>
                </a14:imgProps>
              </a:ext>
              <a:ext uri="{28A0092B-C50C-407E-A947-70E740481C1C}">
                <a14:useLocalDpi xmlns:a14="http://schemas.microsoft.com/office/drawing/2010/main" val="0"/>
              </a:ext>
            </a:extLst>
          </a:blip>
          <a:srcRect/>
          <a:stretch>
            <a:fillRect/>
          </a:stretch>
        </p:blipFill>
        <p:spPr bwMode="auto">
          <a:xfrm>
            <a:off x="8877300" y="2171700"/>
            <a:ext cx="3314700" cy="468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30047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D0C3A64E-DB7F-C90B-8571-E26A9AE4C50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56" t="25792" r="7243" b="16962"/>
          <a:stretch/>
        </p:blipFill>
        <p:spPr>
          <a:xfrm>
            <a:off x="1733887" y="-147338"/>
            <a:ext cx="8724225" cy="5848107"/>
          </a:xfrm>
          <a:prstGeom prst="rect">
            <a:avLst/>
          </a:prstGeom>
          <a:ln>
            <a:noFill/>
          </a:ln>
        </p:spPr>
      </p:pic>
      <p:sp>
        <p:nvSpPr>
          <p:cNvPr id="3" name="TextBox 2">
            <a:extLst>
              <a:ext uri="{FF2B5EF4-FFF2-40B4-BE49-F238E27FC236}">
                <a16:creationId xmlns:a16="http://schemas.microsoft.com/office/drawing/2014/main" id="{9CAB5523-C849-40A6-33AE-C4C01FCF174B}"/>
              </a:ext>
            </a:extLst>
          </p:cNvPr>
          <p:cNvSpPr txBox="1"/>
          <p:nvPr/>
        </p:nvSpPr>
        <p:spPr>
          <a:xfrm>
            <a:off x="4128136" y="1769891"/>
            <a:ext cx="4044428"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ea typeface="+mn-ea"/>
                <a:cs typeface="+mn-cs"/>
              </a:rPr>
              <a:t>Phần</a:t>
            </a:r>
            <a:r>
              <a:rPr kumimoji="0" lang="en-US" sz="5400" b="1" i="0" u="none" strike="noStrike" kern="1200" cap="none" spc="0" normalizeH="0" baseline="0" noProof="0" dirty="0">
                <a:ln>
                  <a:noFill/>
                </a:ln>
                <a:solidFill>
                  <a:prstClr val="white"/>
                </a:solidFill>
                <a:effectLst/>
                <a:uLnTx/>
                <a:uFillTx/>
                <a:ea typeface="+mn-ea"/>
                <a:cs typeface="+mn-cs"/>
              </a:rPr>
              <a:t> </a:t>
            </a:r>
            <a:r>
              <a:rPr kumimoji="0" lang="en-US" sz="5400" b="1" i="0" u="none" strike="noStrike" kern="1200" cap="none" spc="0" normalizeH="0" baseline="0" noProof="0" dirty="0" err="1">
                <a:ln>
                  <a:noFill/>
                </a:ln>
                <a:solidFill>
                  <a:prstClr val="white"/>
                </a:solidFill>
                <a:effectLst/>
                <a:uLnTx/>
                <a:uFillTx/>
                <a:ea typeface="+mn-ea"/>
                <a:cs typeface="+mn-cs"/>
              </a:rPr>
              <a:t>làm</a:t>
            </a:r>
            <a:r>
              <a:rPr kumimoji="0" lang="en-US" sz="5400" b="1" i="0" u="none" strike="noStrike" kern="1200" cap="none" spc="0" normalizeH="0" baseline="0" noProof="0" dirty="0">
                <a:ln>
                  <a:noFill/>
                </a:ln>
                <a:solidFill>
                  <a:prstClr val="white"/>
                </a:solidFill>
                <a:effectLst/>
                <a:uLnTx/>
                <a:uFillTx/>
                <a:ea typeface="+mn-ea"/>
                <a:cs typeface="+mn-cs"/>
              </a:rPr>
              <a:t> </a:t>
            </a:r>
            <a:r>
              <a:rPr kumimoji="0" lang="en-US" sz="5400" b="1" i="0" u="none" strike="noStrike" kern="1200" cap="none" spc="0" normalizeH="0" baseline="0" noProof="0" dirty="0" err="1">
                <a:ln>
                  <a:noFill/>
                </a:ln>
                <a:solidFill>
                  <a:prstClr val="white"/>
                </a:solidFill>
                <a:effectLst/>
                <a:uLnTx/>
                <a:uFillTx/>
                <a:ea typeface="+mn-ea"/>
                <a:cs typeface="+mn-cs"/>
              </a:rPr>
              <a:t>việc</a:t>
            </a:r>
            <a:r>
              <a:rPr kumimoji="0" lang="en-US" sz="5400" b="1" i="0" u="none" strike="noStrike" kern="1200" cap="none" spc="0" normalizeH="0" baseline="0" noProof="0" dirty="0">
                <a:ln>
                  <a:noFill/>
                </a:ln>
                <a:solidFill>
                  <a:prstClr val="white"/>
                </a:solidFill>
                <a:effectLst/>
                <a:uLnTx/>
                <a:uFillTx/>
                <a:ea typeface="+mn-ea"/>
                <a:cs typeface="+mn-cs"/>
              </a:rPr>
              <a:t> </a:t>
            </a:r>
            <a:r>
              <a:rPr kumimoji="0" lang="en-US" sz="5400" b="1" i="0" u="none" strike="noStrike" kern="1200" cap="none" spc="0" normalizeH="0" baseline="0" noProof="0" dirty="0" err="1">
                <a:ln>
                  <a:noFill/>
                </a:ln>
                <a:solidFill>
                  <a:prstClr val="white"/>
                </a:solidFill>
                <a:effectLst/>
                <a:uLnTx/>
                <a:uFillTx/>
                <a:ea typeface="+mn-ea"/>
                <a:cs typeface="+mn-cs"/>
              </a:rPr>
              <a:t>của</a:t>
            </a:r>
            <a:r>
              <a:rPr kumimoji="0" lang="en-US" sz="5400" b="1" i="0" u="none" strike="noStrike" kern="1200" cap="none" spc="0" normalizeH="0" baseline="0" noProof="0" dirty="0">
                <a:ln>
                  <a:noFill/>
                </a:ln>
                <a:solidFill>
                  <a:prstClr val="white"/>
                </a:solidFill>
                <a:effectLst/>
                <a:uLnTx/>
                <a:uFillTx/>
                <a:ea typeface="+mn-ea"/>
                <a:cs typeface="+mn-cs"/>
              </a:rPr>
              <a:t> ban </a:t>
            </a:r>
            <a:r>
              <a:rPr kumimoji="0" lang="en-US" sz="5400" b="1" i="0" u="none" strike="noStrike" kern="1200" cap="none" spc="0" normalizeH="0" baseline="0" noProof="0" dirty="0" err="1">
                <a:ln>
                  <a:noFill/>
                </a:ln>
                <a:solidFill>
                  <a:prstClr val="white"/>
                </a:solidFill>
                <a:effectLst/>
                <a:uLnTx/>
                <a:uFillTx/>
                <a:ea typeface="+mn-ea"/>
                <a:cs typeface="+mn-cs"/>
              </a:rPr>
              <a:t>cán</a:t>
            </a:r>
            <a:r>
              <a:rPr kumimoji="0" lang="en-US" sz="5400" b="1" i="0" u="none" strike="noStrike" kern="1200" cap="none" spc="0" normalizeH="0" baseline="0" noProof="0" dirty="0">
                <a:ln>
                  <a:noFill/>
                </a:ln>
                <a:solidFill>
                  <a:prstClr val="white"/>
                </a:solidFill>
                <a:effectLst/>
                <a:uLnTx/>
                <a:uFillTx/>
                <a:ea typeface="+mn-ea"/>
                <a:cs typeface="+mn-cs"/>
              </a:rPr>
              <a:t> </a:t>
            </a:r>
            <a:r>
              <a:rPr kumimoji="0" lang="en-US" sz="5400" b="1" i="0" u="none" strike="noStrike" kern="1200" cap="none" spc="0" normalizeH="0" baseline="0" noProof="0" dirty="0" err="1">
                <a:ln>
                  <a:noFill/>
                </a:ln>
                <a:solidFill>
                  <a:prstClr val="white"/>
                </a:solidFill>
                <a:effectLst/>
                <a:uLnTx/>
                <a:uFillTx/>
                <a:ea typeface="+mn-ea"/>
                <a:cs typeface="+mn-cs"/>
              </a:rPr>
              <a:t>sự</a:t>
            </a:r>
            <a:r>
              <a:rPr kumimoji="0" lang="en-US" sz="5400" b="1" i="0" u="none" strike="noStrike" kern="1200" cap="none" spc="0" normalizeH="0" baseline="0" noProof="0" dirty="0">
                <a:ln>
                  <a:noFill/>
                </a:ln>
                <a:solidFill>
                  <a:prstClr val="white"/>
                </a:solidFill>
                <a:effectLst/>
                <a:uLnTx/>
                <a:uFillTx/>
                <a:ea typeface="+mn-ea"/>
                <a:cs typeface="+mn-cs"/>
              </a:rPr>
              <a:t> </a:t>
            </a:r>
            <a:r>
              <a:rPr kumimoji="0" lang="en-US" sz="5400" b="1" i="0" u="none" strike="noStrike" kern="1200" cap="none" spc="0" normalizeH="0" baseline="0" noProof="0" dirty="0" err="1">
                <a:ln>
                  <a:noFill/>
                </a:ln>
                <a:solidFill>
                  <a:prstClr val="white"/>
                </a:solidFill>
                <a:effectLst/>
                <a:uLnTx/>
                <a:uFillTx/>
                <a:ea typeface="+mn-ea"/>
                <a:cs typeface="+mn-cs"/>
              </a:rPr>
              <a:t>lớp</a:t>
            </a:r>
            <a:endParaRPr kumimoji="0" lang="en-US" sz="5400" b="1" i="0" u="none" strike="noStrike" kern="1200" cap="none" spc="0" normalizeH="0" baseline="0" noProof="0" dirty="0">
              <a:ln>
                <a:noFill/>
              </a:ln>
              <a:solidFill>
                <a:prstClr val="white"/>
              </a:solidFill>
              <a:effectLst/>
              <a:uLnTx/>
              <a:uFillTx/>
              <a:ea typeface="+mn-ea"/>
              <a:cs typeface="+mn-cs"/>
            </a:endParaRPr>
          </a:p>
        </p:txBody>
      </p:sp>
      <p:sp>
        <p:nvSpPr>
          <p:cNvPr id="4" name="Speech Bubble: Oval 3">
            <a:extLst>
              <a:ext uri="{FF2B5EF4-FFF2-40B4-BE49-F238E27FC236}">
                <a16:creationId xmlns:a16="http://schemas.microsoft.com/office/drawing/2014/main" id="{975ED5EB-A4C0-E029-6057-6DFA8E9E7EF5}"/>
              </a:ext>
            </a:extLst>
          </p:cNvPr>
          <p:cNvSpPr/>
          <p:nvPr/>
        </p:nvSpPr>
        <p:spPr>
          <a:xfrm>
            <a:off x="8467231" y="372314"/>
            <a:ext cx="3717850" cy="2037645"/>
          </a:xfrm>
          <a:prstGeom prst="wedgeEllipseCallout">
            <a:avLst>
              <a:gd name="adj1" fmla="val 8210"/>
              <a:gd name="adj2" fmla="val 72876"/>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prstClr val="black"/>
                </a:solidFill>
                <a:effectLst/>
                <a:uLnTx/>
                <a:uFillTx/>
                <a:ea typeface="+mn-ea"/>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ea typeface="+mn-ea"/>
                <a:cs typeface="Calibri" panose="020F0502020204030204" pitchFamily="34" charset="0"/>
              </a:rPr>
              <a:t>trưởng</a:t>
            </a:r>
            <a:r>
              <a:rPr kumimoji="0" lang="vi-VN"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ea typeface="+mn-ea"/>
                <a:cs typeface="Calibri" panose="020F0502020204030204" pitchFamily="34" charset="0"/>
              </a:rPr>
              <a:t>báo</a:t>
            </a:r>
            <a:r>
              <a:rPr kumimoji="0" lang="vi-VN"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ea typeface="+mn-ea"/>
                <a:cs typeface="Calibri" panose="020F0502020204030204" pitchFamily="34" charset="0"/>
              </a:rPr>
              <a:t>cáo</a:t>
            </a:r>
            <a:r>
              <a:rPr kumimoji="0" lang="vi-VN"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ea typeface="+mn-ea"/>
                <a:cs typeface="Calibri" panose="020F0502020204030204" pitchFamily="34" charset="0"/>
              </a:rPr>
              <a:t>kết</a:t>
            </a:r>
            <a:r>
              <a:rPr kumimoji="0" lang="vi-VN"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ea typeface="+mn-ea"/>
                <a:cs typeface="Calibri" panose="020F0502020204030204" pitchFamily="34" charset="0"/>
              </a:rPr>
              <a:t>quả</a:t>
            </a:r>
            <a:r>
              <a:rPr kumimoji="0" lang="vi-VN"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ea typeface="+mn-ea"/>
                <a:cs typeface="Calibri" panose="020F0502020204030204" pitchFamily="34" charset="0"/>
              </a:rPr>
              <a:t>học</a:t>
            </a:r>
            <a:r>
              <a:rPr kumimoji="0" lang="vi-VN"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ea typeface="+mn-ea"/>
                <a:cs typeface="Calibri" panose="020F0502020204030204" pitchFamily="34" charset="0"/>
              </a:rPr>
              <a:t>tập</a:t>
            </a:r>
            <a:r>
              <a:rPr kumimoji="0" lang="vi-VN"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ea typeface="+mn-ea"/>
                <a:cs typeface="Calibri" panose="020F0502020204030204" pitchFamily="34" charset="0"/>
              </a:rPr>
              <a:t>của</a:t>
            </a:r>
            <a:r>
              <a:rPr kumimoji="0" lang="vi-VN"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ea typeface="+mn-ea"/>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ea typeface="+mn-ea"/>
                <a:cs typeface="Calibri" panose="020F0502020204030204" pitchFamily="34" charset="0"/>
              </a:rPr>
              <a:t> trong </a:t>
            </a:r>
            <a:r>
              <a:rPr kumimoji="0" lang="vi-VN" sz="2800" b="1" i="0" u="none" strike="noStrike" kern="1200" cap="none" spc="0" normalizeH="0" baseline="0" noProof="0" dirty="0" err="1">
                <a:ln>
                  <a:noFill/>
                </a:ln>
                <a:solidFill>
                  <a:prstClr val="black"/>
                </a:solidFill>
                <a:effectLst/>
                <a:uLnTx/>
                <a:uFillTx/>
                <a:ea typeface="+mn-ea"/>
                <a:cs typeface="Calibri" panose="020F0502020204030204" pitchFamily="34" charset="0"/>
              </a:rPr>
              <a:t>tuần</a:t>
            </a:r>
            <a:endParaRPr kumimoji="0" lang="vi-VN" sz="28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pic>
        <p:nvPicPr>
          <p:cNvPr id="14" name="Picture 5">
            <a:extLst>
              <a:ext uri="{FF2B5EF4-FFF2-40B4-BE49-F238E27FC236}">
                <a16:creationId xmlns:a16="http://schemas.microsoft.com/office/drawing/2014/main" id="{CF029157-40B2-CDA1-072D-490CEF7436EF}"/>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81540"/>
          <a:stretch/>
        </p:blipFill>
        <p:spPr>
          <a:xfrm>
            <a:off x="-1844339" y="5493795"/>
            <a:ext cx="14735270" cy="1360031"/>
          </a:xfrm>
          <a:prstGeom prst="rect">
            <a:avLst/>
          </a:prstGeom>
        </p:spPr>
      </p:pic>
      <p:grpSp>
        <p:nvGrpSpPr>
          <p:cNvPr id="6" name="Group 5">
            <a:extLst>
              <a:ext uri="{FF2B5EF4-FFF2-40B4-BE49-F238E27FC236}">
                <a16:creationId xmlns:a16="http://schemas.microsoft.com/office/drawing/2014/main" id="{65E024F1-C8E1-B2E5-E855-68BAF4C910BC}"/>
              </a:ext>
            </a:extLst>
          </p:cNvPr>
          <p:cNvGrpSpPr/>
          <p:nvPr/>
        </p:nvGrpSpPr>
        <p:grpSpPr>
          <a:xfrm>
            <a:off x="-20842" y="309968"/>
            <a:ext cx="3949653" cy="2037645"/>
            <a:chOff x="-20842" y="372314"/>
            <a:chExt cx="3949653" cy="2037645"/>
          </a:xfrm>
        </p:grpSpPr>
        <p:sp>
          <p:nvSpPr>
            <p:cNvPr id="7" name="Speech Bubble: Oval 6">
              <a:extLst>
                <a:ext uri="{FF2B5EF4-FFF2-40B4-BE49-F238E27FC236}">
                  <a16:creationId xmlns:a16="http://schemas.microsoft.com/office/drawing/2014/main" id="{F68308B8-7DD2-8821-CD58-4DE8E6786A30}"/>
                </a:ext>
              </a:extLst>
            </p:cNvPr>
            <p:cNvSpPr/>
            <p:nvPr/>
          </p:nvSpPr>
          <p:spPr>
            <a:xfrm>
              <a:off x="-20842" y="372314"/>
              <a:ext cx="3949653" cy="2037645"/>
            </a:xfrm>
            <a:prstGeom prst="wedgeEllipseCallout">
              <a:avLst>
                <a:gd name="adj1" fmla="val -17989"/>
                <a:gd name="adj2" fmla="val 61803"/>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sp>
          <p:nvSpPr>
            <p:cNvPr id="8" name="TextBox 7">
              <a:extLst>
                <a:ext uri="{FF2B5EF4-FFF2-40B4-BE49-F238E27FC236}">
                  <a16:creationId xmlns:a16="http://schemas.microsoft.com/office/drawing/2014/main" id="{EBC88ED1-C484-4A48-DDBC-046730F2CBB5}"/>
                </a:ext>
              </a:extLst>
            </p:cNvPr>
            <p:cNvSpPr txBox="1"/>
            <p:nvPr/>
          </p:nvSpPr>
          <p:spPr>
            <a:xfrm>
              <a:off x="83232" y="698638"/>
              <a:ext cx="364316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ea typeface="+mn-ea"/>
                  <a:cs typeface="+mn-cs"/>
                </a:rPr>
                <a:t>Các</a:t>
              </a:r>
              <a:r>
                <a:rPr kumimoji="0" lang="en-US" sz="2800" b="1" i="0" u="none" strike="noStrike" kern="1200" cap="none" spc="0" normalizeH="0" baseline="0" noProof="0" dirty="0">
                  <a:ln>
                    <a:noFill/>
                  </a:ln>
                  <a:solidFill>
                    <a:prstClr val="black"/>
                  </a:solidFill>
                  <a:effectLst/>
                  <a:uLnTx/>
                  <a:uFillTx/>
                  <a:ea typeface="+mn-ea"/>
                  <a:cs typeface="+mn-cs"/>
                </a:rPr>
                <a:t> </a:t>
              </a:r>
              <a:r>
                <a:rPr kumimoji="0" lang="en-US" sz="2800" b="1" i="0" u="none" strike="noStrike" kern="1200" cap="none" spc="0" normalizeH="0" baseline="0" noProof="0" dirty="0" err="1">
                  <a:ln>
                    <a:noFill/>
                  </a:ln>
                  <a:solidFill>
                    <a:prstClr val="black"/>
                  </a:solidFill>
                  <a:effectLst/>
                  <a:uLnTx/>
                  <a:uFillTx/>
                  <a:ea typeface="+mn-ea"/>
                  <a:cs typeface="+mn-cs"/>
                </a:rPr>
                <a:t>tổ</a:t>
              </a:r>
              <a:r>
                <a:rPr kumimoji="0" lang="en-US" sz="2800" b="1" i="0" u="none" strike="noStrike" kern="1200" cap="none" spc="0" normalizeH="0" baseline="0" noProof="0" dirty="0">
                  <a:ln>
                    <a:noFill/>
                  </a:ln>
                  <a:solidFill>
                    <a:prstClr val="black"/>
                  </a:solidFill>
                  <a:effectLst/>
                  <a:uLnTx/>
                  <a:uFillTx/>
                  <a:ea typeface="+mn-ea"/>
                  <a:cs typeface="+mn-cs"/>
                </a:rPr>
                <a:t> </a:t>
              </a:r>
              <a:r>
                <a:rPr kumimoji="0" lang="en-US" sz="2800" b="1" i="0" u="none" strike="noStrike" kern="1200" cap="none" spc="0" normalizeH="0" baseline="0" noProof="0" dirty="0" err="1">
                  <a:ln>
                    <a:noFill/>
                  </a:ln>
                  <a:solidFill>
                    <a:prstClr val="black"/>
                  </a:solidFill>
                  <a:effectLst/>
                  <a:uLnTx/>
                  <a:uFillTx/>
                  <a:ea typeface="+mn-ea"/>
                  <a:cs typeface="+mn-cs"/>
                </a:rPr>
                <a:t>trưởng</a:t>
              </a:r>
              <a:r>
                <a:rPr kumimoji="0" lang="en-US" sz="2800" b="1" i="0" u="none" strike="noStrike" kern="1200" cap="none" spc="0" normalizeH="0" baseline="0" noProof="0" dirty="0">
                  <a:ln>
                    <a:noFill/>
                  </a:ln>
                  <a:solidFill>
                    <a:prstClr val="black"/>
                  </a:solidFill>
                  <a:effectLst/>
                  <a:uLnTx/>
                  <a:uFillTx/>
                  <a:ea typeface="+mn-ea"/>
                  <a:cs typeface="+mn-cs"/>
                </a:rPr>
                <a:t> </a:t>
              </a:r>
              <a:r>
                <a:rPr kumimoji="0" lang="en-US" sz="2800" b="1" i="0" u="none" strike="noStrike" kern="1200" cap="none" spc="0" normalizeH="0" baseline="0" noProof="0" dirty="0" err="1">
                  <a:ln>
                    <a:noFill/>
                  </a:ln>
                  <a:solidFill>
                    <a:prstClr val="black"/>
                  </a:solidFill>
                  <a:effectLst/>
                  <a:uLnTx/>
                  <a:uFillTx/>
                  <a:ea typeface="+mn-ea"/>
                  <a:cs typeface="+mn-cs"/>
                </a:rPr>
                <a:t>báo</a:t>
              </a:r>
              <a:r>
                <a:rPr kumimoji="0" lang="en-US" sz="2800" b="1" i="0" u="none" strike="noStrike" kern="1200" cap="none" spc="0" normalizeH="0" baseline="0" noProof="0" dirty="0">
                  <a:ln>
                    <a:noFill/>
                  </a:ln>
                  <a:solidFill>
                    <a:prstClr val="black"/>
                  </a:solidFill>
                  <a:effectLst/>
                  <a:uLnTx/>
                  <a:uFillTx/>
                  <a:ea typeface="+mn-ea"/>
                  <a:cs typeface="+mn-cs"/>
                </a:rPr>
                <a:t> </a:t>
              </a:r>
              <a:r>
                <a:rPr kumimoji="0" lang="en-US" sz="2800" b="1" i="0" u="none" strike="noStrike" kern="1200" cap="none" spc="0" normalizeH="0" baseline="0" noProof="0" dirty="0" err="1">
                  <a:ln>
                    <a:noFill/>
                  </a:ln>
                  <a:solidFill>
                    <a:prstClr val="black"/>
                  </a:solidFill>
                  <a:effectLst/>
                  <a:uLnTx/>
                  <a:uFillTx/>
                  <a:ea typeface="+mn-ea"/>
                  <a:cs typeface="+mn-cs"/>
                </a:rPr>
                <a:t>cáo</a:t>
              </a:r>
              <a:r>
                <a:rPr kumimoji="0" lang="en-US" sz="2800" b="1" i="0" u="none" strike="noStrike" kern="1200" cap="none" spc="0" normalizeH="0" baseline="0" noProof="0" dirty="0">
                  <a:ln>
                    <a:noFill/>
                  </a:ln>
                  <a:solidFill>
                    <a:prstClr val="black"/>
                  </a:solidFill>
                  <a:effectLst/>
                  <a:uLnTx/>
                  <a:uFillTx/>
                  <a:ea typeface="+mn-ea"/>
                  <a:cs typeface="+mn-cs"/>
                </a:rPr>
                <a:t> </a:t>
              </a:r>
              <a:r>
                <a:rPr kumimoji="0" lang="en-US" sz="2800" b="1" i="0" u="none" strike="noStrike" kern="1200" cap="none" spc="0" normalizeH="0" baseline="0" noProof="0" dirty="0" err="1">
                  <a:ln>
                    <a:noFill/>
                  </a:ln>
                  <a:solidFill>
                    <a:prstClr val="black"/>
                  </a:solidFill>
                  <a:effectLst/>
                  <a:uLnTx/>
                  <a:uFillTx/>
                  <a:ea typeface="+mn-ea"/>
                  <a:cs typeface="+mn-cs"/>
                </a:rPr>
                <a:t>kết</a:t>
              </a:r>
              <a:r>
                <a:rPr kumimoji="0" lang="en-US" sz="2800" b="1" i="0" u="none" strike="noStrike" kern="1200" cap="none" spc="0" normalizeH="0" baseline="0" noProof="0" dirty="0">
                  <a:ln>
                    <a:noFill/>
                  </a:ln>
                  <a:solidFill>
                    <a:prstClr val="black"/>
                  </a:solidFill>
                  <a:effectLst/>
                  <a:uLnTx/>
                  <a:uFillTx/>
                  <a:ea typeface="+mn-ea"/>
                  <a:cs typeface="+mn-cs"/>
                </a:rPr>
                <a:t> </a:t>
              </a:r>
              <a:r>
                <a:rPr kumimoji="0" lang="en-US" sz="2800" b="1" i="0" u="none" strike="noStrike" kern="1200" cap="none" spc="0" normalizeH="0" baseline="0" noProof="0" dirty="0" err="1">
                  <a:ln>
                    <a:noFill/>
                  </a:ln>
                  <a:solidFill>
                    <a:prstClr val="black"/>
                  </a:solidFill>
                  <a:effectLst/>
                  <a:uLnTx/>
                  <a:uFillTx/>
                  <a:ea typeface="+mn-ea"/>
                  <a:cs typeface="+mn-cs"/>
                </a:rPr>
                <a:t>quả</a:t>
              </a:r>
              <a:r>
                <a:rPr kumimoji="0" lang="en-US" sz="2800" b="1" i="0" u="none" strike="noStrike" kern="1200" cap="none" spc="0" normalizeH="0" baseline="0" noProof="0" dirty="0">
                  <a:ln>
                    <a:noFill/>
                  </a:ln>
                  <a:solidFill>
                    <a:prstClr val="black"/>
                  </a:solidFill>
                  <a:effectLst/>
                  <a:uLnTx/>
                  <a:uFillTx/>
                  <a:ea typeface="+mn-ea"/>
                  <a:cs typeface="+mn-cs"/>
                </a:rPr>
                <a:t> </a:t>
              </a:r>
              <a:r>
                <a:rPr kumimoji="0" lang="en-US" sz="2800" b="1" i="0" u="none" strike="noStrike" kern="1200" cap="none" spc="0" normalizeH="0" baseline="0" noProof="0" dirty="0" err="1">
                  <a:ln>
                    <a:noFill/>
                  </a:ln>
                  <a:solidFill>
                    <a:prstClr val="black"/>
                  </a:solidFill>
                  <a:effectLst/>
                  <a:uLnTx/>
                  <a:uFillTx/>
                  <a:ea typeface="+mn-ea"/>
                  <a:cs typeface="+mn-cs"/>
                </a:rPr>
                <a:t>hoạt</a:t>
              </a:r>
              <a:r>
                <a:rPr kumimoji="0" lang="en-US" sz="2800" b="1" i="0" u="none" strike="noStrike" kern="1200" cap="none" spc="0" normalizeH="0" baseline="0" noProof="0" dirty="0">
                  <a:ln>
                    <a:noFill/>
                  </a:ln>
                  <a:solidFill>
                    <a:prstClr val="black"/>
                  </a:solidFill>
                  <a:effectLst/>
                  <a:uLnTx/>
                  <a:uFillTx/>
                  <a:ea typeface="+mn-ea"/>
                  <a:cs typeface="+mn-cs"/>
                </a:rPr>
                <a:t> </a:t>
              </a:r>
              <a:r>
                <a:rPr kumimoji="0" lang="en-US" sz="2800" b="1" i="0" u="none" strike="noStrike" kern="1200" cap="none" spc="0" normalizeH="0" baseline="0" noProof="0" dirty="0" err="1">
                  <a:ln>
                    <a:noFill/>
                  </a:ln>
                  <a:solidFill>
                    <a:prstClr val="black"/>
                  </a:solidFill>
                  <a:effectLst/>
                  <a:uLnTx/>
                  <a:uFillTx/>
                  <a:ea typeface="+mn-ea"/>
                  <a:cs typeface="+mn-cs"/>
                </a:rPr>
                <a:t>động</a:t>
              </a:r>
              <a:r>
                <a:rPr kumimoji="0" lang="en-US" sz="2800" b="1" i="0" u="none" strike="noStrike" kern="1200" cap="none" spc="0" normalizeH="0" baseline="0" noProof="0" dirty="0">
                  <a:ln>
                    <a:noFill/>
                  </a:ln>
                  <a:solidFill>
                    <a:prstClr val="black"/>
                  </a:solidFill>
                  <a:effectLst/>
                  <a:uLnTx/>
                  <a:uFillTx/>
                  <a:ea typeface="+mn-ea"/>
                  <a:cs typeface="+mn-cs"/>
                </a:rPr>
                <a:t> </a:t>
              </a:r>
              <a:r>
                <a:rPr kumimoji="0" lang="en-US" sz="2800" b="1" i="0" u="none" strike="noStrike" kern="1200" cap="none" spc="0" normalizeH="0" baseline="0" noProof="0" dirty="0" err="1">
                  <a:ln>
                    <a:noFill/>
                  </a:ln>
                  <a:solidFill>
                    <a:prstClr val="black"/>
                  </a:solidFill>
                  <a:effectLst/>
                  <a:uLnTx/>
                  <a:uFillTx/>
                  <a:ea typeface="+mn-ea"/>
                  <a:cs typeface="+mn-cs"/>
                </a:rPr>
                <a:t>trong</a:t>
              </a:r>
              <a:r>
                <a:rPr kumimoji="0" lang="en-US" sz="2800" b="1" i="0" u="none" strike="noStrike" kern="1200" cap="none" spc="0" normalizeH="0" baseline="0" noProof="0" dirty="0">
                  <a:ln>
                    <a:noFill/>
                  </a:ln>
                  <a:solidFill>
                    <a:prstClr val="black"/>
                  </a:solidFill>
                  <a:effectLst/>
                  <a:uLnTx/>
                  <a:uFillTx/>
                  <a:ea typeface="+mn-ea"/>
                  <a:cs typeface="+mn-cs"/>
                </a:rPr>
                <a:t> </a:t>
              </a:r>
              <a:r>
                <a:rPr kumimoji="0" lang="en-US" sz="2800" b="1" i="0" u="none" strike="noStrike" kern="1200" cap="none" spc="0" normalizeH="0" baseline="0" noProof="0" dirty="0" err="1">
                  <a:ln>
                    <a:noFill/>
                  </a:ln>
                  <a:solidFill>
                    <a:prstClr val="black"/>
                  </a:solidFill>
                  <a:effectLst/>
                  <a:uLnTx/>
                  <a:uFillTx/>
                  <a:ea typeface="+mn-ea"/>
                  <a:cs typeface="+mn-cs"/>
                </a:rPr>
                <a:t>tuần</a:t>
              </a:r>
              <a:r>
                <a:rPr kumimoji="0" lang="en-US" sz="2800" b="1" i="0" u="none" strike="noStrike" kern="1200" cap="none" spc="0" normalizeH="0" baseline="0" noProof="0" dirty="0">
                  <a:ln>
                    <a:noFill/>
                  </a:ln>
                  <a:solidFill>
                    <a:prstClr val="black"/>
                  </a:solidFill>
                  <a:effectLst/>
                  <a:uLnTx/>
                  <a:uFillTx/>
                  <a:ea typeface="+mn-ea"/>
                  <a:cs typeface="+mn-cs"/>
                </a:rPr>
                <a:t> </a:t>
              </a:r>
              <a:r>
                <a:rPr kumimoji="0" lang="en-US" sz="2800" b="1" i="0" u="none" strike="noStrike" kern="1200" cap="none" spc="0" normalizeH="0" baseline="0" noProof="0" dirty="0" err="1">
                  <a:ln>
                    <a:noFill/>
                  </a:ln>
                  <a:solidFill>
                    <a:prstClr val="black"/>
                  </a:solidFill>
                  <a:effectLst/>
                  <a:uLnTx/>
                  <a:uFillTx/>
                  <a:ea typeface="+mn-ea"/>
                  <a:cs typeface="+mn-cs"/>
                </a:rPr>
                <a:t>của</a:t>
              </a:r>
              <a:r>
                <a:rPr kumimoji="0" lang="en-US" sz="2800" b="1" i="0" u="none" strike="noStrike" kern="1200" cap="none" spc="0" normalizeH="0" baseline="0" noProof="0" dirty="0">
                  <a:ln>
                    <a:noFill/>
                  </a:ln>
                  <a:solidFill>
                    <a:prstClr val="black"/>
                  </a:solidFill>
                  <a:effectLst/>
                  <a:uLnTx/>
                  <a:uFillTx/>
                  <a:ea typeface="+mn-ea"/>
                  <a:cs typeface="+mn-cs"/>
                </a:rPr>
                <a:t> </a:t>
              </a:r>
              <a:r>
                <a:rPr kumimoji="0" lang="en-US" sz="2800" b="1" i="0" u="none" strike="noStrike" kern="1200" cap="none" spc="0" normalizeH="0" baseline="0" noProof="0" dirty="0" err="1">
                  <a:ln>
                    <a:noFill/>
                  </a:ln>
                  <a:solidFill>
                    <a:prstClr val="black"/>
                  </a:solidFill>
                  <a:effectLst/>
                  <a:uLnTx/>
                  <a:uFillTx/>
                  <a:ea typeface="+mn-ea"/>
                  <a:cs typeface="+mn-cs"/>
                </a:rPr>
                <a:t>tổ</a:t>
              </a:r>
              <a:endParaRPr kumimoji="0" lang="en-US" sz="2800" b="1" i="0" u="none" strike="noStrike" kern="1200" cap="none" spc="0" normalizeH="0" baseline="0" noProof="0" dirty="0">
                <a:ln>
                  <a:noFill/>
                </a:ln>
                <a:solidFill>
                  <a:prstClr val="black"/>
                </a:solidFill>
                <a:effectLst/>
                <a:uLnTx/>
                <a:uFillTx/>
                <a:ea typeface="+mn-ea"/>
                <a:cs typeface="+mn-cs"/>
              </a:endParaRPr>
            </a:p>
          </p:txBody>
        </p:sp>
      </p:grpSp>
      <p:pic>
        <p:nvPicPr>
          <p:cNvPr id="12" name="Picture 4" descr="Cute woman teacher in thailand uniform character education back to school logo cartoon art illustration">
            <a:extLst>
              <a:ext uri="{FF2B5EF4-FFF2-40B4-BE49-F238E27FC236}">
                <a16:creationId xmlns:a16="http://schemas.microsoft.com/office/drawing/2014/main" id="{7C96F9EA-33DE-EDD3-50A2-A7C5610A235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184" b="92016" l="9744" r="89776">
                        <a14:foregroundMark x1="46965" y1="8184" x2="46006" y2="10579"/>
                        <a14:foregroundMark x1="52556" y1="92016" x2="52396" y2="90020"/>
                      </a14:backgroundRemoval>
                    </a14:imgEffect>
                  </a14:imgLayer>
                </a14:imgProps>
              </a:ext>
              <a:ext uri="{28A0092B-C50C-407E-A947-70E740481C1C}">
                <a14:useLocalDpi xmlns:a14="http://schemas.microsoft.com/office/drawing/2010/main" val="0"/>
              </a:ext>
            </a:extLst>
          </a:blip>
          <a:srcRect/>
          <a:stretch>
            <a:fillRect/>
          </a:stretch>
        </p:blipFill>
        <p:spPr bwMode="auto">
          <a:xfrm>
            <a:off x="-983044" y="3043777"/>
            <a:ext cx="3910980" cy="313003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te man teacher in thailand uniform character education back to school logo cartoon art illustration">
            <a:extLst>
              <a:ext uri="{FF2B5EF4-FFF2-40B4-BE49-F238E27FC236}">
                <a16:creationId xmlns:a16="http://schemas.microsoft.com/office/drawing/2014/main" id="{CD3679E8-96D2-BAB2-EA22-3A0E5382F67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581" b="90619" l="9585" r="89617">
                        <a14:foregroundMark x1="51757" y1="9780" x2="53035" y2="11577"/>
                        <a14:foregroundMark x1="47125" y1="90020" x2="47923" y2="88024"/>
                        <a14:foregroundMark x1="62141" y1="90619" x2="60064" y2="87026"/>
                      </a14:backgroundRemoval>
                    </a14:imgEffect>
                  </a14:imgLayer>
                </a14:imgProps>
              </a:ext>
              <a:ext uri="{28A0092B-C50C-407E-A947-70E740481C1C}">
                <a14:useLocalDpi xmlns:a14="http://schemas.microsoft.com/office/drawing/2010/main" val="0"/>
              </a:ext>
            </a:extLst>
          </a:blip>
          <a:srcRect/>
          <a:stretch>
            <a:fillRect/>
          </a:stretch>
        </p:blipFill>
        <p:spPr bwMode="auto">
          <a:xfrm>
            <a:off x="8941381" y="3043777"/>
            <a:ext cx="3910980" cy="3130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2119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par>
                                <p:cTn id="28" presetID="53" presetClass="entr" presetSubtype="16"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oodle flowers in vases note paper">
            <a:extLst>
              <a:ext uri="{FF2B5EF4-FFF2-40B4-BE49-F238E27FC236}">
                <a16:creationId xmlns:a16="http://schemas.microsoft.com/office/drawing/2014/main" id="{143E1ACE-8C35-97AE-951C-CC348C8C4F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0424" y="103921"/>
            <a:ext cx="5962650" cy="3971925"/>
          </a:xfrm>
          <a:prstGeom prst="rect">
            <a:avLst/>
          </a:prstGeom>
          <a:ln w="127000" cap="sq">
            <a:solidFill>
              <a:schemeClr val="accent6">
                <a:lumMod val="75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3" name="Picture 6" descr="Pared rosa claro en una habitación vacía... | Free Photo #Freepik  #freephoto #fondo #diseno #textura #madera | Light pink walls, Empty room,  Pink walls">
            <a:extLst>
              <a:ext uri="{FF2B5EF4-FFF2-40B4-BE49-F238E27FC236}">
                <a16:creationId xmlns:a16="http://schemas.microsoft.com/office/drawing/2014/main" id="{B192778C-81AD-0CB1-BA5B-FA8190F5D8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864"/>
          <a:stretch/>
        </p:blipFill>
        <p:spPr bwMode="auto">
          <a:xfrm>
            <a:off x="0" y="5116285"/>
            <a:ext cx="12192000" cy="17417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1F86CCD-8645-6115-48BE-F6DE86A945BA}"/>
              </a:ext>
            </a:extLst>
          </p:cNvPr>
          <p:cNvSpPr txBox="1"/>
          <p:nvPr/>
        </p:nvSpPr>
        <p:spPr>
          <a:xfrm>
            <a:off x="3530712" y="250127"/>
            <a:ext cx="4897495" cy="144655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err="1">
                <a:ln>
                  <a:noFill/>
                </a:ln>
                <a:solidFill>
                  <a:srgbClr val="00B0F0"/>
                </a:solidFill>
                <a:effectLst/>
                <a:uLnTx/>
                <a:uFillTx/>
                <a:latin typeface="+mj-lt"/>
                <a:ea typeface="+mn-ea"/>
                <a:cs typeface="+mn-cs"/>
              </a:rPr>
              <a:t>Phần</a:t>
            </a:r>
            <a:r>
              <a:rPr kumimoji="0" lang="en-US" sz="4400" b="1" i="0" u="none" strike="noStrike" kern="1200" cap="none" spc="300" normalizeH="0" baseline="0" noProof="0" dirty="0">
                <a:ln>
                  <a:noFill/>
                </a:ln>
                <a:solidFill>
                  <a:srgbClr val="00B0F0"/>
                </a:solidFill>
                <a:effectLst/>
                <a:uLnTx/>
                <a:uFillTx/>
                <a:latin typeface="+mj-lt"/>
                <a:ea typeface="+mn-ea"/>
                <a:cs typeface="+mn-cs"/>
              </a:rPr>
              <a:t> </a:t>
            </a:r>
            <a:r>
              <a:rPr kumimoji="0" lang="en-US" sz="4400" b="1" i="0" u="none" strike="noStrike" kern="1200" cap="none" spc="300" normalizeH="0" baseline="0" noProof="0" dirty="0" err="1">
                <a:ln>
                  <a:noFill/>
                </a:ln>
                <a:solidFill>
                  <a:srgbClr val="F79646">
                    <a:lumMod val="50000"/>
                  </a:srgbClr>
                </a:solidFill>
                <a:effectLst/>
                <a:uLnTx/>
                <a:uFillTx/>
                <a:latin typeface="+mj-lt"/>
                <a:ea typeface="+mn-ea"/>
                <a:cs typeface="+mn-cs"/>
              </a:rPr>
              <a:t>nhận</a:t>
            </a:r>
            <a:r>
              <a:rPr kumimoji="0" lang="en-US" sz="4400" b="1" i="0" u="none" strike="noStrike" kern="1200" cap="none" spc="300" normalizeH="0" baseline="0" noProof="0" dirty="0">
                <a:ln>
                  <a:noFill/>
                </a:ln>
                <a:solidFill>
                  <a:srgbClr val="00B0F0"/>
                </a:solidFill>
                <a:effectLst/>
                <a:uLnTx/>
                <a:uFillTx/>
                <a:latin typeface="+mj-lt"/>
                <a:ea typeface="+mn-ea"/>
                <a:cs typeface="+mn-cs"/>
              </a:rPr>
              <a:t> </a:t>
            </a:r>
            <a:r>
              <a:rPr kumimoji="0" lang="en-US" sz="4400" b="1" i="0" u="none" strike="noStrike" kern="1200" cap="none" spc="300" normalizeH="0" baseline="0" noProof="0" dirty="0" err="1">
                <a:ln>
                  <a:noFill/>
                </a:ln>
                <a:solidFill>
                  <a:srgbClr val="00B050"/>
                </a:solidFill>
                <a:effectLst/>
                <a:uLnTx/>
                <a:uFillTx/>
                <a:latin typeface="+mj-lt"/>
                <a:ea typeface="+mn-ea"/>
                <a:cs typeface="+mn-cs"/>
              </a:rPr>
              <a:t>xét</a:t>
            </a:r>
            <a:r>
              <a:rPr kumimoji="0" lang="en-US" sz="4400" b="1" i="0" u="none" strike="noStrike" kern="1200" cap="none" spc="300" normalizeH="0" baseline="0" noProof="0" dirty="0">
                <a:ln>
                  <a:noFill/>
                </a:ln>
                <a:solidFill>
                  <a:srgbClr val="00B0F0"/>
                </a:solidFill>
                <a:effectLst/>
                <a:uLnTx/>
                <a:uFillTx/>
                <a:latin typeface="+mj-lt"/>
                <a:ea typeface="+mn-ea"/>
                <a:cs typeface="+mn-cs"/>
              </a:rPr>
              <a:t>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a:ln>
                  <a:noFill/>
                </a:ln>
                <a:solidFill>
                  <a:srgbClr val="00B0F0"/>
                </a:solidFill>
                <a:effectLst/>
                <a:uLnTx/>
                <a:uFillTx/>
                <a:latin typeface="+mj-lt"/>
                <a:ea typeface="+mn-ea"/>
                <a:cs typeface="+mn-cs"/>
              </a:rPr>
              <a:t>             </a:t>
            </a:r>
            <a:r>
              <a:rPr kumimoji="0" lang="en-US" sz="4400" b="1" i="0" u="none" strike="noStrike" kern="1200" cap="none" spc="300" normalizeH="0" baseline="0" noProof="0">
                <a:ln>
                  <a:noFill/>
                </a:ln>
                <a:solidFill>
                  <a:srgbClr val="FF0000"/>
                </a:solidFill>
                <a:effectLst/>
                <a:uLnTx/>
                <a:uFillTx/>
                <a:latin typeface="+mj-lt"/>
                <a:ea typeface="+mn-ea"/>
                <a:cs typeface="+mn-cs"/>
              </a:rPr>
              <a:t>Giáo</a:t>
            </a:r>
            <a:r>
              <a:rPr kumimoji="0" lang="en-US" sz="4400" b="1" i="0" u="none" strike="noStrike" kern="1200" cap="none" spc="300" normalizeH="0" baseline="0" noProof="0">
                <a:ln>
                  <a:noFill/>
                </a:ln>
                <a:solidFill>
                  <a:srgbClr val="00B0F0"/>
                </a:solidFill>
                <a:effectLst/>
                <a:uLnTx/>
                <a:uFillTx/>
                <a:latin typeface="+mj-lt"/>
                <a:ea typeface="+mn-ea"/>
                <a:cs typeface="+mn-cs"/>
              </a:rPr>
              <a:t> </a:t>
            </a:r>
            <a:r>
              <a:rPr kumimoji="0" lang="en-US" sz="4400" b="1" i="0" u="none" strike="noStrike" kern="1200" cap="none" spc="300" normalizeH="0" baseline="0" noProof="0">
                <a:ln>
                  <a:noFill/>
                </a:ln>
                <a:solidFill>
                  <a:srgbClr val="7030A0"/>
                </a:solidFill>
                <a:effectLst/>
                <a:uLnTx/>
                <a:uFillTx/>
                <a:latin typeface="+mj-lt"/>
                <a:ea typeface="+mn-ea"/>
                <a:cs typeface="+mn-cs"/>
              </a:rPr>
              <a:t>viên</a:t>
            </a:r>
            <a:endParaRPr kumimoji="0" lang="en-US" sz="4400" b="1" i="0" u="none" strike="noStrike" kern="1200" cap="none" spc="300" normalizeH="0" baseline="0" noProof="0" dirty="0">
              <a:ln>
                <a:noFill/>
              </a:ln>
              <a:solidFill>
                <a:srgbClr val="7030A0"/>
              </a:solidFill>
              <a:effectLst/>
              <a:uLnTx/>
              <a:uFillTx/>
              <a:latin typeface="+mj-lt"/>
              <a:ea typeface="+mn-ea"/>
              <a:cs typeface="+mn-cs"/>
            </a:endParaRPr>
          </a:p>
        </p:txBody>
      </p:sp>
      <p:pic>
        <p:nvPicPr>
          <p:cNvPr id="5" name="Picture 4" descr="Cute girl standing pointing hand to presentation poses logo banner hand drawn cartoon art illustration">
            <a:extLst>
              <a:ext uri="{FF2B5EF4-FFF2-40B4-BE49-F238E27FC236}">
                <a16:creationId xmlns:a16="http://schemas.microsoft.com/office/drawing/2014/main" id="{6A95D419-869F-0BA8-ABFE-E7592E5BB1F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581" b="92016" l="9744" r="89776">
                        <a14:foregroundMark x1="44888" y1="9780" x2="44888" y2="9780"/>
                        <a14:foregroundMark x1="53514" y1="92016" x2="53514" y2="92016"/>
                        <a14:backgroundMark x1="30831" y1="25749" x2="24441" y2="46108"/>
                        <a14:backgroundMark x1="24441" y1="46108" x2="24441" y2="47106"/>
                        <a14:backgroundMark x1="25559" y1="45110" x2="24281" y2="70459"/>
                        <a14:backgroundMark x1="24281" y1="70459" x2="24441" y2="70659"/>
                        <a14:backgroundMark x1="26038" y1="60080" x2="33546" y2="76846"/>
                        <a14:backgroundMark x1="38818" y1="63074" x2="38818" y2="63074"/>
                        <a14:backgroundMark x1="63259" y1="18363" x2="70288" y2="40319"/>
                        <a14:backgroundMark x1="73482" y1="41118" x2="74601" y2="65070"/>
                        <a14:backgroundMark x1="73962" y1="57685" x2="69329" y2="76048"/>
                        <a14:backgroundMark x1="59904" y1="62076" x2="59904" y2="62076"/>
                      </a14:backgroundRemoval>
                    </a14:imgEffect>
                  </a14:imgLayer>
                </a14:imgProps>
              </a:ext>
              <a:ext uri="{28A0092B-C50C-407E-A947-70E740481C1C}">
                <a14:useLocalDpi xmlns:a14="http://schemas.microsoft.com/office/drawing/2010/main" val="0"/>
              </a:ext>
            </a:extLst>
          </a:blip>
          <a:srcRect l="20242" t="2551" r="29296"/>
          <a:stretch/>
        </p:blipFill>
        <p:spPr bwMode="auto">
          <a:xfrm>
            <a:off x="-155144" y="1218333"/>
            <a:ext cx="3530712" cy="54566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hậu hoa png | PNGEgg">
            <a:extLst>
              <a:ext uri="{FF2B5EF4-FFF2-40B4-BE49-F238E27FC236}">
                <a16:creationId xmlns:a16="http://schemas.microsoft.com/office/drawing/2014/main" id="{BF88F00B-C1AA-E4ED-7BB0-1539C8D01A4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659" b="97358" l="5460" r="97701">
                        <a14:foregroundMark x1="41092" y1="6504" x2="41092" y2="6504"/>
                        <a14:foregroundMark x1="39368" y1="4878" x2="39368" y2="4878"/>
                        <a14:foregroundMark x1="65230" y1="4878" x2="65230" y2="4878"/>
                        <a14:foregroundMark x1="54598" y1="93293" x2="54598" y2="93293"/>
                        <a14:foregroundMark x1="54310" y1="97358" x2="54310" y2="97358"/>
                        <a14:foregroundMark x1="6034" y1="35366" x2="6034" y2="35366"/>
                        <a14:foregroundMark x1="91092" y1="33130" x2="91092" y2="33130"/>
                        <a14:foregroundMark x1="89655" y1="38618" x2="89655" y2="38618"/>
                        <a14:foregroundMark x1="68391" y1="3862" x2="68391" y2="3862"/>
                        <a14:foregroundMark x1="64080" y1="3862" x2="64080" y2="3862"/>
                        <a14:foregroundMark x1="61782" y1="3659" x2="61782" y2="3659"/>
                        <a14:foregroundMark x1="95977" y1="34350" x2="95977" y2="34350"/>
                        <a14:foregroundMark x1="97701" y1="33943" x2="97701" y2="33943"/>
                      </a14:backgroundRemoval>
                    </a14:imgEffect>
                  </a14:imgLayer>
                </a14:imgProps>
              </a:ext>
              <a:ext uri="{28A0092B-C50C-407E-A947-70E740481C1C}">
                <a14:useLocalDpi xmlns:a14="http://schemas.microsoft.com/office/drawing/2010/main" val="0"/>
              </a:ext>
            </a:extLst>
          </a:blip>
          <a:srcRect/>
          <a:stretch>
            <a:fillRect/>
          </a:stretch>
        </p:blipFill>
        <p:spPr bwMode="auto">
          <a:xfrm>
            <a:off x="8877300" y="2171700"/>
            <a:ext cx="3314700" cy="4686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9060C72-064C-94C7-A4A6-E1A45B4BA54A}"/>
              </a:ext>
            </a:extLst>
          </p:cNvPr>
          <p:cNvSpPr txBox="1"/>
          <p:nvPr/>
        </p:nvSpPr>
        <p:spPr>
          <a:xfrm>
            <a:off x="3421855" y="1319663"/>
            <a:ext cx="16664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mj-lt"/>
                <a:ea typeface="+mn-ea"/>
                <a:cs typeface="Calibri" panose="020F0502020204030204" pitchFamily="34" charset="0"/>
              </a:rPr>
              <a:t>Ưu điểm: </a:t>
            </a:r>
            <a:endParaRPr kumimoji="0" lang="en-US" sz="2800" b="1" i="0" u="none" strike="noStrike" kern="1200" cap="none" spc="0" normalizeH="0" baseline="0" noProof="0" dirty="0" err="1">
              <a:ln>
                <a:noFill/>
              </a:ln>
              <a:solidFill>
                <a:srgbClr val="FF0000"/>
              </a:solidFill>
              <a:effectLst/>
              <a:uLnTx/>
              <a:uFillTx/>
              <a:latin typeface="+mj-lt"/>
              <a:ea typeface="+mn-ea"/>
              <a:cs typeface="Calibri" panose="020F0502020204030204" pitchFamily="34" charset="0"/>
            </a:endParaRPr>
          </a:p>
        </p:txBody>
      </p:sp>
    </p:spTree>
    <p:extLst>
      <p:ext uri="{BB962C8B-B14F-4D97-AF65-F5344CB8AC3E}">
        <p14:creationId xmlns:p14="http://schemas.microsoft.com/office/powerpoint/2010/main" val="428519878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oodle flowers in vases note paper">
            <a:extLst>
              <a:ext uri="{FF2B5EF4-FFF2-40B4-BE49-F238E27FC236}">
                <a16:creationId xmlns:a16="http://schemas.microsoft.com/office/drawing/2014/main" id="{6485C6CB-106E-046C-2CB8-A816CC4073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0424" y="103921"/>
            <a:ext cx="5962650" cy="3971925"/>
          </a:xfrm>
          <a:prstGeom prst="rect">
            <a:avLst/>
          </a:prstGeom>
          <a:ln w="127000" cap="sq">
            <a:solidFill>
              <a:schemeClr val="accent6">
                <a:lumMod val="75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3" name="Picture 6" descr="Pared rosa claro en una habitación vacía... | Free Photo #Freepik  #freephoto #fondo #diseno #textura #madera | Light pink walls, Empty room,  Pink walls">
            <a:extLst>
              <a:ext uri="{FF2B5EF4-FFF2-40B4-BE49-F238E27FC236}">
                <a16:creationId xmlns:a16="http://schemas.microsoft.com/office/drawing/2014/main" id="{63B9EBE1-EC35-A464-82B3-04342E831E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864"/>
          <a:stretch/>
        </p:blipFill>
        <p:spPr bwMode="auto">
          <a:xfrm>
            <a:off x="0" y="5116285"/>
            <a:ext cx="12192000" cy="17417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AFB6192-7DFA-5A24-4ABC-74B21D2FDACF}"/>
              </a:ext>
            </a:extLst>
          </p:cNvPr>
          <p:cNvSpPr txBox="1"/>
          <p:nvPr/>
        </p:nvSpPr>
        <p:spPr>
          <a:xfrm>
            <a:off x="3530712" y="250127"/>
            <a:ext cx="4897495" cy="144655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err="1">
                <a:ln>
                  <a:noFill/>
                </a:ln>
                <a:solidFill>
                  <a:srgbClr val="00B0F0"/>
                </a:solidFill>
                <a:effectLst/>
                <a:uLnTx/>
                <a:uFillTx/>
                <a:ea typeface="+mn-ea"/>
                <a:cs typeface="+mn-cs"/>
              </a:rPr>
              <a:t>Phần</a:t>
            </a:r>
            <a:r>
              <a:rPr kumimoji="0" lang="en-US" sz="4400" b="1" i="0" u="none" strike="noStrike" kern="1200" cap="none" spc="300" normalizeH="0" baseline="0" noProof="0" dirty="0">
                <a:ln>
                  <a:noFill/>
                </a:ln>
                <a:solidFill>
                  <a:srgbClr val="00B0F0"/>
                </a:solidFill>
                <a:effectLst/>
                <a:uLnTx/>
                <a:uFillTx/>
                <a:ea typeface="+mn-ea"/>
                <a:cs typeface="+mn-cs"/>
              </a:rPr>
              <a:t> </a:t>
            </a:r>
            <a:r>
              <a:rPr kumimoji="0" lang="en-US" sz="4400" b="1" i="0" u="none" strike="noStrike" kern="1200" cap="none" spc="300" normalizeH="0" baseline="0" noProof="0" dirty="0" err="1">
                <a:ln>
                  <a:noFill/>
                </a:ln>
                <a:solidFill>
                  <a:srgbClr val="F79646">
                    <a:lumMod val="50000"/>
                  </a:srgbClr>
                </a:solidFill>
                <a:effectLst/>
                <a:uLnTx/>
                <a:uFillTx/>
                <a:ea typeface="+mn-ea"/>
                <a:cs typeface="+mn-cs"/>
              </a:rPr>
              <a:t>nhận</a:t>
            </a:r>
            <a:r>
              <a:rPr kumimoji="0" lang="en-US" sz="4400" b="1" i="0" u="none" strike="noStrike" kern="1200" cap="none" spc="300" normalizeH="0" baseline="0" noProof="0" dirty="0">
                <a:ln>
                  <a:noFill/>
                </a:ln>
                <a:solidFill>
                  <a:srgbClr val="00B0F0"/>
                </a:solidFill>
                <a:effectLst/>
                <a:uLnTx/>
                <a:uFillTx/>
                <a:ea typeface="+mn-ea"/>
                <a:cs typeface="+mn-cs"/>
              </a:rPr>
              <a:t> </a:t>
            </a:r>
            <a:r>
              <a:rPr kumimoji="0" lang="en-US" sz="4400" b="1" i="0" u="none" strike="noStrike" kern="1200" cap="none" spc="300" normalizeH="0" baseline="0" noProof="0" dirty="0" err="1">
                <a:ln>
                  <a:noFill/>
                </a:ln>
                <a:solidFill>
                  <a:srgbClr val="00B050"/>
                </a:solidFill>
                <a:effectLst/>
                <a:uLnTx/>
                <a:uFillTx/>
                <a:ea typeface="+mn-ea"/>
                <a:cs typeface="+mn-cs"/>
              </a:rPr>
              <a:t>xét</a:t>
            </a:r>
            <a:r>
              <a:rPr kumimoji="0" lang="en-US" sz="4400" b="1" i="0" u="none" strike="noStrike" kern="1200" cap="none" spc="300" normalizeH="0" baseline="0" noProof="0" dirty="0">
                <a:ln>
                  <a:noFill/>
                </a:ln>
                <a:solidFill>
                  <a:srgbClr val="00B0F0"/>
                </a:solidFill>
                <a:effectLst/>
                <a:uLnTx/>
                <a:uFillTx/>
                <a:ea typeface="+mn-ea"/>
                <a:cs typeface="+mn-cs"/>
              </a:rPr>
              <a:t>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a:ln>
                  <a:noFill/>
                </a:ln>
                <a:solidFill>
                  <a:srgbClr val="00B0F0"/>
                </a:solidFill>
                <a:effectLst/>
                <a:uLnTx/>
                <a:uFillTx/>
                <a:ea typeface="+mn-ea"/>
                <a:cs typeface="+mn-cs"/>
              </a:rPr>
              <a:t>             </a:t>
            </a:r>
            <a:r>
              <a:rPr kumimoji="0" lang="en-US" sz="4400" b="1" i="0" u="none" strike="noStrike" kern="1200" cap="none" spc="300" normalizeH="0" baseline="0" noProof="0">
                <a:ln>
                  <a:noFill/>
                </a:ln>
                <a:solidFill>
                  <a:srgbClr val="FF0000"/>
                </a:solidFill>
                <a:effectLst/>
                <a:uLnTx/>
                <a:uFillTx/>
                <a:ea typeface="+mn-ea"/>
                <a:cs typeface="+mn-cs"/>
              </a:rPr>
              <a:t>Giáo</a:t>
            </a:r>
            <a:r>
              <a:rPr kumimoji="0" lang="en-US" sz="4400" b="1" i="0" u="none" strike="noStrike" kern="1200" cap="none" spc="300" normalizeH="0" baseline="0" noProof="0">
                <a:ln>
                  <a:noFill/>
                </a:ln>
                <a:solidFill>
                  <a:srgbClr val="00B0F0"/>
                </a:solidFill>
                <a:effectLst/>
                <a:uLnTx/>
                <a:uFillTx/>
                <a:ea typeface="+mn-ea"/>
                <a:cs typeface="+mn-cs"/>
              </a:rPr>
              <a:t> </a:t>
            </a:r>
            <a:r>
              <a:rPr kumimoji="0" lang="en-US" sz="4400" b="1" i="0" u="none" strike="noStrike" kern="1200" cap="none" spc="300" normalizeH="0" baseline="0" noProof="0">
                <a:ln>
                  <a:noFill/>
                </a:ln>
                <a:solidFill>
                  <a:srgbClr val="7030A0"/>
                </a:solidFill>
                <a:effectLst/>
                <a:uLnTx/>
                <a:uFillTx/>
                <a:ea typeface="+mn-ea"/>
                <a:cs typeface="+mn-cs"/>
              </a:rPr>
              <a:t>viên</a:t>
            </a:r>
            <a:endParaRPr kumimoji="0" lang="en-US" sz="4400" b="1" i="0" u="none" strike="noStrike" kern="1200" cap="none" spc="300" normalizeH="0" baseline="0" noProof="0" dirty="0">
              <a:ln>
                <a:noFill/>
              </a:ln>
              <a:solidFill>
                <a:srgbClr val="7030A0"/>
              </a:solidFill>
              <a:effectLst/>
              <a:uLnTx/>
              <a:uFillTx/>
              <a:ea typeface="+mn-ea"/>
              <a:cs typeface="+mn-cs"/>
            </a:endParaRPr>
          </a:p>
        </p:txBody>
      </p:sp>
      <p:pic>
        <p:nvPicPr>
          <p:cNvPr id="5" name="Picture 4" descr="Cute girl standing pointing hand to presentation poses logo banner hand drawn cartoon art illustration">
            <a:extLst>
              <a:ext uri="{FF2B5EF4-FFF2-40B4-BE49-F238E27FC236}">
                <a16:creationId xmlns:a16="http://schemas.microsoft.com/office/drawing/2014/main" id="{2B3FFF09-0BB5-17C2-D094-9DE9C1C0488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581" b="92016" l="9744" r="89776">
                        <a14:foregroundMark x1="44888" y1="9780" x2="44888" y2="9780"/>
                        <a14:foregroundMark x1="53514" y1="92016" x2="53514" y2="92016"/>
                        <a14:backgroundMark x1="30831" y1="25749" x2="24441" y2="46108"/>
                        <a14:backgroundMark x1="24441" y1="46108" x2="24441" y2="47106"/>
                        <a14:backgroundMark x1="25559" y1="45110" x2="24281" y2="70459"/>
                        <a14:backgroundMark x1="24281" y1="70459" x2="24441" y2="70659"/>
                        <a14:backgroundMark x1="26038" y1="60080" x2="33546" y2="76846"/>
                        <a14:backgroundMark x1="38818" y1="63074" x2="38818" y2="63074"/>
                        <a14:backgroundMark x1="63259" y1="18363" x2="70288" y2="40319"/>
                        <a14:backgroundMark x1="73482" y1="41118" x2="74601" y2="65070"/>
                        <a14:backgroundMark x1="73962" y1="57685" x2="69329" y2="76048"/>
                        <a14:backgroundMark x1="59904" y1="62076" x2="59904" y2="62076"/>
                      </a14:backgroundRemoval>
                    </a14:imgEffect>
                  </a14:imgLayer>
                </a14:imgProps>
              </a:ext>
              <a:ext uri="{28A0092B-C50C-407E-A947-70E740481C1C}">
                <a14:useLocalDpi xmlns:a14="http://schemas.microsoft.com/office/drawing/2010/main" val="0"/>
              </a:ext>
            </a:extLst>
          </a:blip>
          <a:srcRect l="20242" t="2551" r="29296"/>
          <a:stretch/>
        </p:blipFill>
        <p:spPr bwMode="auto">
          <a:xfrm>
            <a:off x="-155144" y="1218333"/>
            <a:ext cx="3530712" cy="54566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hậu hoa png | PNGEgg">
            <a:extLst>
              <a:ext uri="{FF2B5EF4-FFF2-40B4-BE49-F238E27FC236}">
                <a16:creationId xmlns:a16="http://schemas.microsoft.com/office/drawing/2014/main" id="{5F914C1A-9076-AEE2-5794-A9B3C14EF59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659" b="97358" l="5460" r="97701">
                        <a14:foregroundMark x1="41092" y1="6504" x2="41092" y2="6504"/>
                        <a14:foregroundMark x1="39368" y1="4878" x2="39368" y2="4878"/>
                        <a14:foregroundMark x1="65230" y1="4878" x2="65230" y2="4878"/>
                        <a14:foregroundMark x1="54598" y1="93293" x2="54598" y2="93293"/>
                        <a14:foregroundMark x1="54310" y1="97358" x2="54310" y2="97358"/>
                        <a14:foregroundMark x1="6034" y1="35366" x2="6034" y2="35366"/>
                        <a14:foregroundMark x1="91092" y1="33130" x2="91092" y2="33130"/>
                        <a14:foregroundMark x1="89655" y1="38618" x2="89655" y2="38618"/>
                        <a14:foregroundMark x1="68391" y1="3862" x2="68391" y2="3862"/>
                        <a14:foregroundMark x1="64080" y1="3862" x2="64080" y2="3862"/>
                        <a14:foregroundMark x1="61782" y1="3659" x2="61782" y2="3659"/>
                        <a14:foregroundMark x1="95977" y1="34350" x2="95977" y2="34350"/>
                        <a14:foregroundMark x1="97701" y1="33943" x2="97701" y2="33943"/>
                      </a14:backgroundRemoval>
                    </a14:imgEffect>
                  </a14:imgLayer>
                </a14:imgProps>
              </a:ext>
              <a:ext uri="{28A0092B-C50C-407E-A947-70E740481C1C}">
                <a14:useLocalDpi xmlns:a14="http://schemas.microsoft.com/office/drawing/2010/main" val="0"/>
              </a:ext>
            </a:extLst>
          </a:blip>
          <a:srcRect/>
          <a:stretch>
            <a:fillRect/>
          </a:stretch>
        </p:blipFill>
        <p:spPr bwMode="auto">
          <a:xfrm>
            <a:off x="8877300" y="2171700"/>
            <a:ext cx="3314700" cy="4686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24E452B-6F68-EE7A-9AC1-C14F515FA07E}"/>
              </a:ext>
            </a:extLst>
          </p:cNvPr>
          <p:cNvSpPr txBox="1"/>
          <p:nvPr/>
        </p:nvSpPr>
        <p:spPr>
          <a:xfrm>
            <a:off x="3530712" y="1319663"/>
            <a:ext cx="14863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ea typeface="+mn-ea"/>
                <a:cs typeface="Calibri" panose="020F0502020204030204" pitchFamily="34" charset="0"/>
              </a:rPr>
              <a:t>Hạn chế:</a:t>
            </a:r>
            <a:endParaRPr kumimoji="0" lang="en-US" sz="2800" b="1" i="0" u="none" strike="noStrike" kern="1200" cap="none" spc="0" normalizeH="0" baseline="0" noProof="0" dirty="0" err="1">
              <a:ln>
                <a:noFill/>
              </a:ln>
              <a:solidFill>
                <a:srgbClr val="FF0000"/>
              </a:solidFill>
              <a:effectLst/>
              <a:uLnTx/>
              <a:uFillTx/>
              <a:ea typeface="+mn-ea"/>
              <a:cs typeface="Calibri" panose="020F0502020204030204" pitchFamily="34" charset="0"/>
            </a:endParaRPr>
          </a:p>
        </p:txBody>
      </p:sp>
    </p:spTree>
    <p:extLst>
      <p:ext uri="{BB962C8B-B14F-4D97-AF65-F5344CB8AC3E}">
        <p14:creationId xmlns:p14="http://schemas.microsoft.com/office/powerpoint/2010/main" val="30944556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55;p13">
            <a:extLst>
              <a:ext uri="{FF2B5EF4-FFF2-40B4-BE49-F238E27FC236}">
                <a16:creationId xmlns:a16="http://schemas.microsoft.com/office/drawing/2014/main" id="{FDFE148F-5E7E-9AEC-91D5-61B433FB943C}"/>
              </a:ext>
            </a:extLst>
          </p:cNvPr>
          <p:cNvPicPr preferRelativeResize="0"/>
          <p:nvPr/>
        </p:nvPicPr>
        <p:blipFill>
          <a:blip r:embed="rId2">
            <a:alphaModFix/>
          </a:blip>
          <a:stretch>
            <a:fillRect/>
          </a:stretch>
        </p:blipFill>
        <p:spPr>
          <a:xfrm>
            <a:off x="0" y="1"/>
            <a:ext cx="12192001" cy="6858000"/>
          </a:xfrm>
          <a:prstGeom prst="rect">
            <a:avLst/>
          </a:prstGeom>
          <a:noFill/>
          <a:ln>
            <a:noFill/>
          </a:ln>
        </p:spPr>
      </p:pic>
      <p:pic>
        <p:nvPicPr>
          <p:cNvPr id="3" name="Picture 10" descr="Cute kid student character with text box hand drawn cartoon art illustration">
            <a:extLst>
              <a:ext uri="{FF2B5EF4-FFF2-40B4-BE49-F238E27FC236}">
                <a16:creationId xmlns:a16="http://schemas.microsoft.com/office/drawing/2014/main" id="{15EE660F-F7A8-5796-E967-34E4D03D0FF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620" b="89933" l="6390" r="91374">
                        <a14:foregroundMark x1="10224" y1="63535" x2="24441" y2="75615"/>
                        <a14:foregroundMark x1="13738" y1="48770" x2="30831" y2="65324"/>
                        <a14:foregroundMark x1="6390" y1="72483" x2="19808" y2="68009"/>
                        <a14:foregroundMark x1="19489" y1="66667" x2="28914" y2="71141"/>
                        <a14:foregroundMark x1="19489" y1="28188" x2="23323" y2="37136"/>
                        <a14:foregroundMark x1="83866" y1="49217" x2="84984" y2="55705"/>
                        <a14:foregroundMark x1="91054" y1="65548" x2="69649" y2="53020"/>
                        <a14:foregroundMark x1="80831" y1="87248" x2="80831" y2="85906"/>
                        <a14:foregroundMark x1="19808" y1="87919" x2="19808" y2="87919"/>
                        <a14:foregroundMark x1="21246" y1="25280" x2="25559" y2="22595"/>
                        <a14:foregroundMark x1="24441" y1="20582" x2="17252" y2="31991"/>
                        <a14:foregroundMark x1="17252" y1="31991" x2="15495" y2="38031"/>
                        <a14:foregroundMark x1="91374" y1="66667" x2="88179" y2="53020"/>
                        <a14:foregroundMark x1="88179" y1="53020" x2="87061" y2="53020"/>
                      </a14:backgroundRemoval>
                    </a14:imgEffect>
                  </a14:imgLayer>
                </a14:imgProps>
              </a:ext>
              <a:ext uri="{28A0092B-C50C-407E-A947-70E740481C1C}">
                <a14:useLocalDpi xmlns:a14="http://schemas.microsoft.com/office/drawing/2010/main" val="0"/>
              </a:ext>
            </a:extLst>
          </a:blip>
          <a:srcRect/>
          <a:stretch>
            <a:fillRect/>
          </a:stretch>
        </p:blipFill>
        <p:spPr bwMode="auto">
          <a:xfrm>
            <a:off x="1717664" y="430671"/>
            <a:ext cx="9001135" cy="64273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4611AC8-180F-F0F3-0C83-FFFA55ACA52F}"/>
              </a:ext>
            </a:extLst>
          </p:cNvPr>
          <p:cNvSpPr txBox="1"/>
          <p:nvPr/>
        </p:nvSpPr>
        <p:spPr>
          <a:xfrm>
            <a:off x="3199923" y="1883692"/>
            <a:ext cx="5792154"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FFC000">
                    <a:lumMod val="75000"/>
                  </a:srgbClr>
                </a:solidFill>
                <a:effectLst/>
                <a:uLnTx/>
                <a:uFillTx/>
                <a:latin typeface="+mj-lt"/>
                <a:ea typeface="+mn-ea"/>
                <a:cs typeface="Pattaya" panose="00000500000000000000" pitchFamily="2" charset="-34"/>
              </a:rPr>
              <a:t>Góc</a:t>
            </a:r>
            <a:endParaRPr kumimoji="0" lang="en-US" sz="6600" b="0" i="0" u="none" strike="noStrike" kern="1200" cap="none" spc="0" normalizeH="0" baseline="0" noProof="0" dirty="0">
              <a:ln>
                <a:noFill/>
              </a:ln>
              <a:solidFill>
                <a:srgbClr val="FFC000">
                  <a:lumMod val="75000"/>
                </a:srgbClr>
              </a:solidFill>
              <a:effectLst/>
              <a:uLnTx/>
              <a:uFillTx/>
              <a:latin typeface="+mj-lt"/>
              <a:ea typeface="+mn-ea"/>
              <a:cs typeface="Pattaya" panose="00000500000000000000" pitchFamily="2" charset="-3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C000">
                    <a:lumMod val="75000"/>
                  </a:srgbClr>
                </a:solidFill>
                <a:effectLst/>
                <a:uLnTx/>
                <a:uFillTx/>
                <a:latin typeface="+mj-lt"/>
                <a:ea typeface="+mn-ea"/>
                <a:cs typeface="Pattaya" panose="00000500000000000000" pitchFamily="2" charset="-34"/>
              </a:rPr>
              <a:t> </a:t>
            </a:r>
            <a:r>
              <a:rPr kumimoji="0" lang="en-US" sz="6600" b="0" i="0" u="none" strike="noStrike" kern="1200" cap="none" spc="0" normalizeH="0" baseline="0" noProof="0" dirty="0" err="1">
                <a:ln>
                  <a:noFill/>
                </a:ln>
                <a:solidFill>
                  <a:srgbClr val="FFC000">
                    <a:lumMod val="75000"/>
                  </a:srgbClr>
                </a:solidFill>
                <a:effectLst/>
                <a:uLnTx/>
                <a:uFillTx/>
                <a:latin typeface="+mj-lt"/>
                <a:ea typeface="+mn-ea"/>
                <a:cs typeface="Pattaya" panose="00000500000000000000" pitchFamily="2" charset="-34"/>
              </a:rPr>
              <a:t>tuyên</a:t>
            </a:r>
            <a:r>
              <a:rPr kumimoji="0" lang="en-US" sz="6600" b="0" i="0" u="none" strike="noStrike" kern="1200" cap="none" spc="0" normalizeH="0" baseline="0" noProof="0" dirty="0">
                <a:ln>
                  <a:noFill/>
                </a:ln>
                <a:solidFill>
                  <a:srgbClr val="FFC000">
                    <a:lumMod val="75000"/>
                  </a:srgbClr>
                </a:solidFill>
                <a:effectLst/>
                <a:uLnTx/>
                <a:uFillTx/>
                <a:latin typeface="+mj-lt"/>
                <a:ea typeface="+mn-ea"/>
                <a:cs typeface="Pattaya" panose="00000500000000000000" pitchFamily="2" charset="-34"/>
              </a:rPr>
              <a:t> </a:t>
            </a:r>
            <a:r>
              <a:rPr kumimoji="0" lang="en-US" sz="6600" b="0" i="0" u="none" strike="noStrike" kern="1200" cap="none" spc="0" normalizeH="0" baseline="0" noProof="0" dirty="0" err="1">
                <a:ln>
                  <a:noFill/>
                </a:ln>
                <a:solidFill>
                  <a:srgbClr val="FFC000">
                    <a:lumMod val="75000"/>
                  </a:srgbClr>
                </a:solidFill>
                <a:effectLst/>
                <a:uLnTx/>
                <a:uFillTx/>
                <a:latin typeface="+mj-lt"/>
                <a:ea typeface="+mn-ea"/>
                <a:cs typeface="Pattaya" panose="00000500000000000000" pitchFamily="2" charset="-34"/>
              </a:rPr>
              <a:t>dương</a:t>
            </a:r>
            <a:endParaRPr kumimoji="0" lang="en-US" sz="6600" b="0" i="0" u="none" strike="noStrike" kern="1200" cap="none" spc="0" normalizeH="0" baseline="0" noProof="0" dirty="0">
              <a:ln>
                <a:noFill/>
              </a:ln>
              <a:solidFill>
                <a:srgbClr val="FFC000">
                  <a:lumMod val="75000"/>
                </a:srgbClr>
              </a:solidFill>
              <a:effectLst/>
              <a:uLnTx/>
              <a:uFillTx/>
              <a:latin typeface="+mj-lt"/>
              <a:ea typeface="+mn-ea"/>
              <a:cs typeface="Pattaya" panose="00000500000000000000" pitchFamily="2" charset="-34"/>
            </a:endParaRPr>
          </a:p>
        </p:txBody>
      </p:sp>
      <p:pic>
        <p:nvPicPr>
          <p:cNvPr id="8" name="Google Shape;59;p13">
            <a:extLst>
              <a:ext uri="{FF2B5EF4-FFF2-40B4-BE49-F238E27FC236}">
                <a16:creationId xmlns:a16="http://schemas.microsoft.com/office/drawing/2014/main" id="{3B531434-C7E9-18CC-A1F9-3B38A2FA6F58}"/>
              </a:ext>
            </a:extLst>
          </p:cNvPr>
          <p:cNvPicPr preferRelativeResize="0"/>
          <p:nvPr/>
        </p:nvPicPr>
        <p:blipFill>
          <a:blip r:embed="rId5">
            <a:alphaModFix/>
          </a:blip>
          <a:stretch>
            <a:fillRect/>
          </a:stretch>
        </p:blipFill>
        <p:spPr>
          <a:xfrm>
            <a:off x="-90200" y="1"/>
            <a:ext cx="2762768" cy="1036033"/>
          </a:xfrm>
          <a:prstGeom prst="rect">
            <a:avLst/>
          </a:prstGeom>
          <a:noFill/>
          <a:ln>
            <a:noFill/>
          </a:ln>
        </p:spPr>
      </p:pic>
      <p:pic>
        <p:nvPicPr>
          <p:cNvPr id="9" name="Google Shape;60;p13">
            <a:extLst>
              <a:ext uri="{FF2B5EF4-FFF2-40B4-BE49-F238E27FC236}">
                <a16:creationId xmlns:a16="http://schemas.microsoft.com/office/drawing/2014/main" id="{80ED83D3-9972-766F-473A-55389EF45C3A}"/>
              </a:ext>
            </a:extLst>
          </p:cNvPr>
          <p:cNvPicPr preferRelativeResize="0"/>
          <p:nvPr/>
        </p:nvPicPr>
        <p:blipFill>
          <a:blip r:embed="rId5">
            <a:alphaModFix/>
          </a:blip>
          <a:stretch>
            <a:fillRect/>
          </a:stretch>
        </p:blipFill>
        <p:spPr>
          <a:xfrm>
            <a:off x="2530467" y="1"/>
            <a:ext cx="2762768" cy="1036033"/>
          </a:xfrm>
          <a:prstGeom prst="rect">
            <a:avLst/>
          </a:prstGeom>
          <a:noFill/>
          <a:ln>
            <a:noFill/>
          </a:ln>
        </p:spPr>
      </p:pic>
      <p:pic>
        <p:nvPicPr>
          <p:cNvPr id="10" name="Google Shape;61;p13">
            <a:extLst>
              <a:ext uri="{FF2B5EF4-FFF2-40B4-BE49-F238E27FC236}">
                <a16:creationId xmlns:a16="http://schemas.microsoft.com/office/drawing/2014/main" id="{CC3779BA-F7EF-CBB3-5BFE-8C5B440A49CD}"/>
              </a:ext>
            </a:extLst>
          </p:cNvPr>
          <p:cNvPicPr preferRelativeResize="0"/>
          <p:nvPr/>
        </p:nvPicPr>
        <p:blipFill>
          <a:blip r:embed="rId5">
            <a:alphaModFix/>
          </a:blip>
          <a:stretch>
            <a:fillRect/>
          </a:stretch>
        </p:blipFill>
        <p:spPr>
          <a:xfrm>
            <a:off x="6808567" y="1"/>
            <a:ext cx="2762768" cy="1036033"/>
          </a:xfrm>
          <a:prstGeom prst="rect">
            <a:avLst/>
          </a:prstGeom>
          <a:noFill/>
          <a:ln>
            <a:noFill/>
          </a:ln>
        </p:spPr>
      </p:pic>
      <p:pic>
        <p:nvPicPr>
          <p:cNvPr id="11" name="Google Shape;62;p13">
            <a:extLst>
              <a:ext uri="{FF2B5EF4-FFF2-40B4-BE49-F238E27FC236}">
                <a16:creationId xmlns:a16="http://schemas.microsoft.com/office/drawing/2014/main" id="{0E46BDE8-E20A-87BD-81FB-6923576E7CA2}"/>
              </a:ext>
            </a:extLst>
          </p:cNvPr>
          <p:cNvPicPr preferRelativeResize="0"/>
          <p:nvPr/>
        </p:nvPicPr>
        <p:blipFill>
          <a:blip r:embed="rId5">
            <a:alphaModFix/>
          </a:blip>
          <a:stretch>
            <a:fillRect/>
          </a:stretch>
        </p:blipFill>
        <p:spPr>
          <a:xfrm>
            <a:off x="9429233" y="1"/>
            <a:ext cx="2762768" cy="1036033"/>
          </a:xfrm>
          <a:prstGeom prst="rect">
            <a:avLst/>
          </a:prstGeom>
          <a:noFill/>
          <a:ln>
            <a:noFill/>
          </a:ln>
        </p:spPr>
      </p:pic>
      <p:pic>
        <p:nvPicPr>
          <p:cNvPr id="12" name="Google Shape;63;p13">
            <a:extLst>
              <a:ext uri="{FF2B5EF4-FFF2-40B4-BE49-F238E27FC236}">
                <a16:creationId xmlns:a16="http://schemas.microsoft.com/office/drawing/2014/main" id="{0EA29664-5693-825A-9AE1-E4EBD496D562}"/>
              </a:ext>
            </a:extLst>
          </p:cNvPr>
          <p:cNvPicPr preferRelativeResize="0"/>
          <p:nvPr/>
        </p:nvPicPr>
        <p:blipFill>
          <a:blip r:embed="rId6">
            <a:alphaModFix/>
          </a:blip>
          <a:stretch>
            <a:fillRect/>
          </a:stretch>
        </p:blipFill>
        <p:spPr>
          <a:xfrm>
            <a:off x="5383901" y="-100082"/>
            <a:ext cx="1333999" cy="1333999"/>
          </a:xfrm>
          <a:prstGeom prst="rect">
            <a:avLst/>
          </a:prstGeom>
          <a:noFill/>
          <a:ln>
            <a:noFill/>
          </a:ln>
        </p:spPr>
      </p:pic>
      <p:sp>
        <p:nvSpPr>
          <p:cNvPr id="14" name="TextBox 13">
            <a:extLst>
              <a:ext uri="{FF2B5EF4-FFF2-40B4-BE49-F238E27FC236}">
                <a16:creationId xmlns:a16="http://schemas.microsoft.com/office/drawing/2014/main" id="{225AC337-76F3-70F5-C6AF-530835429E3F}"/>
              </a:ext>
            </a:extLst>
          </p:cNvPr>
          <p:cNvSpPr txBox="1"/>
          <p:nvPr/>
        </p:nvSpPr>
        <p:spPr>
          <a:xfrm>
            <a:off x="111985" y="2146523"/>
            <a:ext cx="2762768" cy="1200329"/>
          </a:xfrm>
          <a:custGeom>
            <a:avLst/>
            <a:gdLst>
              <a:gd name="connsiteX0" fmla="*/ 0 w 2762768"/>
              <a:gd name="connsiteY0" fmla="*/ 0 h 1200329"/>
              <a:gd name="connsiteX1" fmla="*/ 2762768 w 2762768"/>
              <a:gd name="connsiteY1" fmla="*/ 0 h 1200329"/>
              <a:gd name="connsiteX2" fmla="*/ 2762768 w 2762768"/>
              <a:gd name="connsiteY2" fmla="*/ 1200329 h 1200329"/>
              <a:gd name="connsiteX3" fmla="*/ 0 w 2762768"/>
              <a:gd name="connsiteY3" fmla="*/ 1200329 h 1200329"/>
              <a:gd name="connsiteX4" fmla="*/ 0 w 2762768"/>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768" h="1200329" fill="none" extrusionOk="0">
                <a:moveTo>
                  <a:pt x="0" y="0"/>
                </a:moveTo>
                <a:cubicBezTo>
                  <a:pt x="1057609" y="-14931"/>
                  <a:pt x="1646314" y="31643"/>
                  <a:pt x="2762768" y="0"/>
                </a:cubicBezTo>
                <a:cubicBezTo>
                  <a:pt x="2830541" y="557753"/>
                  <a:pt x="2681782" y="752538"/>
                  <a:pt x="2762768" y="1200329"/>
                </a:cubicBezTo>
                <a:cubicBezTo>
                  <a:pt x="2118215" y="1138275"/>
                  <a:pt x="1169787" y="1146626"/>
                  <a:pt x="0" y="1200329"/>
                </a:cubicBezTo>
                <a:cubicBezTo>
                  <a:pt x="69872" y="864532"/>
                  <a:pt x="65275" y="413273"/>
                  <a:pt x="0" y="0"/>
                </a:cubicBezTo>
                <a:close/>
              </a:path>
              <a:path w="2762768" h="1200329" stroke="0" extrusionOk="0">
                <a:moveTo>
                  <a:pt x="0" y="0"/>
                </a:moveTo>
                <a:cubicBezTo>
                  <a:pt x="1078428" y="-5264"/>
                  <a:pt x="1952330" y="84467"/>
                  <a:pt x="2762768" y="0"/>
                </a:cubicBezTo>
                <a:cubicBezTo>
                  <a:pt x="2725841" y="393021"/>
                  <a:pt x="2730725" y="1014765"/>
                  <a:pt x="2762768" y="1200329"/>
                </a:cubicBezTo>
                <a:cubicBezTo>
                  <a:pt x="1595834" y="1306649"/>
                  <a:pt x="1328723" y="1192680"/>
                  <a:pt x="0" y="1200329"/>
                </a:cubicBezTo>
                <a:cubicBezTo>
                  <a:pt x="-39762" y="727104"/>
                  <a:pt x="103026" y="164741"/>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2650216993">
                  <a:prstGeom prst="rect">
                    <a:avLst/>
                  </a:prstGeom>
                  <ask:type>
                    <ask:lineSketchCurved/>
                  </ask:type>
                </ask:lineSketchStyleProps>
              </a:ext>
            </a:extLst>
          </a:ln>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mj-lt"/>
                <a:ea typeface="+mn-ea"/>
                <a:cs typeface="+mn-cs"/>
              </a:rPr>
              <a:t>Ngôi</a:t>
            </a:r>
            <a:r>
              <a:rPr kumimoji="0" lang="en-US" sz="3600" b="0" i="0" u="none" strike="noStrike" kern="1200" cap="none" spc="0" normalizeH="0" baseline="0" noProof="0" dirty="0">
                <a:ln>
                  <a:noFill/>
                </a:ln>
                <a:solidFill>
                  <a:srgbClr val="FF0000"/>
                </a:solidFill>
                <a:effectLst/>
                <a:uLnTx/>
                <a:uFillTx/>
                <a:latin typeface="+mj-lt"/>
                <a:ea typeface="+mn-ea"/>
                <a:cs typeface="+mn-cs"/>
              </a:rPr>
              <a:t> </a:t>
            </a:r>
            <a:r>
              <a:rPr kumimoji="0" lang="en-US" sz="3600" b="0" i="0" u="none" strike="noStrike" kern="1200" cap="none" spc="0" normalizeH="0" baseline="0" noProof="0" dirty="0" err="1">
                <a:ln>
                  <a:noFill/>
                </a:ln>
                <a:solidFill>
                  <a:srgbClr val="FF0000"/>
                </a:solidFill>
                <a:effectLst/>
                <a:uLnTx/>
                <a:uFillTx/>
                <a:latin typeface="+mj-lt"/>
                <a:ea typeface="+mn-ea"/>
                <a:cs typeface="+mn-cs"/>
              </a:rPr>
              <a:t>sao</a:t>
            </a:r>
            <a:r>
              <a:rPr kumimoji="0" lang="en-US" sz="3600" b="0" i="0" u="none" strike="noStrike" kern="1200" cap="none" spc="0" normalizeH="0" baseline="0" noProof="0" dirty="0">
                <a:ln>
                  <a:noFill/>
                </a:ln>
                <a:solidFill>
                  <a:srgbClr val="FF0000"/>
                </a:solidFill>
                <a:effectLst/>
                <a:uLnTx/>
                <a:uFillTx/>
                <a:latin typeface="+mj-lt"/>
                <a:ea typeface="+mn-ea"/>
                <a:cs typeface="+mn-cs"/>
              </a:rPr>
              <a:t> </a:t>
            </a:r>
            <a:r>
              <a:rPr kumimoji="0" lang="en-US" sz="3600" b="0" i="0" u="none" strike="noStrike" kern="1200" cap="none" spc="0" normalizeH="0" baseline="0" noProof="0" dirty="0" err="1">
                <a:ln>
                  <a:noFill/>
                </a:ln>
                <a:solidFill>
                  <a:srgbClr val="FF0000"/>
                </a:solidFill>
                <a:effectLst/>
                <a:uLnTx/>
                <a:uFillTx/>
                <a:latin typeface="+mj-lt"/>
                <a:ea typeface="+mn-ea"/>
                <a:cs typeface="+mn-cs"/>
              </a:rPr>
              <a:t>chăm</a:t>
            </a:r>
            <a:r>
              <a:rPr kumimoji="0" lang="en-US" sz="3600" b="0" i="0" u="none" strike="noStrike" kern="1200" cap="none" spc="0" normalizeH="0" baseline="0" noProof="0" dirty="0">
                <a:ln>
                  <a:noFill/>
                </a:ln>
                <a:solidFill>
                  <a:srgbClr val="FF0000"/>
                </a:solidFill>
                <a:effectLst/>
                <a:uLnTx/>
                <a:uFillTx/>
                <a:latin typeface="+mj-lt"/>
                <a:ea typeface="+mn-ea"/>
                <a:cs typeface="+mn-cs"/>
              </a:rPr>
              <a:t> </a:t>
            </a:r>
            <a:r>
              <a:rPr kumimoji="0" lang="en-US" sz="3600" b="0" i="0" u="none" strike="noStrike" kern="1200" cap="none" spc="0" normalizeH="0" baseline="0" noProof="0" dirty="0" err="1">
                <a:ln>
                  <a:noFill/>
                </a:ln>
                <a:solidFill>
                  <a:srgbClr val="FF0000"/>
                </a:solidFill>
                <a:effectLst/>
                <a:uLnTx/>
                <a:uFillTx/>
                <a:latin typeface="+mj-lt"/>
                <a:ea typeface="+mn-ea"/>
                <a:cs typeface="+mn-cs"/>
              </a:rPr>
              <a:t>chỉ</a:t>
            </a:r>
            <a:endParaRPr kumimoji="0" lang="en-US" sz="3600" b="0" i="0" u="none" strike="noStrike" kern="1200" cap="none" spc="0" normalizeH="0" baseline="0" noProof="0" dirty="0">
              <a:ln>
                <a:noFill/>
              </a:ln>
              <a:solidFill>
                <a:srgbClr val="FF0000"/>
              </a:solidFill>
              <a:effectLst/>
              <a:uLnTx/>
              <a:uFillTx/>
              <a:latin typeface="+mj-lt"/>
              <a:ea typeface="+mn-ea"/>
              <a:cs typeface="+mn-cs"/>
            </a:endParaRPr>
          </a:p>
        </p:txBody>
      </p:sp>
      <p:sp>
        <p:nvSpPr>
          <p:cNvPr id="15" name="TextBox 14">
            <a:extLst>
              <a:ext uri="{FF2B5EF4-FFF2-40B4-BE49-F238E27FC236}">
                <a16:creationId xmlns:a16="http://schemas.microsoft.com/office/drawing/2014/main" id="{C1F9D433-A8CD-47CC-52F8-1FC182AE7586}"/>
              </a:ext>
            </a:extLst>
          </p:cNvPr>
          <p:cNvSpPr txBox="1"/>
          <p:nvPr/>
        </p:nvSpPr>
        <p:spPr>
          <a:xfrm>
            <a:off x="9418863" y="2228671"/>
            <a:ext cx="2730484" cy="1200329"/>
          </a:xfrm>
          <a:custGeom>
            <a:avLst/>
            <a:gdLst>
              <a:gd name="connsiteX0" fmla="*/ 0 w 2730484"/>
              <a:gd name="connsiteY0" fmla="*/ 0 h 1200329"/>
              <a:gd name="connsiteX1" fmla="*/ 2730484 w 2730484"/>
              <a:gd name="connsiteY1" fmla="*/ 0 h 1200329"/>
              <a:gd name="connsiteX2" fmla="*/ 2730484 w 2730484"/>
              <a:gd name="connsiteY2" fmla="*/ 1200329 h 1200329"/>
              <a:gd name="connsiteX3" fmla="*/ 0 w 2730484"/>
              <a:gd name="connsiteY3" fmla="*/ 1200329 h 1200329"/>
              <a:gd name="connsiteX4" fmla="*/ 0 w 2730484"/>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0484" h="1200329" fill="none" extrusionOk="0">
                <a:moveTo>
                  <a:pt x="0" y="0"/>
                </a:moveTo>
                <a:cubicBezTo>
                  <a:pt x="289494" y="123674"/>
                  <a:pt x="1804693" y="-138283"/>
                  <a:pt x="2730484" y="0"/>
                </a:cubicBezTo>
                <a:cubicBezTo>
                  <a:pt x="2795510" y="136630"/>
                  <a:pt x="2834644" y="987457"/>
                  <a:pt x="2730484" y="1200329"/>
                </a:cubicBezTo>
                <a:cubicBezTo>
                  <a:pt x="1543410" y="1277235"/>
                  <a:pt x="1023684" y="1051138"/>
                  <a:pt x="0" y="1200329"/>
                </a:cubicBezTo>
                <a:cubicBezTo>
                  <a:pt x="-71795" y="907236"/>
                  <a:pt x="-12711" y="553749"/>
                  <a:pt x="0" y="0"/>
                </a:cubicBezTo>
                <a:close/>
              </a:path>
              <a:path w="2730484" h="1200329" stroke="0" extrusionOk="0">
                <a:moveTo>
                  <a:pt x="0" y="0"/>
                </a:moveTo>
                <a:cubicBezTo>
                  <a:pt x="729433" y="-42219"/>
                  <a:pt x="2194171" y="63140"/>
                  <a:pt x="2730484" y="0"/>
                </a:cubicBezTo>
                <a:cubicBezTo>
                  <a:pt x="2745056" y="566530"/>
                  <a:pt x="2792458" y="1005917"/>
                  <a:pt x="2730484" y="1200329"/>
                </a:cubicBezTo>
                <a:cubicBezTo>
                  <a:pt x="1468344" y="1293984"/>
                  <a:pt x="651544" y="1134527"/>
                  <a:pt x="0" y="1200329"/>
                </a:cubicBezTo>
                <a:cubicBezTo>
                  <a:pt x="-6863" y="971371"/>
                  <a:pt x="-33280" y="228127"/>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879248734">
                  <a:prstGeom prst="rect">
                    <a:avLst/>
                  </a:prstGeom>
                  <ask:type>
                    <ask:lineSketchCurved/>
                  </ask:type>
                </ask:lineSketchStyleProps>
              </a:ext>
            </a:extLst>
          </a:ln>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mj-lt"/>
                <a:ea typeface="+mn-ea"/>
                <a:cs typeface="+mn-cs"/>
              </a:rPr>
              <a:t>Ngôi</a:t>
            </a:r>
            <a:r>
              <a:rPr kumimoji="0" lang="en-US" sz="3600" b="0" i="0" u="none" strike="noStrike" kern="1200" cap="none" spc="0" normalizeH="0" baseline="0" noProof="0" dirty="0">
                <a:ln>
                  <a:noFill/>
                </a:ln>
                <a:solidFill>
                  <a:srgbClr val="FF0000"/>
                </a:solidFill>
                <a:effectLst/>
                <a:uLnTx/>
                <a:uFillTx/>
                <a:latin typeface="+mj-lt"/>
                <a:ea typeface="+mn-ea"/>
                <a:cs typeface="+mn-cs"/>
              </a:rPr>
              <a:t> </a:t>
            </a:r>
            <a:r>
              <a:rPr kumimoji="0" lang="en-US" sz="3600" b="0" i="0" u="none" strike="noStrike" kern="1200" cap="none" spc="0" normalizeH="0" baseline="0" noProof="0" dirty="0" err="1">
                <a:ln>
                  <a:noFill/>
                </a:ln>
                <a:solidFill>
                  <a:srgbClr val="FF0000"/>
                </a:solidFill>
                <a:effectLst/>
                <a:uLnTx/>
                <a:uFillTx/>
                <a:latin typeface="+mj-lt"/>
                <a:ea typeface="+mn-ea"/>
                <a:cs typeface="+mn-cs"/>
              </a:rPr>
              <a:t>sao</a:t>
            </a:r>
            <a:r>
              <a:rPr kumimoji="0" lang="en-US" sz="3600" b="0" i="0" u="none" strike="noStrike" kern="1200" cap="none" spc="0" normalizeH="0" baseline="0" noProof="0" dirty="0">
                <a:ln>
                  <a:noFill/>
                </a:ln>
                <a:solidFill>
                  <a:srgbClr val="FF0000"/>
                </a:solidFill>
                <a:effectLst/>
                <a:uLnTx/>
                <a:uFillTx/>
                <a:latin typeface="+mj-l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mj-lt"/>
                <a:ea typeface="+mn-ea"/>
                <a:cs typeface="+mn-cs"/>
              </a:rPr>
              <a:t>t</a:t>
            </a:r>
            <a:r>
              <a:rPr kumimoji="0" lang="en-US" sz="3600" b="0" i="0" u="none" strike="noStrike" kern="1200" cap="none" spc="0" normalizeH="0" baseline="0" noProof="0" dirty="0" err="1">
                <a:ln>
                  <a:noFill/>
                </a:ln>
                <a:solidFill>
                  <a:srgbClr val="FF0000"/>
                </a:solidFill>
                <a:effectLst/>
                <a:uLnTx/>
                <a:uFillTx/>
                <a:latin typeface="+mj-lt"/>
                <a:ea typeface="+mn-ea"/>
                <a:cs typeface="+mn-cs"/>
              </a:rPr>
              <a:t>ốt</a:t>
            </a:r>
            <a:r>
              <a:rPr kumimoji="0" lang="en-US" sz="3600" b="0" i="0" u="none" strike="noStrike" kern="1200" cap="none" spc="0" normalizeH="0" baseline="0" noProof="0" dirty="0">
                <a:ln>
                  <a:noFill/>
                </a:ln>
                <a:solidFill>
                  <a:srgbClr val="FF0000"/>
                </a:solidFill>
                <a:effectLst/>
                <a:uLnTx/>
                <a:uFillTx/>
                <a:latin typeface="+mj-lt"/>
                <a:ea typeface="+mn-ea"/>
                <a:cs typeface="+mn-cs"/>
              </a:rPr>
              <a:t> </a:t>
            </a:r>
            <a:r>
              <a:rPr kumimoji="0" lang="en-US" sz="3600" b="0" i="0" u="none" strike="noStrike" kern="1200" cap="none" spc="0" normalizeH="0" baseline="0" noProof="0" dirty="0" err="1">
                <a:ln>
                  <a:noFill/>
                </a:ln>
                <a:solidFill>
                  <a:srgbClr val="FF0000"/>
                </a:solidFill>
                <a:effectLst/>
                <a:uLnTx/>
                <a:uFillTx/>
                <a:latin typeface="+mj-lt"/>
                <a:ea typeface="+mn-ea"/>
                <a:cs typeface="+mn-cs"/>
              </a:rPr>
              <a:t>bụng</a:t>
            </a:r>
            <a:endParaRPr kumimoji="0" lang="en-US" sz="3600" b="0" i="0" u="none" strike="noStrike" kern="1200" cap="none" spc="0" normalizeH="0" baseline="0" noProof="0" dirty="0">
              <a:ln>
                <a:noFill/>
              </a:ln>
              <a:solidFill>
                <a:srgbClr val="FF0000"/>
              </a:solidFill>
              <a:effectLst/>
              <a:uLnTx/>
              <a:uFillTx/>
              <a:latin typeface="+mj-lt"/>
              <a:ea typeface="+mn-ea"/>
              <a:cs typeface="+mn-cs"/>
            </a:endParaRPr>
          </a:p>
        </p:txBody>
      </p:sp>
    </p:spTree>
    <p:extLst>
      <p:ext uri="{BB962C8B-B14F-4D97-AF65-F5344CB8AC3E}">
        <p14:creationId xmlns:p14="http://schemas.microsoft.com/office/powerpoint/2010/main" val="3185419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26" presetClass="emph" presetSubtype="0" fill="hold" grpId="1" nodeType="withEffect">
                                  <p:stCondLst>
                                    <p:cond delay="0"/>
                                  </p:stCondLst>
                                  <p:childTnLst>
                                    <p:animEffect transition="out" filter="fade">
                                      <p:cBhvr>
                                        <p:cTn id="12" dur="500" tmFilter="0, 0; .2, .5; .8, .5; 1, 0"/>
                                        <p:tgtEl>
                                          <p:spTgt spid="14"/>
                                        </p:tgtEl>
                                      </p:cBhvr>
                                    </p:animEffect>
                                    <p:animScale>
                                      <p:cBhvr>
                                        <p:cTn id="13" dur="250" autoRev="1" fill="hold"/>
                                        <p:tgtEl>
                                          <p:spTgt spid="14"/>
                                        </p:tgtEl>
                                      </p:cBhvr>
                                      <p:by x="105000" y="105000"/>
                                    </p:animScale>
                                  </p:childTnLst>
                                </p:cTn>
                              </p:par>
                              <p:par>
                                <p:cTn id="14" presetID="16" presetClass="entr" presetSubtype="2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26" presetClass="emph" presetSubtype="0" fill="hold" grpId="1" nodeType="withEffect">
                                  <p:stCondLst>
                                    <p:cond delay="0"/>
                                  </p:stCondLst>
                                  <p:childTnLst>
                                    <p:animEffect transition="out" filter="fade">
                                      <p:cBhvr>
                                        <p:cTn id="18" dur="500" tmFilter="0, 0; .2, .5; .8, .5; 1, 0"/>
                                        <p:tgtEl>
                                          <p:spTgt spid="15"/>
                                        </p:tgtEl>
                                      </p:cBhvr>
                                    </p:animEffect>
                                    <p:animScale>
                                      <p:cBhvr>
                                        <p:cTn id="19"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P spid="14" grpId="1" animBg="1"/>
      <p:bldP spid="15" grpId="0" animBg="1"/>
      <p:bldP spid="15"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172232" y="2841714"/>
            <a:ext cx="3849227" cy="42366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2EE126F-6359-60EA-ECF5-C108EC0B5D4E}"/>
              </a:ext>
            </a:extLst>
          </p:cNvPr>
          <p:cNvSpPr txBox="1"/>
          <p:nvPr/>
        </p:nvSpPr>
        <p:spPr>
          <a:xfrm>
            <a:off x="2438406" y="1860663"/>
            <a:ext cx="7504386"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AB40">
                    <a:lumMod val="75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rPr>
              <a:t>Phương</a:t>
            </a:r>
            <a:r>
              <a:rPr kumimoji="0" lang="en-US" sz="4400" b="1" i="0" u="none" strike="noStrike" kern="1200" cap="none" spc="0" normalizeH="0" baseline="0" noProof="0" dirty="0">
                <a:ln>
                  <a:noFill/>
                </a:ln>
                <a:solidFill>
                  <a:srgbClr val="FFAB40">
                    <a:lumMod val="75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a:t>
            </a:r>
            <a:r>
              <a:rPr kumimoji="0" lang="en-US" sz="4400" b="1" i="0" u="none" strike="noStrike" kern="1200" cap="none" spc="0" normalizeH="0" baseline="0" noProof="0" dirty="0" err="1">
                <a:ln>
                  <a:noFill/>
                </a:ln>
                <a:solidFill>
                  <a:srgbClr val="FFAB40">
                    <a:lumMod val="75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rPr>
              <a:t>hướng</a:t>
            </a:r>
            <a:endParaRPr kumimoji="0" lang="en-US" sz="4400" b="1" i="0" u="none" strike="noStrike" kern="1200" cap="none" spc="0" normalizeH="0" baseline="0" noProof="0" dirty="0">
              <a:ln>
                <a:noFill/>
              </a:ln>
              <a:solidFill>
                <a:srgbClr val="FFAB40">
                  <a:lumMod val="75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AB40">
                    <a:lumMod val="75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a:t>
            </a:r>
            <a:r>
              <a:rPr kumimoji="0" lang="en-US" sz="4400" b="1" i="0" u="none" strike="noStrike" kern="1200" cap="none" spc="0" normalizeH="0" baseline="0" noProof="0" dirty="0" err="1">
                <a:ln>
                  <a:noFill/>
                </a:ln>
                <a:solidFill>
                  <a:srgbClr val="FFAB40">
                    <a:lumMod val="75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rPr>
              <a:t>hoạt</a:t>
            </a:r>
            <a:r>
              <a:rPr kumimoji="0" lang="en-US" sz="4400" b="1" i="0" u="none" strike="noStrike" kern="1200" cap="none" spc="0" normalizeH="0" baseline="0" noProof="0" dirty="0">
                <a:ln>
                  <a:noFill/>
                </a:ln>
                <a:solidFill>
                  <a:srgbClr val="FFAB40">
                    <a:lumMod val="75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a:t>
            </a:r>
            <a:r>
              <a:rPr kumimoji="0" lang="en-US" sz="4400" b="1" i="0" u="none" strike="noStrike" kern="1200" cap="none" spc="0" normalizeH="0" baseline="0" noProof="0" dirty="0" err="1">
                <a:ln>
                  <a:noFill/>
                </a:ln>
                <a:solidFill>
                  <a:srgbClr val="FFAB40">
                    <a:lumMod val="75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rPr>
              <a:t>động</a:t>
            </a:r>
            <a:r>
              <a:rPr kumimoji="0" lang="en-US" sz="4400" b="1" i="0" u="none" strike="noStrike" kern="1200" cap="none" spc="0" normalizeH="0" baseline="0" noProof="0" dirty="0">
                <a:ln>
                  <a:noFill/>
                </a:ln>
                <a:solidFill>
                  <a:srgbClr val="FFAB40">
                    <a:lumMod val="75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a:t>
            </a:r>
            <a:r>
              <a:rPr kumimoji="0" lang="en-US" sz="4400" b="1" i="0" u="none" strike="noStrike" kern="1200" cap="none" spc="0" normalizeH="0" baseline="0" noProof="0" dirty="0" err="1">
                <a:ln>
                  <a:noFill/>
                </a:ln>
                <a:solidFill>
                  <a:srgbClr val="FFAB40">
                    <a:lumMod val="75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rPr>
              <a:t>tuần</a:t>
            </a:r>
            <a:r>
              <a:rPr kumimoji="0" lang="en-US" sz="4400" b="1" i="0" u="none" strike="noStrike" kern="1200" cap="none" spc="0" normalizeH="0" baseline="0" noProof="0" dirty="0">
                <a:ln>
                  <a:noFill/>
                </a:ln>
                <a:solidFill>
                  <a:srgbClr val="FFAB40">
                    <a:lumMod val="75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31</a:t>
            </a:r>
          </a:p>
        </p:txBody>
      </p:sp>
    </p:spTree>
    <p:extLst>
      <p:ext uri="{BB962C8B-B14F-4D97-AF65-F5344CB8AC3E}">
        <p14:creationId xmlns:p14="http://schemas.microsoft.com/office/powerpoint/2010/main" val="3918456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776270-6444-FBDB-11D7-60F59C0684E8}"/>
              </a:ext>
            </a:extLst>
          </p:cNvPr>
          <p:cNvPicPr>
            <a:picLocks noChangeAspect="1"/>
          </p:cNvPicPr>
          <p:nvPr/>
        </p:nvPicPr>
        <p:blipFill>
          <a:blip r:embed="rId4"/>
          <a:stretch>
            <a:fillRect/>
          </a:stretch>
        </p:blipFill>
        <p:spPr>
          <a:xfrm>
            <a:off x="0" y="0"/>
            <a:ext cx="12192000" cy="6858000"/>
          </a:xfrm>
          <a:prstGeom prst="rect">
            <a:avLst/>
          </a:prstGeom>
        </p:spPr>
      </p:pic>
      <p:pic>
        <p:nvPicPr>
          <p:cNvPr id="25"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6" name="Picture 18" descr="https://i.pinimg.com/564x/68/1d/33/681d33ded71ccbaacec9eb98770439ce.jpg">
            <a:extLst>
              <a:ext uri="{FF2B5EF4-FFF2-40B4-BE49-F238E27FC236}">
                <a16:creationId xmlns:a16="http://schemas.microsoft.com/office/drawing/2014/main" id="{D72ADAEC-2150-9068-4184-658C759209C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8889" l="4263" r="89876">
                        <a14:foregroundMark x1="47780" y1="90667" x2="48490" y2="93333"/>
                        <a14:foregroundMark x1="53641" y1="90000" x2="53996" y2="93333"/>
                      </a14:backgroundRemoval>
                    </a14:imgEffect>
                  </a14:imgLayer>
                </a14:imgProps>
              </a:ext>
              <a:ext uri="{28A0092B-C50C-407E-A947-70E740481C1C}">
                <a14:useLocalDpi xmlns:a14="http://schemas.microsoft.com/office/drawing/2010/main" val="0"/>
              </a:ext>
            </a:extLst>
          </a:blip>
          <a:srcRect/>
          <a:stretch>
            <a:fillRect/>
          </a:stretch>
        </p:blipFill>
        <p:spPr bwMode="auto">
          <a:xfrm>
            <a:off x="-1223391" y="1675019"/>
            <a:ext cx="6041438" cy="4828857"/>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组合 35">
            <a:extLst>
              <a:ext uri="{FF2B5EF4-FFF2-40B4-BE49-F238E27FC236}">
                <a16:creationId xmlns:a16="http://schemas.microsoft.com/office/drawing/2014/main" id="{58031344-F0E3-47BA-BF76-2A75161A7F63}"/>
              </a:ext>
            </a:extLst>
          </p:cNvPr>
          <p:cNvGrpSpPr/>
          <p:nvPr/>
        </p:nvGrpSpPr>
        <p:grpSpPr>
          <a:xfrm>
            <a:off x="2001520" y="0"/>
            <a:ext cx="1019048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8">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4"/>
          <a:srcRect t="52531"/>
          <a:stretch/>
        </p:blipFill>
        <p:spPr>
          <a:xfrm>
            <a:off x="0" y="4174083"/>
            <a:ext cx="12577680" cy="2683917"/>
          </a:xfrm>
          <a:prstGeom prst="rect">
            <a:avLst/>
          </a:prstGeom>
        </p:spPr>
      </p:pic>
      <p:pic>
        <p:nvPicPr>
          <p:cNvPr id="3" name="Picture 2">
            <a:extLst>
              <a:ext uri="{FF2B5EF4-FFF2-40B4-BE49-F238E27FC236}">
                <a16:creationId xmlns:a16="http://schemas.microsoft.com/office/drawing/2014/main" id="{E2FBAC7E-E11D-C39D-5879-8C0BD32BCCF4}"/>
              </a:ext>
            </a:extLst>
          </p:cNvPr>
          <p:cNvPicPr>
            <a:picLocks noChangeAspect="1"/>
          </p:cNvPicPr>
          <p:nvPr/>
        </p:nvPicPr>
        <p:blipFill>
          <a:blip r:embed="rId15"/>
          <a:stretch>
            <a:fillRect/>
          </a:stretch>
        </p:blipFill>
        <p:spPr>
          <a:xfrm>
            <a:off x="5150805" y="1002650"/>
            <a:ext cx="7254869" cy="3267739"/>
          </a:xfrm>
          <a:prstGeom prst="rect">
            <a:avLst/>
          </a:prstGeom>
        </p:spPr>
      </p:pic>
    </p:spTree>
    <p:custDataLst>
      <p:tags r:id="rId1"/>
    </p:custDataLst>
    <p:extLst>
      <p:ext uri="{BB962C8B-B14F-4D97-AF65-F5344CB8AC3E}">
        <p14:creationId xmlns:p14="http://schemas.microsoft.com/office/powerpoint/2010/main" val="361176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par>
                          <p:cTn id="7" fill="hold">
                            <p:stCondLst>
                              <p:cond delay="0"/>
                            </p:stCondLst>
                            <p:childTnLst>
                              <p:par>
                                <p:cTn id="8" presetID="2" presetClass="entr" presetSubtype="2" fill="hold" nodeType="after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500" fill="hold"/>
                                        <p:tgtEl>
                                          <p:spTgt spid="21"/>
                                        </p:tgtEl>
                                        <p:attrNameLst>
                                          <p:attrName>ppt_x</p:attrName>
                                        </p:attrNameLst>
                                      </p:cBhvr>
                                      <p:tavLst>
                                        <p:tav tm="0">
                                          <p:val>
                                            <p:strVal val="1+#ppt_w/2"/>
                                          </p:val>
                                        </p:tav>
                                        <p:tav tm="100000">
                                          <p:val>
                                            <p:strVal val="#ppt_x"/>
                                          </p:val>
                                        </p:tav>
                                      </p:tavLst>
                                    </p:anim>
                                    <p:anim calcmode="lin" valueType="num">
                                      <p:cBhvr additive="base">
                                        <p:cTn id="11" dur="500" fill="hold"/>
                                        <p:tgtEl>
                                          <p:spTgt spid="21"/>
                                        </p:tgtEl>
                                        <p:attrNameLst>
                                          <p:attrName>ppt_y</p:attrName>
                                        </p:attrNameLst>
                                      </p:cBhvr>
                                      <p:tavLst>
                                        <p:tav tm="0">
                                          <p:val>
                                            <p:strVal val="#ppt_y"/>
                                          </p:val>
                                        </p:tav>
                                        <p:tav tm="100000">
                                          <p:val>
                                            <p:strVal val="#ppt_y"/>
                                          </p:val>
                                        </p:tav>
                                      </p:tavLst>
                                    </p:anim>
                                  </p:childTnLst>
                                </p:cTn>
                              </p:par>
                              <p:par>
                                <p:cTn id="12" presetID="32" presetClass="emph" presetSubtype="0" fill="hold" nodeType="withEffect">
                                  <p:stCondLst>
                                    <p:cond delay="0"/>
                                  </p:stCondLst>
                                  <p:childTnLst>
                                    <p:animRot by="120000">
                                      <p:cBhvr>
                                        <p:cTn id="13" dur="100" fill="hold">
                                          <p:stCondLst>
                                            <p:cond delay="0"/>
                                          </p:stCondLst>
                                        </p:cTn>
                                        <p:tgtEl>
                                          <p:spTgt spid="6"/>
                                        </p:tgtEl>
                                        <p:attrNameLst>
                                          <p:attrName>r</p:attrName>
                                        </p:attrNameLst>
                                      </p:cBhvr>
                                    </p:animRot>
                                    <p:animRot by="-240000">
                                      <p:cBhvr>
                                        <p:cTn id="14" dur="200" fill="hold">
                                          <p:stCondLst>
                                            <p:cond delay="200"/>
                                          </p:stCondLst>
                                        </p:cTn>
                                        <p:tgtEl>
                                          <p:spTgt spid="6"/>
                                        </p:tgtEl>
                                        <p:attrNameLst>
                                          <p:attrName>r</p:attrName>
                                        </p:attrNameLst>
                                      </p:cBhvr>
                                    </p:animRot>
                                    <p:animRot by="240000">
                                      <p:cBhvr>
                                        <p:cTn id="15" dur="200" fill="hold">
                                          <p:stCondLst>
                                            <p:cond delay="400"/>
                                          </p:stCondLst>
                                        </p:cTn>
                                        <p:tgtEl>
                                          <p:spTgt spid="6"/>
                                        </p:tgtEl>
                                        <p:attrNameLst>
                                          <p:attrName>r</p:attrName>
                                        </p:attrNameLst>
                                      </p:cBhvr>
                                    </p:animRot>
                                    <p:animRot by="-240000">
                                      <p:cBhvr>
                                        <p:cTn id="16" dur="200" fill="hold">
                                          <p:stCondLst>
                                            <p:cond delay="600"/>
                                          </p:stCondLst>
                                        </p:cTn>
                                        <p:tgtEl>
                                          <p:spTgt spid="6"/>
                                        </p:tgtEl>
                                        <p:attrNameLst>
                                          <p:attrName>r</p:attrName>
                                        </p:attrNameLst>
                                      </p:cBhvr>
                                    </p:animRot>
                                    <p:animRot by="120000">
                                      <p:cBhvr>
                                        <p:cTn id="17" dur="200" fill="hold">
                                          <p:stCondLst>
                                            <p:cond delay="800"/>
                                          </p:stCondLst>
                                        </p:cTn>
                                        <p:tgtEl>
                                          <p:spTgt spid="6"/>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a:extLst>
              <a:ext uri="{FF2B5EF4-FFF2-40B4-BE49-F238E27FC236}">
                <a16:creationId xmlns:a16="http://schemas.microsoft.com/office/drawing/2014/main" id="{C6986E01-26E1-D67E-C6C4-6853BA3449D3}"/>
              </a:ext>
            </a:extLst>
          </p:cNvPr>
          <p:cNvGrpSpPr/>
          <p:nvPr/>
        </p:nvGrpSpPr>
        <p:grpSpPr>
          <a:xfrm>
            <a:off x="1036320" y="0"/>
            <a:ext cx="10160000" cy="2200449"/>
            <a:chOff x="0" y="0"/>
            <a:chExt cx="11759760" cy="2104396"/>
          </a:xfrm>
        </p:grpSpPr>
        <p:pic>
          <p:nvPicPr>
            <p:cNvPr id="3" name="Picture 16">
              <a:extLst>
                <a:ext uri="{FF2B5EF4-FFF2-40B4-BE49-F238E27FC236}">
                  <a16:creationId xmlns:a16="http://schemas.microsoft.com/office/drawing/2014/main" id="{9B6879FC-ACDD-2485-0869-C64B41FBED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8116">
              <a:off x="36514" y="180948"/>
              <a:ext cx="6701926" cy="1742501"/>
            </a:xfrm>
            <a:prstGeom prst="rect">
              <a:avLst/>
            </a:prstGeom>
          </p:spPr>
        </p:pic>
        <p:pic>
          <p:nvPicPr>
            <p:cNvPr id="4" name="Picture 17">
              <a:extLst>
                <a:ext uri="{FF2B5EF4-FFF2-40B4-BE49-F238E27FC236}">
                  <a16:creationId xmlns:a16="http://schemas.microsoft.com/office/drawing/2014/main" id="{0F57D1FF-E42D-3BB7-86AE-8D15D764C3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7048" flipH="1">
              <a:off x="5015411" y="180948"/>
              <a:ext cx="6701926" cy="1742501"/>
            </a:xfrm>
            <a:prstGeom prst="rect">
              <a:avLst/>
            </a:prstGeom>
          </p:spPr>
        </p:pic>
      </p:grpSp>
      <p:sp>
        <p:nvSpPr>
          <p:cNvPr id="5" name="TextBox 4">
            <a:extLst>
              <a:ext uri="{FF2B5EF4-FFF2-40B4-BE49-F238E27FC236}">
                <a16:creationId xmlns:a16="http://schemas.microsoft.com/office/drawing/2014/main" id="{90C2E3F5-D410-241A-3147-98508307403C}"/>
              </a:ext>
            </a:extLst>
          </p:cNvPr>
          <p:cNvSpPr txBox="1"/>
          <p:nvPr/>
        </p:nvSpPr>
        <p:spPr>
          <a:xfrm>
            <a:off x="1412240" y="388334"/>
            <a:ext cx="93472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E42B53"/>
                </a:solidFill>
                <a:effectLst/>
                <a:uLnTx/>
                <a:uFillTx/>
                <a:latin typeface="Arial" panose="020B0604020202020204" pitchFamily="34" charset="0"/>
                <a:ea typeface="+mn-ea"/>
                <a:cs typeface="Arial" panose="020B0604020202020204" pitchFamily="34" charset="0"/>
              </a:rPr>
              <a:t>Báo cáo kết quả khảo sát thực trạng cảnh quan thiên nhiên ở địa phương</a:t>
            </a:r>
            <a:endParaRPr kumimoji="0" lang="en-US" sz="4000" b="1" i="0" u="none" strike="noStrike" kern="1200" cap="none" spc="0" normalizeH="0" baseline="0" noProof="0" dirty="0">
              <a:ln>
                <a:noFill/>
              </a:ln>
              <a:solidFill>
                <a:srgbClr val="E42B53"/>
              </a:solidFill>
              <a:effectLst/>
              <a:uLnTx/>
              <a:uFillTx/>
              <a:latin typeface="Arial" panose="020B0604020202020204" pitchFamily="34" charset="0"/>
              <a:ea typeface="+mn-ea"/>
              <a:cs typeface="Arial" panose="020B0604020202020204" pitchFamily="34" charset="0"/>
            </a:endParaRPr>
          </a:p>
        </p:txBody>
      </p:sp>
      <p:pic>
        <p:nvPicPr>
          <p:cNvPr id="10" name="图片 6">
            <a:extLst>
              <a:ext uri="{FF2B5EF4-FFF2-40B4-BE49-F238E27FC236}">
                <a16:creationId xmlns:a16="http://schemas.microsoft.com/office/drawing/2014/main" id="{8F247952-EA9E-9AA6-BB56-FA10F07FF5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391" y="4892536"/>
            <a:ext cx="2541991" cy="2541991"/>
          </a:xfrm>
          <a:prstGeom prst="rect">
            <a:avLst/>
          </a:prstGeom>
        </p:spPr>
      </p:pic>
      <p:pic>
        <p:nvPicPr>
          <p:cNvPr id="2050" name="Picture 2" descr="Hình ảnh Giáo Viên Một Nhóm Học Sinh Tiểu Học Khăn Quàng đỏ Giáo PNG , Giáo  Viên Clipart, Giáo Viên, Một Nhóm Học Sinh Tiểu Học PNG miễn phí tải tập">
            <a:extLst>
              <a:ext uri="{FF2B5EF4-FFF2-40B4-BE49-F238E27FC236}">
                <a16:creationId xmlns:a16="http://schemas.microsoft.com/office/drawing/2014/main" id="{07FDFBE9-E3EE-44A2-A08C-4A7638CD2C3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438" b="90000" l="6250" r="90313">
                        <a14:foregroundMark x1="9844" y1="42656" x2="15937" y2="63281"/>
                        <a14:foregroundMark x1="43438" y1="10781" x2="54375" y2="8438"/>
                        <a14:foregroundMark x1="6250" y1="39531" x2="7969" y2="45156"/>
                        <a14:foregroundMark x1="88906" y1="39531" x2="90313" y2="47969"/>
                        <a14:foregroundMark x1="90313" y1="47969" x2="86719" y2="67656"/>
                      </a14:backgroundRemoval>
                    </a14:imgEffect>
                  </a14:imgLayer>
                </a14:imgProps>
              </a:ext>
              <a:ext uri="{28A0092B-C50C-407E-A947-70E740481C1C}">
                <a14:useLocalDpi xmlns:a14="http://schemas.microsoft.com/office/drawing/2010/main" val="0"/>
              </a:ext>
            </a:extLst>
          </a:blip>
          <a:srcRect/>
          <a:stretch>
            <a:fillRect/>
          </a:stretch>
        </p:blipFill>
        <p:spPr bwMode="auto">
          <a:xfrm>
            <a:off x="7055427" y="1922438"/>
            <a:ext cx="4637809" cy="463780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9">
            <a:extLst>
              <a:ext uri="{FF2B5EF4-FFF2-40B4-BE49-F238E27FC236}">
                <a16:creationId xmlns:a16="http://schemas.microsoft.com/office/drawing/2014/main" id="{1129B4D9-84E6-563D-AAE2-2C3672A45D33}"/>
              </a:ext>
            </a:extLst>
          </p:cNvPr>
          <p:cNvSpPr/>
          <p:nvPr/>
        </p:nvSpPr>
        <p:spPr>
          <a:xfrm>
            <a:off x="797959" y="2529966"/>
            <a:ext cx="6242921" cy="2224913"/>
          </a:xfrm>
          <a:custGeom>
            <a:avLst/>
            <a:gdLst>
              <a:gd name="connsiteX0" fmla="*/ 0 w 6242921"/>
              <a:gd name="connsiteY0" fmla="*/ 310041 h 2224913"/>
              <a:gd name="connsiteX1" fmla="*/ 357586 w 6242921"/>
              <a:gd name="connsiteY1" fmla="*/ 0 h 2224913"/>
              <a:gd name="connsiteX2" fmla="*/ 5885334 w 6242921"/>
              <a:gd name="connsiteY2" fmla="*/ 0 h 2224913"/>
              <a:gd name="connsiteX3" fmla="*/ 6242921 w 6242921"/>
              <a:gd name="connsiteY3" fmla="*/ 310041 h 2224913"/>
              <a:gd name="connsiteX4" fmla="*/ 6242921 w 6242921"/>
              <a:gd name="connsiteY4" fmla="*/ 1914871 h 2224913"/>
              <a:gd name="connsiteX5" fmla="*/ 5885334 w 6242921"/>
              <a:gd name="connsiteY5" fmla="*/ 2224913 h 2224913"/>
              <a:gd name="connsiteX6" fmla="*/ 357586 w 6242921"/>
              <a:gd name="connsiteY6" fmla="*/ 2224913 h 2224913"/>
              <a:gd name="connsiteX7" fmla="*/ 0 w 6242921"/>
              <a:gd name="connsiteY7" fmla="*/ 1914871 h 2224913"/>
              <a:gd name="connsiteX8" fmla="*/ 0 w 6242921"/>
              <a:gd name="connsiteY8" fmla="*/ 310041 h 2224913"/>
              <a:gd name="connsiteX0" fmla="*/ 0 w 6242921"/>
              <a:gd name="connsiteY0" fmla="*/ 310041 h 2224913"/>
              <a:gd name="connsiteX1" fmla="*/ 357586 w 6242921"/>
              <a:gd name="connsiteY1" fmla="*/ 0 h 2224913"/>
              <a:gd name="connsiteX2" fmla="*/ 5885334 w 6242921"/>
              <a:gd name="connsiteY2" fmla="*/ 0 h 2224913"/>
              <a:gd name="connsiteX3" fmla="*/ 6242921 w 6242921"/>
              <a:gd name="connsiteY3" fmla="*/ 310041 h 2224913"/>
              <a:gd name="connsiteX4" fmla="*/ 6242921 w 6242921"/>
              <a:gd name="connsiteY4" fmla="*/ 1914871 h 2224913"/>
              <a:gd name="connsiteX5" fmla="*/ 5885334 w 6242921"/>
              <a:gd name="connsiteY5" fmla="*/ 2224913 h 2224913"/>
              <a:gd name="connsiteX6" fmla="*/ 357586 w 6242921"/>
              <a:gd name="connsiteY6" fmla="*/ 2224913 h 2224913"/>
              <a:gd name="connsiteX7" fmla="*/ 0 w 6242921"/>
              <a:gd name="connsiteY7" fmla="*/ 1914871 h 2224913"/>
              <a:gd name="connsiteX8" fmla="*/ 0 w 6242921"/>
              <a:gd name="connsiteY8" fmla="*/ 310041 h 2224913"/>
              <a:gd name="connsiteX0" fmla="*/ 0 w 6242921"/>
              <a:gd name="connsiteY0" fmla="*/ 310041 h 2224913"/>
              <a:gd name="connsiteX1" fmla="*/ 357586 w 6242921"/>
              <a:gd name="connsiteY1" fmla="*/ 0 h 2224913"/>
              <a:gd name="connsiteX2" fmla="*/ 5885334 w 6242921"/>
              <a:gd name="connsiteY2" fmla="*/ 0 h 2224913"/>
              <a:gd name="connsiteX3" fmla="*/ 6242921 w 6242921"/>
              <a:gd name="connsiteY3" fmla="*/ 310041 h 2224913"/>
              <a:gd name="connsiteX4" fmla="*/ 6242921 w 6242921"/>
              <a:gd name="connsiteY4" fmla="*/ 1914871 h 2224913"/>
              <a:gd name="connsiteX5" fmla="*/ 5885334 w 6242921"/>
              <a:gd name="connsiteY5" fmla="*/ 2224913 h 2224913"/>
              <a:gd name="connsiteX6" fmla="*/ 357586 w 6242921"/>
              <a:gd name="connsiteY6" fmla="*/ 2224913 h 2224913"/>
              <a:gd name="connsiteX7" fmla="*/ 0 w 6242921"/>
              <a:gd name="connsiteY7" fmla="*/ 1914871 h 2224913"/>
              <a:gd name="connsiteX8" fmla="*/ 0 w 6242921"/>
              <a:gd name="connsiteY8" fmla="*/ 310041 h 222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2921" h="2224913" fill="none" extrusionOk="0">
                <a:moveTo>
                  <a:pt x="0" y="310041"/>
                </a:moveTo>
                <a:cubicBezTo>
                  <a:pt x="-37303" y="139485"/>
                  <a:pt x="188912" y="-32930"/>
                  <a:pt x="357586" y="0"/>
                </a:cubicBezTo>
                <a:cubicBezTo>
                  <a:pt x="2658747" y="436723"/>
                  <a:pt x="4562604" y="-230347"/>
                  <a:pt x="5885334" y="0"/>
                </a:cubicBezTo>
                <a:cubicBezTo>
                  <a:pt x="6013443" y="64953"/>
                  <a:pt x="6204585" y="85250"/>
                  <a:pt x="6242921" y="310041"/>
                </a:cubicBezTo>
                <a:cubicBezTo>
                  <a:pt x="6276669" y="1037167"/>
                  <a:pt x="6178792" y="1253166"/>
                  <a:pt x="6242921" y="1914871"/>
                </a:cubicBezTo>
                <a:cubicBezTo>
                  <a:pt x="6269637" y="2033073"/>
                  <a:pt x="6120187" y="2288334"/>
                  <a:pt x="5885334" y="2224913"/>
                </a:cubicBezTo>
                <a:cubicBezTo>
                  <a:pt x="3699079" y="2144434"/>
                  <a:pt x="2986498" y="2234371"/>
                  <a:pt x="357586" y="2224913"/>
                </a:cubicBezTo>
                <a:cubicBezTo>
                  <a:pt x="145941" y="2168153"/>
                  <a:pt x="52296" y="2119249"/>
                  <a:pt x="0" y="1914871"/>
                </a:cubicBezTo>
                <a:cubicBezTo>
                  <a:pt x="-257" y="1426614"/>
                  <a:pt x="-132039" y="501181"/>
                  <a:pt x="0" y="310041"/>
                </a:cubicBezTo>
                <a:close/>
              </a:path>
              <a:path w="6242921" h="2224913" stroke="0" extrusionOk="0">
                <a:moveTo>
                  <a:pt x="0" y="310041"/>
                </a:moveTo>
                <a:cubicBezTo>
                  <a:pt x="9083" y="109178"/>
                  <a:pt x="145371" y="23438"/>
                  <a:pt x="357586" y="0"/>
                </a:cubicBezTo>
                <a:cubicBezTo>
                  <a:pt x="1485372" y="-295202"/>
                  <a:pt x="4040367" y="186865"/>
                  <a:pt x="5885334" y="0"/>
                </a:cubicBezTo>
                <a:cubicBezTo>
                  <a:pt x="6046096" y="19252"/>
                  <a:pt x="6251147" y="139466"/>
                  <a:pt x="6242921" y="310041"/>
                </a:cubicBezTo>
                <a:cubicBezTo>
                  <a:pt x="6262900" y="564662"/>
                  <a:pt x="6166944" y="1520743"/>
                  <a:pt x="6242921" y="1914871"/>
                </a:cubicBezTo>
                <a:cubicBezTo>
                  <a:pt x="6217606" y="2082959"/>
                  <a:pt x="6069603" y="2244442"/>
                  <a:pt x="5885334" y="2224913"/>
                </a:cubicBezTo>
                <a:cubicBezTo>
                  <a:pt x="4585270" y="2370908"/>
                  <a:pt x="1401039" y="2227237"/>
                  <a:pt x="357586" y="2224913"/>
                </a:cubicBezTo>
                <a:cubicBezTo>
                  <a:pt x="159692" y="2244121"/>
                  <a:pt x="14169" y="2137323"/>
                  <a:pt x="0" y="1914871"/>
                </a:cubicBezTo>
                <a:cubicBezTo>
                  <a:pt x="38133" y="1403899"/>
                  <a:pt x="-157443" y="934712"/>
                  <a:pt x="0" y="310041"/>
                </a:cubicBezTo>
                <a:close/>
              </a:path>
              <a:path w="6242921" h="2224913" fill="none" stroke="0" extrusionOk="0">
                <a:moveTo>
                  <a:pt x="0" y="310041"/>
                </a:moveTo>
                <a:cubicBezTo>
                  <a:pt x="-36737" y="186042"/>
                  <a:pt x="139628" y="-8313"/>
                  <a:pt x="357586" y="0"/>
                </a:cubicBezTo>
                <a:cubicBezTo>
                  <a:pt x="2592369" y="187921"/>
                  <a:pt x="4584536" y="-64189"/>
                  <a:pt x="5885334" y="0"/>
                </a:cubicBezTo>
                <a:cubicBezTo>
                  <a:pt x="6036016" y="27159"/>
                  <a:pt x="6223545" y="137982"/>
                  <a:pt x="6242921" y="310041"/>
                </a:cubicBezTo>
                <a:cubicBezTo>
                  <a:pt x="6206486" y="985455"/>
                  <a:pt x="6239595" y="1252679"/>
                  <a:pt x="6242921" y="1914871"/>
                </a:cubicBezTo>
                <a:cubicBezTo>
                  <a:pt x="6266345" y="2007018"/>
                  <a:pt x="6107146" y="2301908"/>
                  <a:pt x="5885334" y="2224913"/>
                </a:cubicBezTo>
                <a:cubicBezTo>
                  <a:pt x="3537684" y="2141315"/>
                  <a:pt x="2958063" y="2048121"/>
                  <a:pt x="357586" y="2224913"/>
                </a:cubicBezTo>
                <a:cubicBezTo>
                  <a:pt x="134406" y="2205588"/>
                  <a:pt x="29387" y="2107992"/>
                  <a:pt x="0" y="1914871"/>
                </a:cubicBezTo>
                <a:cubicBezTo>
                  <a:pt x="11135" y="1460842"/>
                  <a:pt x="-105502" y="541771"/>
                  <a:pt x="0" y="310041"/>
                </a:cubicBezTo>
                <a:close/>
              </a:path>
              <a:path w="6242921" h="2224913" fill="none" stroke="0" extrusionOk="0">
                <a:moveTo>
                  <a:pt x="0" y="310041"/>
                </a:moveTo>
                <a:cubicBezTo>
                  <a:pt x="-57526" y="160502"/>
                  <a:pt x="182685" y="-28135"/>
                  <a:pt x="357586" y="0"/>
                </a:cubicBezTo>
                <a:cubicBezTo>
                  <a:pt x="2686042" y="369130"/>
                  <a:pt x="4577041" y="-256449"/>
                  <a:pt x="5885334" y="0"/>
                </a:cubicBezTo>
                <a:cubicBezTo>
                  <a:pt x="6001461" y="39578"/>
                  <a:pt x="6210892" y="103505"/>
                  <a:pt x="6242921" y="310041"/>
                </a:cubicBezTo>
                <a:cubicBezTo>
                  <a:pt x="6234416" y="1011127"/>
                  <a:pt x="6225319" y="1271947"/>
                  <a:pt x="6242921" y="1914871"/>
                </a:cubicBezTo>
                <a:cubicBezTo>
                  <a:pt x="6262953" y="2032927"/>
                  <a:pt x="6116236" y="2284429"/>
                  <a:pt x="5885334" y="2224913"/>
                </a:cubicBezTo>
                <a:cubicBezTo>
                  <a:pt x="3629270" y="2150697"/>
                  <a:pt x="2905616" y="2153113"/>
                  <a:pt x="357586" y="2224913"/>
                </a:cubicBezTo>
                <a:cubicBezTo>
                  <a:pt x="129468" y="2175820"/>
                  <a:pt x="54692" y="2123872"/>
                  <a:pt x="0" y="1914871"/>
                </a:cubicBezTo>
                <a:cubicBezTo>
                  <a:pt x="-2445" y="1427597"/>
                  <a:pt x="-124717" y="533034"/>
                  <a:pt x="0" y="310041"/>
                </a:cubicBezTo>
                <a:close/>
              </a:path>
            </a:pathLst>
          </a:custGeom>
          <a:solidFill>
            <a:srgbClr val="CCFFFF">
              <a:alpha val="86000"/>
            </a:srgbClr>
          </a:solidFill>
          <a:ln w="57150">
            <a:solidFill>
              <a:schemeClr val="accent4">
                <a:lumMod val="50000"/>
              </a:schemeClr>
            </a:solidFill>
            <a:prstDash val="dash"/>
            <a:extLst>
              <a:ext uri="{C807C97D-BFC1-408E-A445-0C87EB9F89A2}">
                <ask:lineSketchStyleProps xmlns:ask="http://schemas.microsoft.com/office/drawing/2018/sketchyshapes" sd="3303964601">
                  <a:custGeom>
                    <a:avLst/>
                    <a:gdLst>
                      <a:gd name="connsiteX0" fmla="*/ 0 w 6242921"/>
                      <a:gd name="connsiteY0" fmla="*/ 310041 h 2224913"/>
                      <a:gd name="connsiteX1" fmla="*/ 357586 w 6242921"/>
                      <a:gd name="connsiteY1" fmla="*/ 0 h 2224913"/>
                      <a:gd name="connsiteX2" fmla="*/ 5885334 w 6242921"/>
                      <a:gd name="connsiteY2" fmla="*/ 0 h 2224913"/>
                      <a:gd name="connsiteX3" fmla="*/ 6242921 w 6242921"/>
                      <a:gd name="connsiteY3" fmla="*/ 310041 h 2224913"/>
                      <a:gd name="connsiteX4" fmla="*/ 6242921 w 6242921"/>
                      <a:gd name="connsiteY4" fmla="*/ 1914871 h 2224913"/>
                      <a:gd name="connsiteX5" fmla="*/ 5885334 w 6242921"/>
                      <a:gd name="connsiteY5" fmla="*/ 2224913 h 2224913"/>
                      <a:gd name="connsiteX6" fmla="*/ 357586 w 6242921"/>
                      <a:gd name="connsiteY6" fmla="*/ 2224913 h 2224913"/>
                      <a:gd name="connsiteX7" fmla="*/ 0 w 6242921"/>
                      <a:gd name="connsiteY7" fmla="*/ 1914871 h 2224913"/>
                      <a:gd name="connsiteX8" fmla="*/ 0 w 6242921"/>
                      <a:gd name="connsiteY8" fmla="*/ 310041 h 2224913"/>
                      <a:gd name="connsiteX0" fmla="*/ 0 w 6242921"/>
                      <a:gd name="connsiteY0" fmla="*/ 310041 h 2224913"/>
                      <a:gd name="connsiteX1" fmla="*/ 357586 w 6242921"/>
                      <a:gd name="connsiteY1" fmla="*/ 0 h 2224913"/>
                      <a:gd name="connsiteX2" fmla="*/ 5885334 w 6242921"/>
                      <a:gd name="connsiteY2" fmla="*/ 0 h 2224913"/>
                      <a:gd name="connsiteX3" fmla="*/ 6242921 w 6242921"/>
                      <a:gd name="connsiteY3" fmla="*/ 310041 h 2224913"/>
                      <a:gd name="connsiteX4" fmla="*/ 6242921 w 6242921"/>
                      <a:gd name="connsiteY4" fmla="*/ 1914871 h 2224913"/>
                      <a:gd name="connsiteX5" fmla="*/ 5885334 w 6242921"/>
                      <a:gd name="connsiteY5" fmla="*/ 2224913 h 2224913"/>
                      <a:gd name="connsiteX6" fmla="*/ 357586 w 6242921"/>
                      <a:gd name="connsiteY6" fmla="*/ 2224913 h 2224913"/>
                      <a:gd name="connsiteX7" fmla="*/ 0 w 6242921"/>
                      <a:gd name="connsiteY7" fmla="*/ 1914871 h 2224913"/>
                      <a:gd name="connsiteX8" fmla="*/ 0 w 6242921"/>
                      <a:gd name="connsiteY8" fmla="*/ 310041 h 222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2921" h="2224913" fill="none" extrusionOk="0">
                        <a:moveTo>
                          <a:pt x="0" y="310041"/>
                        </a:moveTo>
                        <a:cubicBezTo>
                          <a:pt x="-34333" y="139428"/>
                          <a:pt x="181353" y="-24107"/>
                          <a:pt x="357586" y="0"/>
                        </a:cubicBezTo>
                        <a:cubicBezTo>
                          <a:pt x="2653044" y="322427"/>
                          <a:pt x="4460303" y="-150714"/>
                          <a:pt x="5885334" y="0"/>
                        </a:cubicBezTo>
                        <a:cubicBezTo>
                          <a:pt x="6036901" y="41840"/>
                          <a:pt x="6219475" y="107355"/>
                          <a:pt x="6242921" y="310041"/>
                        </a:cubicBezTo>
                        <a:cubicBezTo>
                          <a:pt x="6248138" y="1012080"/>
                          <a:pt x="6205232" y="1233713"/>
                          <a:pt x="6242921" y="1914871"/>
                        </a:cubicBezTo>
                        <a:cubicBezTo>
                          <a:pt x="6265354" y="2042312"/>
                          <a:pt x="6112565" y="2274809"/>
                          <a:pt x="5885334" y="2224913"/>
                        </a:cubicBezTo>
                        <a:cubicBezTo>
                          <a:pt x="3667390" y="2138780"/>
                          <a:pt x="2985328" y="2204614"/>
                          <a:pt x="357586" y="2224913"/>
                        </a:cubicBezTo>
                        <a:cubicBezTo>
                          <a:pt x="150622" y="2187628"/>
                          <a:pt x="47091" y="2115719"/>
                          <a:pt x="0" y="1914871"/>
                        </a:cubicBezTo>
                        <a:cubicBezTo>
                          <a:pt x="-5282" y="1464863"/>
                          <a:pt x="-138546" y="531566"/>
                          <a:pt x="0" y="310041"/>
                        </a:cubicBezTo>
                        <a:close/>
                      </a:path>
                      <a:path w="6242921" h="2224913" stroke="0" extrusionOk="0">
                        <a:moveTo>
                          <a:pt x="0" y="310041"/>
                        </a:moveTo>
                        <a:cubicBezTo>
                          <a:pt x="-2647" y="134087"/>
                          <a:pt x="161876" y="-7172"/>
                          <a:pt x="357586" y="0"/>
                        </a:cubicBezTo>
                        <a:cubicBezTo>
                          <a:pt x="1406539" y="-154538"/>
                          <a:pt x="3960367" y="122560"/>
                          <a:pt x="5885334" y="0"/>
                        </a:cubicBezTo>
                        <a:cubicBezTo>
                          <a:pt x="6052162" y="5422"/>
                          <a:pt x="6235352" y="134568"/>
                          <a:pt x="6242921" y="310041"/>
                        </a:cubicBezTo>
                        <a:cubicBezTo>
                          <a:pt x="6248516" y="532703"/>
                          <a:pt x="6159510" y="1538634"/>
                          <a:pt x="6242921" y="1914871"/>
                        </a:cubicBezTo>
                        <a:cubicBezTo>
                          <a:pt x="6233336" y="2073812"/>
                          <a:pt x="6074176" y="2244260"/>
                          <a:pt x="5885334" y="2224913"/>
                        </a:cubicBezTo>
                        <a:cubicBezTo>
                          <a:pt x="4059972" y="2208291"/>
                          <a:pt x="1117981" y="2193479"/>
                          <a:pt x="357586" y="2224913"/>
                        </a:cubicBezTo>
                        <a:cubicBezTo>
                          <a:pt x="155298" y="2236015"/>
                          <a:pt x="8785" y="2110417"/>
                          <a:pt x="0" y="1914871"/>
                        </a:cubicBezTo>
                        <a:cubicBezTo>
                          <a:pt x="79625" y="1356943"/>
                          <a:pt x="-151035" y="949773"/>
                          <a:pt x="0" y="310041"/>
                        </a:cubicBezTo>
                        <a:close/>
                      </a:path>
                      <a:path w="6242921" h="2224913" fill="none" stroke="0" extrusionOk="0">
                        <a:moveTo>
                          <a:pt x="0" y="310041"/>
                        </a:moveTo>
                        <a:cubicBezTo>
                          <a:pt x="-38647" y="159034"/>
                          <a:pt x="165512" y="-7236"/>
                          <a:pt x="357586" y="0"/>
                        </a:cubicBezTo>
                        <a:cubicBezTo>
                          <a:pt x="2730773" y="213092"/>
                          <a:pt x="4521347" y="-222212"/>
                          <a:pt x="5885334" y="0"/>
                        </a:cubicBezTo>
                        <a:cubicBezTo>
                          <a:pt x="6032127" y="20642"/>
                          <a:pt x="6218854" y="113777"/>
                          <a:pt x="6242921" y="310041"/>
                        </a:cubicBezTo>
                        <a:cubicBezTo>
                          <a:pt x="6215690" y="989781"/>
                          <a:pt x="6237634" y="1237397"/>
                          <a:pt x="6242921" y="1914871"/>
                        </a:cubicBezTo>
                        <a:cubicBezTo>
                          <a:pt x="6253429" y="2034426"/>
                          <a:pt x="6107718" y="2276972"/>
                          <a:pt x="5885334" y="2224913"/>
                        </a:cubicBezTo>
                        <a:cubicBezTo>
                          <a:pt x="3534577" y="2132232"/>
                          <a:pt x="2964882" y="2094306"/>
                          <a:pt x="357586" y="2224913"/>
                        </a:cubicBezTo>
                        <a:cubicBezTo>
                          <a:pt x="140870" y="2202419"/>
                          <a:pt x="31063" y="2106975"/>
                          <a:pt x="0" y="1914871"/>
                        </a:cubicBezTo>
                        <a:cubicBezTo>
                          <a:pt x="-7194" y="1471815"/>
                          <a:pt x="-106193" y="538361"/>
                          <a:pt x="0" y="31004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lnSpc>
                <a:spcPct val="110000"/>
              </a:lnSpc>
              <a:buFont typeface="Arial" panose="020B0604020202020204" pitchFamily="34" charset="0"/>
              <a:buChar char="•"/>
            </a:pPr>
            <a:r>
              <a:rPr lang="en-US" sz="2600" b="1" i="1" dirty="0" err="1">
                <a:solidFill>
                  <a:prstClr val="black"/>
                </a:solidFill>
                <a:latin typeface="Calibri" panose="020F0502020204030204" pitchFamily="34" charset="0"/>
                <a:cs typeface="Calibri" panose="020F0502020204030204" pitchFamily="34" charset="0"/>
              </a:rPr>
              <a:t>Trình</a:t>
            </a:r>
            <a:r>
              <a:rPr lang="en-US" sz="2600" b="1" i="1" dirty="0">
                <a:solidFill>
                  <a:prstClr val="black"/>
                </a:solidFill>
                <a:latin typeface="Calibri" panose="020F0502020204030204" pitchFamily="34" charset="0"/>
                <a:cs typeface="Calibri" panose="020F0502020204030204" pitchFamily="34" charset="0"/>
              </a:rPr>
              <a:t> </a:t>
            </a:r>
            <a:r>
              <a:rPr lang="en-US" sz="2600" b="1" i="1" dirty="0" err="1">
                <a:solidFill>
                  <a:prstClr val="black"/>
                </a:solidFill>
                <a:latin typeface="Calibri" panose="020F0502020204030204" pitchFamily="34" charset="0"/>
                <a:cs typeface="Calibri" panose="020F0502020204030204" pitchFamily="34" charset="0"/>
              </a:rPr>
              <a:t>bày</a:t>
            </a:r>
            <a:r>
              <a:rPr lang="en-US" sz="2600" b="1" i="1" dirty="0">
                <a:solidFill>
                  <a:prstClr val="black"/>
                </a:solidFill>
                <a:latin typeface="Calibri" panose="020F0502020204030204" pitchFamily="34" charset="0"/>
                <a:cs typeface="Calibri" panose="020F0502020204030204" pitchFamily="34" charset="0"/>
              </a:rPr>
              <a:t> </a:t>
            </a:r>
            <a:r>
              <a:rPr lang="en-US" sz="2600" b="1" i="1" dirty="0" err="1">
                <a:solidFill>
                  <a:prstClr val="black"/>
                </a:solidFill>
                <a:latin typeface="Calibri" panose="020F0502020204030204" pitchFamily="34" charset="0"/>
                <a:cs typeface="Calibri" panose="020F0502020204030204" pitchFamily="34" charset="0"/>
              </a:rPr>
              <a:t>thực</a:t>
            </a:r>
            <a:r>
              <a:rPr lang="en-US" sz="2600" b="1" i="1" dirty="0">
                <a:solidFill>
                  <a:prstClr val="black"/>
                </a:solidFill>
                <a:latin typeface="Calibri" panose="020F0502020204030204" pitchFamily="34" charset="0"/>
                <a:cs typeface="Calibri" panose="020F0502020204030204" pitchFamily="34" charset="0"/>
              </a:rPr>
              <a:t> </a:t>
            </a:r>
            <a:r>
              <a:rPr lang="en-US" sz="2600" b="1" i="1" dirty="0" err="1">
                <a:solidFill>
                  <a:prstClr val="black"/>
                </a:solidFill>
                <a:latin typeface="Calibri" panose="020F0502020204030204" pitchFamily="34" charset="0"/>
                <a:cs typeface="Calibri" panose="020F0502020204030204" pitchFamily="34" charset="0"/>
              </a:rPr>
              <a:t>trạng</a:t>
            </a:r>
            <a:r>
              <a:rPr lang="en-US" sz="2600" b="1" i="1" dirty="0">
                <a:solidFill>
                  <a:prstClr val="black"/>
                </a:solidFill>
                <a:latin typeface="Calibri" panose="020F0502020204030204" pitchFamily="34" charset="0"/>
                <a:cs typeface="Calibri" panose="020F0502020204030204" pitchFamily="34" charset="0"/>
              </a:rPr>
              <a:t> </a:t>
            </a:r>
            <a:r>
              <a:rPr lang="en-US" sz="2600" b="1" i="1" dirty="0" err="1">
                <a:solidFill>
                  <a:prstClr val="black"/>
                </a:solidFill>
                <a:latin typeface="Calibri" panose="020F0502020204030204" pitchFamily="34" charset="0"/>
                <a:cs typeface="Calibri" panose="020F0502020204030204" pitchFamily="34" charset="0"/>
              </a:rPr>
              <a:t>cảnh</a:t>
            </a:r>
            <a:r>
              <a:rPr lang="en-US" sz="2600" b="1" i="1" dirty="0">
                <a:solidFill>
                  <a:prstClr val="black"/>
                </a:solidFill>
                <a:latin typeface="Calibri" panose="020F0502020204030204" pitchFamily="34" charset="0"/>
                <a:cs typeface="Calibri" panose="020F0502020204030204" pitchFamily="34" charset="0"/>
              </a:rPr>
              <a:t> </a:t>
            </a:r>
            <a:r>
              <a:rPr lang="en-US" sz="2600" b="1" i="1" dirty="0" err="1">
                <a:solidFill>
                  <a:prstClr val="black"/>
                </a:solidFill>
                <a:latin typeface="Calibri" panose="020F0502020204030204" pitchFamily="34" charset="0"/>
                <a:cs typeface="Calibri" panose="020F0502020204030204" pitchFamily="34" charset="0"/>
              </a:rPr>
              <a:t>quan</a:t>
            </a:r>
            <a:r>
              <a:rPr lang="en-US" sz="2600" b="1" i="1" dirty="0">
                <a:solidFill>
                  <a:prstClr val="black"/>
                </a:solidFill>
                <a:latin typeface="Calibri" panose="020F0502020204030204" pitchFamily="34" charset="0"/>
                <a:cs typeface="Calibri" panose="020F0502020204030204" pitchFamily="34" charset="0"/>
              </a:rPr>
              <a:t> </a:t>
            </a:r>
            <a:r>
              <a:rPr lang="en-US" sz="2600" b="1" i="1" dirty="0" err="1">
                <a:solidFill>
                  <a:prstClr val="black"/>
                </a:solidFill>
                <a:latin typeface="Calibri" panose="020F0502020204030204" pitchFamily="34" charset="0"/>
                <a:cs typeface="Calibri" panose="020F0502020204030204" pitchFamily="34" charset="0"/>
              </a:rPr>
              <a:t>thiên</a:t>
            </a:r>
            <a:r>
              <a:rPr lang="en-US" sz="2600" b="1" i="1" dirty="0">
                <a:solidFill>
                  <a:prstClr val="black"/>
                </a:solidFill>
                <a:latin typeface="Calibri" panose="020F0502020204030204" pitchFamily="34" charset="0"/>
                <a:cs typeface="Calibri" panose="020F0502020204030204" pitchFamily="34" charset="0"/>
              </a:rPr>
              <a:t> </a:t>
            </a:r>
            <a:r>
              <a:rPr lang="en-US" sz="2600" b="1" i="1" dirty="0" err="1">
                <a:solidFill>
                  <a:prstClr val="black"/>
                </a:solidFill>
                <a:latin typeface="Calibri" panose="020F0502020204030204" pitchFamily="34" charset="0"/>
                <a:cs typeface="Calibri" panose="020F0502020204030204" pitchFamily="34" charset="0"/>
              </a:rPr>
              <a:t>nhiên</a:t>
            </a:r>
            <a:r>
              <a:rPr lang="en-US" sz="2600" b="1" i="1" dirty="0">
                <a:solidFill>
                  <a:prstClr val="black"/>
                </a:solidFill>
                <a:latin typeface="Calibri" panose="020F0502020204030204" pitchFamily="34" charset="0"/>
                <a:cs typeface="Calibri" panose="020F0502020204030204" pitchFamily="34" charset="0"/>
              </a:rPr>
              <a:t> </a:t>
            </a:r>
            <a:r>
              <a:rPr lang="en-US" sz="2600" b="1" i="1" dirty="0" err="1">
                <a:solidFill>
                  <a:prstClr val="black"/>
                </a:solidFill>
                <a:latin typeface="Calibri" panose="020F0502020204030204" pitchFamily="34" charset="0"/>
                <a:cs typeface="Calibri" panose="020F0502020204030204" pitchFamily="34" charset="0"/>
              </a:rPr>
              <a:t>mà</a:t>
            </a:r>
            <a:r>
              <a:rPr lang="en-US" sz="2600" b="1" i="1" dirty="0">
                <a:solidFill>
                  <a:prstClr val="black"/>
                </a:solidFill>
                <a:latin typeface="Calibri" panose="020F0502020204030204" pitchFamily="34" charset="0"/>
                <a:cs typeface="Calibri" panose="020F0502020204030204" pitchFamily="34" charset="0"/>
              </a:rPr>
              <a:t> </a:t>
            </a:r>
            <a:r>
              <a:rPr lang="en-US" sz="2600" b="1" i="1" dirty="0" err="1">
                <a:solidFill>
                  <a:prstClr val="black"/>
                </a:solidFill>
                <a:latin typeface="Calibri" panose="020F0502020204030204" pitchFamily="34" charset="0"/>
                <a:cs typeface="Calibri" panose="020F0502020204030204" pitchFamily="34" charset="0"/>
              </a:rPr>
              <a:t>các</a:t>
            </a:r>
            <a:r>
              <a:rPr lang="en-US" sz="2600" b="1" i="1" dirty="0">
                <a:solidFill>
                  <a:prstClr val="black"/>
                </a:solidFill>
                <a:latin typeface="Calibri" panose="020F0502020204030204" pitchFamily="34" charset="0"/>
                <a:cs typeface="Calibri" panose="020F0502020204030204" pitchFamily="34" charset="0"/>
              </a:rPr>
              <a:t> </a:t>
            </a:r>
            <a:r>
              <a:rPr lang="en-US" sz="2600" b="1" i="1" dirty="0" err="1">
                <a:solidFill>
                  <a:prstClr val="black"/>
                </a:solidFill>
                <a:latin typeface="Calibri" panose="020F0502020204030204" pitchFamily="34" charset="0"/>
                <a:cs typeface="Calibri" panose="020F0502020204030204" pitchFamily="34" charset="0"/>
              </a:rPr>
              <a:t>nhóm</a:t>
            </a:r>
            <a:r>
              <a:rPr lang="en-US" sz="2600" b="1" i="1" dirty="0">
                <a:solidFill>
                  <a:prstClr val="black"/>
                </a:solidFill>
                <a:latin typeface="Calibri" panose="020F0502020204030204" pitchFamily="34" charset="0"/>
                <a:cs typeface="Calibri" panose="020F0502020204030204" pitchFamily="34" charset="0"/>
              </a:rPr>
              <a:t> </a:t>
            </a:r>
            <a:r>
              <a:rPr lang="en-US" sz="2600" b="1" i="1" dirty="0" err="1">
                <a:solidFill>
                  <a:prstClr val="black"/>
                </a:solidFill>
                <a:latin typeface="Calibri" panose="020F0502020204030204" pitchFamily="34" charset="0"/>
                <a:cs typeface="Calibri" panose="020F0502020204030204" pitchFamily="34" charset="0"/>
              </a:rPr>
              <a:t>đã</a:t>
            </a:r>
            <a:r>
              <a:rPr lang="en-US" sz="2600" b="1" i="1" dirty="0">
                <a:solidFill>
                  <a:prstClr val="black"/>
                </a:solidFill>
                <a:latin typeface="Calibri" panose="020F0502020204030204" pitchFamily="34" charset="0"/>
                <a:cs typeface="Calibri" panose="020F0502020204030204" pitchFamily="34" charset="0"/>
              </a:rPr>
              <a:t> </a:t>
            </a:r>
            <a:r>
              <a:rPr lang="en-US" sz="2600" b="1" i="1" dirty="0" err="1">
                <a:solidFill>
                  <a:prstClr val="black"/>
                </a:solidFill>
                <a:latin typeface="Calibri" panose="020F0502020204030204" pitchFamily="34" charset="0"/>
                <a:cs typeface="Calibri" panose="020F0502020204030204" pitchFamily="34" charset="0"/>
              </a:rPr>
              <a:t>khảo</a:t>
            </a:r>
            <a:r>
              <a:rPr lang="en-US" sz="2600" b="1" i="1" dirty="0">
                <a:solidFill>
                  <a:prstClr val="black"/>
                </a:solidFill>
                <a:latin typeface="Calibri" panose="020F0502020204030204" pitchFamily="34" charset="0"/>
                <a:cs typeface="Calibri" panose="020F0502020204030204" pitchFamily="34" charset="0"/>
              </a:rPr>
              <a:t> </a:t>
            </a:r>
            <a:r>
              <a:rPr lang="en-US" sz="2600" b="1" i="1" dirty="0" err="1">
                <a:solidFill>
                  <a:prstClr val="black"/>
                </a:solidFill>
                <a:latin typeface="Calibri" panose="020F0502020204030204" pitchFamily="34" charset="0"/>
                <a:cs typeface="Calibri" panose="020F0502020204030204" pitchFamily="34" charset="0"/>
              </a:rPr>
              <a:t>sát</a:t>
            </a:r>
            <a:endParaRPr lang="vi-VN" sz="2600" b="1" i="1" dirty="0">
              <a:solidFill>
                <a:prstClr val="black"/>
              </a:solidFill>
              <a:latin typeface="Calibri" panose="020F0502020204030204" pitchFamily="34" charset="0"/>
              <a:cs typeface="Calibri" panose="020F0502020204030204" pitchFamily="34" charset="0"/>
            </a:endParaRPr>
          </a:p>
          <a:p>
            <a:pPr marL="457200" lvl="0" indent="-457200" algn="just">
              <a:lnSpc>
                <a:spcPct val="110000"/>
              </a:lnSpc>
              <a:buFont typeface="Arial" panose="020B0604020202020204" pitchFamily="34" charset="0"/>
              <a:buChar char="•"/>
            </a:pPr>
            <a:r>
              <a:rPr lang="en-US" sz="2600" b="1" i="1" dirty="0" err="1">
                <a:solidFill>
                  <a:prstClr val="black"/>
                </a:solidFill>
                <a:latin typeface="Calibri" panose="020F0502020204030204" pitchFamily="34" charset="0"/>
                <a:cs typeface="Calibri" panose="020F0502020204030204" pitchFamily="34" charset="0"/>
              </a:rPr>
              <a:t>Thảo</a:t>
            </a:r>
            <a:r>
              <a:rPr lang="en-US" sz="2600" b="1" i="1" dirty="0">
                <a:solidFill>
                  <a:prstClr val="black"/>
                </a:solidFill>
                <a:latin typeface="Calibri" panose="020F0502020204030204" pitchFamily="34" charset="0"/>
                <a:cs typeface="Calibri" panose="020F0502020204030204" pitchFamily="34" charset="0"/>
              </a:rPr>
              <a:t> </a:t>
            </a:r>
            <a:r>
              <a:rPr lang="en-US" sz="2600" b="1" i="1" dirty="0" err="1">
                <a:solidFill>
                  <a:prstClr val="black"/>
                </a:solidFill>
                <a:latin typeface="Calibri" panose="020F0502020204030204" pitchFamily="34" charset="0"/>
                <a:cs typeface="Calibri" panose="020F0502020204030204" pitchFamily="34" charset="0"/>
              </a:rPr>
              <a:t>luận</a:t>
            </a:r>
            <a:r>
              <a:rPr lang="en-US" sz="2600" b="1" i="1" dirty="0">
                <a:solidFill>
                  <a:prstClr val="black"/>
                </a:solidFill>
                <a:latin typeface="Calibri" panose="020F0502020204030204" pitchFamily="34" charset="0"/>
                <a:cs typeface="Calibri" panose="020F0502020204030204" pitchFamily="34" charset="0"/>
              </a:rPr>
              <a:t> </a:t>
            </a:r>
            <a:r>
              <a:rPr lang="en-US" sz="2600" b="1" i="1" dirty="0" err="1">
                <a:solidFill>
                  <a:prstClr val="black"/>
                </a:solidFill>
                <a:latin typeface="Calibri" panose="020F0502020204030204" pitchFamily="34" charset="0"/>
                <a:cs typeface="Calibri" panose="020F0502020204030204" pitchFamily="34" charset="0"/>
              </a:rPr>
              <a:t>về</a:t>
            </a:r>
            <a:r>
              <a:rPr lang="en-US" sz="2600" b="1" i="1" dirty="0">
                <a:solidFill>
                  <a:prstClr val="black"/>
                </a:solidFill>
                <a:latin typeface="Calibri" panose="020F0502020204030204" pitchFamily="34" charset="0"/>
                <a:cs typeface="Calibri" panose="020F0502020204030204" pitchFamily="34" charset="0"/>
              </a:rPr>
              <a:t> </a:t>
            </a:r>
            <a:r>
              <a:rPr lang="en-US" sz="2600" b="1" i="1" dirty="0" err="1">
                <a:solidFill>
                  <a:prstClr val="black"/>
                </a:solidFill>
                <a:latin typeface="Calibri" panose="020F0502020204030204" pitchFamily="34" charset="0"/>
                <a:cs typeface="Calibri" panose="020F0502020204030204" pitchFamily="34" charset="0"/>
              </a:rPr>
              <a:t>nguyên</a:t>
            </a:r>
            <a:r>
              <a:rPr lang="en-US" sz="2600" b="1" i="1" dirty="0">
                <a:solidFill>
                  <a:prstClr val="black"/>
                </a:solidFill>
                <a:latin typeface="Calibri" panose="020F0502020204030204" pitchFamily="34" charset="0"/>
                <a:cs typeface="Calibri" panose="020F0502020204030204" pitchFamily="34" charset="0"/>
              </a:rPr>
              <a:t> </a:t>
            </a:r>
            <a:r>
              <a:rPr lang="en-US" sz="2600" b="1" i="1" dirty="0" err="1">
                <a:solidFill>
                  <a:prstClr val="black"/>
                </a:solidFill>
                <a:latin typeface="Calibri" panose="020F0502020204030204" pitchFamily="34" charset="0"/>
                <a:cs typeface="Calibri" panose="020F0502020204030204" pitchFamily="34" charset="0"/>
              </a:rPr>
              <a:t>nhân</a:t>
            </a:r>
            <a:r>
              <a:rPr lang="en-US" sz="2600" b="1" i="1" dirty="0">
                <a:solidFill>
                  <a:prstClr val="black"/>
                </a:solidFill>
                <a:latin typeface="Calibri" panose="020F0502020204030204" pitchFamily="34" charset="0"/>
                <a:cs typeface="Calibri" panose="020F0502020204030204" pitchFamily="34" charset="0"/>
              </a:rPr>
              <a:t> </a:t>
            </a:r>
            <a:r>
              <a:rPr lang="en-US" sz="2600" b="1" i="1" dirty="0" err="1">
                <a:solidFill>
                  <a:prstClr val="black"/>
                </a:solidFill>
                <a:latin typeface="Calibri" panose="020F0502020204030204" pitchFamily="34" charset="0"/>
                <a:cs typeface="Calibri" panose="020F0502020204030204" pitchFamily="34" charset="0"/>
              </a:rPr>
              <a:t>dẫn</a:t>
            </a:r>
            <a:r>
              <a:rPr lang="en-US" sz="2600" b="1" i="1" dirty="0">
                <a:solidFill>
                  <a:prstClr val="black"/>
                </a:solidFill>
                <a:latin typeface="Calibri" panose="020F0502020204030204" pitchFamily="34" charset="0"/>
                <a:cs typeface="Calibri" panose="020F0502020204030204" pitchFamily="34" charset="0"/>
              </a:rPr>
              <a:t> </a:t>
            </a:r>
            <a:r>
              <a:rPr lang="en-US" sz="2600" b="1" i="1" dirty="0" err="1">
                <a:solidFill>
                  <a:prstClr val="black"/>
                </a:solidFill>
                <a:latin typeface="Calibri" panose="020F0502020204030204" pitchFamily="34" charset="0"/>
                <a:cs typeface="Calibri" panose="020F0502020204030204" pitchFamily="34" charset="0"/>
              </a:rPr>
              <a:t>đến</a:t>
            </a:r>
            <a:r>
              <a:rPr lang="en-US" sz="2600" b="1" i="1" dirty="0">
                <a:solidFill>
                  <a:prstClr val="black"/>
                </a:solidFill>
                <a:latin typeface="Calibri" panose="020F0502020204030204" pitchFamily="34" charset="0"/>
                <a:cs typeface="Calibri" panose="020F0502020204030204" pitchFamily="34" charset="0"/>
              </a:rPr>
              <a:t> </a:t>
            </a:r>
            <a:r>
              <a:rPr lang="en-US" sz="2600" b="1" i="1" dirty="0" err="1">
                <a:solidFill>
                  <a:prstClr val="black"/>
                </a:solidFill>
                <a:latin typeface="Calibri" panose="020F0502020204030204" pitchFamily="34" charset="0"/>
                <a:cs typeface="Calibri" panose="020F0502020204030204" pitchFamily="34" charset="0"/>
              </a:rPr>
              <a:t>thực</a:t>
            </a:r>
            <a:r>
              <a:rPr lang="en-US" sz="2600" b="1" i="1" dirty="0">
                <a:solidFill>
                  <a:prstClr val="black"/>
                </a:solidFill>
                <a:latin typeface="Calibri" panose="020F0502020204030204" pitchFamily="34" charset="0"/>
                <a:cs typeface="Calibri" panose="020F0502020204030204" pitchFamily="34" charset="0"/>
              </a:rPr>
              <a:t> </a:t>
            </a:r>
            <a:r>
              <a:rPr lang="en-US" sz="2600" b="1" i="1" dirty="0" err="1">
                <a:solidFill>
                  <a:prstClr val="black"/>
                </a:solidFill>
                <a:latin typeface="Calibri" panose="020F0502020204030204" pitchFamily="34" charset="0"/>
                <a:cs typeface="Calibri" panose="020F0502020204030204" pitchFamily="34" charset="0"/>
              </a:rPr>
              <a:t>trạng</a:t>
            </a:r>
            <a:r>
              <a:rPr lang="en-US" sz="2600" b="1" i="1" dirty="0">
                <a:solidFill>
                  <a:prstClr val="black"/>
                </a:solidFill>
                <a:latin typeface="Calibri" panose="020F0502020204030204" pitchFamily="34" charset="0"/>
                <a:cs typeface="Calibri" panose="020F0502020204030204" pitchFamily="34" charset="0"/>
              </a:rPr>
              <a:t> </a:t>
            </a:r>
            <a:r>
              <a:rPr lang="en-US" sz="2600" b="1" i="1" dirty="0" err="1">
                <a:solidFill>
                  <a:prstClr val="black"/>
                </a:solidFill>
                <a:latin typeface="Calibri" panose="020F0502020204030204" pitchFamily="34" charset="0"/>
                <a:cs typeface="Calibri" panose="020F0502020204030204" pitchFamily="34" charset="0"/>
              </a:rPr>
              <a:t>và</a:t>
            </a:r>
            <a:r>
              <a:rPr lang="en-US" sz="2600" b="1" i="1" dirty="0">
                <a:solidFill>
                  <a:prstClr val="black"/>
                </a:solidFill>
                <a:latin typeface="Calibri" panose="020F0502020204030204" pitchFamily="34" charset="0"/>
                <a:cs typeface="Calibri" panose="020F0502020204030204" pitchFamily="34" charset="0"/>
              </a:rPr>
              <a:t> </a:t>
            </a:r>
            <a:r>
              <a:rPr lang="en-US" sz="2600" b="1" i="1" dirty="0" err="1">
                <a:solidFill>
                  <a:prstClr val="black"/>
                </a:solidFill>
                <a:latin typeface="Calibri" panose="020F0502020204030204" pitchFamily="34" charset="0"/>
                <a:cs typeface="Calibri" panose="020F0502020204030204" pitchFamily="34" charset="0"/>
              </a:rPr>
              <a:t>biện</a:t>
            </a:r>
            <a:r>
              <a:rPr lang="en-US" sz="2600" b="1" i="1" dirty="0">
                <a:solidFill>
                  <a:prstClr val="black"/>
                </a:solidFill>
                <a:latin typeface="Calibri" panose="020F0502020204030204" pitchFamily="34" charset="0"/>
                <a:cs typeface="Calibri" panose="020F0502020204030204" pitchFamily="34" charset="0"/>
              </a:rPr>
              <a:t> </a:t>
            </a:r>
            <a:r>
              <a:rPr lang="en-US" sz="2600" b="1" i="1" dirty="0" err="1">
                <a:solidFill>
                  <a:prstClr val="black"/>
                </a:solidFill>
                <a:latin typeface="Calibri" panose="020F0502020204030204" pitchFamily="34" charset="0"/>
                <a:cs typeface="Calibri" panose="020F0502020204030204" pitchFamily="34" charset="0"/>
              </a:rPr>
              <a:t>pháp</a:t>
            </a:r>
            <a:r>
              <a:rPr lang="en-US" sz="2600" b="1" i="1" dirty="0">
                <a:solidFill>
                  <a:prstClr val="black"/>
                </a:solidFill>
                <a:latin typeface="Calibri" panose="020F0502020204030204" pitchFamily="34" charset="0"/>
                <a:cs typeface="Calibri" panose="020F0502020204030204" pitchFamily="34" charset="0"/>
              </a:rPr>
              <a:t> </a:t>
            </a:r>
            <a:r>
              <a:rPr lang="en-US" sz="2600" b="1" i="1" dirty="0" err="1">
                <a:solidFill>
                  <a:prstClr val="black"/>
                </a:solidFill>
                <a:latin typeface="Calibri" panose="020F0502020204030204" pitchFamily="34" charset="0"/>
                <a:cs typeface="Calibri" panose="020F0502020204030204" pitchFamily="34" charset="0"/>
              </a:rPr>
              <a:t>khắc</a:t>
            </a:r>
            <a:r>
              <a:rPr lang="en-US" sz="2600" b="1" i="1" dirty="0">
                <a:solidFill>
                  <a:prstClr val="black"/>
                </a:solidFill>
                <a:latin typeface="Calibri" panose="020F0502020204030204" pitchFamily="34" charset="0"/>
                <a:cs typeface="Calibri" panose="020F0502020204030204" pitchFamily="34" charset="0"/>
              </a:rPr>
              <a:t> </a:t>
            </a:r>
            <a:r>
              <a:rPr lang="en-US" sz="2600" b="1" i="1" dirty="0" err="1">
                <a:solidFill>
                  <a:prstClr val="black"/>
                </a:solidFill>
                <a:latin typeface="Calibri" panose="020F0502020204030204" pitchFamily="34" charset="0"/>
                <a:cs typeface="Calibri" panose="020F0502020204030204" pitchFamily="34" charset="0"/>
              </a:rPr>
              <a:t>phục</a:t>
            </a:r>
            <a:r>
              <a:rPr lang="en-US" sz="2600" b="1" i="1" dirty="0">
                <a:solidFill>
                  <a:prstClr val="black"/>
                </a:solidFill>
                <a:latin typeface="Calibri" panose="020F0502020204030204" pitchFamily="34" charset="0"/>
                <a:cs typeface="Calibri" panose="020F0502020204030204" pitchFamily="34" charset="0"/>
              </a:rPr>
              <a:t>.</a:t>
            </a:r>
            <a:endParaRPr lang="vi-VN" sz="2600" b="1" i="1"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0686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8F247952-EA9E-9AA6-BB56-FA10F07FF5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391" y="4892536"/>
            <a:ext cx="2541991" cy="2541991"/>
          </a:xfrm>
          <a:prstGeom prst="rect">
            <a:avLst/>
          </a:prstGeom>
        </p:spPr>
      </p:pic>
      <p:pic>
        <p:nvPicPr>
          <p:cNvPr id="8" name="Picture 7">
            <a:extLst>
              <a:ext uri="{FF2B5EF4-FFF2-40B4-BE49-F238E27FC236}">
                <a16:creationId xmlns:a16="http://schemas.microsoft.com/office/drawing/2014/main" id="{E95893C5-4FA4-4C8C-9D42-A62DDFB951AF}"/>
              </a:ext>
            </a:extLst>
          </p:cNvPr>
          <p:cNvPicPr>
            <a:picLocks noChangeAspect="1"/>
          </p:cNvPicPr>
          <p:nvPr/>
        </p:nvPicPr>
        <p:blipFill rotWithShape="1">
          <a:blip r:embed="rId4">
            <a:extLst>
              <a:ext uri="{28A0092B-C50C-407E-A947-70E740481C1C}">
                <a14:useLocalDpi xmlns:a14="http://schemas.microsoft.com/office/drawing/2010/main" val="0"/>
              </a:ext>
            </a:extLst>
          </a:blip>
          <a:srcRect l="18519" t="1" r="17429" b="7728"/>
          <a:stretch/>
        </p:blipFill>
        <p:spPr>
          <a:xfrm>
            <a:off x="9200560" y="1769889"/>
            <a:ext cx="2052126" cy="4561115"/>
          </a:xfrm>
          <a:prstGeom prst="rect">
            <a:avLst/>
          </a:prstGeom>
        </p:spPr>
      </p:pic>
      <p:sp>
        <p:nvSpPr>
          <p:cNvPr id="18" name="Speech Bubble: Rectangle with Corners Rounded 17">
            <a:extLst>
              <a:ext uri="{FF2B5EF4-FFF2-40B4-BE49-F238E27FC236}">
                <a16:creationId xmlns:a16="http://schemas.microsoft.com/office/drawing/2014/main" id="{FB65385C-36FD-4144-85DA-E2BF3D238B5A}"/>
              </a:ext>
            </a:extLst>
          </p:cNvPr>
          <p:cNvSpPr/>
          <p:nvPr/>
        </p:nvSpPr>
        <p:spPr>
          <a:xfrm>
            <a:off x="2628900" y="517814"/>
            <a:ext cx="6294669" cy="1349013"/>
          </a:xfrm>
          <a:prstGeom prst="wedgeRoundRectCallout">
            <a:avLst>
              <a:gd name="adj1" fmla="val 57159"/>
              <a:gd name="adj2" fmla="val 81352"/>
              <a:gd name="adj3" fmla="val 16667"/>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19" name="TextBox 18">
            <a:extLst>
              <a:ext uri="{FF2B5EF4-FFF2-40B4-BE49-F238E27FC236}">
                <a16:creationId xmlns:a16="http://schemas.microsoft.com/office/drawing/2014/main" id="{3A3825EF-7143-410B-99C0-EBA826D0771A}"/>
              </a:ext>
            </a:extLst>
          </p:cNvPr>
          <p:cNvSpPr txBox="1"/>
          <p:nvPr/>
        </p:nvSpPr>
        <p:spPr>
          <a:xfrm>
            <a:off x="2743200" y="517814"/>
            <a:ext cx="6146682" cy="1323439"/>
          </a:xfrm>
          <a:prstGeom prst="rect">
            <a:avLst/>
          </a:prstGeom>
          <a:noFill/>
        </p:spPr>
        <p:txBody>
          <a:bodyPr wrap="square" rtlCol="0">
            <a:spAutoFit/>
          </a:bodyPr>
          <a:lstStyle/>
          <a:p>
            <a:pPr lvl="0" algn="ctr"/>
            <a:r>
              <a:rPr lang="en-US" sz="4000" b="1" dirty="0">
                <a:solidFill>
                  <a:srgbClr val="002060"/>
                </a:solidFill>
                <a:latin typeface="+mj-lt"/>
                <a:cs typeface="Arial" panose="020B0604020202020204" pitchFamily="34" charset="0"/>
              </a:rPr>
              <a:t>Em </a:t>
            </a:r>
            <a:r>
              <a:rPr lang="en-US" sz="4000" b="1" dirty="0" err="1">
                <a:solidFill>
                  <a:srgbClr val="002060"/>
                </a:solidFill>
                <a:latin typeface="+mj-lt"/>
                <a:cs typeface="Arial" panose="020B0604020202020204" pitchFamily="34" charset="0"/>
              </a:rPr>
              <a:t>hãy</a:t>
            </a:r>
            <a:r>
              <a:rPr lang="en-US" sz="4000" b="1" dirty="0">
                <a:solidFill>
                  <a:srgbClr val="002060"/>
                </a:solidFill>
                <a:latin typeface="+mj-lt"/>
                <a:cs typeface="Arial" panose="020B0604020202020204" pitchFamily="34" charset="0"/>
              </a:rPr>
              <a:t> </a:t>
            </a:r>
            <a:r>
              <a:rPr lang="en-US" sz="4000" b="1" dirty="0" err="1">
                <a:solidFill>
                  <a:srgbClr val="002060"/>
                </a:solidFill>
                <a:latin typeface="+mj-lt"/>
                <a:cs typeface="Arial" panose="020B0604020202020204" pitchFamily="34" charset="0"/>
              </a:rPr>
              <a:t>nêu</a:t>
            </a:r>
            <a:r>
              <a:rPr lang="en-US" sz="4000" b="1" dirty="0">
                <a:solidFill>
                  <a:srgbClr val="002060"/>
                </a:solidFill>
                <a:latin typeface="+mj-lt"/>
                <a:cs typeface="Arial" panose="020B0604020202020204" pitchFamily="34" charset="0"/>
              </a:rPr>
              <a:t> </a:t>
            </a:r>
            <a:r>
              <a:rPr lang="en-US" sz="4000" b="1" dirty="0" err="1">
                <a:solidFill>
                  <a:srgbClr val="002060"/>
                </a:solidFill>
                <a:latin typeface="+mj-lt"/>
                <a:cs typeface="Arial" panose="020B0604020202020204" pitchFamily="34" charset="0"/>
              </a:rPr>
              <a:t>các</a:t>
            </a:r>
            <a:r>
              <a:rPr lang="en-US" sz="4000" b="1" dirty="0">
                <a:solidFill>
                  <a:srgbClr val="002060"/>
                </a:solidFill>
                <a:latin typeface="+mj-lt"/>
                <a:cs typeface="Arial" panose="020B0604020202020204" pitchFamily="34" charset="0"/>
              </a:rPr>
              <a:t> </a:t>
            </a:r>
            <a:r>
              <a:rPr lang="en-US" sz="4000" b="1" dirty="0" err="1">
                <a:solidFill>
                  <a:srgbClr val="002060"/>
                </a:solidFill>
                <a:latin typeface="+mj-lt"/>
                <a:cs typeface="Arial" panose="020B0604020202020204" pitchFamily="34" charset="0"/>
              </a:rPr>
              <a:t>dấu</a:t>
            </a:r>
            <a:r>
              <a:rPr lang="en-US" sz="4000" b="1" dirty="0">
                <a:solidFill>
                  <a:srgbClr val="002060"/>
                </a:solidFill>
                <a:latin typeface="+mj-lt"/>
                <a:cs typeface="Arial" panose="020B0604020202020204" pitchFamily="34" charset="0"/>
              </a:rPr>
              <a:t> </a:t>
            </a:r>
            <a:r>
              <a:rPr lang="en-US" sz="4000" b="1" dirty="0" err="1">
                <a:solidFill>
                  <a:srgbClr val="002060"/>
                </a:solidFill>
                <a:latin typeface="+mj-lt"/>
                <a:cs typeface="Arial" panose="020B0604020202020204" pitchFamily="34" charset="0"/>
              </a:rPr>
              <a:t>hiệu</a:t>
            </a:r>
            <a:r>
              <a:rPr lang="en-US" sz="4000" b="1" dirty="0">
                <a:solidFill>
                  <a:srgbClr val="002060"/>
                </a:solidFill>
                <a:latin typeface="+mj-lt"/>
                <a:cs typeface="Arial" panose="020B0604020202020204" pitchFamily="34" charset="0"/>
              </a:rPr>
              <a:t> </a:t>
            </a:r>
            <a:r>
              <a:rPr lang="en-US" sz="4000" b="1" dirty="0" err="1">
                <a:solidFill>
                  <a:srgbClr val="002060"/>
                </a:solidFill>
                <a:latin typeface="+mj-lt"/>
                <a:cs typeface="Arial" panose="020B0604020202020204" pitchFamily="34" charset="0"/>
              </a:rPr>
              <a:t>xâm</a:t>
            </a:r>
            <a:r>
              <a:rPr lang="en-US" sz="4000" b="1" dirty="0">
                <a:solidFill>
                  <a:srgbClr val="002060"/>
                </a:solidFill>
                <a:latin typeface="+mj-lt"/>
                <a:cs typeface="Arial" panose="020B0604020202020204" pitchFamily="34" charset="0"/>
              </a:rPr>
              <a:t> </a:t>
            </a:r>
            <a:r>
              <a:rPr lang="en-US" sz="4000" b="1" dirty="0" err="1">
                <a:solidFill>
                  <a:srgbClr val="002060"/>
                </a:solidFill>
                <a:latin typeface="+mj-lt"/>
                <a:cs typeface="Arial" panose="020B0604020202020204" pitchFamily="34" charset="0"/>
              </a:rPr>
              <a:t>hại</a:t>
            </a:r>
            <a:r>
              <a:rPr lang="en-US" sz="4000" b="1" dirty="0">
                <a:solidFill>
                  <a:srgbClr val="002060"/>
                </a:solidFill>
                <a:latin typeface="+mj-lt"/>
                <a:cs typeface="Arial" panose="020B0604020202020204" pitchFamily="34" charset="0"/>
              </a:rPr>
              <a:t> </a:t>
            </a:r>
            <a:r>
              <a:rPr lang="en-US" sz="4000" b="1" dirty="0" err="1">
                <a:solidFill>
                  <a:srgbClr val="002060"/>
                </a:solidFill>
                <a:latin typeface="+mj-lt"/>
                <a:cs typeface="Arial" panose="020B0604020202020204" pitchFamily="34" charset="0"/>
              </a:rPr>
              <a:t>cảnh</a:t>
            </a:r>
            <a:r>
              <a:rPr lang="en-US" sz="4000" b="1" dirty="0">
                <a:solidFill>
                  <a:srgbClr val="002060"/>
                </a:solidFill>
                <a:latin typeface="+mj-lt"/>
                <a:cs typeface="Arial" panose="020B0604020202020204" pitchFamily="34" charset="0"/>
              </a:rPr>
              <a:t> </a:t>
            </a:r>
            <a:r>
              <a:rPr lang="en-US" sz="4000" b="1" dirty="0" err="1">
                <a:solidFill>
                  <a:srgbClr val="002060"/>
                </a:solidFill>
                <a:latin typeface="+mj-lt"/>
                <a:cs typeface="Arial" panose="020B0604020202020204" pitchFamily="34" charset="0"/>
              </a:rPr>
              <a:t>quan</a:t>
            </a:r>
            <a:r>
              <a:rPr lang="en-US" sz="4000" b="1" dirty="0">
                <a:solidFill>
                  <a:srgbClr val="002060"/>
                </a:solidFill>
                <a:latin typeface="+mj-lt"/>
                <a:cs typeface="Arial" panose="020B0604020202020204" pitchFamily="34" charset="0"/>
              </a:rPr>
              <a:t> </a:t>
            </a:r>
            <a:endParaRPr kumimoji="0" lang="en-US" sz="4000" b="1" i="0" u="none" strike="noStrike" kern="1200" cap="none" spc="0" normalizeH="0" baseline="0" noProof="0" dirty="0">
              <a:ln>
                <a:noFill/>
              </a:ln>
              <a:solidFill>
                <a:srgbClr val="002060"/>
              </a:solidFill>
              <a:effectLst/>
              <a:uLnTx/>
              <a:uFillTx/>
              <a:latin typeface="+mj-lt"/>
              <a:cs typeface="Arial" panose="020B0604020202020204" pitchFamily="34" charset="0"/>
            </a:endParaRPr>
          </a:p>
        </p:txBody>
      </p:sp>
      <p:sp>
        <p:nvSpPr>
          <p:cNvPr id="6" name="TextBox 5">
            <a:extLst>
              <a:ext uri="{FF2B5EF4-FFF2-40B4-BE49-F238E27FC236}">
                <a16:creationId xmlns:a16="http://schemas.microsoft.com/office/drawing/2014/main" id="{63228EB5-ED9F-FD3D-A435-FD7F2661A4B3}"/>
              </a:ext>
            </a:extLst>
          </p:cNvPr>
          <p:cNvSpPr txBox="1"/>
          <p:nvPr/>
        </p:nvSpPr>
        <p:spPr>
          <a:xfrm>
            <a:off x="1722862" y="2603803"/>
            <a:ext cx="6744863" cy="2862322"/>
          </a:xfrm>
          <a:prstGeom prst="rect">
            <a:avLst/>
          </a:prstGeom>
          <a:noFill/>
        </p:spPr>
        <p:txBody>
          <a:bodyPr wrap="square" rtlCol="0">
            <a:spAutoFit/>
          </a:bodyPr>
          <a:lstStyle/>
          <a:p>
            <a:pPr lvl="0">
              <a:defRPr/>
            </a:pPr>
            <a:r>
              <a:rPr lang="vi-VN" sz="3600" b="1" i="1" dirty="0">
                <a:solidFill>
                  <a:srgbClr val="00B0F0"/>
                </a:solidFill>
                <a:latin typeface="Calibri" panose="020F0502020204030204" pitchFamily="34" charset="0"/>
                <a:cs typeface="Calibri" panose="020F0502020204030204" pitchFamily="34" charset="0"/>
              </a:rPr>
              <a:t>+ Vứt rác không đúng chỗ</a:t>
            </a:r>
          </a:p>
          <a:p>
            <a:pPr lvl="0">
              <a:defRPr/>
            </a:pPr>
            <a:r>
              <a:rPr lang="vi-VN" sz="3600" b="1" i="1" dirty="0">
                <a:solidFill>
                  <a:srgbClr val="00B0F0"/>
                </a:solidFill>
                <a:latin typeface="Calibri" panose="020F0502020204030204" pitchFamily="34" charset="0"/>
                <a:cs typeface="Calibri" panose="020F0502020204030204" pitchFamily="34" charset="0"/>
              </a:rPr>
              <a:t>+ Viết, vẽ bậy lên tường</a:t>
            </a:r>
          </a:p>
          <a:p>
            <a:pPr lvl="0">
              <a:defRPr/>
            </a:pPr>
            <a:r>
              <a:rPr lang="vi-VN" sz="3600" b="1" i="1" dirty="0">
                <a:solidFill>
                  <a:srgbClr val="00B0F0"/>
                </a:solidFill>
                <a:latin typeface="Calibri" panose="020F0502020204030204" pitchFamily="34" charset="0"/>
                <a:cs typeface="Calibri" panose="020F0502020204030204" pitchFamily="34" charset="0"/>
              </a:rPr>
              <a:t>+ Vệ sinh lớp, khu vực quy định</a:t>
            </a:r>
          </a:p>
          <a:p>
            <a:pPr lvl="0">
              <a:defRPr/>
            </a:pPr>
            <a:r>
              <a:rPr lang="vi-VN" sz="3600" b="1" i="1" dirty="0">
                <a:solidFill>
                  <a:srgbClr val="00B0F0"/>
                </a:solidFill>
                <a:latin typeface="Calibri" panose="020F0502020204030204" pitchFamily="34" charset="0"/>
                <a:cs typeface="Calibri" panose="020F0502020204030204" pitchFamily="34" charset="0"/>
              </a:rPr>
              <a:t>+ Bẻ cành, lá cây</a:t>
            </a:r>
          </a:p>
          <a:p>
            <a:pPr lvl="0">
              <a:defRPr/>
            </a:pPr>
            <a:r>
              <a:rPr lang="vi-VN" sz="3600" b="1" i="1" dirty="0">
                <a:solidFill>
                  <a:srgbClr val="00B0F0"/>
                </a:solidFill>
                <a:latin typeface="Calibri" panose="020F0502020204030204" pitchFamily="34" charset="0"/>
                <a:cs typeface="Calibri" panose="020F0502020204030204" pitchFamily="34" charset="0"/>
              </a:rPr>
              <a:t>+ Leo trèo, giẫm lên cây cỏ,…</a:t>
            </a:r>
          </a:p>
        </p:txBody>
      </p:sp>
    </p:spTree>
    <p:extLst>
      <p:ext uri="{BB962C8B-B14F-4D97-AF65-F5344CB8AC3E}">
        <p14:creationId xmlns:p14="http://schemas.microsoft.com/office/powerpoint/2010/main" val="3277926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a:extLst>
              <a:ext uri="{FF2B5EF4-FFF2-40B4-BE49-F238E27FC236}">
                <a16:creationId xmlns:a16="http://schemas.microsoft.com/office/drawing/2014/main" id="{C6986E01-26E1-D67E-C6C4-6853BA3449D3}"/>
              </a:ext>
            </a:extLst>
          </p:cNvPr>
          <p:cNvGrpSpPr/>
          <p:nvPr/>
        </p:nvGrpSpPr>
        <p:grpSpPr>
          <a:xfrm>
            <a:off x="477520" y="0"/>
            <a:ext cx="10718800" cy="2200449"/>
            <a:chOff x="0" y="0"/>
            <a:chExt cx="11759760" cy="2104396"/>
          </a:xfrm>
        </p:grpSpPr>
        <p:pic>
          <p:nvPicPr>
            <p:cNvPr id="3" name="Picture 16">
              <a:extLst>
                <a:ext uri="{FF2B5EF4-FFF2-40B4-BE49-F238E27FC236}">
                  <a16:creationId xmlns:a16="http://schemas.microsoft.com/office/drawing/2014/main" id="{9B6879FC-ACDD-2485-0869-C64B41FBED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8116">
              <a:off x="36514" y="180948"/>
              <a:ext cx="6701926" cy="1742501"/>
            </a:xfrm>
            <a:prstGeom prst="rect">
              <a:avLst/>
            </a:prstGeom>
          </p:spPr>
        </p:pic>
        <p:pic>
          <p:nvPicPr>
            <p:cNvPr id="4" name="Picture 17">
              <a:extLst>
                <a:ext uri="{FF2B5EF4-FFF2-40B4-BE49-F238E27FC236}">
                  <a16:creationId xmlns:a16="http://schemas.microsoft.com/office/drawing/2014/main" id="{0F57D1FF-E42D-3BB7-86AE-8D15D764C3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7048" flipH="1">
              <a:off x="5015411" y="180948"/>
              <a:ext cx="6701926" cy="1742501"/>
            </a:xfrm>
            <a:prstGeom prst="rect">
              <a:avLst/>
            </a:prstGeom>
          </p:spPr>
        </p:pic>
      </p:grpSp>
      <p:sp>
        <p:nvSpPr>
          <p:cNvPr id="5" name="TextBox 4">
            <a:extLst>
              <a:ext uri="{FF2B5EF4-FFF2-40B4-BE49-F238E27FC236}">
                <a16:creationId xmlns:a16="http://schemas.microsoft.com/office/drawing/2014/main" id="{90C2E3F5-D410-241A-3147-98508307403C}"/>
              </a:ext>
            </a:extLst>
          </p:cNvPr>
          <p:cNvSpPr txBox="1"/>
          <p:nvPr/>
        </p:nvSpPr>
        <p:spPr>
          <a:xfrm>
            <a:off x="904240" y="479774"/>
            <a:ext cx="10109200" cy="1200329"/>
          </a:xfrm>
          <a:prstGeom prst="rect">
            <a:avLst/>
          </a:prstGeom>
          <a:noFill/>
        </p:spPr>
        <p:txBody>
          <a:bodyPr wrap="square" rtlCol="0">
            <a:spAutoFit/>
          </a:bodyPr>
          <a:lstStyle/>
          <a:p>
            <a:pPr lvl="0" algn="ctr"/>
            <a:r>
              <a:rPr lang="vi-VN" sz="3600" b="1" dirty="0">
                <a:solidFill>
                  <a:srgbClr val="E42B53"/>
                </a:solidFill>
                <a:cs typeface="Arial" panose="020B0604020202020204" pitchFamily="34" charset="0"/>
              </a:rPr>
              <a:t>Xây dựng thông điệp bảo vệ thiên nhiên hoặc cảnh quan thiên nhiên của địa phương.</a:t>
            </a:r>
            <a:endParaRPr kumimoji="0" lang="en-US" sz="3600" b="1" i="0" u="none" strike="noStrike" kern="1200" cap="none" spc="0" normalizeH="0" baseline="0" noProof="0" dirty="0">
              <a:ln>
                <a:noFill/>
              </a:ln>
              <a:solidFill>
                <a:srgbClr val="E42B53"/>
              </a:solidFill>
              <a:effectLst/>
              <a:uLnTx/>
              <a:uFillTx/>
              <a:latin typeface="Arial" panose="020B0604020202020204" pitchFamily="34" charset="0"/>
              <a:cs typeface="Arial" panose="020B0604020202020204" pitchFamily="34" charset="0"/>
            </a:endParaRPr>
          </a:p>
        </p:txBody>
      </p:sp>
      <p:pic>
        <p:nvPicPr>
          <p:cNvPr id="10" name="图片 6">
            <a:extLst>
              <a:ext uri="{FF2B5EF4-FFF2-40B4-BE49-F238E27FC236}">
                <a16:creationId xmlns:a16="http://schemas.microsoft.com/office/drawing/2014/main" id="{8F247952-EA9E-9AA6-BB56-FA10F07FF5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391" y="4892536"/>
            <a:ext cx="2541991" cy="2541991"/>
          </a:xfrm>
          <a:prstGeom prst="rect">
            <a:avLst/>
          </a:prstGeom>
        </p:spPr>
      </p:pic>
      <p:pic>
        <p:nvPicPr>
          <p:cNvPr id="2050" name="Picture 2" descr="Hình ảnh Giáo Viên Một Nhóm Học Sinh Tiểu Học Khăn Quàng đỏ Giáo PNG , Giáo  Viên Clipart, Giáo Viên, Một Nhóm Học Sinh Tiểu Học PNG miễn phí tải tập">
            <a:extLst>
              <a:ext uri="{FF2B5EF4-FFF2-40B4-BE49-F238E27FC236}">
                <a16:creationId xmlns:a16="http://schemas.microsoft.com/office/drawing/2014/main" id="{07FDFBE9-E3EE-44A2-A08C-4A7638CD2C3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438" b="90000" l="6250" r="90313">
                        <a14:foregroundMark x1="9844" y1="42656" x2="15937" y2="63281"/>
                        <a14:foregroundMark x1="43438" y1="10781" x2="54375" y2="8438"/>
                        <a14:foregroundMark x1="6250" y1="39531" x2="7969" y2="45156"/>
                        <a14:foregroundMark x1="88906" y1="39531" x2="90313" y2="47969"/>
                        <a14:foregroundMark x1="90313" y1="47969" x2="86719" y2="67656"/>
                      </a14:backgroundRemoval>
                    </a14:imgEffect>
                  </a14:imgLayer>
                </a14:imgProps>
              </a:ext>
              <a:ext uri="{28A0092B-C50C-407E-A947-70E740481C1C}">
                <a14:useLocalDpi xmlns:a14="http://schemas.microsoft.com/office/drawing/2010/main" val="0"/>
              </a:ext>
            </a:extLst>
          </a:blip>
          <a:srcRect/>
          <a:stretch>
            <a:fillRect/>
          </a:stretch>
        </p:blipFill>
        <p:spPr bwMode="auto">
          <a:xfrm>
            <a:off x="7167187" y="1952918"/>
            <a:ext cx="4637809" cy="463780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9">
            <a:extLst>
              <a:ext uri="{FF2B5EF4-FFF2-40B4-BE49-F238E27FC236}">
                <a16:creationId xmlns:a16="http://schemas.microsoft.com/office/drawing/2014/main" id="{1129B4D9-84E6-563D-AAE2-2C3672A45D33}"/>
              </a:ext>
            </a:extLst>
          </p:cNvPr>
          <p:cNvSpPr/>
          <p:nvPr/>
        </p:nvSpPr>
        <p:spPr>
          <a:xfrm>
            <a:off x="721361" y="2661920"/>
            <a:ext cx="6512560" cy="1757679"/>
          </a:xfrm>
          <a:custGeom>
            <a:avLst/>
            <a:gdLst>
              <a:gd name="connsiteX0" fmla="*/ 0 w 6512560"/>
              <a:gd name="connsiteY0" fmla="*/ 244932 h 1757679"/>
              <a:gd name="connsiteX1" fmla="*/ 373031 w 6512560"/>
              <a:gd name="connsiteY1" fmla="*/ 0 h 1757679"/>
              <a:gd name="connsiteX2" fmla="*/ 6139528 w 6512560"/>
              <a:gd name="connsiteY2" fmla="*/ 0 h 1757679"/>
              <a:gd name="connsiteX3" fmla="*/ 6512560 w 6512560"/>
              <a:gd name="connsiteY3" fmla="*/ 244932 h 1757679"/>
              <a:gd name="connsiteX4" fmla="*/ 6512560 w 6512560"/>
              <a:gd name="connsiteY4" fmla="*/ 1512746 h 1757679"/>
              <a:gd name="connsiteX5" fmla="*/ 6139528 w 6512560"/>
              <a:gd name="connsiteY5" fmla="*/ 1757678 h 1757679"/>
              <a:gd name="connsiteX6" fmla="*/ 373031 w 6512560"/>
              <a:gd name="connsiteY6" fmla="*/ 1757678 h 1757679"/>
              <a:gd name="connsiteX7" fmla="*/ 0 w 6512560"/>
              <a:gd name="connsiteY7" fmla="*/ 1512746 h 1757679"/>
              <a:gd name="connsiteX8" fmla="*/ 0 w 6512560"/>
              <a:gd name="connsiteY8" fmla="*/ 244932 h 1757679"/>
              <a:gd name="connsiteX0" fmla="*/ 0 w 6512560"/>
              <a:gd name="connsiteY0" fmla="*/ 244932 h 1757679"/>
              <a:gd name="connsiteX1" fmla="*/ 373031 w 6512560"/>
              <a:gd name="connsiteY1" fmla="*/ 0 h 1757679"/>
              <a:gd name="connsiteX2" fmla="*/ 6139528 w 6512560"/>
              <a:gd name="connsiteY2" fmla="*/ 0 h 1757679"/>
              <a:gd name="connsiteX3" fmla="*/ 6512560 w 6512560"/>
              <a:gd name="connsiteY3" fmla="*/ 244932 h 1757679"/>
              <a:gd name="connsiteX4" fmla="*/ 6512560 w 6512560"/>
              <a:gd name="connsiteY4" fmla="*/ 1512746 h 1757679"/>
              <a:gd name="connsiteX5" fmla="*/ 6139528 w 6512560"/>
              <a:gd name="connsiteY5" fmla="*/ 1757678 h 1757679"/>
              <a:gd name="connsiteX6" fmla="*/ 373031 w 6512560"/>
              <a:gd name="connsiteY6" fmla="*/ 1757678 h 1757679"/>
              <a:gd name="connsiteX7" fmla="*/ 0 w 6512560"/>
              <a:gd name="connsiteY7" fmla="*/ 1512746 h 1757679"/>
              <a:gd name="connsiteX8" fmla="*/ 0 w 6512560"/>
              <a:gd name="connsiteY8" fmla="*/ 244932 h 1757679"/>
              <a:gd name="connsiteX0" fmla="*/ 0 w 6512560"/>
              <a:gd name="connsiteY0" fmla="*/ 244932 h 1757679"/>
              <a:gd name="connsiteX1" fmla="*/ 373031 w 6512560"/>
              <a:gd name="connsiteY1" fmla="*/ 0 h 1757679"/>
              <a:gd name="connsiteX2" fmla="*/ 6139528 w 6512560"/>
              <a:gd name="connsiteY2" fmla="*/ 0 h 1757679"/>
              <a:gd name="connsiteX3" fmla="*/ 6512560 w 6512560"/>
              <a:gd name="connsiteY3" fmla="*/ 244932 h 1757679"/>
              <a:gd name="connsiteX4" fmla="*/ 6512560 w 6512560"/>
              <a:gd name="connsiteY4" fmla="*/ 1512746 h 1757679"/>
              <a:gd name="connsiteX5" fmla="*/ 6139528 w 6512560"/>
              <a:gd name="connsiteY5" fmla="*/ 1757678 h 1757679"/>
              <a:gd name="connsiteX6" fmla="*/ 373031 w 6512560"/>
              <a:gd name="connsiteY6" fmla="*/ 1757678 h 1757679"/>
              <a:gd name="connsiteX7" fmla="*/ 0 w 6512560"/>
              <a:gd name="connsiteY7" fmla="*/ 1512746 h 1757679"/>
              <a:gd name="connsiteX8" fmla="*/ 0 w 6512560"/>
              <a:gd name="connsiteY8" fmla="*/ 244932 h 175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2560" h="1757679" fill="none" extrusionOk="0">
                <a:moveTo>
                  <a:pt x="0" y="244932"/>
                </a:moveTo>
                <a:cubicBezTo>
                  <a:pt x="-91106" y="111299"/>
                  <a:pt x="199515" y="-36041"/>
                  <a:pt x="373031" y="0"/>
                </a:cubicBezTo>
                <a:cubicBezTo>
                  <a:pt x="2766163" y="285050"/>
                  <a:pt x="4943147" y="-370046"/>
                  <a:pt x="6139528" y="0"/>
                </a:cubicBezTo>
                <a:cubicBezTo>
                  <a:pt x="6285555" y="49930"/>
                  <a:pt x="6480502" y="71098"/>
                  <a:pt x="6512560" y="244932"/>
                </a:cubicBezTo>
                <a:cubicBezTo>
                  <a:pt x="6511823" y="799619"/>
                  <a:pt x="6472272" y="979440"/>
                  <a:pt x="6512560" y="1512746"/>
                </a:cubicBezTo>
                <a:cubicBezTo>
                  <a:pt x="6556064" y="1566569"/>
                  <a:pt x="6393691" y="1835359"/>
                  <a:pt x="6139528" y="1757678"/>
                </a:cubicBezTo>
                <a:cubicBezTo>
                  <a:pt x="3886063" y="1704809"/>
                  <a:pt x="3116504" y="1823743"/>
                  <a:pt x="373031" y="1757678"/>
                </a:cubicBezTo>
                <a:cubicBezTo>
                  <a:pt x="159815" y="1733489"/>
                  <a:pt x="40524" y="1669260"/>
                  <a:pt x="0" y="1512746"/>
                </a:cubicBezTo>
                <a:cubicBezTo>
                  <a:pt x="-7754" y="1167978"/>
                  <a:pt x="-132641" y="363587"/>
                  <a:pt x="0" y="244932"/>
                </a:cubicBezTo>
                <a:close/>
              </a:path>
              <a:path w="6512560" h="1757679" stroke="0" extrusionOk="0">
                <a:moveTo>
                  <a:pt x="0" y="244932"/>
                </a:moveTo>
                <a:cubicBezTo>
                  <a:pt x="12313" y="71178"/>
                  <a:pt x="150100" y="30671"/>
                  <a:pt x="373031" y="0"/>
                </a:cubicBezTo>
                <a:cubicBezTo>
                  <a:pt x="1660193" y="-499180"/>
                  <a:pt x="4489205" y="430150"/>
                  <a:pt x="6139528" y="0"/>
                </a:cubicBezTo>
                <a:cubicBezTo>
                  <a:pt x="6304173" y="27443"/>
                  <a:pt x="6510631" y="109453"/>
                  <a:pt x="6512560" y="244932"/>
                </a:cubicBezTo>
                <a:cubicBezTo>
                  <a:pt x="6547554" y="488798"/>
                  <a:pt x="6422040" y="1209670"/>
                  <a:pt x="6512560" y="1512746"/>
                </a:cubicBezTo>
                <a:cubicBezTo>
                  <a:pt x="6465284" y="1660733"/>
                  <a:pt x="6305095" y="1774386"/>
                  <a:pt x="6139528" y="1757678"/>
                </a:cubicBezTo>
                <a:cubicBezTo>
                  <a:pt x="3717173" y="1919952"/>
                  <a:pt x="1617018" y="1595377"/>
                  <a:pt x="373031" y="1757678"/>
                </a:cubicBezTo>
                <a:cubicBezTo>
                  <a:pt x="163448" y="1773717"/>
                  <a:pt x="11355" y="1683195"/>
                  <a:pt x="0" y="1512746"/>
                </a:cubicBezTo>
                <a:cubicBezTo>
                  <a:pt x="37649" y="1129608"/>
                  <a:pt x="-211041" y="619768"/>
                  <a:pt x="0" y="244932"/>
                </a:cubicBezTo>
                <a:close/>
              </a:path>
              <a:path w="6512560" h="1757679" fill="none" stroke="0" extrusionOk="0">
                <a:moveTo>
                  <a:pt x="0" y="244932"/>
                </a:moveTo>
                <a:cubicBezTo>
                  <a:pt x="-20276" y="122686"/>
                  <a:pt x="170366" y="-23180"/>
                  <a:pt x="373031" y="0"/>
                </a:cubicBezTo>
                <a:cubicBezTo>
                  <a:pt x="2632430" y="128772"/>
                  <a:pt x="4696987" y="92624"/>
                  <a:pt x="6139528" y="0"/>
                </a:cubicBezTo>
                <a:cubicBezTo>
                  <a:pt x="6317297" y="21048"/>
                  <a:pt x="6472662" y="89059"/>
                  <a:pt x="6512560" y="244932"/>
                </a:cubicBezTo>
                <a:cubicBezTo>
                  <a:pt x="6451597" y="773272"/>
                  <a:pt x="6510535" y="1004524"/>
                  <a:pt x="6512560" y="1512746"/>
                </a:cubicBezTo>
                <a:cubicBezTo>
                  <a:pt x="6536679" y="1561862"/>
                  <a:pt x="6371640" y="1852461"/>
                  <a:pt x="6139528" y="1757678"/>
                </a:cubicBezTo>
                <a:cubicBezTo>
                  <a:pt x="3721384" y="1793353"/>
                  <a:pt x="3021642" y="1532694"/>
                  <a:pt x="373031" y="1757678"/>
                </a:cubicBezTo>
                <a:cubicBezTo>
                  <a:pt x="126152" y="1741908"/>
                  <a:pt x="31830" y="1671874"/>
                  <a:pt x="0" y="1512746"/>
                </a:cubicBezTo>
                <a:cubicBezTo>
                  <a:pt x="30308" y="1146414"/>
                  <a:pt x="-139758" y="434139"/>
                  <a:pt x="0" y="244932"/>
                </a:cubicBezTo>
                <a:close/>
              </a:path>
              <a:path w="6512560" h="1757679" fill="none" stroke="0" extrusionOk="0">
                <a:moveTo>
                  <a:pt x="0" y="244932"/>
                </a:moveTo>
                <a:cubicBezTo>
                  <a:pt x="-59982" y="115956"/>
                  <a:pt x="185363" y="-25183"/>
                  <a:pt x="373031" y="0"/>
                </a:cubicBezTo>
                <a:cubicBezTo>
                  <a:pt x="2837991" y="357069"/>
                  <a:pt x="4824495" y="-291149"/>
                  <a:pt x="6139528" y="0"/>
                </a:cubicBezTo>
                <a:cubicBezTo>
                  <a:pt x="6296161" y="29584"/>
                  <a:pt x="6476493" y="70716"/>
                  <a:pt x="6512560" y="244932"/>
                </a:cubicBezTo>
                <a:cubicBezTo>
                  <a:pt x="6479299" y="790858"/>
                  <a:pt x="6495428" y="1000620"/>
                  <a:pt x="6512560" y="1512746"/>
                </a:cubicBezTo>
                <a:cubicBezTo>
                  <a:pt x="6529595" y="1552868"/>
                  <a:pt x="6394884" y="1851452"/>
                  <a:pt x="6139528" y="1757678"/>
                </a:cubicBezTo>
                <a:cubicBezTo>
                  <a:pt x="3652479" y="1724969"/>
                  <a:pt x="3058971" y="1694569"/>
                  <a:pt x="373031" y="1757678"/>
                </a:cubicBezTo>
                <a:cubicBezTo>
                  <a:pt x="148764" y="1730651"/>
                  <a:pt x="39794" y="1669955"/>
                  <a:pt x="0" y="1512746"/>
                </a:cubicBezTo>
                <a:cubicBezTo>
                  <a:pt x="-5482" y="1136229"/>
                  <a:pt x="-127124" y="378873"/>
                  <a:pt x="0" y="244932"/>
                </a:cubicBezTo>
                <a:close/>
              </a:path>
            </a:pathLst>
          </a:custGeom>
          <a:solidFill>
            <a:srgbClr val="CCFFFF">
              <a:alpha val="86000"/>
            </a:srgbClr>
          </a:solidFill>
          <a:ln w="57150">
            <a:solidFill>
              <a:schemeClr val="accent4">
                <a:lumMod val="50000"/>
              </a:schemeClr>
            </a:solidFill>
            <a:prstDash val="dash"/>
            <a:extLst>
              <a:ext uri="{C807C97D-BFC1-408E-A445-0C87EB9F89A2}">
                <ask:lineSketchStyleProps xmlns:ask="http://schemas.microsoft.com/office/drawing/2018/sketchyshapes" sd="3303964601">
                  <a:custGeom>
                    <a:avLst/>
                    <a:gdLst>
                      <a:gd name="connsiteX0" fmla="*/ 0 w 6512560"/>
                      <a:gd name="connsiteY0" fmla="*/ 244932 h 1757679"/>
                      <a:gd name="connsiteX1" fmla="*/ 373031 w 6512560"/>
                      <a:gd name="connsiteY1" fmla="*/ 0 h 1757679"/>
                      <a:gd name="connsiteX2" fmla="*/ 6139528 w 6512560"/>
                      <a:gd name="connsiteY2" fmla="*/ 0 h 1757679"/>
                      <a:gd name="connsiteX3" fmla="*/ 6512560 w 6512560"/>
                      <a:gd name="connsiteY3" fmla="*/ 244932 h 1757679"/>
                      <a:gd name="connsiteX4" fmla="*/ 6512560 w 6512560"/>
                      <a:gd name="connsiteY4" fmla="*/ 1512746 h 1757679"/>
                      <a:gd name="connsiteX5" fmla="*/ 6139528 w 6512560"/>
                      <a:gd name="connsiteY5" fmla="*/ 1757678 h 1757679"/>
                      <a:gd name="connsiteX6" fmla="*/ 373031 w 6512560"/>
                      <a:gd name="connsiteY6" fmla="*/ 1757678 h 1757679"/>
                      <a:gd name="connsiteX7" fmla="*/ 0 w 6512560"/>
                      <a:gd name="connsiteY7" fmla="*/ 1512746 h 1757679"/>
                      <a:gd name="connsiteX8" fmla="*/ 0 w 6512560"/>
                      <a:gd name="connsiteY8" fmla="*/ 244932 h 1757679"/>
                      <a:gd name="connsiteX0" fmla="*/ 0 w 6512560"/>
                      <a:gd name="connsiteY0" fmla="*/ 244932 h 1757679"/>
                      <a:gd name="connsiteX1" fmla="*/ 373031 w 6512560"/>
                      <a:gd name="connsiteY1" fmla="*/ 0 h 1757679"/>
                      <a:gd name="connsiteX2" fmla="*/ 6139528 w 6512560"/>
                      <a:gd name="connsiteY2" fmla="*/ 0 h 1757679"/>
                      <a:gd name="connsiteX3" fmla="*/ 6512560 w 6512560"/>
                      <a:gd name="connsiteY3" fmla="*/ 244932 h 1757679"/>
                      <a:gd name="connsiteX4" fmla="*/ 6512560 w 6512560"/>
                      <a:gd name="connsiteY4" fmla="*/ 1512746 h 1757679"/>
                      <a:gd name="connsiteX5" fmla="*/ 6139528 w 6512560"/>
                      <a:gd name="connsiteY5" fmla="*/ 1757678 h 1757679"/>
                      <a:gd name="connsiteX6" fmla="*/ 373031 w 6512560"/>
                      <a:gd name="connsiteY6" fmla="*/ 1757678 h 1757679"/>
                      <a:gd name="connsiteX7" fmla="*/ 0 w 6512560"/>
                      <a:gd name="connsiteY7" fmla="*/ 1512746 h 1757679"/>
                      <a:gd name="connsiteX8" fmla="*/ 0 w 6512560"/>
                      <a:gd name="connsiteY8" fmla="*/ 244932 h 175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2560" h="1757679" fill="none" extrusionOk="0">
                        <a:moveTo>
                          <a:pt x="0" y="244932"/>
                        </a:moveTo>
                        <a:cubicBezTo>
                          <a:pt x="-54072" y="110586"/>
                          <a:pt x="182316" y="-15966"/>
                          <a:pt x="373031" y="0"/>
                        </a:cubicBezTo>
                        <a:cubicBezTo>
                          <a:pt x="2764572" y="253156"/>
                          <a:pt x="4718755" y="-195376"/>
                          <a:pt x="6139528" y="0"/>
                        </a:cubicBezTo>
                        <a:cubicBezTo>
                          <a:pt x="6305594" y="30186"/>
                          <a:pt x="6481870" y="73128"/>
                          <a:pt x="6512560" y="244932"/>
                        </a:cubicBezTo>
                        <a:cubicBezTo>
                          <a:pt x="6503793" y="792559"/>
                          <a:pt x="6480947" y="973057"/>
                          <a:pt x="6512560" y="1512746"/>
                        </a:cubicBezTo>
                        <a:cubicBezTo>
                          <a:pt x="6541267" y="1598491"/>
                          <a:pt x="6378374" y="1808182"/>
                          <a:pt x="6139528" y="1757678"/>
                        </a:cubicBezTo>
                        <a:cubicBezTo>
                          <a:pt x="3778407" y="1685602"/>
                          <a:pt x="3112793" y="1729343"/>
                          <a:pt x="373031" y="1757678"/>
                        </a:cubicBezTo>
                        <a:cubicBezTo>
                          <a:pt x="160740" y="1737336"/>
                          <a:pt x="36778" y="1666720"/>
                          <a:pt x="0" y="1512746"/>
                        </a:cubicBezTo>
                        <a:cubicBezTo>
                          <a:pt x="-8098" y="1170599"/>
                          <a:pt x="-135719" y="377960"/>
                          <a:pt x="0" y="244932"/>
                        </a:cubicBezTo>
                        <a:close/>
                      </a:path>
                      <a:path w="6512560" h="1757679" stroke="0" extrusionOk="0">
                        <a:moveTo>
                          <a:pt x="0" y="244932"/>
                        </a:moveTo>
                        <a:cubicBezTo>
                          <a:pt x="5421" y="85813"/>
                          <a:pt x="156016" y="19699"/>
                          <a:pt x="373031" y="0"/>
                        </a:cubicBezTo>
                        <a:cubicBezTo>
                          <a:pt x="1576920" y="-350594"/>
                          <a:pt x="4195698" y="194225"/>
                          <a:pt x="6139528" y="0"/>
                        </a:cubicBezTo>
                        <a:cubicBezTo>
                          <a:pt x="6309686" y="14876"/>
                          <a:pt x="6497980" y="105530"/>
                          <a:pt x="6512560" y="244932"/>
                        </a:cubicBezTo>
                        <a:cubicBezTo>
                          <a:pt x="6533094" y="456671"/>
                          <a:pt x="6402605" y="1256444"/>
                          <a:pt x="6512560" y="1512746"/>
                        </a:cubicBezTo>
                        <a:cubicBezTo>
                          <a:pt x="6487270" y="1647949"/>
                          <a:pt x="6313475" y="1774052"/>
                          <a:pt x="6139528" y="1757678"/>
                        </a:cubicBezTo>
                        <a:cubicBezTo>
                          <a:pt x="3967167" y="1903673"/>
                          <a:pt x="1693027" y="1760002"/>
                          <a:pt x="373031" y="1757678"/>
                        </a:cubicBezTo>
                        <a:cubicBezTo>
                          <a:pt x="159896" y="1767165"/>
                          <a:pt x="7989" y="1666375"/>
                          <a:pt x="0" y="1512746"/>
                        </a:cubicBezTo>
                        <a:cubicBezTo>
                          <a:pt x="57527" y="1107113"/>
                          <a:pt x="-176525" y="700896"/>
                          <a:pt x="0" y="244932"/>
                        </a:cubicBezTo>
                        <a:close/>
                      </a:path>
                      <a:path w="6512560" h="1757679" fill="none" stroke="0" extrusionOk="0">
                        <a:moveTo>
                          <a:pt x="0" y="244932"/>
                        </a:moveTo>
                        <a:cubicBezTo>
                          <a:pt x="-20954" y="113095"/>
                          <a:pt x="178107" y="-22858"/>
                          <a:pt x="373031" y="0"/>
                        </a:cubicBezTo>
                        <a:cubicBezTo>
                          <a:pt x="2822524" y="163344"/>
                          <a:pt x="4610809" y="-122891"/>
                          <a:pt x="6139528" y="0"/>
                        </a:cubicBezTo>
                        <a:cubicBezTo>
                          <a:pt x="6315084" y="17339"/>
                          <a:pt x="6471258" y="81813"/>
                          <a:pt x="6512560" y="244932"/>
                        </a:cubicBezTo>
                        <a:cubicBezTo>
                          <a:pt x="6467214" y="780613"/>
                          <a:pt x="6507934" y="984261"/>
                          <a:pt x="6512560" y="1512746"/>
                        </a:cubicBezTo>
                        <a:cubicBezTo>
                          <a:pt x="6521544" y="1593979"/>
                          <a:pt x="6372611" y="1810110"/>
                          <a:pt x="6139528" y="1757678"/>
                        </a:cubicBezTo>
                        <a:cubicBezTo>
                          <a:pt x="3685292" y="1687833"/>
                          <a:pt x="3033563" y="1613433"/>
                          <a:pt x="373031" y="1757678"/>
                        </a:cubicBezTo>
                        <a:cubicBezTo>
                          <a:pt x="141207" y="1734528"/>
                          <a:pt x="35713" y="1669518"/>
                          <a:pt x="0" y="1512746"/>
                        </a:cubicBezTo>
                        <a:cubicBezTo>
                          <a:pt x="-8375" y="1169573"/>
                          <a:pt x="-142041" y="422874"/>
                          <a:pt x="0" y="2449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3200" b="1" i="1" dirty="0" err="1">
                <a:solidFill>
                  <a:prstClr val="black"/>
                </a:solidFill>
                <a:latin typeface="Calibri" panose="020F0502020204030204" pitchFamily="34" charset="0"/>
                <a:cs typeface="Calibri" panose="020F0502020204030204" pitchFamily="34" charset="0"/>
              </a:rPr>
              <a:t>Ví</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dụ</a:t>
            </a:r>
            <a:r>
              <a:rPr lang="en-US" sz="3200" b="1" i="1" dirty="0">
                <a:solidFill>
                  <a:prstClr val="black"/>
                </a:solidFill>
                <a:latin typeface="Calibri" panose="020F0502020204030204" pitchFamily="34" charset="0"/>
                <a:cs typeface="Calibri" panose="020F0502020204030204" pitchFamily="34" charset="0"/>
              </a:rPr>
              <a:t>: Con </a:t>
            </a:r>
            <a:r>
              <a:rPr lang="en-US" sz="3200" b="1" i="1" dirty="0" err="1">
                <a:solidFill>
                  <a:prstClr val="black"/>
                </a:solidFill>
                <a:latin typeface="Calibri" panose="020F0502020204030204" pitchFamily="34" charset="0"/>
                <a:cs typeface="Calibri" panose="020F0502020204030204" pitchFamily="34" charset="0"/>
              </a:rPr>
              <a:t>cá</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đang</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kêu</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cứu</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bằng</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các</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miếng</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vỏ</a:t>
            </a:r>
            <a:r>
              <a:rPr lang="en-US" sz="3200" b="1" i="1" dirty="0">
                <a:solidFill>
                  <a:prstClr val="black"/>
                </a:solidFill>
                <a:latin typeface="Calibri" panose="020F0502020204030204" pitchFamily="34" charset="0"/>
                <a:cs typeface="Calibri" panose="020F0502020204030204" pitchFamily="34" charset="0"/>
              </a:rPr>
              <a:t> chai </a:t>
            </a:r>
            <a:r>
              <a:rPr lang="en-US" sz="3200" b="1" i="1" dirty="0" err="1">
                <a:solidFill>
                  <a:prstClr val="black"/>
                </a:solidFill>
                <a:latin typeface="Calibri" panose="020F0502020204030204" pitchFamily="34" charset="0"/>
                <a:cs typeface="Calibri" panose="020F0502020204030204" pitchFamily="34" charset="0"/>
              </a:rPr>
              <a:t>nhựa</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và</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túi</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ni</a:t>
            </a:r>
            <a:r>
              <a:rPr lang="en-US" sz="3200" b="1" i="1" dirty="0">
                <a:solidFill>
                  <a:prstClr val="black"/>
                </a:solidFill>
                <a:latin typeface="Calibri" panose="020F0502020204030204" pitchFamily="34" charset="0"/>
                <a:cs typeface="Calibri" panose="020F0502020204030204" pitchFamily="34" charset="0"/>
              </a:rPr>
              <a:t> – </a:t>
            </a:r>
            <a:r>
              <a:rPr lang="en-US" sz="3200" b="1" i="1" dirty="0" err="1">
                <a:solidFill>
                  <a:prstClr val="black"/>
                </a:solidFill>
                <a:latin typeface="Calibri" panose="020F0502020204030204" pitchFamily="34" charset="0"/>
                <a:cs typeface="Calibri" panose="020F0502020204030204" pitchFamily="34" charset="0"/>
              </a:rPr>
              <a:t>lông</a:t>
            </a:r>
            <a:endParaRPr kumimoji="0" lang="vi-VN" sz="32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1964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oodle flowers in vases note paper">
            <a:extLst>
              <a:ext uri="{FF2B5EF4-FFF2-40B4-BE49-F238E27FC236}">
                <a16:creationId xmlns:a16="http://schemas.microsoft.com/office/drawing/2014/main" id="{4C649822-A618-9501-1FFC-B98742A56E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0424" y="103921"/>
            <a:ext cx="6523016" cy="6398479"/>
          </a:xfrm>
          <a:prstGeom prst="rect">
            <a:avLst/>
          </a:prstGeom>
          <a:ln w="127000" cap="sq">
            <a:solidFill>
              <a:schemeClr val="accent6">
                <a:lumMod val="75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3" name="Picture 6" descr="Pared rosa claro en una habitación vacía... | Free Photo #Freepik  #freephoto #fondo #diseno #textura #madera | Light pink walls, Empty room,  Pink walls">
            <a:extLst>
              <a:ext uri="{FF2B5EF4-FFF2-40B4-BE49-F238E27FC236}">
                <a16:creationId xmlns:a16="http://schemas.microsoft.com/office/drawing/2014/main" id="{DE89D499-67B6-424F-45AC-28852347DE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864"/>
          <a:stretch/>
        </p:blipFill>
        <p:spPr bwMode="auto">
          <a:xfrm>
            <a:off x="0" y="5116285"/>
            <a:ext cx="12192000" cy="17417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te girl standing pointing hand to presentation poses logo banner hand drawn cartoon art illustration">
            <a:extLst>
              <a:ext uri="{FF2B5EF4-FFF2-40B4-BE49-F238E27FC236}">
                <a16:creationId xmlns:a16="http://schemas.microsoft.com/office/drawing/2014/main" id="{01D28494-AF02-2D2F-A395-39C2D2F0239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581" b="92016" l="9744" r="89776">
                        <a14:foregroundMark x1="44888" y1="9780" x2="44888" y2="9780"/>
                        <a14:foregroundMark x1="53514" y1="92016" x2="53514" y2="92016"/>
                        <a14:backgroundMark x1="30831" y1="25749" x2="24441" y2="46108"/>
                        <a14:backgroundMark x1="24441" y1="46108" x2="24441" y2="47106"/>
                        <a14:backgroundMark x1="25559" y1="45110" x2="24281" y2="70459"/>
                        <a14:backgroundMark x1="24281" y1="70459" x2="24441" y2="70659"/>
                        <a14:backgroundMark x1="26038" y1="60080" x2="33546" y2="76846"/>
                        <a14:backgroundMark x1="38818" y1="63074" x2="38818" y2="63074"/>
                        <a14:backgroundMark x1="63259" y1="18363" x2="70288" y2="40319"/>
                        <a14:backgroundMark x1="73482" y1="41118" x2="74601" y2="65070"/>
                        <a14:backgroundMark x1="73962" y1="57685" x2="69329" y2="76048"/>
                        <a14:backgroundMark x1="59904" y1="62076" x2="59904" y2="62076"/>
                      </a14:backgroundRemoval>
                    </a14:imgEffect>
                  </a14:imgLayer>
                </a14:imgProps>
              </a:ext>
              <a:ext uri="{28A0092B-C50C-407E-A947-70E740481C1C}">
                <a14:useLocalDpi xmlns:a14="http://schemas.microsoft.com/office/drawing/2010/main" val="0"/>
              </a:ext>
            </a:extLst>
          </a:blip>
          <a:srcRect l="20242" t="2551" r="29296"/>
          <a:stretch/>
        </p:blipFill>
        <p:spPr bwMode="auto">
          <a:xfrm>
            <a:off x="-155144" y="1218333"/>
            <a:ext cx="3530712" cy="54566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hậu hoa png | PNGEgg">
            <a:extLst>
              <a:ext uri="{FF2B5EF4-FFF2-40B4-BE49-F238E27FC236}">
                <a16:creationId xmlns:a16="http://schemas.microsoft.com/office/drawing/2014/main" id="{E3DE5BF9-81BF-771B-4FAF-21067A1E385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659" b="97358" l="5460" r="97701">
                        <a14:foregroundMark x1="41092" y1="6504" x2="41092" y2="6504"/>
                        <a14:foregroundMark x1="39368" y1="4878" x2="39368" y2="4878"/>
                        <a14:foregroundMark x1="65230" y1="4878" x2="65230" y2="4878"/>
                        <a14:foregroundMark x1="54598" y1="93293" x2="54598" y2="93293"/>
                        <a14:foregroundMark x1="54310" y1="97358" x2="54310" y2="97358"/>
                        <a14:foregroundMark x1="6034" y1="35366" x2="6034" y2="35366"/>
                        <a14:foregroundMark x1="91092" y1="33130" x2="91092" y2="33130"/>
                        <a14:foregroundMark x1="89655" y1="38618" x2="89655" y2="38618"/>
                        <a14:foregroundMark x1="68391" y1="3862" x2="68391" y2="3862"/>
                        <a14:foregroundMark x1="64080" y1="3862" x2="64080" y2="3862"/>
                        <a14:foregroundMark x1="61782" y1="3659" x2="61782" y2="3659"/>
                        <a14:foregroundMark x1="95977" y1="34350" x2="95977" y2="34350"/>
                        <a14:foregroundMark x1="97701" y1="33943" x2="97701" y2="33943"/>
                      </a14:backgroundRemoval>
                    </a14:imgEffect>
                  </a14:imgLayer>
                </a14:imgProps>
              </a:ext>
              <a:ext uri="{28A0092B-C50C-407E-A947-70E740481C1C}">
                <a14:useLocalDpi xmlns:a14="http://schemas.microsoft.com/office/drawing/2010/main" val="0"/>
              </a:ext>
            </a:extLst>
          </a:blip>
          <a:srcRect/>
          <a:stretch>
            <a:fillRect/>
          </a:stretch>
        </p:blipFill>
        <p:spPr bwMode="auto">
          <a:xfrm>
            <a:off x="8877300" y="2171700"/>
            <a:ext cx="3314700" cy="4686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53A8CA2-C782-95C1-8C76-C9B08293AB21}"/>
              </a:ext>
            </a:extLst>
          </p:cNvPr>
          <p:cNvSpPr txBox="1"/>
          <p:nvPr/>
        </p:nvSpPr>
        <p:spPr>
          <a:xfrm>
            <a:off x="3312160" y="355600"/>
            <a:ext cx="638048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FF0000"/>
                </a:solidFill>
                <a:latin typeface="Calibri"/>
                <a:ea typeface="Calibri" panose="020F0502020204030204" pitchFamily="34" charset="0"/>
                <a:cs typeface="Times New Roman" panose="02020603050405020304" pitchFamily="18" charset="0"/>
              </a:rPr>
              <a:t>V</a:t>
            </a:r>
            <a:r>
              <a:rPr kumimoji="0" lang="vi-VN" sz="3600"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rPr>
              <a:t>ề nhà cùng với người thân:</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Tham gia các hoạt động tuyên truyền cho lối sống thân thiện với thiên nhiên và bảo vệ môi trường</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Luôn có ý giữ vệ sinh trường, lớp, nhà ở, làng xóm, nơi công cộng sạch đẹp.</a:t>
            </a:r>
          </a:p>
        </p:txBody>
      </p:sp>
    </p:spTree>
    <p:extLst>
      <p:ext uri="{BB962C8B-B14F-4D97-AF65-F5344CB8AC3E}">
        <p14:creationId xmlns:p14="http://schemas.microsoft.com/office/powerpoint/2010/main" val="138324275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38FDB-C895-8FE2-083B-C551012A051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3144CD9-AC86-3A64-BEDA-C6F7B8136386}"/>
              </a:ext>
            </a:extLst>
          </p:cNvPr>
          <p:cNvSpPr>
            <a:spLocks noGrp="1"/>
          </p:cNvSpPr>
          <p:nvPr>
            <p:ph idx="1"/>
          </p:nvPr>
        </p:nvSpPr>
        <p:spPr/>
        <p:txBody>
          <a:bodyPr/>
          <a:lstStyle/>
          <a:p>
            <a:endParaRPr lang="en-US"/>
          </a:p>
        </p:txBody>
      </p:sp>
      <p:pic>
        <p:nvPicPr>
          <p:cNvPr id="4" name="图片 7">
            <a:extLst>
              <a:ext uri="{FF2B5EF4-FFF2-40B4-BE49-F238E27FC236}">
                <a16:creationId xmlns:a16="http://schemas.microsoft.com/office/drawing/2014/main" id="{CD53DE27-F8FF-02E6-F025-EF13F4B3B8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pic>
        <p:nvPicPr>
          <p:cNvPr id="7" name="Picture 2" descr="https://i.pinimg.com/564x/fc/e5/af/fce5af448eb4c49b9c3fac710c719fa3.jpg">
            <a:extLst>
              <a:ext uri="{FF2B5EF4-FFF2-40B4-BE49-F238E27FC236}">
                <a16:creationId xmlns:a16="http://schemas.microsoft.com/office/drawing/2014/main" id="{3D086578-4227-36CF-827F-BE387136FA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989387" y="3989070"/>
            <a:ext cx="3573467" cy="2868930"/>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13">
            <a:extLst>
              <a:ext uri="{FF2B5EF4-FFF2-40B4-BE49-F238E27FC236}">
                <a16:creationId xmlns:a16="http://schemas.microsoft.com/office/drawing/2014/main" id="{73FB6962-D42D-86F1-D427-E72899A27D8D}"/>
              </a:ext>
            </a:extLst>
          </p:cNvPr>
          <p:cNvPicPr>
            <a:picLocks noChangeAspect="1"/>
          </p:cNvPicPr>
          <p:nvPr/>
        </p:nvPicPr>
        <p:blipFill>
          <a:blip r:embed="rId4"/>
          <a:stretch>
            <a:fillRect/>
          </a:stretch>
        </p:blipFill>
        <p:spPr>
          <a:xfrm>
            <a:off x="2984462" y="1267159"/>
            <a:ext cx="5943638" cy="2721911"/>
          </a:xfrm>
          <a:prstGeom prst="rect">
            <a:avLst/>
          </a:prstGeom>
        </p:spPr>
      </p:pic>
      <p:pic>
        <p:nvPicPr>
          <p:cNvPr id="5" name="Picture 4">
            <a:extLst>
              <a:ext uri="{FF2B5EF4-FFF2-40B4-BE49-F238E27FC236}">
                <a16:creationId xmlns:a16="http://schemas.microsoft.com/office/drawing/2014/main" id="{9DB788A5-7558-A14F-9358-E82727354F1D}"/>
              </a:ext>
            </a:extLst>
          </p:cNvPr>
          <p:cNvPicPr>
            <a:picLocks noChangeAspect="1"/>
          </p:cNvPicPr>
          <p:nvPr/>
        </p:nvPicPr>
        <p:blipFill>
          <a:blip r:embed="rId5"/>
          <a:stretch>
            <a:fillRect/>
          </a:stretch>
        </p:blipFill>
        <p:spPr>
          <a:xfrm>
            <a:off x="3955095" y="1799268"/>
            <a:ext cx="4444369" cy="1572904"/>
          </a:xfrm>
          <a:prstGeom prst="rect">
            <a:avLst/>
          </a:prstGeom>
        </p:spPr>
      </p:pic>
    </p:spTree>
    <p:extLst>
      <p:ext uri="{BB962C8B-B14F-4D97-AF65-F5344CB8AC3E}">
        <p14:creationId xmlns:p14="http://schemas.microsoft.com/office/powerpoint/2010/main" val="1976632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E67DA74D-09F7-175E-36B1-07CA6911395A}"/>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81540"/>
          <a:stretch/>
        </p:blipFill>
        <p:spPr>
          <a:xfrm>
            <a:off x="-1844339" y="5544595"/>
            <a:ext cx="14735270" cy="1360031"/>
          </a:xfrm>
          <a:prstGeom prst="rect">
            <a:avLst/>
          </a:prstGeom>
        </p:spPr>
      </p:pic>
      <p:pic>
        <p:nvPicPr>
          <p:cNvPr id="5" name="图片 17">
            <a:extLst>
              <a:ext uri="{FF2B5EF4-FFF2-40B4-BE49-F238E27FC236}">
                <a16:creationId xmlns:a16="http://schemas.microsoft.com/office/drawing/2014/main" id="{B931C8AD-B4B9-3600-C42E-B7914C1C05B8}"/>
              </a:ext>
            </a:extLst>
          </p:cNvPr>
          <p:cNvPicPr>
            <a:picLocks noChangeAspect="1"/>
          </p:cNvPicPr>
          <p:nvPr/>
        </p:nvPicPr>
        <p:blipFill>
          <a:blip r:embed="rId4"/>
          <a:stretch>
            <a:fillRect/>
          </a:stretch>
        </p:blipFill>
        <p:spPr>
          <a:xfrm>
            <a:off x="1" y="279400"/>
            <a:ext cx="755969" cy="772227"/>
          </a:xfrm>
          <a:prstGeom prst="rect">
            <a:avLst/>
          </a:prstGeom>
        </p:spPr>
      </p:pic>
      <p:pic>
        <p:nvPicPr>
          <p:cNvPr id="8" name="Picture 5">
            <a:extLst>
              <a:ext uri="{FF2B5EF4-FFF2-40B4-BE49-F238E27FC236}">
                <a16:creationId xmlns:a16="http://schemas.microsoft.com/office/drawing/2014/main" id="{B1D773ED-040E-6A2F-4019-DA3CE65766BF}"/>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81540"/>
          <a:stretch/>
        </p:blipFill>
        <p:spPr>
          <a:xfrm>
            <a:off x="-1844339" y="5533026"/>
            <a:ext cx="14735270" cy="1360031"/>
          </a:xfrm>
          <a:prstGeom prst="rect">
            <a:avLst/>
          </a:prstGeom>
        </p:spPr>
      </p:pic>
      <p:pic>
        <p:nvPicPr>
          <p:cNvPr id="12" name="Picture 3">
            <a:extLst>
              <a:ext uri="{FF2B5EF4-FFF2-40B4-BE49-F238E27FC236}">
                <a16:creationId xmlns:a16="http://schemas.microsoft.com/office/drawing/2014/main" id="{FC19018C-A50F-08C9-69DA-A000502350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18082" y="-637621"/>
            <a:ext cx="9679401" cy="6200221"/>
          </a:xfrm>
          <a:prstGeom prst="rect">
            <a:avLst/>
          </a:prstGeom>
        </p:spPr>
      </p:pic>
      <p:pic>
        <p:nvPicPr>
          <p:cNvPr id="7" name="Picture 2" descr="Cute girl standing pointing hand to presentation poses logo banner hand drawn cartoon art illustration">
            <a:extLst>
              <a:ext uri="{FF2B5EF4-FFF2-40B4-BE49-F238E27FC236}">
                <a16:creationId xmlns:a16="http://schemas.microsoft.com/office/drawing/2014/main" id="{DF01B2DE-320E-B07A-A2F7-B6002CB9A13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1495811" y="2040711"/>
            <a:ext cx="5227786" cy="41838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9F61DB4-C05B-4D20-7C5C-F5C74D6F9CD2}"/>
              </a:ext>
            </a:extLst>
          </p:cNvPr>
          <p:cNvPicPr>
            <a:picLocks noChangeAspect="1"/>
          </p:cNvPicPr>
          <p:nvPr/>
        </p:nvPicPr>
        <p:blipFill>
          <a:blip r:embed="rId9"/>
          <a:stretch>
            <a:fillRect/>
          </a:stretch>
        </p:blipFill>
        <p:spPr>
          <a:xfrm>
            <a:off x="2570181" y="1109361"/>
            <a:ext cx="6889077" cy="2566638"/>
          </a:xfrm>
          <a:prstGeom prst="rect">
            <a:avLst/>
          </a:prstGeom>
        </p:spPr>
      </p:pic>
    </p:spTree>
    <p:extLst>
      <p:ext uri="{BB962C8B-B14F-4D97-AF65-F5344CB8AC3E}">
        <p14:creationId xmlns:p14="http://schemas.microsoft.com/office/powerpoint/2010/main" val="3014369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E58507D-327E-4827-9243-34B7306DFA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69" t="3722" r="8870" b="3722"/>
          <a:stretch/>
        </p:blipFill>
        <p:spPr>
          <a:xfrm>
            <a:off x="1" y="0"/>
            <a:ext cx="12192000" cy="6858000"/>
          </a:xfrm>
          <a:prstGeom prst="rect">
            <a:avLst/>
          </a:prstGeom>
        </p:spPr>
      </p:pic>
      <p:pic>
        <p:nvPicPr>
          <p:cNvPr id="16" name="Picture 17">
            <a:extLst>
              <a:ext uri="{FF2B5EF4-FFF2-40B4-BE49-F238E27FC236}">
                <a16:creationId xmlns:a16="http://schemas.microsoft.com/office/drawing/2014/main" id="{7BC26311-6766-395C-9554-EB57B1523A4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416551" y="61452"/>
            <a:ext cx="1161476" cy="766574"/>
          </a:xfrm>
          <a:prstGeom prst="rect">
            <a:avLst/>
          </a:prstGeom>
        </p:spPr>
      </p:pic>
      <p:sp>
        <p:nvSpPr>
          <p:cNvPr id="2" name="Rectangle: Rounded Corners 1">
            <a:extLst>
              <a:ext uri="{FF2B5EF4-FFF2-40B4-BE49-F238E27FC236}">
                <a16:creationId xmlns:a16="http://schemas.microsoft.com/office/drawing/2014/main" id="{433CEAC6-CAC5-3AA2-00E7-D3F60DB5653E}"/>
              </a:ext>
            </a:extLst>
          </p:cNvPr>
          <p:cNvSpPr/>
          <p:nvPr/>
        </p:nvSpPr>
        <p:spPr>
          <a:xfrm>
            <a:off x="2590800" y="2182090"/>
            <a:ext cx="7315200" cy="1984664"/>
          </a:xfrm>
          <a:custGeom>
            <a:avLst/>
            <a:gdLst>
              <a:gd name="connsiteX0" fmla="*/ 0 w 7315200"/>
              <a:gd name="connsiteY0" fmla="*/ 330784 h 1984664"/>
              <a:gd name="connsiteX1" fmla="*/ 413463 w 7315200"/>
              <a:gd name="connsiteY1" fmla="*/ 0 h 1984664"/>
              <a:gd name="connsiteX2" fmla="*/ 6901736 w 7315200"/>
              <a:gd name="connsiteY2" fmla="*/ 0 h 1984664"/>
              <a:gd name="connsiteX3" fmla="*/ 7315199 w 7315200"/>
              <a:gd name="connsiteY3" fmla="*/ 330784 h 1984664"/>
              <a:gd name="connsiteX4" fmla="*/ 7315199 w 7315200"/>
              <a:gd name="connsiteY4" fmla="*/ 1653880 h 1984664"/>
              <a:gd name="connsiteX5" fmla="*/ 6901736 w 7315200"/>
              <a:gd name="connsiteY5" fmla="*/ 1984664 h 1984664"/>
              <a:gd name="connsiteX6" fmla="*/ 413463 w 7315200"/>
              <a:gd name="connsiteY6" fmla="*/ 1984664 h 1984664"/>
              <a:gd name="connsiteX7" fmla="*/ 0 w 7315200"/>
              <a:gd name="connsiteY7" fmla="*/ 1653880 h 1984664"/>
              <a:gd name="connsiteX8" fmla="*/ 0 w 7315200"/>
              <a:gd name="connsiteY8" fmla="*/ 330784 h 1984664"/>
              <a:gd name="connsiteX0" fmla="*/ 0 w 7315200"/>
              <a:gd name="connsiteY0" fmla="*/ 330784 h 1984664"/>
              <a:gd name="connsiteX1" fmla="*/ 413463 w 7315200"/>
              <a:gd name="connsiteY1" fmla="*/ 0 h 1984664"/>
              <a:gd name="connsiteX2" fmla="*/ 6901736 w 7315200"/>
              <a:gd name="connsiteY2" fmla="*/ 0 h 1984664"/>
              <a:gd name="connsiteX3" fmla="*/ 7315199 w 7315200"/>
              <a:gd name="connsiteY3" fmla="*/ 330784 h 1984664"/>
              <a:gd name="connsiteX4" fmla="*/ 7315199 w 7315200"/>
              <a:gd name="connsiteY4" fmla="*/ 1653880 h 1984664"/>
              <a:gd name="connsiteX5" fmla="*/ 6901736 w 7315200"/>
              <a:gd name="connsiteY5" fmla="*/ 1984664 h 1984664"/>
              <a:gd name="connsiteX6" fmla="*/ 413463 w 7315200"/>
              <a:gd name="connsiteY6" fmla="*/ 1984664 h 1984664"/>
              <a:gd name="connsiteX7" fmla="*/ 0 w 7315200"/>
              <a:gd name="connsiteY7" fmla="*/ 1653880 h 1984664"/>
              <a:gd name="connsiteX8" fmla="*/ 0 w 7315200"/>
              <a:gd name="connsiteY8" fmla="*/ 330784 h 1984664"/>
              <a:gd name="connsiteX0" fmla="*/ 0 w 7315200"/>
              <a:gd name="connsiteY0" fmla="*/ 330784 h 1984664"/>
              <a:gd name="connsiteX1" fmla="*/ 413463 w 7315200"/>
              <a:gd name="connsiteY1" fmla="*/ 0 h 1984664"/>
              <a:gd name="connsiteX2" fmla="*/ 6901736 w 7315200"/>
              <a:gd name="connsiteY2" fmla="*/ 0 h 1984664"/>
              <a:gd name="connsiteX3" fmla="*/ 7315199 w 7315200"/>
              <a:gd name="connsiteY3" fmla="*/ 330784 h 1984664"/>
              <a:gd name="connsiteX4" fmla="*/ 7315199 w 7315200"/>
              <a:gd name="connsiteY4" fmla="*/ 1653880 h 1984664"/>
              <a:gd name="connsiteX5" fmla="*/ 6901736 w 7315200"/>
              <a:gd name="connsiteY5" fmla="*/ 1984664 h 1984664"/>
              <a:gd name="connsiteX6" fmla="*/ 413463 w 7315200"/>
              <a:gd name="connsiteY6" fmla="*/ 1984664 h 1984664"/>
              <a:gd name="connsiteX7" fmla="*/ 0 w 7315200"/>
              <a:gd name="connsiteY7" fmla="*/ 1653880 h 1984664"/>
              <a:gd name="connsiteX8" fmla="*/ 0 w 7315200"/>
              <a:gd name="connsiteY8" fmla="*/ 330784 h 198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5200" h="1984664" fill="none" extrusionOk="0">
                <a:moveTo>
                  <a:pt x="0" y="330784"/>
                </a:moveTo>
                <a:cubicBezTo>
                  <a:pt x="-81447" y="135685"/>
                  <a:pt x="245001" y="46157"/>
                  <a:pt x="413463" y="0"/>
                </a:cubicBezTo>
                <a:cubicBezTo>
                  <a:pt x="3356028" y="194657"/>
                  <a:pt x="3713642" y="126775"/>
                  <a:pt x="6901736" y="0"/>
                </a:cubicBezTo>
                <a:cubicBezTo>
                  <a:pt x="7160337" y="43097"/>
                  <a:pt x="7363341" y="202458"/>
                  <a:pt x="7315199" y="330784"/>
                </a:cubicBezTo>
                <a:cubicBezTo>
                  <a:pt x="7410650" y="529269"/>
                  <a:pt x="7336081" y="964512"/>
                  <a:pt x="7315199" y="1653880"/>
                </a:cubicBezTo>
                <a:cubicBezTo>
                  <a:pt x="7253012" y="1845347"/>
                  <a:pt x="7081725" y="1951702"/>
                  <a:pt x="6901736" y="1984664"/>
                </a:cubicBezTo>
                <a:cubicBezTo>
                  <a:pt x="4994310" y="2123905"/>
                  <a:pt x="1862469" y="1922712"/>
                  <a:pt x="413463" y="1984664"/>
                </a:cubicBezTo>
                <a:cubicBezTo>
                  <a:pt x="189660" y="1924827"/>
                  <a:pt x="-57298" y="1867396"/>
                  <a:pt x="0" y="1653880"/>
                </a:cubicBezTo>
                <a:cubicBezTo>
                  <a:pt x="-146476" y="1405701"/>
                  <a:pt x="122564" y="876971"/>
                  <a:pt x="0" y="330784"/>
                </a:cubicBezTo>
                <a:close/>
              </a:path>
              <a:path w="7315200" h="1984664" stroke="0" extrusionOk="0">
                <a:moveTo>
                  <a:pt x="0" y="330784"/>
                </a:moveTo>
                <a:cubicBezTo>
                  <a:pt x="-41880" y="209616"/>
                  <a:pt x="196098" y="-17321"/>
                  <a:pt x="413463" y="0"/>
                </a:cubicBezTo>
                <a:cubicBezTo>
                  <a:pt x="1870193" y="567820"/>
                  <a:pt x="4522556" y="-48513"/>
                  <a:pt x="6901736" y="0"/>
                </a:cubicBezTo>
                <a:cubicBezTo>
                  <a:pt x="7133003" y="61163"/>
                  <a:pt x="7268271" y="192565"/>
                  <a:pt x="7315199" y="330784"/>
                </a:cubicBezTo>
                <a:cubicBezTo>
                  <a:pt x="7204279" y="826875"/>
                  <a:pt x="7226164" y="1418358"/>
                  <a:pt x="7315199" y="1653880"/>
                </a:cubicBezTo>
                <a:cubicBezTo>
                  <a:pt x="7349526" y="1860675"/>
                  <a:pt x="7116169" y="2038693"/>
                  <a:pt x="6901736" y="1984664"/>
                </a:cubicBezTo>
                <a:cubicBezTo>
                  <a:pt x="5137404" y="2250847"/>
                  <a:pt x="1247270" y="1801883"/>
                  <a:pt x="413463" y="1984664"/>
                </a:cubicBezTo>
                <a:cubicBezTo>
                  <a:pt x="230727" y="1965689"/>
                  <a:pt x="-9840" y="1789626"/>
                  <a:pt x="0" y="1653880"/>
                </a:cubicBezTo>
                <a:cubicBezTo>
                  <a:pt x="102109" y="1227483"/>
                  <a:pt x="-18587" y="819010"/>
                  <a:pt x="0" y="330784"/>
                </a:cubicBezTo>
                <a:close/>
              </a:path>
              <a:path w="7315200" h="1984664" fill="none" stroke="0" extrusionOk="0">
                <a:moveTo>
                  <a:pt x="0" y="330784"/>
                </a:moveTo>
                <a:cubicBezTo>
                  <a:pt x="-63616" y="144078"/>
                  <a:pt x="162909" y="20907"/>
                  <a:pt x="413463" y="0"/>
                </a:cubicBezTo>
                <a:cubicBezTo>
                  <a:pt x="3355408" y="111672"/>
                  <a:pt x="3665064" y="-6862"/>
                  <a:pt x="6901736" y="0"/>
                </a:cubicBezTo>
                <a:cubicBezTo>
                  <a:pt x="7093990" y="20447"/>
                  <a:pt x="7347633" y="159466"/>
                  <a:pt x="7315199" y="330784"/>
                </a:cubicBezTo>
                <a:cubicBezTo>
                  <a:pt x="7259141" y="631380"/>
                  <a:pt x="7412539" y="1086245"/>
                  <a:pt x="7315199" y="1653880"/>
                </a:cubicBezTo>
                <a:cubicBezTo>
                  <a:pt x="7338132" y="1841766"/>
                  <a:pt x="7120020" y="2013308"/>
                  <a:pt x="6901736" y="1984664"/>
                </a:cubicBezTo>
                <a:cubicBezTo>
                  <a:pt x="5198074" y="2171797"/>
                  <a:pt x="1816609" y="2202721"/>
                  <a:pt x="413463" y="1984664"/>
                </a:cubicBezTo>
                <a:cubicBezTo>
                  <a:pt x="229477" y="1976935"/>
                  <a:pt x="-26366" y="1895777"/>
                  <a:pt x="0" y="1653880"/>
                </a:cubicBezTo>
                <a:cubicBezTo>
                  <a:pt x="40068" y="1372433"/>
                  <a:pt x="86453" y="833730"/>
                  <a:pt x="0" y="330784"/>
                </a:cubicBezTo>
                <a:close/>
              </a:path>
              <a:path w="7315200" h="1984664" fill="none" stroke="0" extrusionOk="0">
                <a:moveTo>
                  <a:pt x="0" y="330784"/>
                </a:moveTo>
                <a:cubicBezTo>
                  <a:pt x="-93294" y="120402"/>
                  <a:pt x="190076" y="39584"/>
                  <a:pt x="413463" y="0"/>
                </a:cubicBezTo>
                <a:cubicBezTo>
                  <a:pt x="3360790" y="175261"/>
                  <a:pt x="3639120" y="109326"/>
                  <a:pt x="6901736" y="0"/>
                </a:cubicBezTo>
                <a:cubicBezTo>
                  <a:pt x="7144791" y="52091"/>
                  <a:pt x="7340157" y="201554"/>
                  <a:pt x="7315199" y="330784"/>
                </a:cubicBezTo>
                <a:cubicBezTo>
                  <a:pt x="7316688" y="563800"/>
                  <a:pt x="7350695" y="993279"/>
                  <a:pt x="7315199" y="1653880"/>
                </a:cubicBezTo>
                <a:cubicBezTo>
                  <a:pt x="7271386" y="1846338"/>
                  <a:pt x="7103941" y="1954788"/>
                  <a:pt x="6901736" y="1984664"/>
                </a:cubicBezTo>
                <a:cubicBezTo>
                  <a:pt x="4801419" y="2090551"/>
                  <a:pt x="1718538" y="2229769"/>
                  <a:pt x="413463" y="1984664"/>
                </a:cubicBezTo>
                <a:cubicBezTo>
                  <a:pt x="185742" y="1912119"/>
                  <a:pt x="-70520" y="1892190"/>
                  <a:pt x="0" y="1653880"/>
                </a:cubicBezTo>
                <a:cubicBezTo>
                  <a:pt x="-19136" y="1370870"/>
                  <a:pt x="83865" y="829083"/>
                  <a:pt x="0" y="330784"/>
                </a:cubicBezTo>
                <a:close/>
              </a:path>
            </a:pathLst>
          </a:custGeom>
          <a:ln>
            <a:extLst>
              <a:ext uri="{C807C97D-BFC1-408E-A445-0C87EB9F89A2}">
                <ask:lineSketchStyleProps xmlns:ask="http://schemas.microsoft.com/office/drawing/2018/sketchyshapes" sd="1219033472">
                  <a:custGeom>
                    <a:avLst/>
                    <a:gdLst>
                      <a:gd name="connsiteX0" fmla="*/ 0 w 7315200"/>
                      <a:gd name="connsiteY0" fmla="*/ 330784 h 1984664"/>
                      <a:gd name="connsiteX1" fmla="*/ 413463 w 7315200"/>
                      <a:gd name="connsiteY1" fmla="*/ 0 h 1984664"/>
                      <a:gd name="connsiteX2" fmla="*/ 6901736 w 7315200"/>
                      <a:gd name="connsiteY2" fmla="*/ 0 h 1984664"/>
                      <a:gd name="connsiteX3" fmla="*/ 7315199 w 7315200"/>
                      <a:gd name="connsiteY3" fmla="*/ 330784 h 1984664"/>
                      <a:gd name="connsiteX4" fmla="*/ 7315199 w 7315200"/>
                      <a:gd name="connsiteY4" fmla="*/ 1653880 h 1984664"/>
                      <a:gd name="connsiteX5" fmla="*/ 6901736 w 7315200"/>
                      <a:gd name="connsiteY5" fmla="*/ 1984664 h 1984664"/>
                      <a:gd name="connsiteX6" fmla="*/ 413463 w 7315200"/>
                      <a:gd name="connsiteY6" fmla="*/ 1984664 h 1984664"/>
                      <a:gd name="connsiteX7" fmla="*/ 0 w 7315200"/>
                      <a:gd name="connsiteY7" fmla="*/ 1653880 h 1984664"/>
                      <a:gd name="connsiteX8" fmla="*/ 0 w 7315200"/>
                      <a:gd name="connsiteY8" fmla="*/ 330784 h 1984664"/>
                      <a:gd name="connsiteX0" fmla="*/ 0 w 7315200"/>
                      <a:gd name="connsiteY0" fmla="*/ 330784 h 1984664"/>
                      <a:gd name="connsiteX1" fmla="*/ 413463 w 7315200"/>
                      <a:gd name="connsiteY1" fmla="*/ 0 h 1984664"/>
                      <a:gd name="connsiteX2" fmla="*/ 6901736 w 7315200"/>
                      <a:gd name="connsiteY2" fmla="*/ 0 h 1984664"/>
                      <a:gd name="connsiteX3" fmla="*/ 7315199 w 7315200"/>
                      <a:gd name="connsiteY3" fmla="*/ 330784 h 1984664"/>
                      <a:gd name="connsiteX4" fmla="*/ 7315199 w 7315200"/>
                      <a:gd name="connsiteY4" fmla="*/ 1653880 h 1984664"/>
                      <a:gd name="connsiteX5" fmla="*/ 6901736 w 7315200"/>
                      <a:gd name="connsiteY5" fmla="*/ 1984664 h 1984664"/>
                      <a:gd name="connsiteX6" fmla="*/ 413463 w 7315200"/>
                      <a:gd name="connsiteY6" fmla="*/ 1984664 h 1984664"/>
                      <a:gd name="connsiteX7" fmla="*/ 0 w 7315200"/>
                      <a:gd name="connsiteY7" fmla="*/ 1653880 h 1984664"/>
                      <a:gd name="connsiteX8" fmla="*/ 0 w 7315200"/>
                      <a:gd name="connsiteY8" fmla="*/ 330784 h 198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5200" h="1984664" fill="none" extrusionOk="0">
                        <a:moveTo>
                          <a:pt x="0" y="330784"/>
                        </a:moveTo>
                        <a:cubicBezTo>
                          <a:pt x="-63921" y="138520"/>
                          <a:pt x="222214" y="27522"/>
                          <a:pt x="413463" y="0"/>
                        </a:cubicBezTo>
                        <a:cubicBezTo>
                          <a:pt x="3340068" y="170899"/>
                          <a:pt x="3711734" y="107017"/>
                          <a:pt x="6901736" y="0"/>
                        </a:cubicBezTo>
                        <a:cubicBezTo>
                          <a:pt x="7157878" y="39310"/>
                          <a:pt x="7344229" y="179047"/>
                          <a:pt x="7315199" y="330784"/>
                        </a:cubicBezTo>
                        <a:cubicBezTo>
                          <a:pt x="7350243" y="582159"/>
                          <a:pt x="7331877" y="984288"/>
                          <a:pt x="7315199" y="1653880"/>
                        </a:cubicBezTo>
                        <a:cubicBezTo>
                          <a:pt x="7257215" y="1844657"/>
                          <a:pt x="7099486" y="1963957"/>
                          <a:pt x="6901736" y="1984664"/>
                        </a:cubicBezTo>
                        <a:cubicBezTo>
                          <a:pt x="5040758" y="2127202"/>
                          <a:pt x="1920036" y="2040060"/>
                          <a:pt x="413463" y="1984664"/>
                        </a:cubicBezTo>
                        <a:cubicBezTo>
                          <a:pt x="188591" y="1939286"/>
                          <a:pt x="-49332" y="1862744"/>
                          <a:pt x="0" y="1653880"/>
                        </a:cubicBezTo>
                        <a:cubicBezTo>
                          <a:pt x="-101277" y="1324884"/>
                          <a:pt x="45802" y="819931"/>
                          <a:pt x="0" y="330784"/>
                        </a:cubicBezTo>
                        <a:close/>
                      </a:path>
                      <a:path w="7315200" h="1984664" stroke="0" extrusionOk="0">
                        <a:moveTo>
                          <a:pt x="0" y="330784"/>
                        </a:moveTo>
                        <a:cubicBezTo>
                          <a:pt x="-39880" y="162067"/>
                          <a:pt x="172781" y="-3490"/>
                          <a:pt x="413463" y="0"/>
                        </a:cubicBezTo>
                        <a:cubicBezTo>
                          <a:pt x="2029159" y="315454"/>
                          <a:pt x="4868097" y="-66938"/>
                          <a:pt x="6901736" y="0"/>
                        </a:cubicBezTo>
                        <a:cubicBezTo>
                          <a:pt x="7120656" y="36715"/>
                          <a:pt x="7284140" y="184197"/>
                          <a:pt x="7315199" y="330784"/>
                        </a:cubicBezTo>
                        <a:cubicBezTo>
                          <a:pt x="7202336" y="837984"/>
                          <a:pt x="7248780" y="1419638"/>
                          <a:pt x="7315199" y="1653880"/>
                        </a:cubicBezTo>
                        <a:cubicBezTo>
                          <a:pt x="7335743" y="1848809"/>
                          <a:pt x="7125792" y="2009635"/>
                          <a:pt x="6901736" y="1984664"/>
                        </a:cubicBezTo>
                        <a:cubicBezTo>
                          <a:pt x="5191885" y="2141479"/>
                          <a:pt x="1268989" y="1830700"/>
                          <a:pt x="413463" y="1984664"/>
                        </a:cubicBezTo>
                        <a:cubicBezTo>
                          <a:pt x="216160" y="1961125"/>
                          <a:pt x="-8655" y="1814221"/>
                          <a:pt x="0" y="1653880"/>
                        </a:cubicBezTo>
                        <a:cubicBezTo>
                          <a:pt x="56655" y="1198847"/>
                          <a:pt x="40851" y="805967"/>
                          <a:pt x="0" y="330784"/>
                        </a:cubicBezTo>
                        <a:close/>
                      </a:path>
                      <a:path w="7315200" h="1984664" fill="none" stroke="0" extrusionOk="0">
                        <a:moveTo>
                          <a:pt x="0" y="330784"/>
                        </a:moveTo>
                        <a:cubicBezTo>
                          <a:pt x="-57259" y="124261"/>
                          <a:pt x="164378" y="25533"/>
                          <a:pt x="413463" y="0"/>
                        </a:cubicBezTo>
                        <a:cubicBezTo>
                          <a:pt x="3326124" y="133668"/>
                          <a:pt x="3634716" y="45828"/>
                          <a:pt x="6901736" y="0"/>
                        </a:cubicBezTo>
                        <a:cubicBezTo>
                          <a:pt x="7123334" y="31696"/>
                          <a:pt x="7332625" y="174224"/>
                          <a:pt x="7315199" y="330784"/>
                        </a:cubicBezTo>
                        <a:cubicBezTo>
                          <a:pt x="7319815" y="597359"/>
                          <a:pt x="7394470" y="1037288"/>
                          <a:pt x="7315199" y="1653880"/>
                        </a:cubicBezTo>
                        <a:cubicBezTo>
                          <a:pt x="7311566" y="1847038"/>
                          <a:pt x="7129289" y="1978624"/>
                          <a:pt x="6901736" y="1984664"/>
                        </a:cubicBezTo>
                        <a:cubicBezTo>
                          <a:pt x="4935112" y="2096373"/>
                          <a:pt x="1838516" y="2274143"/>
                          <a:pt x="413463" y="1984664"/>
                        </a:cubicBezTo>
                        <a:cubicBezTo>
                          <a:pt x="185463" y="1975536"/>
                          <a:pt x="-44232" y="1877265"/>
                          <a:pt x="0" y="1653880"/>
                        </a:cubicBezTo>
                        <a:cubicBezTo>
                          <a:pt x="-26741" y="1308460"/>
                          <a:pt x="75850" y="807814"/>
                          <a:pt x="0" y="330784"/>
                        </a:cubicBezTo>
                        <a:close/>
                      </a:path>
                    </a:pathLst>
                  </a:custGeom>
                  <ask:type>
                    <ask:lineSketchCurved/>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C00000"/>
                </a:solidFill>
                <a:effectLst/>
                <a:uLnTx/>
                <a:uFillTx/>
                <a:ea typeface="+mn-ea"/>
                <a:cs typeface="+mn-cs"/>
              </a:rPr>
              <a:t>Hoạt</a:t>
            </a:r>
            <a:r>
              <a:rPr kumimoji="0" lang="en-US" sz="4000" b="1" i="0" u="sng" strike="noStrike" kern="1200" cap="none" spc="0" normalizeH="0" baseline="0" noProof="0" dirty="0">
                <a:ln>
                  <a:noFill/>
                </a:ln>
                <a:solidFill>
                  <a:srgbClr val="C00000"/>
                </a:solidFill>
                <a:effectLst/>
                <a:uLnTx/>
                <a:uFillTx/>
                <a:ea typeface="+mn-ea"/>
                <a:cs typeface="+mn-cs"/>
              </a:rPr>
              <a:t> </a:t>
            </a:r>
            <a:r>
              <a:rPr kumimoji="0" lang="en-US" sz="4000" b="1" i="0" u="sng" strike="noStrike" kern="1200" cap="none" spc="0" normalizeH="0" baseline="0" noProof="0" dirty="0" err="1">
                <a:ln>
                  <a:noFill/>
                </a:ln>
                <a:solidFill>
                  <a:srgbClr val="C00000"/>
                </a:solidFill>
                <a:effectLst/>
                <a:uLnTx/>
                <a:uFillTx/>
                <a:ea typeface="+mn-ea"/>
                <a:cs typeface="+mn-cs"/>
              </a:rPr>
              <a:t>động</a:t>
            </a:r>
            <a:r>
              <a:rPr kumimoji="0" lang="en-US" sz="4000" b="1" i="0" u="sng" strike="noStrike" kern="1200" cap="none" spc="0" normalizeH="0" baseline="0" noProof="0" dirty="0">
                <a:ln>
                  <a:noFill/>
                </a:ln>
                <a:solidFill>
                  <a:srgbClr val="C00000"/>
                </a:solidFill>
                <a:effectLst/>
                <a:uLnTx/>
                <a:uFillTx/>
                <a:ea typeface="+mn-ea"/>
                <a:cs typeface="+mn-cs"/>
              </a:rPr>
              <a:t> 1:</a:t>
            </a:r>
            <a:r>
              <a:rPr kumimoji="0" lang="en-US" sz="4000" b="1" i="0" u="none" strike="noStrike" kern="1200" cap="none" spc="0" normalizeH="0" baseline="0" noProof="0" dirty="0">
                <a:ln>
                  <a:noFill/>
                </a:ln>
                <a:solidFill>
                  <a:srgbClr val="C00000"/>
                </a:solidFill>
                <a:effectLst/>
                <a:uLnTx/>
                <a:uFillTx/>
                <a:ea typeface="+mn-ea"/>
                <a:cs typeface="+mn-cs"/>
              </a:rPr>
              <a:t> Chia </a:t>
            </a:r>
            <a:r>
              <a:rPr kumimoji="0" lang="en-US" sz="4000" b="1" i="0" u="none" strike="noStrike" kern="1200" cap="none" spc="0" normalizeH="0" baseline="0" noProof="0" dirty="0" err="1">
                <a:ln>
                  <a:noFill/>
                </a:ln>
                <a:solidFill>
                  <a:srgbClr val="C00000"/>
                </a:solidFill>
                <a:effectLst/>
                <a:uLnTx/>
                <a:uFillTx/>
                <a:ea typeface="+mn-ea"/>
                <a:cs typeface="+mn-cs"/>
              </a:rPr>
              <a:t>sẻ</a:t>
            </a:r>
            <a:r>
              <a:rPr kumimoji="0" lang="en-US" sz="4000" b="1" i="0" u="none" strike="noStrike" kern="1200" cap="none" spc="0" normalizeH="0" noProof="0" dirty="0">
                <a:ln>
                  <a:noFill/>
                </a:ln>
                <a:solidFill>
                  <a:srgbClr val="C00000"/>
                </a:solidFill>
                <a:effectLst/>
                <a:uLnTx/>
                <a:uFillTx/>
                <a:ea typeface="+mn-ea"/>
                <a:cs typeface="+mn-cs"/>
              </a:rPr>
              <a:t> </a:t>
            </a:r>
            <a:r>
              <a:rPr kumimoji="0" lang="en-US" sz="4000" b="1" i="0" u="none" strike="noStrike" kern="1200" cap="none" spc="0" normalizeH="0" noProof="0" dirty="0" err="1">
                <a:ln>
                  <a:noFill/>
                </a:ln>
                <a:solidFill>
                  <a:srgbClr val="C00000"/>
                </a:solidFill>
                <a:effectLst/>
                <a:uLnTx/>
                <a:uFillTx/>
                <a:ea typeface="+mn-ea"/>
                <a:cs typeface="+mn-cs"/>
              </a:rPr>
              <a:t>những</a:t>
            </a:r>
            <a:r>
              <a:rPr kumimoji="0" lang="en-US" sz="4000" b="1" i="0" u="none" strike="noStrike" kern="1200" cap="none" spc="0" normalizeH="0" noProof="0" dirty="0">
                <a:ln>
                  <a:noFill/>
                </a:ln>
                <a:solidFill>
                  <a:srgbClr val="C00000"/>
                </a:solidFill>
                <a:effectLst/>
                <a:uLnTx/>
                <a:uFillTx/>
                <a:ea typeface="+mn-ea"/>
                <a:cs typeface="+mn-cs"/>
              </a:rPr>
              <a:t> </a:t>
            </a:r>
            <a:r>
              <a:rPr kumimoji="0" lang="en-US" sz="4000" b="1" i="0" u="none" strike="noStrike" kern="1200" cap="none" spc="0" normalizeH="0" noProof="0" dirty="0" err="1">
                <a:ln>
                  <a:noFill/>
                </a:ln>
                <a:solidFill>
                  <a:srgbClr val="C00000"/>
                </a:solidFill>
                <a:effectLst/>
                <a:uLnTx/>
                <a:uFillTx/>
                <a:ea typeface="+mn-ea"/>
                <a:cs typeface="+mn-cs"/>
              </a:rPr>
              <a:t>điều</a:t>
            </a:r>
            <a:r>
              <a:rPr kumimoji="0" lang="en-US" sz="4000" b="1" i="0" u="none" strike="noStrike" kern="1200" cap="none" spc="0" normalizeH="0" noProof="0" dirty="0">
                <a:ln>
                  <a:noFill/>
                </a:ln>
                <a:solidFill>
                  <a:srgbClr val="C00000"/>
                </a:solidFill>
                <a:effectLst/>
                <a:uLnTx/>
                <a:uFillTx/>
                <a:ea typeface="+mn-ea"/>
                <a:cs typeface="+mn-cs"/>
              </a:rPr>
              <a:t> </a:t>
            </a:r>
            <a:r>
              <a:rPr kumimoji="0" lang="en-US" sz="4000" b="1" i="0" u="none" strike="noStrike" kern="1200" cap="none" spc="0" normalizeH="0" noProof="0" dirty="0" err="1">
                <a:ln>
                  <a:noFill/>
                </a:ln>
                <a:solidFill>
                  <a:srgbClr val="C00000"/>
                </a:solidFill>
                <a:effectLst/>
                <a:uLnTx/>
                <a:uFillTx/>
                <a:ea typeface="+mn-ea"/>
                <a:cs typeface="+mn-cs"/>
              </a:rPr>
              <a:t>em</a:t>
            </a:r>
            <a:r>
              <a:rPr kumimoji="0" lang="en-US" sz="4000" b="1" i="0" u="none" strike="noStrike" kern="1200" cap="none" spc="0" normalizeH="0" noProof="0" dirty="0">
                <a:ln>
                  <a:noFill/>
                </a:ln>
                <a:solidFill>
                  <a:srgbClr val="C00000"/>
                </a:solidFill>
                <a:effectLst/>
                <a:uLnTx/>
                <a:uFillTx/>
                <a:ea typeface="+mn-ea"/>
                <a:cs typeface="+mn-cs"/>
              </a:rPr>
              <a:t> </a:t>
            </a:r>
            <a:r>
              <a:rPr kumimoji="0" lang="en-US" sz="4000" b="1" i="0" u="none" strike="noStrike" kern="1200" cap="none" spc="0" normalizeH="0" noProof="0" dirty="0" err="1">
                <a:ln>
                  <a:noFill/>
                </a:ln>
                <a:solidFill>
                  <a:srgbClr val="C00000"/>
                </a:solidFill>
                <a:effectLst/>
                <a:uLnTx/>
                <a:uFillTx/>
                <a:ea typeface="+mn-ea"/>
                <a:cs typeface="+mn-cs"/>
              </a:rPr>
              <a:t>quan</a:t>
            </a:r>
            <a:r>
              <a:rPr kumimoji="0" lang="en-US" sz="4000" b="1" i="0" u="none" strike="noStrike" kern="1200" cap="none" spc="0" normalizeH="0" noProof="0" dirty="0">
                <a:ln>
                  <a:noFill/>
                </a:ln>
                <a:solidFill>
                  <a:srgbClr val="C00000"/>
                </a:solidFill>
                <a:effectLst/>
                <a:uLnTx/>
                <a:uFillTx/>
                <a:ea typeface="+mn-ea"/>
                <a:cs typeface="+mn-cs"/>
              </a:rPr>
              <a:t> </a:t>
            </a:r>
            <a:r>
              <a:rPr kumimoji="0" lang="en-US" sz="4000" b="1" i="0" u="none" strike="noStrike" kern="1200" cap="none" spc="0" normalizeH="0" noProof="0" dirty="0" err="1">
                <a:ln>
                  <a:noFill/>
                </a:ln>
                <a:solidFill>
                  <a:srgbClr val="C00000"/>
                </a:solidFill>
                <a:effectLst/>
                <a:uLnTx/>
                <a:uFillTx/>
                <a:ea typeface="+mn-ea"/>
                <a:cs typeface="+mn-cs"/>
              </a:rPr>
              <a:t>sát</a:t>
            </a:r>
            <a:r>
              <a:rPr kumimoji="0" lang="en-US" sz="4000" b="1" i="0" u="none" strike="noStrike" kern="1200" cap="none" spc="0" normalizeH="0" noProof="0" dirty="0">
                <a:ln>
                  <a:noFill/>
                </a:ln>
                <a:solidFill>
                  <a:srgbClr val="C00000"/>
                </a:solidFill>
                <a:effectLst/>
                <a:uLnTx/>
                <a:uFillTx/>
                <a:ea typeface="+mn-ea"/>
                <a:cs typeface="+mn-cs"/>
              </a:rPr>
              <a:t> </a:t>
            </a:r>
            <a:r>
              <a:rPr kumimoji="0" lang="en-US" sz="4000" b="1" i="0" u="none" strike="noStrike" kern="1200" cap="none" spc="0" normalizeH="0" noProof="0" dirty="0" err="1">
                <a:ln>
                  <a:noFill/>
                </a:ln>
                <a:solidFill>
                  <a:srgbClr val="C00000"/>
                </a:solidFill>
                <a:effectLst/>
                <a:uLnTx/>
                <a:uFillTx/>
                <a:ea typeface="+mn-ea"/>
                <a:cs typeface="+mn-cs"/>
              </a:rPr>
              <a:t>được</a:t>
            </a:r>
            <a:r>
              <a:rPr kumimoji="0" lang="en-US" sz="4000" b="1" i="0" u="none" strike="noStrike" kern="1200" cap="none" spc="0" normalizeH="0" noProof="0" dirty="0">
                <a:ln>
                  <a:noFill/>
                </a:ln>
                <a:solidFill>
                  <a:srgbClr val="C00000"/>
                </a:solidFill>
                <a:effectLst/>
                <a:uLnTx/>
                <a:uFillTx/>
                <a:ea typeface="+mn-ea"/>
                <a:cs typeface="+mn-cs"/>
              </a:rPr>
              <a:t> </a:t>
            </a:r>
            <a:r>
              <a:rPr kumimoji="0" lang="en-US" sz="4000" b="1" i="0" u="none" strike="noStrike" kern="1200" cap="none" spc="0" normalizeH="0" noProof="0" dirty="0" err="1">
                <a:ln>
                  <a:noFill/>
                </a:ln>
                <a:solidFill>
                  <a:srgbClr val="C00000"/>
                </a:solidFill>
                <a:effectLst/>
                <a:uLnTx/>
                <a:uFillTx/>
                <a:ea typeface="+mn-ea"/>
                <a:cs typeface="+mn-cs"/>
              </a:rPr>
              <a:t>về</a:t>
            </a:r>
            <a:r>
              <a:rPr kumimoji="0" lang="en-US" sz="4000" b="1" i="0" u="none" strike="noStrike" kern="1200" cap="none" spc="0" normalizeH="0" noProof="0" dirty="0">
                <a:ln>
                  <a:noFill/>
                </a:ln>
                <a:solidFill>
                  <a:srgbClr val="C00000"/>
                </a:solidFill>
                <a:effectLst/>
                <a:uLnTx/>
                <a:uFillTx/>
                <a:ea typeface="+mn-ea"/>
                <a:cs typeface="+mn-cs"/>
              </a:rPr>
              <a:t> </a:t>
            </a:r>
            <a:r>
              <a:rPr kumimoji="0" lang="en-US" sz="4000" b="1" i="0" u="none" strike="noStrike" kern="1200" cap="none" spc="0" normalizeH="0" noProof="0" dirty="0" err="1">
                <a:ln>
                  <a:noFill/>
                </a:ln>
                <a:solidFill>
                  <a:srgbClr val="C00000"/>
                </a:solidFill>
                <a:effectLst/>
                <a:uLnTx/>
                <a:uFillTx/>
                <a:ea typeface="+mn-ea"/>
                <a:cs typeface="+mn-cs"/>
              </a:rPr>
              <a:t>cảnh</a:t>
            </a:r>
            <a:r>
              <a:rPr kumimoji="0" lang="en-US" sz="4000" b="1" i="0" u="none" strike="noStrike" kern="1200" cap="none" spc="0" normalizeH="0" noProof="0" dirty="0">
                <a:ln>
                  <a:noFill/>
                </a:ln>
                <a:solidFill>
                  <a:srgbClr val="C00000"/>
                </a:solidFill>
                <a:effectLst/>
                <a:uLnTx/>
                <a:uFillTx/>
                <a:ea typeface="+mn-ea"/>
                <a:cs typeface="+mn-cs"/>
              </a:rPr>
              <a:t> </a:t>
            </a:r>
            <a:r>
              <a:rPr kumimoji="0" lang="en-US" sz="4000" b="1" i="0" u="none" strike="noStrike" kern="1200" cap="none" spc="0" normalizeH="0" noProof="0" dirty="0" err="1">
                <a:ln>
                  <a:noFill/>
                </a:ln>
                <a:solidFill>
                  <a:srgbClr val="C00000"/>
                </a:solidFill>
                <a:effectLst/>
                <a:uLnTx/>
                <a:uFillTx/>
                <a:ea typeface="+mn-ea"/>
                <a:cs typeface="+mn-cs"/>
              </a:rPr>
              <a:t>quan</a:t>
            </a:r>
            <a:r>
              <a:rPr kumimoji="0" lang="en-US" sz="4000" b="1" i="0" u="none" strike="noStrike" kern="1200" cap="none" spc="0" normalizeH="0" noProof="0" dirty="0">
                <a:ln>
                  <a:noFill/>
                </a:ln>
                <a:solidFill>
                  <a:srgbClr val="C00000"/>
                </a:solidFill>
                <a:effectLst/>
                <a:uLnTx/>
                <a:uFillTx/>
                <a:ea typeface="+mn-ea"/>
                <a:cs typeface="+mn-cs"/>
              </a:rPr>
              <a:t> </a:t>
            </a:r>
            <a:r>
              <a:rPr kumimoji="0" lang="en-US" sz="4000" b="1" i="0" u="none" strike="noStrike" kern="1200" cap="none" spc="0" normalizeH="0" noProof="0" dirty="0" err="1">
                <a:ln>
                  <a:noFill/>
                </a:ln>
                <a:solidFill>
                  <a:srgbClr val="C00000"/>
                </a:solidFill>
                <a:effectLst/>
                <a:uLnTx/>
                <a:uFillTx/>
                <a:ea typeface="+mn-ea"/>
                <a:cs typeface="+mn-cs"/>
              </a:rPr>
              <a:t>thiên</a:t>
            </a:r>
            <a:r>
              <a:rPr kumimoji="0" lang="en-US" sz="4000" b="1" i="0" u="none" strike="noStrike" kern="1200" cap="none" spc="0" normalizeH="0" noProof="0" dirty="0">
                <a:ln>
                  <a:noFill/>
                </a:ln>
                <a:solidFill>
                  <a:srgbClr val="C00000"/>
                </a:solidFill>
                <a:effectLst/>
                <a:uLnTx/>
                <a:uFillTx/>
                <a:ea typeface="+mn-ea"/>
                <a:cs typeface="+mn-cs"/>
              </a:rPr>
              <a:t> </a:t>
            </a:r>
            <a:r>
              <a:rPr kumimoji="0" lang="en-US" sz="4000" b="1" i="0" u="none" strike="noStrike" kern="1200" cap="none" spc="0" normalizeH="0" noProof="0" dirty="0" err="1">
                <a:ln>
                  <a:noFill/>
                </a:ln>
                <a:solidFill>
                  <a:srgbClr val="C00000"/>
                </a:solidFill>
                <a:effectLst/>
                <a:uLnTx/>
                <a:uFillTx/>
                <a:ea typeface="+mn-ea"/>
                <a:cs typeface="+mn-cs"/>
              </a:rPr>
              <a:t>nhiên</a:t>
            </a:r>
            <a:r>
              <a:rPr kumimoji="0" lang="en-US" sz="4000" b="1" i="0" u="none" strike="noStrike" kern="1200" cap="none" spc="0" normalizeH="0" noProof="0" dirty="0">
                <a:ln>
                  <a:noFill/>
                </a:ln>
                <a:solidFill>
                  <a:srgbClr val="C00000"/>
                </a:solidFill>
                <a:effectLst/>
                <a:uLnTx/>
                <a:uFillTx/>
                <a:ea typeface="+mn-ea"/>
                <a:cs typeface="+mn-cs"/>
              </a:rPr>
              <a:t> ở </a:t>
            </a:r>
            <a:r>
              <a:rPr kumimoji="0" lang="en-US" sz="4000" b="1" i="0" u="none" strike="noStrike" kern="1200" cap="none" spc="0" normalizeH="0" noProof="0" dirty="0" err="1">
                <a:ln>
                  <a:noFill/>
                </a:ln>
                <a:solidFill>
                  <a:srgbClr val="C00000"/>
                </a:solidFill>
                <a:effectLst/>
                <a:uLnTx/>
                <a:uFillTx/>
                <a:ea typeface="+mn-ea"/>
                <a:cs typeface="+mn-cs"/>
              </a:rPr>
              <a:t>địa</a:t>
            </a:r>
            <a:r>
              <a:rPr kumimoji="0" lang="en-US" sz="4000" b="1" i="0" u="none" strike="noStrike" kern="1200" cap="none" spc="0" normalizeH="0" noProof="0" dirty="0">
                <a:ln>
                  <a:noFill/>
                </a:ln>
                <a:solidFill>
                  <a:srgbClr val="C00000"/>
                </a:solidFill>
                <a:effectLst/>
                <a:uLnTx/>
                <a:uFillTx/>
                <a:ea typeface="+mn-ea"/>
                <a:cs typeface="+mn-cs"/>
              </a:rPr>
              <a:t> </a:t>
            </a:r>
            <a:r>
              <a:rPr kumimoji="0" lang="en-US" sz="4000" b="1" i="0" u="none" strike="noStrike" kern="1200" cap="none" spc="0" normalizeH="0" noProof="0" dirty="0" err="1">
                <a:ln>
                  <a:noFill/>
                </a:ln>
                <a:solidFill>
                  <a:srgbClr val="C00000"/>
                </a:solidFill>
                <a:effectLst/>
                <a:uLnTx/>
                <a:uFillTx/>
                <a:ea typeface="+mn-ea"/>
                <a:cs typeface="+mn-cs"/>
              </a:rPr>
              <a:t>phương</a:t>
            </a:r>
            <a:endParaRPr kumimoji="0" lang="en-US" sz="4000" b="1" i="0" u="none" strike="noStrike" kern="1200" cap="none" spc="0" normalizeH="0" baseline="0" noProof="0" dirty="0">
              <a:ln>
                <a:noFill/>
              </a:ln>
              <a:solidFill>
                <a:srgbClr val="C00000"/>
              </a:solidFill>
              <a:effectLst/>
              <a:uLnTx/>
              <a:uFillTx/>
              <a:ea typeface="+mn-ea"/>
              <a:cs typeface="+mn-cs"/>
            </a:endParaRPr>
          </a:p>
        </p:txBody>
      </p:sp>
    </p:spTree>
    <p:extLst>
      <p:ext uri="{BB962C8B-B14F-4D97-AF65-F5344CB8AC3E}">
        <p14:creationId xmlns:p14="http://schemas.microsoft.com/office/powerpoint/2010/main" val="4094348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E1043E-CC57-051B-E3E0-E58024E0A856}"/>
              </a:ext>
            </a:extLst>
          </p:cNvPr>
          <p:cNvPicPr>
            <a:picLocks noChangeAspect="1"/>
          </p:cNvPicPr>
          <p:nvPr/>
        </p:nvPicPr>
        <p:blipFill>
          <a:blip r:embed="rId3"/>
          <a:stretch>
            <a:fillRect/>
          </a:stretch>
        </p:blipFill>
        <p:spPr>
          <a:xfrm>
            <a:off x="337123" y="2237097"/>
            <a:ext cx="4365114" cy="3115326"/>
          </a:xfrm>
          <a:prstGeom prst="rect">
            <a:avLst/>
          </a:prstGeom>
        </p:spPr>
      </p:pic>
      <p:sp>
        <p:nvSpPr>
          <p:cNvPr id="7" name="Speech Bubble: Rectangle with Corners Rounded 6">
            <a:extLst>
              <a:ext uri="{FF2B5EF4-FFF2-40B4-BE49-F238E27FC236}">
                <a16:creationId xmlns:a16="http://schemas.microsoft.com/office/drawing/2014/main" id="{B9C3820F-11C7-0999-F949-AB68EFD98D82}"/>
              </a:ext>
            </a:extLst>
          </p:cNvPr>
          <p:cNvSpPr/>
          <p:nvPr/>
        </p:nvSpPr>
        <p:spPr>
          <a:xfrm>
            <a:off x="3502660" y="690535"/>
            <a:ext cx="6294669" cy="935066"/>
          </a:xfrm>
          <a:prstGeom prst="wedgeRoundRectCallout">
            <a:avLst>
              <a:gd name="adj1" fmla="val -39039"/>
              <a:gd name="adj2" fmla="val 86624"/>
              <a:gd name="adj3" fmla="val 16667"/>
            </a:avLst>
          </a:prstGeom>
          <a:solidFill>
            <a:srgbClr val="CCFFF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a:solidFill>
                  <a:srgbClr val="002060"/>
                </a:solidFill>
              </a:rPr>
              <a:t>Kể tên địa danh em đã đến</a:t>
            </a:r>
            <a:endParaRPr kumimoji="0" lang="en-US" sz="4000" b="1" i="0" u="none" strike="noStrike" kern="1200" cap="none" spc="0" normalizeH="0" baseline="0" noProof="0">
              <a:ln>
                <a:noFill/>
              </a:ln>
              <a:solidFill>
                <a:srgbClr val="002060"/>
              </a:solidFill>
              <a:effectLst/>
              <a:uLnTx/>
              <a:uFillTx/>
            </a:endParaRPr>
          </a:p>
        </p:txBody>
      </p:sp>
      <p:sp>
        <p:nvSpPr>
          <p:cNvPr id="8" name="Speech Bubble: Rectangle with Corners Rounded 7">
            <a:extLst>
              <a:ext uri="{FF2B5EF4-FFF2-40B4-BE49-F238E27FC236}">
                <a16:creationId xmlns:a16="http://schemas.microsoft.com/office/drawing/2014/main" id="{77D76F50-6E62-4A53-4FD5-2E6A855BE53C}"/>
              </a:ext>
            </a:extLst>
          </p:cNvPr>
          <p:cNvSpPr/>
          <p:nvPr/>
        </p:nvSpPr>
        <p:spPr>
          <a:xfrm>
            <a:off x="5402580" y="2011680"/>
            <a:ext cx="6294669" cy="1734747"/>
          </a:xfrm>
          <a:prstGeom prst="wedgeRoundRectCallout">
            <a:avLst>
              <a:gd name="adj1" fmla="val -60022"/>
              <a:gd name="adj2" fmla="val 28642"/>
              <a:gd name="adj3" fmla="val 16667"/>
            </a:avLst>
          </a:prstGeom>
          <a:solidFill>
            <a:srgbClr val="CCFFF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Chia sẻ những điều em quan sát được chăm sóc cẩn thận, chu đáo hay cảnh quan đang bị phá hoại? </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9" name="Speech Bubble: Rectangle with Corners Rounded 8">
            <a:extLst>
              <a:ext uri="{FF2B5EF4-FFF2-40B4-BE49-F238E27FC236}">
                <a16:creationId xmlns:a16="http://schemas.microsoft.com/office/drawing/2014/main" id="{DDE735D5-2918-F769-6944-BD0B15E3673A}"/>
              </a:ext>
            </a:extLst>
          </p:cNvPr>
          <p:cNvSpPr/>
          <p:nvPr/>
        </p:nvSpPr>
        <p:spPr>
          <a:xfrm>
            <a:off x="5361940" y="4114800"/>
            <a:ext cx="6294669" cy="1734747"/>
          </a:xfrm>
          <a:prstGeom prst="wedgeRoundRectCallout">
            <a:avLst>
              <a:gd name="adj1" fmla="val -60990"/>
              <a:gd name="adj2" fmla="val -30511"/>
              <a:gd name="adj3" fmla="val 16667"/>
            </a:avLst>
          </a:prstGeom>
          <a:solidFill>
            <a:srgbClr val="CCFFF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Suy nghĩ về việc làm thế nào để duy tình tình trạng cảnh quan thiên nhiên được chăm sóc.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9655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8F247952-EA9E-9AA6-BB56-FA10F07FF5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391" y="4892536"/>
            <a:ext cx="2541991" cy="2541991"/>
          </a:xfrm>
          <a:prstGeom prst="rect">
            <a:avLst/>
          </a:prstGeom>
        </p:spPr>
      </p:pic>
      <p:pic>
        <p:nvPicPr>
          <p:cNvPr id="1026" name="Picture 2" descr="Hình ảnh Học Sinh Trường Tiểu Học Sinh Trong Mùa Trong Ngày Khai Trường  Tích Cực Phát Biểu Một Nữ Sinh Trong Lớp Giơ Tay Phát Biểu PNG , Vẽ Tay Học">
            <a:extLst>
              <a:ext uri="{FF2B5EF4-FFF2-40B4-BE49-F238E27FC236}">
                <a16:creationId xmlns:a16="http://schemas.microsoft.com/office/drawing/2014/main" id="{746238F2-C89E-43B1-97AA-870376738B2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6563" r="95781">
                        <a14:foregroundMark x1="18438" y1="67656" x2="22969" y2="68594"/>
                        <a14:foregroundMark x1="10156" y1="70000" x2="6563" y2="70000"/>
                        <a14:foregroundMark x1="92500" y1="70781" x2="92344" y2="73438"/>
                        <a14:foregroundMark x1="95781" y1="70938" x2="95469" y2="74844"/>
                        <a14:foregroundMark x1="67813" y1="54063" x2="69688" y2="53594"/>
                        <a14:foregroundMark x1="53750" y1="64688" x2="53750" y2="64688"/>
                        <a14:foregroundMark x1="54219" y1="66094" x2="52344" y2="66563"/>
                        <a14:foregroundMark x1="50781" y1="63281" x2="52812" y2="65156"/>
                      </a14:backgroundRemoval>
                    </a14:imgEffect>
                  </a14:imgLayer>
                </a14:imgProps>
              </a:ext>
              <a:ext uri="{28A0092B-C50C-407E-A947-70E740481C1C}">
                <a14:useLocalDpi xmlns:a14="http://schemas.microsoft.com/office/drawing/2010/main" val="0"/>
              </a:ext>
            </a:extLst>
          </a:blip>
          <a:srcRect/>
          <a:stretch>
            <a:fillRect/>
          </a:stretch>
        </p:blipFill>
        <p:spPr bwMode="auto">
          <a:xfrm>
            <a:off x="5237971" y="1227463"/>
            <a:ext cx="6431814" cy="64318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AF00889-BB1D-6828-9DD2-71B3F458E23C}"/>
              </a:ext>
            </a:extLst>
          </p:cNvPr>
          <p:cNvPicPr>
            <a:picLocks noChangeAspect="1"/>
          </p:cNvPicPr>
          <p:nvPr/>
        </p:nvPicPr>
        <p:blipFill>
          <a:blip r:embed="rId6"/>
          <a:stretch>
            <a:fillRect/>
          </a:stretch>
        </p:blipFill>
        <p:spPr>
          <a:xfrm>
            <a:off x="1198660" y="1999388"/>
            <a:ext cx="5060119" cy="2310584"/>
          </a:xfrm>
          <a:prstGeom prst="rect">
            <a:avLst/>
          </a:prstGeom>
        </p:spPr>
      </p:pic>
      <p:pic>
        <p:nvPicPr>
          <p:cNvPr id="7" name="Picture 6" descr="A white circle with leaves and blue text&#10;&#10;Description automatically generated">
            <a:extLst>
              <a:ext uri="{FF2B5EF4-FFF2-40B4-BE49-F238E27FC236}">
                <a16:creationId xmlns:a16="http://schemas.microsoft.com/office/drawing/2014/main" id="{BC80498B-773C-DAE7-6655-32F64B3BB66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14021" y="142778"/>
            <a:ext cx="1246890" cy="1246890"/>
          </a:xfrm>
          <a:prstGeom prst="rect">
            <a:avLst/>
          </a:prstGeom>
        </p:spPr>
      </p:pic>
    </p:spTree>
    <p:extLst>
      <p:ext uri="{BB962C8B-B14F-4D97-AF65-F5344CB8AC3E}">
        <p14:creationId xmlns:p14="http://schemas.microsoft.com/office/powerpoint/2010/main" val="686782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AD8557B-9EC3-49BD-AE79-B76C31BD56B1}"/>
              </a:ext>
            </a:extLst>
          </p:cNvPr>
          <p:cNvSpPr txBox="1"/>
          <p:nvPr/>
        </p:nvSpPr>
        <p:spPr>
          <a:xfrm>
            <a:off x="1757680" y="4956478"/>
            <a:ext cx="8625840" cy="707886"/>
          </a:xfrm>
          <a:prstGeom prst="rect">
            <a:avLst/>
          </a:prstGeom>
          <a:noFill/>
        </p:spPr>
        <p:txBody>
          <a:bodyPr wrap="square" rtlCol="0">
            <a:spAutoFit/>
          </a:bodyPr>
          <a:lstStyle/>
          <a:p>
            <a:pPr lvl="0" algn="ctr"/>
            <a:r>
              <a:rPr lang="vi-VN" sz="4000" b="1" dirty="0">
                <a:solidFill>
                  <a:srgbClr val="002060"/>
                </a:solidFill>
                <a:cs typeface="Arial" panose="020B0604020202020204" pitchFamily="34" charset="0"/>
              </a:rPr>
              <a:t>Vứt rác bừa bãi trên đường</a:t>
            </a:r>
            <a:endParaRPr kumimoji="0" lang="en-US" sz="4000" b="1" i="0"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54FAB8B-5AE0-DF48-1606-7D7A6F2DE729}"/>
              </a:ext>
            </a:extLst>
          </p:cNvPr>
          <p:cNvPicPr>
            <a:picLocks noChangeAspect="1"/>
          </p:cNvPicPr>
          <p:nvPr/>
        </p:nvPicPr>
        <p:blipFill>
          <a:blip r:embed="rId3"/>
          <a:stretch>
            <a:fillRect/>
          </a:stretch>
        </p:blipFill>
        <p:spPr>
          <a:xfrm>
            <a:off x="3676967" y="463867"/>
            <a:ext cx="5008666" cy="4240213"/>
          </a:xfrm>
          <a:prstGeom prst="rect">
            <a:avLst/>
          </a:prstGeom>
        </p:spPr>
      </p:pic>
    </p:spTree>
    <p:extLst>
      <p:ext uri="{BB962C8B-B14F-4D97-AF65-F5344CB8AC3E}">
        <p14:creationId xmlns:p14="http://schemas.microsoft.com/office/powerpoint/2010/main" val="1108281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AD8557B-9EC3-49BD-AE79-B76C31BD56B1}"/>
              </a:ext>
            </a:extLst>
          </p:cNvPr>
          <p:cNvSpPr txBox="1"/>
          <p:nvPr/>
        </p:nvSpPr>
        <p:spPr>
          <a:xfrm>
            <a:off x="1757680" y="4885358"/>
            <a:ext cx="8625840" cy="707886"/>
          </a:xfrm>
          <a:prstGeom prst="rect">
            <a:avLst/>
          </a:prstGeom>
          <a:noFill/>
        </p:spPr>
        <p:txBody>
          <a:bodyPr wrap="square" rtlCol="0">
            <a:spAutoFit/>
          </a:bodyPr>
          <a:lstStyle/>
          <a:p>
            <a:pPr lvl="0" algn="ctr"/>
            <a:r>
              <a:rPr lang="vi-VN" sz="4000" b="1" dirty="0">
                <a:solidFill>
                  <a:srgbClr val="002060"/>
                </a:solidFill>
                <a:cs typeface="Arial" panose="020B0604020202020204" pitchFamily="34" charset="0"/>
              </a:rPr>
              <a:t>Viết, vẽ bậy lên tường</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641F0DC-13C0-85AA-62F8-CC29708D7E5B}"/>
              </a:ext>
            </a:extLst>
          </p:cNvPr>
          <p:cNvPicPr>
            <a:picLocks noChangeAspect="1"/>
          </p:cNvPicPr>
          <p:nvPr/>
        </p:nvPicPr>
        <p:blipFill>
          <a:blip r:embed="rId3"/>
          <a:stretch>
            <a:fillRect/>
          </a:stretch>
        </p:blipFill>
        <p:spPr>
          <a:xfrm>
            <a:off x="4117657" y="608329"/>
            <a:ext cx="4061143" cy="3892469"/>
          </a:xfrm>
          <a:prstGeom prst="rect">
            <a:avLst/>
          </a:prstGeom>
        </p:spPr>
      </p:pic>
    </p:spTree>
    <p:extLst>
      <p:ext uri="{BB962C8B-B14F-4D97-AF65-F5344CB8AC3E}">
        <p14:creationId xmlns:p14="http://schemas.microsoft.com/office/powerpoint/2010/main" val="69349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602</Words>
  <Application>Microsoft Office PowerPoint</Application>
  <PresentationFormat>Widescreen</PresentationFormat>
  <Paragraphs>72</Paragraphs>
  <Slides>32</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等线</vt:lpstr>
      <vt:lpstr>Arial</vt:lpstr>
      <vt:lpstr>Calibri</vt:lpstr>
      <vt:lpstr>Calibri Light</vt:lpstr>
      <vt:lpstr>Cambria</vt:lpstr>
      <vt:lpstr>Georgia</vt:lpstr>
      <vt:lpstr>Times New Roman</vt:lpstr>
      <vt:lpstr>印品黑体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Vu Hang</cp:lastModifiedBy>
  <cp:revision>1</cp:revision>
  <dcterms:created xsi:type="dcterms:W3CDTF">2025-04-11T00:42:40Z</dcterms:created>
  <dcterms:modified xsi:type="dcterms:W3CDTF">2025-04-11T01:56:18Z</dcterms:modified>
</cp:coreProperties>
</file>