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2"/>
  </p:notesMasterIdLst>
  <p:sldIdLst>
    <p:sldId id="4411" r:id="rId7"/>
    <p:sldId id="262" r:id="rId8"/>
    <p:sldId id="264" r:id="rId9"/>
    <p:sldId id="337" r:id="rId10"/>
    <p:sldId id="261" r:id="rId11"/>
    <p:sldId id="263" r:id="rId12"/>
    <p:sldId id="310" r:id="rId13"/>
    <p:sldId id="311" r:id="rId14"/>
    <p:sldId id="338" r:id="rId15"/>
    <p:sldId id="269" r:id="rId16"/>
    <p:sldId id="328" r:id="rId17"/>
    <p:sldId id="339" r:id="rId18"/>
    <p:sldId id="340" r:id="rId19"/>
    <p:sldId id="329" r:id="rId20"/>
    <p:sldId id="341" r:id="rId21"/>
    <p:sldId id="335" r:id="rId22"/>
    <p:sldId id="342" r:id="rId23"/>
    <p:sldId id="291" r:id="rId24"/>
    <p:sldId id="334" r:id="rId25"/>
    <p:sldId id="344" r:id="rId26"/>
    <p:sldId id="343" r:id="rId27"/>
    <p:sldId id="345" r:id="rId28"/>
    <p:sldId id="346" r:id="rId29"/>
    <p:sldId id="297" r:id="rId30"/>
    <p:sldId id="441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DBBD-9A0D-48D4-9700-A5121946622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379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4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Thinkpad\Desktop\新建文件夹 (2)\·_0002_图层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03"/>
          <a:stretch>
            <a:fillRect/>
          </a:stretch>
        </p:blipFill>
        <p:spPr bwMode="auto">
          <a:xfrm>
            <a:off x="0" y="0"/>
            <a:ext cx="12192000" cy="430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inkpad\Desktop\新建文件夹 (2)\·_0001_图层-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2" t="50000"/>
          <a:stretch>
            <a:fillRect/>
          </a:stretch>
        </p:blipFill>
        <p:spPr bwMode="auto">
          <a:xfrm>
            <a:off x="5712557" y="3704750"/>
            <a:ext cx="6480043" cy="315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淘宝网Chenying0907出品 19"/>
          <p:cNvSpPr/>
          <p:nvPr/>
        </p:nvSpPr>
        <p:spPr>
          <a:xfrm>
            <a:off x="-1508125" y="4727575"/>
            <a:ext cx="1216025" cy="1216025"/>
          </a:xfrm>
          <a:prstGeom prst="ellipse">
            <a:avLst/>
          </a:prstGeom>
          <a:blipFill dpi="0" rotWithShape="1">
            <a:blip r:embed="rId5">
              <a:alphaModFix amt="5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淘宝网Chenying0907出品 20"/>
          <p:cNvSpPr/>
          <p:nvPr/>
        </p:nvSpPr>
        <p:spPr>
          <a:xfrm>
            <a:off x="-900113" y="4597400"/>
            <a:ext cx="395288" cy="395288"/>
          </a:xfrm>
          <a:prstGeom prst="ellipse">
            <a:avLst/>
          </a:prstGeom>
          <a:blipFill dpi="0" rotWithShape="1">
            <a:blip r:embed="rId6" cstate="print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淘宝网Chenying0907出品 21"/>
          <p:cNvSpPr/>
          <p:nvPr/>
        </p:nvSpPr>
        <p:spPr>
          <a:xfrm>
            <a:off x="-1493838" y="4794250"/>
            <a:ext cx="674688" cy="674688"/>
          </a:xfrm>
          <a:prstGeom prst="ellipse">
            <a:avLst/>
          </a:prstGeom>
          <a:blipFill dpi="0" rotWithShape="1">
            <a:blip r:embed="rId5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淘宝网Chenying0907出品 22"/>
          <p:cNvSpPr/>
          <p:nvPr/>
        </p:nvSpPr>
        <p:spPr>
          <a:xfrm>
            <a:off x="-990600" y="5622925"/>
            <a:ext cx="344487" cy="344488"/>
          </a:xfrm>
          <a:prstGeom prst="ellipse">
            <a:avLst/>
          </a:prstGeom>
          <a:blipFill dpi="0" rotWithShape="1">
            <a:blip r:embed="rId7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淘宝网Chenying0907出品 23"/>
          <p:cNvSpPr/>
          <p:nvPr/>
        </p:nvSpPr>
        <p:spPr>
          <a:xfrm>
            <a:off x="-2652713" y="6818313"/>
            <a:ext cx="342900" cy="344487"/>
          </a:xfrm>
          <a:prstGeom prst="ellipse">
            <a:avLst/>
          </a:prstGeom>
          <a:blipFill dpi="0" rotWithShape="1">
            <a:blip r:embed="rId7" cstate="print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淘宝网Chenying0907出品 24"/>
          <p:cNvSpPr/>
          <p:nvPr/>
        </p:nvSpPr>
        <p:spPr>
          <a:xfrm>
            <a:off x="-1101725" y="6867525"/>
            <a:ext cx="819150" cy="819150"/>
          </a:xfrm>
          <a:prstGeom prst="ellipse">
            <a:avLst/>
          </a:prstGeom>
          <a:blipFill dpi="0" rotWithShape="1">
            <a:blip r:embed="rId5">
              <a:alphaModFix amt="2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淘宝网Chenying0907出品 25"/>
          <p:cNvSpPr/>
          <p:nvPr/>
        </p:nvSpPr>
        <p:spPr>
          <a:xfrm>
            <a:off x="4641850" y="7119938"/>
            <a:ext cx="344488" cy="344487"/>
          </a:xfrm>
          <a:prstGeom prst="ellipse">
            <a:avLst/>
          </a:prstGeom>
          <a:blipFill dpi="0" rotWithShape="1">
            <a:blip r:embed="rId7" cstate="print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Picture 8">
            <a:extLst>
              <a:ext uri="{FF2B5EF4-FFF2-40B4-BE49-F238E27FC236}">
                <a16:creationId xmlns:a16="http://schemas.microsoft.com/office/drawing/2014/main" id="{02766B1D-BA70-1409-5A8E-3B10A43C70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-328732"/>
            <a:ext cx="7315200" cy="1197864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C7BAF44D-2070-8011-681E-D409089DB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67569">
            <a:off x="3230321" y="-728886"/>
            <a:ext cx="8902412" cy="1457770"/>
          </a:xfrm>
          <a:prstGeom prst="rect">
            <a:avLst/>
          </a:prstGeom>
        </p:spPr>
      </p:pic>
      <p:pic>
        <p:nvPicPr>
          <p:cNvPr id="30" name="图片 6">
            <a:extLst>
              <a:ext uri="{FF2B5EF4-FFF2-40B4-BE49-F238E27FC236}">
                <a16:creationId xmlns:a16="http://schemas.microsoft.com/office/drawing/2014/main" id="{669A8F93-8107-1CA3-D897-E48080CBE1A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0828" b="22411"/>
          <a:stretch/>
        </p:blipFill>
        <p:spPr>
          <a:xfrm flipH="1">
            <a:off x="-1" y="2887640"/>
            <a:ext cx="2270927" cy="39703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629717-B86A-E1B9-22A3-23B4E02CEC49}"/>
              </a:ext>
            </a:extLst>
          </p:cNvPr>
          <p:cNvSpPr/>
          <p:nvPr/>
        </p:nvSpPr>
        <p:spPr>
          <a:xfrm>
            <a:off x="-1246929" y="2505670"/>
            <a:ext cx="1504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38857"/>
              </a:avLst>
            </a:prstTxWarp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CÔ GIÁO ĐẾN DỰ GIỜ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655DB9-798B-ABAE-9D77-7903415D0E2D}"/>
              </a:ext>
            </a:extLst>
          </p:cNvPr>
          <p:cNvSpPr txBox="1"/>
          <p:nvPr/>
        </p:nvSpPr>
        <p:spPr>
          <a:xfrm>
            <a:off x="3767193" y="5934670"/>
            <a:ext cx="501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GVCN: VŨ THỊ NGA HẰNG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5C2CC4-1DB0-FD53-AFCC-2C0938DFAB33}"/>
              </a:ext>
            </a:extLst>
          </p:cNvPr>
          <p:cNvSpPr txBox="1"/>
          <p:nvPr/>
        </p:nvSpPr>
        <p:spPr>
          <a:xfrm>
            <a:off x="1376624" y="743578"/>
            <a:ext cx="10088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6227" y="2752826"/>
            <a:ext cx="6340390" cy="14570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3289" y="3629183"/>
            <a:ext cx="2823923" cy="12156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2147" y="4674894"/>
            <a:ext cx="9054632" cy="12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67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=""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=""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669</Words>
  <Application>Microsoft Office PowerPoint</Application>
  <PresentationFormat>Widescreen</PresentationFormat>
  <Paragraphs>64</Paragraphs>
  <Slides>25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宋体</vt:lpstr>
      <vt:lpstr>Abril Fatface</vt:lpstr>
      <vt:lpstr>Aldrich</vt:lpstr>
      <vt:lpstr>Arial</vt:lpstr>
      <vt:lpstr>Calibri</vt:lpstr>
      <vt:lpstr>Calibri Light</vt:lpstr>
      <vt:lpstr>Cambria</vt:lpstr>
      <vt:lpstr>等线</vt:lpstr>
      <vt:lpstr>等线 Light</vt:lpstr>
      <vt:lpstr>DFPOP1-W9</vt:lpstr>
      <vt:lpstr>DM Sans</vt:lpstr>
      <vt:lpstr>Pompiere</vt:lpstr>
      <vt:lpstr>Times New Roman</vt:lpstr>
      <vt:lpstr>印品黑体</vt:lpstr>
      <vt:lpstr>方正黑体简体</vt:lpstr>
      <vt:lpstr>Custom Design</vt:lpstr>
      <vt:lpstr>1_Office Theme</vt:lpstr>
      <vt:lpstr>1_Custom Design</vt:lpstr>
      <vt:lpstr>2_Custom Design</vt:lpstr>
      <vt:lpstr>SlidesMania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2024-01-22T08:52:43Z</dcterms:created>
  <dcterms:modified xsi:type="dcterms:W3CDTF">2025-04-11T00:39:36Z</dcterms:modified>
</cp:coreProperties>
</file>