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audio3.wav" ContentType="audio/x-wav"/>
  <Override PartName="/ppt/media/audio4.wav" ContentType="audio/x-wav"/>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9" r:id="rId2"/>
    <p:sldId id="257" r:id="rId3"/>
    <p:sldId id="256" r:id="rId4"/>
    <p:sldId id="281" r:id="rId5"/>
    <p:sldId id="282" r:id="rId6"/>
    <p:sldId id="283" r:id="rId7"/>
    <p:sldId id="258" r:id="rId8"/>
    <p:sldId id="286" r:id="rId9"/>
    <p:sldId id="287" r:id="rId10"/>
    <p:sldId id="289" r:id="rId11"/>
    <p:sldId id="3787" r:id="rId12"/>
    <p:sldId id="3928" r:id="rId13"/>
    <p:sldId id="3792" r:id="rId14"/>
    <p:sldId id="3826" r:id="rId15"/>
    <p:sldId id="3929" r:id="rId16"/>
    <p:sldId id="3893" r:id="rId17"/>
    <p:sldId id="3822" r:id="rId18"/>
    <p:sldId id="3897" r:id="rId19"/>
    <p:sldId id="3930" r:id="rId20"/>
    <p:sldId id="3932" r:id="rId21"/>
    <p:sldId id="2007577232" r:id="rId22"/>
    <p:sldId id="2007577233" r:id="rId23"/>
    <p:sldId id="2007577234" r:id="rId24"/>
    <p:sldId id="2007577215" r:id="rId25"/>
    <p:sldId id="2007577229" r:id="rId26"/>
    <p:sldId id="2007577235" r:id="rId27"/>
    <p:sldId id="3904" r:id="rId28"/>
    <p:sldId id="2007577236" r:id="rId29"/>
    <p:sldId id="200757723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D4F0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46E4BC-692A-42E2-9EE5-FA9CFDE67211}" v="1" dt="2025-04-03T13:52:28.505"/>
    <p1510:client id="{884E3B0D-F209-4793-BDB5-736D6E929897}" v="1" dt="2025-04-03T09:53:05.0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6" d="100"/>
          <a:sy n="76" d="100"/>
        </p:scale>
        <p:origin x="107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u Hang" userId="c70d556e7010946c" providerId="LiveId" clId="{2E46E4BC-692A-42E2-9EE5-FA9CFDE67211}"/>
    <pc:docChg chg="custSel modSld">
      <pc:chgData name="Vu Hang" userId="c70d556e7010946c" providerId="LiveId" clId="{2E46E4BC-692A-42E2-9EE5-FA9CFDE67211}" dt="2025-04-03T13:53:31.162" v="103" actId="207"/>
      <pc:docMkLst>
        <pc:docMk/>
      </pc:docMkLst>
      <pc:sldChg chg="addSp delSp modSp mod">
        <pc:chgData name="Vu Hang" userId="c70d556e7010946c" providerId="LiveId" clId="{2E46E4BC-692A-42E2-9EE5-FA9CFDE67211}" dt="2025-04-03T13:53:31.162" v="103" actId="207"/>
        <pc:sldMkLst>
          <pc:docMk/>
          <pc:sldMk cId="0" sldId="259"/>
        </pc:sldMkLst>
        <pc:spChg chg="del">
          <ac:chgData name="Vu Hang" userId="c70d556e7010946c" providerId="LiveId" clId="{2E46E4BC-692A-42E2-9EE5-FA9CFDE67211}" dt="2025-04-03T13:52:23.107" v="0" actId="478"/>
          <ac:spMkLst>
            <pc:docMk/>
            <pc:sldMk cId="0" sldId="259"/>
            <ac:spMk id="5" creationId="{4E2504D6-1C9D-081D-7137-20FD1A851A6F}"/>
          </ac:spMkLst>
        </pc:spChg>
        <pc:spChg chg="add mod">
          <ac:chgData name="Vu Hang" userId="c70d556e7010946c" providerId="LiveId" clId="{2E46E4BC-692A-42E2-9EE5-FA9CFDE67211}" dt="2025-04-03T13:53:31.162" v="103" actId="207"/>
          <ac:spMkLst>
            <pc:docMk/>
            <pc:sldMk cId="0" sldId="259"/>
            <ac:spMk id="6" creationId="{BE97FD66-CD3F-02E3-2ACD-538C893A294E}"/>
          </ac:spMkLst>
        </pc:spChg>
        <pc:picChg chg="mod">
          <ac:chgData name="Vu Hang" userId="c70d556e7010946c" providerId="LiveId" clId="{2E46E4BC-692A-42E2-9EE5-FA9CFDE67211}" dt="2025-04-03T13:53:12.721" v="98" actId="14100"/>
          <ac:picMkLst>
            <pc:docMk/>
            <pc:sldMk cId="0" sldId="259"/>
            <ac:picMk id="30" creationId="{669A8F93-8107-1CA3-D897-E48080CBE1A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2AE7-840F-4739-91E2-F2C2F8B3BE48}"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BDD8D6-B194-47C9-A825-96ADDEB11352}" type="slidenum">
              <a:rPr lang="en-US" smtClean="0"/>
              <a:t>‹#›</a:t>
            </a:fld>
            <a:endParaRPr lang="en-US"/>
          </a:p>
        </p:txBody>
      </p:sp>
    </p:spTree>
    <p:extLst>
      <p:ext uri="{BB962C8B-B14F-4D97-AF65-F5344CB8AC3E}">
        <p14:creationId xmlns:p14="http://schemas.microsoft.com/office/powerpoint/2010/main" val="1330168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6DBBD-9A0D-48D4-9700-A5121946622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6459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31A9B-C160-CE5B-60BB-3A3B31BAF48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213506B-49D9-F98F-3F62-9C9C327175B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5A8B243-546A-FB98-868A-398EA3C8D89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9E73908-D822-178F-E586-43F88CD851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265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D1DC0-96A6-E56C-D4E9-3F09DCCC464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FE8ADAC-1761-F819-AE05-C6D6CD997E4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99F530D-0A65-A765-CD4E-B55650448F5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3522838-96AB-8AE8-A8FD-8D051BF338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45706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67E01-A858-0246-582E-DEB2FFB73C5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F3DF556-7207-3B02-8B17-2233A64B880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B9F4A4E-1EAB-BFAD-DB49-6FBDCEE26E2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5621FA7-1F81-BDC4-33F0-EF6E4D15AA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79191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8F5F3-74E4-CCF6-1702-39DF2C86061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07A33EE-226F-1A36-D085-56BC92981E0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1BC4C76-90B3-CD53-9DD1-5F967D7AD01A}"/>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60BA6ECE-3462-8623-8CDD-9EF0FDBA94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7319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FB414-C1C4-77D0-7FE2-D4B6CA6888D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FFD9612-3867-FB94-4504-35F060B57CC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5AFD315-BD0C-1B98-2EDA-1B53355DBF9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9C976F8-7D8A-6723-0B09-5A7EE4914F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26156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0066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ADF20-84BA-B3BF-0DC1-4E95A85652A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D59BEBD-C454-1D59-BE5E-272AA25FFC0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C35FC22-CB7B-D043-397B-66F2AB8202F4}"/>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6661914-660F-9B9A-DA97-F4BE9D5874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61246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62D74-08DB-650B-7A85-69E9F1E443D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43AF384-727D-7201-396D-EAA6664BBC9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815AF45-3868-EBA5-E54D-0BD97A50D12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718644A2-B3D7-D676-3174-1963DA9030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3450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A0377-A86C-98AE-8220-86D845B7D32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44511FF-1DBE-04A9-B0D6-31CFD9D62D3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792A1B8-EB00-4E2B-A368-340A241B124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D6670DB-7C09-5AD9-DDFF-59229098C8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49976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3</a:t>
            </a:fld>
            <a:endParaRPr lang="en-US"/>
          </a:p>
        </p:txBody>
      </p:sp>
    </p:spTree>
    <p:extLst>
      <p:ext uri="{BB962C8B-B14F-4D97-AF65-F5344CB8AC3E}">
        <p14:creationId xmlns:p14="http://schemas.microsoft.com/office/powerpoint/2010/main" val="842343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87F80-5EBF-C00F-39DC-DE6E5CF4546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B645DF0-A0C4-B053-ED3C-D104CD2713B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AD2CC4-DFE3-75BE-17F0-64103F3DDFB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CA65A15-8226-8C02-EACE-3CB47BEE42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88914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5FFFD-8023-1FF2-5F28-6A0587E957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8E5BB5-8FEB-EE07-65E4-3F5C7AE7A2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2899B2-5CD9-5789-BFF3-03B11C6420BB}"/>
              </a:ext>
            </a:extLst>
          </p:cNvPr>
          <p:cNvSpPr>
            <a:spLocks noGrp="1"/>
          </p:cNvSpPr>
          <p:nvPr>
            <p:ph type="dt" sz="half" idx="10"/>
          </p:nvPr>
        </p:nvSpPr>
        <p:spPr/>
        <p:txBody>
          <a:bodyPr/>
          <a:lstStyle/>
          <a:p>
            <a:fld id="{4E4690F8-17BB-40AC-8DBC-DCDC51AA2D85}" type="datetimeFigureOut">
              <a:rPr lang="en-US" smtClean="0"/>
              <a:t>4/3/2025</a:t>
            </a:fld>
            <a:endParaRPr lang="en-US"/>
          </a:p>
        </p:txBody>
      </p:sp>
      <p:sp>
        <p:nvSpPr>
          <p:cNvPr id="5" name="Footer Placeholder 4">
            <a:extLst>
              <a:ext uri="{FF2B5EF4-FFF2-40B4-BE49-F238E27FC236}">
                <a16:creationId xmlns:a16="http://schemas.microsoft.com/office/drawing/2014/main" id="{8B6F1874-0BFE-6790-092E-91E196166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6199F-7AC4-3E63-AD10-3E6E41290EFC}"/>
              </a:ext>
            </a:extLst>
          </p:cNvPr>
          <p:cNvSpPr>
            <a:spLocks noGrp="1"/>
          </p:cNvSpPr>
          <p:nvPr>
            <p:ph type="sldNum" sz="quarter" idx="12"/>
          </p:nvPr>
        </p:nvSpPr>
        <p:spPr/>
        <p:txBody>
          <a:bodyPr/>
          <a:lstStyle/>
          <a:p>
            <a:fld id="{FEE9A43B-5821-4B49-AE24-B8E6BEBD5C1A}" type="slidenum">
              <a:rPr lang="en-US" smtClean="0"/>
              <a:t>‹#›</a:t>
            </a:fld>
            <a:endParaRPr lang="en-US"/>
          </a:p>
        </p:txBody>
      </p:sp>
    </p:spTree>
    <p:extLst>
      <p:ext uri="{BB962C8B-B14F-4D97-AF65-F5344CB8AC3E}">
        <p14:creationId xmlns:p14="http://schemas.microsoft.com/office/powerpoint/2010/main" val="3837964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57E80-C603-AD2B-C534-7CA28F128C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D5035-290C-8C89-B639-294B1655B8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A8E24-54DF-E0A3-904B-23B527D14980}"/>
              </a:ext>
            </a:extLst>
          </p:cNvPr>
          <p:cNvSpPr>
            <a:spLocks noGrp="1"/>
          </p:cNvSpPr>
          <p:nvPr>
            <p:ph type="dt" sz="half" idx="10"/>
          </p:nvPr>
        </p:nvSpPr>
        <p:spPr/>
        <p:txBody>
          <a:bodyPr/>
          <a:lstStyle/>
          <a:p>
            <a:fld id="{4E4690F8-17BB-40AC-8DBC-DCDC51AA2D85}" type="datetimeFigureOut">
              <a:rPr lang="en-US" smtClean="0"/>
              <a:t>4/3/2025</a:t>
            </a:fld>
            <a:endParaRPr lang="en-US"/>
          </a:p>
        </p:txBody>
      </p:sp>
      <p:sp>
        <p:nvSpPr>
          <p:cNvPr id="5" name="Footer Placeholder 4">
            <a:extLst>
              <a:ext uri="{FF2B5EF4-FFF2-40B4-BE49-F238E27FC236}">
                <a16:creationId xmlns:a16="http://schemas.microsoft.com/office/drawing/2014/main" id="{E5605A8E-656E-2300-3840-7D4FEC26F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9A7C0E-732A-EDED-5F56-54430B9AE83A}"/>
              </a:ext>
            </a:extLst>
          </p:cNvPr>
          <p:cNvSpPr>
            <a:spLocks noGrp="1"/>
          </p:cNvSpPr>
          <p:nvPr>
            <p:ph type="sldNum" sz="quarter" idx="12"/>
          </p:nvPr>
        </p:nvSpPr>
        <p:spPr/>
        <p:txBody>
          <a:bodyPr/>
          <a:lstStyle/>
          <a:p>
            <a:fld id="{FEE9A43B-5821-4B49-AE24-B8E6BEBD5C1A}" type="slidenum">
              <a:rPr lang="en-US" smtClean="0"/>
              <a:t>‹#›</a:t>
            </a:fld>
            <a:endParaRPr lang="en-US"/>
          </a:p>
        </p:txBody>
      </p:sp>
    </p:spTree>
    <p:extLst>
      <p:ext uri="{BB962C8B-B14F-4D97-AF65-F5344CB8AC3E}">
        <p14:creationId xmlns:p14="http://schemas.microsoft.com/office/powerpoint/2010/main" val="825982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3946C0-249D-3AE8-AED8-2374B63348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F7637C-CE3C-642F-6B43-B5B0669655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A2AB0-B69F-5E47-6B46-5FA0202DF5B6}"/>
              </a:ext>
            </a:extLst>
          </p:cNvPr>
          <p:cNvSpPr>
            <a:spLocks noGrp="1"/>
          </p:cNvSpPr>
          <p:nvPr>
            <p:ph type="dt" sz="half" idx="10"/>
          </p:nvPr>
        </p:nvSpPr>
        <p:spPr/>
        <p:txBody>
          <a:bodyPr/>
          <a:lstStyle/>
          <a:p>
            <a:fld id="{4E4690F8-17BB-40AC-8DBC-DCDC51AA2D85}" type="datetimeFigureOut">
              <a:rPr lang="en-US" smtClean="0"/>
              <a:t>4/3/2025</a:t>
            </a:fld>
            <a:endParaRPr lang="en-US"/>
          </a:p>
        </p:txBody>
      </p:sp>
      <p:sp>
        <p:nvSpPr>
          <p:cNvPr id="5" name="Footer Placeholder 4">
            <a:extLst>
              <a:ext uri="{FF2B5EF4-FFF2-40B4-BE49-F238E27FC236}">
                <a16:creationId xmlns:a16="http://schemas.microsoft.com/office/drawing/2014/main" id="{D6938951-D0F3-B11A-F2E1-A3B92E8AC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201B9-E534-00B8-4EBD-CA91489ACFF3}"/>
              </a:ext>
            </a:extLst>
          </p:cNvPr>
          <p:cNvSpPr>
            <a:spLocks noGrp="1"/>
          </p:cNvSpPr>
          <p:nvPr>
            <p:ph type="sldNum" sz="quarter" idx="12"/>
          </p:nvPr>
        </p:nvSpPr>
        <p:spPr/>
        <p:txBody>
          <a:bodyPr/>
          <a:lstStyle/>
          <a:p>
            <a:fld id="{FEE9A43B-5821-4B49-AE24-B8E6BEBD5C1A}" type="slidenum">
              <a:rPr lang="en-US" smtClean="0"/>
              <a:t>‹#›</a:t>
            </a:fld>
            <a:endParaRPr lang="en-US"/>
          </a:p>
        </p:txBody>
      </p:sp>
    </p:spTree>
    <p:extLst>
      <p:ext uri="{BB962C8B-B14F-4D97-AF65-F5344CB8AC3E}">
        <p14:creationId xmlns:p14="http://schemas.microsoft.com/office/powerpoint/2010/main" val="427547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168225755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FB5F-9E7D-ABC8-DF63-1A0F23DBAA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0381E6-B675-23C5-9A82-61FCA8F9D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B9801-A1FE-DE14-3E0B-84A4EF42C6F2}"/>
              </a:ext>
            </a:extLst>
          </p:cNvPr>
          <p:cNvSpPr>
            <a:spLocks noGrp="1"/>
          </p:cNvSpPr>
          <p:nvPr>
            <p:ph type="dt" sz="half" idx="10"/>
          </p:nvPr>
        </p:nvSpPr>
        <p:spPr/>
        <p:txBody>
          <a:bodyPr/>
          <a:lstStyle/>
          <a:p>
            <a:fld id="{4E4690F8-17BB-40AC-8DBC-DCDC51AA2D85}" type="datetimeFigureOut">
              <a:rPr lang="en-US" smtClean="0"/>
              <a:t>4/3/2025</a:t>
            </a:fld>
            <a:endParaRPr lang="en-US"/>
          </a:p>
        </p:txBody>
      </p:sp>
      <p:sp>
        <p:nvSpPr>
          <p:cNvPr id="5" name="Footer Placeholder 4">
            <a:extLst>
              <a:ext uri="{FF2B5EF4-FFF2-40B4-BE49-F238E27FC236}">
                <a16:creationId xmlns:a16="http://schemas.microsoft.com/office/drawing/2014/main" id="{7C1E6DD3-BFBF-48F1-273C-5E8CDB8C6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D80B0-1326-4A0F-CEBF-4E1F1433C985}"/>
              </a:ext>
            </a:extLst>
          </p:cNvPr>
          <p:cNvSpPr>
            <a:spLocks noGrp="1"/>
          </p:cNvSpPr>
          <p:nvPr>
            <p:ph type="sldNum" sz="quarter" idx="12"/>
          </p:nvPr>
        </p:nvSpPr>
        <p:spPr/>
        <p:txBody>
          <a:bodyPr/>
          <a:lstStyle/>
          <a:p>
            <a:fld id="{FEE9A43B-5821-4B49-AE24-B8E6BEBD5C1A}" type="slidenum">
              <a:rPr lang="en-US" smtClean="0"/>
              <a:t>‹#›</a:t>
            </a:fld>
            <a:endParaRPr lang="en-US"/>
          </a:p>
        </p:txBody>
      </p:sp>
    </p:spTree>
    <p:extLst>
      <p:ext uri="{BB962C8B-B14F-4D97-AF65-F5344CB8AC3E}">
        <p14:creationId xmlns:p14="http://schemas.microsoft.com/office/powerpoint/2010/main" val="4142613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AF46C-4750-6966-7DBE-A5F35E6768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91793F-6E73-7CA9-1607-7BD865DFAD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A8FECE-7E88-CC0A-87A1-B7479760F273}"/>
              </a:ext>
            </a:extLst>
          </p:cNvPr>
          <p:cNvSpPr>
            <a:spLocks noGrp="1"/>
          </p:cNvSpPr>
          <p:nvPr>
            <p:ph type="dt" sz="half" idx="10"/>
          </p:nvPr>
        </p:nvSpPr>
        <p:spPr/>
        <p:txBody>
          <a:bodyPr/>
          <a:lstStyle/>
          <a:p>
            <a:fld id="{4E4690F8-17BB-40AC-8DBC-DCDC51AA2D85}" type="datetimeFigureOut">
              <a:rPr lang="en-US" smtClean="0"/>
              <a:t>4/3/2025</a:t>
            </a:fld>
            <a:endParaRPr lang="en-US"/>
          </a:p>
        </p:txBody>
      </p:sp>
      <p:sp>
        <p:nvSpPr>
          <p:cNvPr id="5" name="Footer Placeholder 4">
            <a:extLst>
              <a:ext uri="{FF2B5EF4-FFF2-40B4-BE49-F238E27FC236}">
                <a16:creationId xmlns:a16="http://schemas.microsoft.com/office/drawing/2014/main" id="{F0AAE673-4EA3-DC7E-DB33-711E987DC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AB7D8-7E2A-668E-962A-A7CDEED72910}"/>
              </a:ext>
            </a:extLst>
          </p:cNvPr>
          <p:cNvSpPr>
            <a:spLocks noGrp="1"/>
          </p:cNvSpPr>
          <p:nvPr>
            <p:ph type="sldNum" sz="quarter" idx="12"/>
          </p:nvPr>
        </p:nvSpPr>
        <p:spPr/>
        <p:txBody>
          <a:bodyPr/>
          <a:lstStyle/>
          <a:p>
            <a:fld id="{FEE9A43B-5821-4B49-AE24-B8E6BEBD5C1A}" type="slidenum">
              <a:rPr lang="en-US" smtClean="0"/>
              <a:t>‹#›</a:t>
            </a:fld>
            <a:endParaRPr lang="en-US"/>
          </a:p>
        </p:txBody>
      </p:sp>
    </p:spTree>
    <p:extLst>
      <p:ext uri="{BB962C8B-B14F-4D97-AF65-F5344CB8AC3E}">
        <p14:creationId xmlns:p14="http://schemas.microsoft.com/office/powerpoint/2010/main" val="1965415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CCBC-E84D-576A-B506-9BB5090A6E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435D4B-6D41-E293-C9D3-3F05617D89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886385-A902-BD10-4062-3E0C14D611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2700F-F1E8-59A5-B284-F4C6FE801E2B}"/>
              </a:ext>
            </a:extLst>
          </p:cNvPr>
          <p:cNvSpPr>
            <a:spLocks noGrp="1"/>
          </p:cNvSpPr>
          <p:nvPr>
            <p:ph type="dt" sz="half" idx="10"/>
          </p:nvPr>
        </p:nvSpPr>
        <p:spPr/>
        <p:txBody>
          <a:bodyPr/>
          <a:lstStyle/>
          <a:p>
            <a:fld id="{4E4690F8-17BB-40AC-8DBC-DCDC51AA2D85}" type="datetimeFigureOut">
              <a:rPr lang="en-US" smtClean="0"/>
              <a:t>4/3/2025</a:t>
            </a:fld>
            <a:endParaRPr lang="en-US"/>
          </a:p>
        </p:txBody>
      </p:sp>
      <p:sp>
        <p:nvSpPr>
          <p:cNvPr id="6" name="Footer Placeholder 5">
            <a:extLst>
              <a:ext uri="{FF2B5EF4-FFF2-40B4-BE49-F238E27FC236}">
                <a16:creationId xmlns:a16="http://schemas.microsoft.com/office/drawing/2014/main" id="{946A667B-568E-67EE-B93B-3C55D82F86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082D6E-1AF8-0325-37A1-8CAEEB144CB5}"/>
              </a:ext>
            </a:extLst>
          </p:cNvPr>
          <p:cNvSpPr>
            <a:spLocks noGrp="1"/>
          </p:cNvSpPr>
          <p:nvPr>
            <p:ph type="sldNum" sz="quarter" idx="12"/>
          </p:nvPr>
        </p:nvSpPr>
        <p:spPr/>
        <p:txBody>
          <a:bodyPr/>
          <a:lstStyle/>
          <a:p>
            <a:fld id="{FEE9A43B-5821-4B49-AE24-B8E6BEBD5C1A}" type="slidenum">
              <a:rPr lang="en-US" smtClean="0"/>
              <a:t>‹#›</a:t>
            </a:fld>
            <a:endParaRPr lang="en-US"/>
          </a:p>
        </p:txBody>
      </p:sp>
    </p:spTree>
    <p:extLst>
      <p:ext uri="{BB962C8B-B14F-4D97-AF65-F5344CB8AC3E}">
        <p14:creationId xmlns:p14="http://schemas.microsoft.com/office/powerpoint/2010/main" val="3258372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8A80-7760-4255-30ED-885EAF9F68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DA344A-6C47-ED5A-0204-210A19ACC4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9F06A3-37AD-BC6F-3006-B78F79C6F8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7AB55B-9811-1472-A972-5FB6586A1A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39A909-D33A-13EE-7D50-A1F4ED1644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7B0D86-325D-218D-8CCA-08DE92941C9D}"/>
              </a:ext>
            </a:extLst>
          </p:cNvPr>
          <p:cNvSpPr>
            <a:spLocks noGrp="1"/>
          </p:cNvSpPr>
          <p:nvPr>
            <p:ph type="dt" sz="half" idx="10"/>
          </p:nvPr>
        </p:nvSpPr>
        <p:spPr/>
        <p:txBody>
          <a:bodyPr/>
          <a:lstStyle/>
          <a:p>
            <a:fld id="{4E4690F8-17BB-40AC-8DBC-DCDC51AA2D85}" type="datetimeFigureOut">
              <a:rPr lang="en-US" smtClean="0"/>
              <a:t>4/3/2025</a:t>
            </a:fld>
            <a:endParaRPr lang="en-US"/>
          </a:p>
        </p:txBody>
      </p:sp>
      <p:sp>
        <p:nvSpPr>
          <p:cNvPr id="8" name="Footer Placeholder 7">
            <a:extLst>
              <a:ext uri="{FF2B5EF4-FFF2-40B4-BE49-F238E27FC236}">
                <a16:creationId xmlns:a16="http://schemas.microsoft.com/office/drawing/2014/main" id="{41D644E8-C258-2D41-8FA7-02FC4FB958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0EF932-C3B5-0645-F717-ACA23D9F5968}"/>
              </a:ext>
            </a:extLst>
          </p:cNvPr>
          <p:cNvSpPr>
            <a:spLocks noGrp="1"/>
          </p:cNvSpPr>
          <p:nvPr>
            <p:ph type="sldNum" sz="quarter" idx="12"/>
          </p:nvPr>
        </p:nvSpPr>
        <p:spPr/>
        <p:txBody>
          <a:bodyPr/>
          <a:lstStyle/>
          <a:p>
            <a:fld id="{FEE9A43B-5821-4B49-AE24-B8E6BEBD5C1A}" type="slidenum">
              <a:rPr lang="en-US" smtClean="0"/>
              <a:t>‹#›</a:t>
            </a:fld>
            <a:endParaRPr lang="en-US"/>
          </a:p>
        </p:txBody>
      </p:sp>
    </p:spTree>
    <p:extLst>
      <p:ext uri="{BB962C8B-B14F-4D97-AF65-F5344CB8AC3E}">
        <p14:creationId xmlns:p14="http://schemas.microsoft.com/office/powerpoint/2010/main" val="189138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CE94-ED1A-D6CC-1E80-B7479CEB57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6E32AA-3AFA-AA75-2F63-04F3789A75CF}"/>
              </a:ext>
            </a:extLst>
          </p:cNvPr>
          <p:cNvSpPr>
            <a:spLocks noGrp="1"/>
          </p:cNvSpPr>
          <p:nvPr>
            <p:ph type="dt" sz="half" idx="10"/>
          </p:nvPr>
        </p:nvSpPr>
        <p:spPr/>
        <p:txBody>
          <a:bodyPr/>
          <a:lstStyle/>
          <a:p>
            <a:fld id="{4E4690F8-17BB-40AC-8DBC-DCDC51AA2D85}" type="datetimeFigureOut">
              <a:rPr lang="en-US" smtClean="0"/>
              <a:t>4/3/2025</a:t>
            </a:fld>
            <a:endParaRPr lang="en-US"/>
          </a:p>
        </p:txBody>
      </p:sp>
      <p:sp>
        <p:nvSpPr>
          <p:cNvPr id="4" name="Footer Placeholder 3">
            <a:extLst>
              <a:ext uri="{FF2B5EF4-FFF2-40B4-BE49-F238E27FC236}">
                <a16:creationId xmlns:a16="http://schemas.microsoft.com/office/drawing/2014/main" id="{E6EFFC86-5926-4304-B88A-9FC9825B8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D59BA5-ED7B-B372-C291-8FAF630A3D79}"/>
              </a:ext>
            </a:extLst>
          </p:cNvPr>
          <p:cNvSpPr>
            <a:spLocks noGrp="1"/>
          </p:cNvSpPr>
          <p:nvPr>
            <p:ph type="sldNum" sz="quarter" idx="12"/>
          </p:nvPr>
        </p:nvSpPr>
        <p:spPr/>
        <p:txBody>
          <a:bodyPr/>
          <a:lstStyle/>
          <a:p>
            <a:fld id="{FEE9A43B-5821-4B49-AE24-B8E6BEBD5C1A}" type="slidenum">
              <a:rPr lang="en-US" smtClean="0"/>
              <a:t>‹#›</a:t>
            </a:fld>
            <a:endParaRPr lang="en-US"/>
          </a:p>
        </p:txBody>
      </p:sp>
    </p:spTree>
    <p:extLst>
      <p:ext uri="{BB962C8B-B14F-4D97-AF65-F5344CB8AC3E}">
        <p14:creationId xmlns:p14="http://schemas.microsoft.com/office/powerpoint/2010/main" val="2542575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547888-F5D0-6035-0C7C-933F131AE26E}"/>
              </a:ext>
            </a:extLst>
          </p:cNvPr>
          <p:cNvSpPr>
            <a:spLocks noGrp="1"/>
          </p:cNvSpPr>
          <p:nvPr>
            <p:ph type="dt" sz="half" idx="10"/>
          </p:nvPr>
        </p:nvSpPr>
        <p:spPr/>
        <p:txBody>
          <a:bodyPr/>
          <a:lstStyle/>
          <a:p>
            <a:fld id="{4E4690F8-17BB-40AC-8DBC-DCDC51AA2D85}" type="datetimeFigureOut">
              <a:rPr lang="en-US" smtClean="0"/>
              <a:t>4/3/2025</a:t>
            </a:fld>
            <a:endParaRPr lang="en-US"/>
          </a:p>
        </p:txBody>
      </p:sp>
      <p:sp>
        <p:nvSpPr>
          <p:cNvPr id="3" name="Footer Placeholder 2">
            <a:extLst>
              <a:ext uri="{FF2B5EF4-FFF2-40B4-BE49-F238E27FC236}">
                <a16:creationId xmlns:a16="http://schemas.microsoft.com/office/drawing/2014/main" id="{70C4A219-B5C9-3983-161F-DD080E2C57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F5838F-1D44-A59F-0356-FE2B616D04C1}"/>
              </a:ext>
            </a:extLst>
          </p:cNvPr>
          <p:cNvSpPr>
            <a:spLocks noGrp="1"/>
          </p:cNvSpPr>
          <p:nvPr>
            <p:ph type="sldNum" sz="quarter" idx="12"/>
          </p:nvPr>
        </p:nvSpPr>
        <p:spPr/>
        <p:txBody>
          <a:bodyPr/>
          <a:lstStyle/>
          <a:p>
            <a:fld id="{FEE9A43B-5821-4B49-AE24-B8E6BEBD5C1A}" type="slidenum">
              <a:rPr lang="en-US" smtClean="0"/>
              <a:t>‹#›</a:t>
            </a:fld>
            <a:endParaRPr lang="en-US"/>
          </a:p>
        </p:txBody>
      </p:sp>
    </p:spTree>
    <p:extLst>
      <p:ext uri="{BB962C8B-B14F-4D97-AF65-F5344CB8AC3E}">
        <p14:creationId xmlns:p14="http://schemas.microsoft.com/office/powerpoint/2010/main" val="1687764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B7006-5B0F-6618-D5EB-7C6E41BEA6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6A72BE-C2B9-58A9-7C4D-34C3A06099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8A48E-154B-8CD9-A784-25E3BBDA13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E8F4A-221E-B203-4B5B-EFED330039D5}"/>
              </a:ext>
            </a:extLst>
          </p:cNvPr>
          <p:cNvSpPr>
            <a:spLocks noGrp="1"/>
          </p:cNvSpPr>
          <p:nvPr>
            <p:ph type="dt" sz="half" idx="10"/>
          </p:nvPr>
        </p:nvSpPr>
        <p:spPr/>
        <p:txBody>
          <a:bodyPr/>
          <a:lstStyle/>
          <a:p>
            <a:fld id="{4E4690F8-17BB-40AC-8DBC-DCDC51AA2D85}" type="datetimeFigureOut">
              <a:rPr lang="en-US" smtClean="0"/>
              <a:t>4/3/2025</a:t>
            </a:fld>
            <a:endParaRPr lang="en-US"/>
          </a:p>
        </p:txBody>
      </p:sp>
      <p:sp>
        <p:nvSpPr>
          <p:cNvPr id="6" name="Footer Placeholder 5">
            <a:extLst>
              <a:ext uri="{FF2B5EF4-FFF2-40B4-BE49-F238E27FC236}">
                <a16:creationId xmlns:a16="http://schemas.microsoft.com/office/drawing/2014/main" id="{B93D292B-6C9A-410C-EC6B-6C12EEA96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97B45F-E97D-55EE-C734-01A0935AABB7}"/>
              </a:ext>
            </a:extLst>
          </p:cNvPr>
          <p:cNvSpPr>
            <a:spLocks noGrp="1"/>
          </p:cNvSpPr>
          <p:nvPr>
            <p:ph type="sldNum" sz="quarter" idx="12"/>
          </p:nvPr>
        </p:nvSpPr>
        <p:spPr/>
        <p:txBody>
          <a:bodyPr/>
          <a:lstStyle/>
          <a:p>
            <a:fld id="{FEE9A43B-5821-4B49-AE24-B8E6BEBD5C1A}" type="slidenum">
              <a:rPr lang="en-US" smtClean="0"/>
              <a:t>‹#›</a:t>
            </a:fld>
            <a:endParaRPr lang="en-US"/>
          </a:p>
        </p:txBody>
      </p:sp>
    </p:spTree>
    <p:extLst>
      <p:ext uri="{BB962C8B-B14F-4D97-AF65-F5344CB8AC3E}">
        <p14:creationId xmlns:p14="http://schemas.microsoft.com/office/powerpoint/2010/main" val="387550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81590-A76D-D968-0371-27CF7505B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CEC478-64E7-9553-3182-BB9CC53333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8AB2B-9856-09C3-D5C9-06C37EEEFC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7E6891-039E-0627-A176-1FFA879D0A34}"/>
              </a:ext>
            </a:extLst>
          </p:cNvPr>
          <p:cNvSpPr>
            <a:spLocks noGrp="1"/>
          </p:cNvSpPr>
          <p:nvPr>
            <p:ph type="dt" sz="half" idx="10"/>
          </p:nvPr>
        </p:nvSpPr>
        <p:spPr/>
        <p:txBody>
          <a:bodyPr/>
          <a:lstStyle/>
          <a:p>
            <a:fld id="{4E4690F8-17BB-40AC-8DBC-DCDC51AA2D85}" type="datetimeFigureOut">
              <a:rPr lang="en-US" smtClean="0"/>
              <a:t>4/3/2025</a:t>
            </a:fld>
            <a:endParaRPr lang="en-US"/>
          </a:p>
        </p:txBody>
      </p:sp>
      <p:sp>
        <p:nvSpPr>
          <p:cNvPr id="6" name="Footer Placeholder 5">
            <a:extLst>
              <a:ext uri="{FF2B5EF4-FFF2-40B4-BE49-F238E27FC236}">
                <a16:creationId xmlns:a16="http://schemas.microsoft.com/office/drawing/2014/main" id="{C536AEF9-77CF-179E-5F40-E34FDDEBF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E4DFC-B911-ACD9-A289-D3BDE2CF82DC}"/>
              </a:ext>
            </a:extLst>
          </p:cNvPr>
          <p:cNvSpPr>
            <a:spLocks noGrp="1"/>
          </p:cNvSpPr>
          <p:nvPr>
            <p:ph type="sldNum" sz="quarter" idx="12"/>
          </p:nvPr>
        </p:nvSpPr>
        <p:spPr/>
        <p:txBody>
          <a:bodyPr/>
          <a:lstStyle/>
          <a:p>
            <a:fld id="{FEE9A43B-5821-4B49-AE24-B8E6BEBD5C1A}" type="slidenum">
              <a:rPr lang="en-US" smtClean="0"/>
              <a:t>‹#›</a:t>
            </a:fld>
            <a:endParaRPr lang="en-US"/>
          </a:p>
        </p:txBody>
      </p:sp>
    </p:spTree>
    <p:extLst>
      <p:ext uri="{BB962C8B-B14F-4D97-AF65-F5344CB8AC3E}">
        <p14:creationId xmlns:p14="http://schemas.microsoft.com/office/powerpoint/2010/main" val="214580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8F13ED-26A3-F515-9FBD-EA7C13AA5A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5C4AB1-E422-46A6-B0BA-FEF4C4E7F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0339-ACC1-0D0E-BFCE-254E00810B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690F8-17BB-40AC-8DBC-DCDC51AA2D85}" type="datetimeFigureOut">
              <a:rPr lang="en-US" smtClean="0"/>
              <a:t>4/3/2025</a:t>
            </a:fld>
            <a:endParaRPr lang="en-US"/>
          </a:p>
        </p:txBody>
      </p:sp>
      <p:sp>
        <p:nvSpPr>
          <p:cNvPr id="5" name="Footer Placeholder 4">
            <a:extLst>
              <a:ext uri="{FF2B5EF4-FFF2-40B4-BE49-F238E27FC236}">
                <a16:creationId xmlns:a16="http://schemas.microsoft.com/office/drawing/2014/main" id="{382A140C-54EC-0888-BAEC-299A872D7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F02A19-50E7-8C48-6ED7-FD9D56756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9A43B-5821-4B49-AE24-B8E6BEBD5C1A}" type="slidenum">
              <a:rPr lang="en-US" smtClean="0"/>
              <a:t>‹#›</a:t>
            </a:fld>
            <a:endParaRPr lang="en-US"/>
          </a:p>
        </p:txBody>
      </p:sp>
    </p:spTree>
    <p:extLst>
      <p:ext uri="{BB962C8B-B14F-4D97-AF65-F5344CB8AC3E}">
        <p14:creationId xmlns:p14="http://schemas.microsoft.com/office/powerpoint/2010/main" val="3768717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jpg"/><Relationship Id="rId7" Type="http://schemas.openxmlformats.org/officeDocument/2006/relationships/image" Target="../media/image44.emf"/><Relationship Id="rId12"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3.emf"/><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0.jp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42.png"/><Relationship Id="rId10" Type="http://schemas.openxmlformats.org/officeDocument/2006/relationships/image" Target="../media/image51.png"/><Relationship Id="rId4" Type="http://schemas.openxmlformats.org/officeDocument/2006/relationships/image" Target="../media/image41.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4.emf"/><Relationship Id="rId12" Type="http://schemas.openxmlformats.org/officeDocument/2006/relationships/image" Target="../media/image57.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3.emf"/><Relationship Id="rId11" Type="http://schemas.openxmlformats.org/officeDocument/2006/relationships/image" Target="../media/image56.emf"/><Relationship Id="rId5" Type="http://schemas.openxmlformats.org/officeDocument/2006/relationships/image" Target="../media/image42.png"/><Relationship Id="rId10" Type="http://schemas.openxmlformats.org/officeDocument/2006/relationships/image" Target="../media/image44.emf"/><Relationship Id="rId4" Type="http://schemas.openxmlformats.org/officeDocument/2006/relationships/image" Target="../media/image41.png"/><Relationship Id="rId9" Type="http://schemas.openxmlformats.org/officeDocument/2006/relationships/image" Target="../media/image55.emf"/></Relationships>
</file>

<file path=ppt/slides/_rels/slide14.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3.emf"/><Relationship Id="rId7" Type="http://schemas.openxmlformats.org/officeDocument/2006/relationships/image" Target="../media/image56.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emf"/><Relationship Id="rId11" Type="http://schemas.openxmlformats.org/officeDocument/2006/relationships/image" Target="../media/image61.png"/><Relationship Id="rId5" Type="http://schemas.openxmlformats.org/officeDocument/2006/relationships/image" Target="../media/image43.emf"/><Relationship Id="rId10" Type="http://schemas.openxmlformats.org/officeDocument/2006/relationships/image" Target="../media/image60.png"/><Relationship Id="rId4" Type="http://schemas.openxmlformats.org/officeDocument/2006/relationships/image" Target="../media/image54.emf"/><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52.png"/><Relationship Id="rId7" Type="http://schemas.openxmlformats.org/officeDocument/2006/relationships/image" Target="../media/image54.emf"/><Relationship Id="rId12" Type="http://schemas.openxmlformats.org/officeDocument/2006/relationships/image" Target="../media/image57.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3.emf"/><Relationship Id="rId11" Type="http://schemas.openxmlformats.org/officeDocument/2006/relationships/image" Target="../media/image56.emf"/><Relationship Id="rId5" Type="http://schemas.openxmlformats.org/officeDocument/2006/relationships/image" Target="../media/image42.png"/><Relationship Id="rId10" Type="http://schemas.openxmlformats.org/officeDocument/2006/relationships/image" Target="../media/image44.emf"/><Relationship Id="rId4" Type="http://schemas.openxmlformats.org/officeDocument/2006/relationships/image" Target="../media/image41.png"/><Relationship Id="rId9" Type="http://schemas.openxmlformats.org/officeDocument/2006/relationships/image" Target="../media/image55.emf"/></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4.emf"/><Relationship Id="rId12" Type="http://schemas.openxmlformats.org/officeDocument/2006/relationships/image" Target="../media/image57.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3.emf"/><Relationship Id="rId11" Type="http://schemas.openxmlformats.org/officeDocument/2006/relationships/image" Target="../media/image56.emf"/><Relationship Id="rId5" Type="http://schemas.openxmlformats.org/officeDocument/2006/relationships/image" Target="../media/image42.png"/><Relationship Id="rId10" Type="http://schemas.openxmlformats.org/officeDocument/2006/relationships/image" Target="../media/image44.emf"/><Relationship Id="rId4" Type="http://schemas.openxmlformats.org/officeDocument/2006/relationships/image" Target="../media/image41.png"/><Relationship Id="rId9" Type="http://schemas.openxmlformats.org/officeDocument/2006/relationships/image" Target="../media/image55.emf"/></Relationships>
</file>

<file path=ppt/slides/_rels/slide18.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3.emf"/><Relationship Id="rId7" Type="http://schemas.openxmlformats.org/officeDocument/2006/relationships/image" Target="../media/image5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10" Type="http://schemas.openxmlformats.org/officeDocument/2006/relationships/image" Target="../media/image68.png"/><Relationship Id="rId4" Type="http://schemas.openxmlformats.org/officeDocument/2006/relationships/image" Target="../media/image54.emf"/><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52.png"/><Relationship Id="rId7" Type="http://schemas.openxmlformats.org/officeDocument/2006/relationships/image" Target="../media/image54.emf"/><Relationship Id="rId12" Type="http://schemas.openxmlformats.org/officeDocument/2006/relationships/image" Target="../media/image57.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3.emf"/><Relationship Id="rId11" Type="http://schemas.openxmlformats.org/officeDocument/2006/relationships/image" Target="../media/image56.emf"/><Relationship Id="rId5" Type="http://schemas.openxmlformats.org/officeDocument/2006/relationships/image" Target="../media/image42.png"/><Relationship Id="rId10" Type="http://schemas.openxmlformats.org/officeDocument/2006/relationships/image" Target="../media/image44.emf"/><Relationship Id="rId4" Type="http://schemas.openxmlformats.org/officeDocument/2006/relationships/image" Target="../media/image41.png"/><Relationship Id="rId9" Type="http://schemas.openxmlformats.org/officeDocument/2006/relationships/image" Target="../media/image55.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4.emf"/><Relationship Id="rId12" Type="http://schemas.openxmlformats.org/officeDocument/2006/relationships/image" Target="../media/image57.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3.emf"/><Relationship Id="rId11" Type="http://schemas.openxmlformats.org/officeDocument/2006/relationships/image" Target="../media/image56.emf"/><Relationship Id="rId5" Type="http://schemas.openxmlformats.org/officeDocument/2006/relationships/image" Target="../media/image42.png"/><Relationship Id="rId10" Type="http://schemas.openxmlformats.org/officeDocument/2006/relationships/image" Target="../media/image44.emf"/><Relationship Id="rId4" Type="http://schemas.openxmlformats.org/officeDocument/2006/relationships/image" Target="../media/image41.png"/><Relationship Id="rId9" Type="http://schemas.openxmlformats.org/officeDocument/2006/relationships/image" Target="../media/image55.emf"/></Relationships>
</file>

<file path=ppt/slides/_rels/slide21.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3.emf"/><Relationship Id="rId7" Type="http://schemas.openxmlformats.org/officeDocument/2006/relationships/image" Target="../media/image56.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10" Type="http://schemas.openxmlformats.org/officeDocument/2006/relationships/image" Target="../media/image68.png"/><Relationship Id="rId4" Type="http://schemas.openxmlformats.org/officeDocument/2006/relationships/image" Target="../media/image54.emf"/><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3.emf"/><Relationship Id="rId7" Type="http://schemas.openxmlformats.org/officeDocument/2006/relationships/image" Target="../media/image56.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10" Type="http://schemas.openxmlformats.org/officeDocument/2006/relationships/image" Target="../media/image68.png"/><Relationship Id="rId4" Type="http://schemas.openxmlformats.org/officeDocument/2006/relationships/image" Target="../media/image54.emf"/><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3.emf"/><Relationship Id="rId7" Type="http://schemas.openxmlformats.org/officeDocument/2006/relationships/image" Target="../media/image56.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10" Type="http://schemas.openxmlformats.org/officeDocument/2006/relationships/image" Target="../media/image68.png"/><Relationship Id="rId4" Type="http://schemas.openxmlformats.org/officeDocument/2006/relationships/image" Target="../media/image54.emf"/><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4.wav"/><Relationship Id="rId3" Type="http://schemas.microsoft.com/office/2007/relationships/media" Target="../media/media6.mp4"/><Relationship Id="rId7" Type="http://schemas.openxmlformats.org/officeDocument/2006/relationships/slideLayout" Target="../slideLayouts/slideLayout7.xml"/><Relationship Id="rId12" Type="http://schemas.openxmlformats.org/officeDocument/2006/relationships/image" Target="../media/image74.jpeg"/><Relationship Id="rId17" Type="http://schemas.openxmlformats.org/officeDocument/2006/relationships/image" Target="../media/image78.png"/><Relationship Id="rId2" Type="http://schemas.openxmlformats.org/officeDocument/2006/relationships/video" Target="../media/media5.mp4"/><Relationship Id="rId16" Type="http://schemas.openxmlformats.org/officeDocument/2006/relationships/image" Target="../media/image77.png"/><Relationship Id="rId1" Type="http://schemas.microsoft.com/office/2007/relationships/media" Target="../media/media5.mp4"/><Relationship Id="rId6" Type="http://schemas.openxmlformats.org/officeDocument/2006/relationships/video" Target="../media/media7.mp4"/><Relationship Id="rId11" Type="http://schemas.openxmlformats.org/officeDocument/2006/relationships/image" Target="../media/image73.png"/><Relationship Id="rId5" Type="http://schemas.microsoft.com/office/2007/relationships/media" Target="../media/media7.mp4"/><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video" Target="../media/media6.mp4"/><Relationship Id="rId9" Type="http://schemas.openxmlformats.org/officeDocument/2006/relationships/image" Target="../media/image72.png"/><Relationship Id="rId14" Type="http://schemas.openxmlformats.org/officeDocument/2006/relationships/image" Target="../media/image75.GIF"/></Relationships>
</file>

<file path=ppt/slides/_rels/slide26.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3.emf"/><Relationship Id="rId7" Type="http://schemas.openxmlformats.org/officeDocument/2006/relationships/image" Target="../media/image56.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10" Type="http://schemas.openxmlformats.org/officeDocument/2006/relationships/image" Target="../media/image68.png"/><Relationship Id="rId4" Type="http://schemas.openxmlformats.org/officeDocument/2006/relationships/image" Target="../media/image54.emf"/><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3.emf"/><Relationship Id="rId7" Type="http://schemas.openxmlformats.org/officeDocument/2006/relationships/image" Target="../media/image56.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10" Type="http://schemas.openxmlformats.org/officeDocument/2006/relationships/image" Target="../media/image68.png"/><Relationship Id="rId4" Type="http://schemas.openxmlformats.org/officeDocument/2006/relationships/image" Target="../media/image54.emf"/><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4.emf"/><Relationship Id="rId12" Type="http://schemas.openxmlformats.org/officeDocument/2006/relationships/image" Target="../media/image57.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3.emf"/><Relationship Id="rId11" Type="http://schemas.openxmlformats.org/officeDocument/2006/relationships/image" Target="../media/image56.emf"/><Relationship Id="rId5" Type="http://schemas.openxmlformats.org/officeDocument/2006/relationships/image" Target="../media/image42.png"/><Relationship Id="rId10" Type="http://schemas.openxmlformats.org/officeDocument/2006/relationships/image" Target="../media/image44.emf"/><Relationship Id="rId4" Type="http://schemas.openxmlformats.org/officeDocument/2006/relationships/image" Target="../media/image41.png"/><Relationship Id="rId9" Type="http://schemas.openxmlformats.org/officeDocument/2006/relationships/image" Target="../media/image55.emf"/></Relationships>
</file>

<file path=ppt/slides/_rels/slide3.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slideLayout" Target="../slideLayouts/slideLayout1.xml"/><Relationship Id="rId21" Type="http://schemas.microsoft.com/office/2007/relationships/hdphoto" Target="../media/hdphoto5.wdp"/><Relationship Id="rId34" Type="http://schemas.openxmlformats.org/officeDocument/2006/relationships/image" Target="../media/image32.png"/><Relationship Id="rId7" Type="http://schemas.microsoft.com/office/2007/relationships/hdphoto" Target="../media/hdphoto1.wdp"/><Relationship Id="rId12" Type="http://schemas.openxmlformats.org/officeDocument/2006/relationships/image" Target="../media/image20.gif"/><Relationship Id="rId17" Type="http://schemas.microsoft.com/office/2007/relationships/hdphoto" Target="../media/hdphoto3.wdp"/><Relationship Id="rId25" Type="http://schemas.microsoft.com/office/2007/relationships/hdphoto" Target="../media/hdphoto7.wdp"/><Relationship Id="rId33"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image" Target="../media/image25.png"/><Relationship Id="rId29"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9.png"/><Relationship Id="rId24" Type="http://schemas.openxmlformats.org/officeDocument/2006/relationships/image" Target="../media/image27.png"/><Relationship Id="rId32" Type="http://schemas.openxmlformats.org/officeDocument/2006/relationships/image" Target="../media/image31.png"/><Relationship Id="rId5" Type="http://schemas.openxmlformats.org/officeDocument/2006/relationships/image" Target="../media/image14.png"/><Relationship Id="rId15" Type="http://schemas.openxmlformats.org/officeDocument/2006/relationships/image" Target="../media/image22.gif"/><Relationship Id="rId23" Type="http://schemas.microsoft.com/office/2007/relationships/hdphoto" Target="../media/hdphoto6.wdp"/><Relationship Id="rId28" Type="http://schemas.openxmlformats.org/officeDocument/2006/relationships/image" Target="../media/image29.png"/><Relationship Id="rId10" Type="http://schemas.openxmlformats.org/officeDocument/2006/relationships/image" Target="../media/image18.gif"/><Relationship Id="rId19" Type="http://schemas.microsoft.com/office/2007/relationships/hdphoto" Target="../media/hdphoto4.wdp"/><Relationship Id="rId31" Type="http://schemas.microsoft.com/office/2007/relationships/hdphoto" Target="../media/hdphoto10.wdp"/><Relationship Id="rId4" Type="http://schemas.openxmlformats.org/officeDocument/2006/relationships/notesSlide" Target="../notesSlides/notesSlide3.xml"/><Relationship Id="rId9" Type="http://schemas.openxmlformats.org/officeDocument/2006/relationships/image" Target="../media/image17.gif"/><Relationship Id="rId14" Type="http://schemas.microsoft.com/office/2007/relationships/hdphoto" Target="../media/hdphoto2.wdp"/><Relationship Id="rId22" Type="http://schemas.openxmlformats.org/officeDocument/2006/relationships/image" Target="../media/image26.png"/><Relationship Id="rId27" Type="http://schemas.microsoft.com/office/2007/relationships/hdphoto" Target="../media/hdphoto8.wdp"/><Relationship Id="rId30" Type="http://schemas.openxmlformats.org/officeDocument/2006/relationships/image" Target="../media/image30.png"/><Relationship Id="rId35" Type="http://schemas.microsoft.com/office/2007/relationships/hdphoto" Target="../media/hdphoto12.wdp"/><Relationship Id="rId8" Type="http://schemas.openxmlformats.org/officeDocument/2006/relationships/image" Target="../media/image16.gif"/></Relationships>
</file>

<file path=ppt/slides/_rels/slide4.xml.rels><?xml version="1.0" encoding="UTF-8" standalone="yes"?>
<Relationships xmlns="http://schemas.openxmlformats.org/package/2006/relationships"><Relationship Id="rId13" Type="http://schemas.openxmlformats.org/officeDocument/2006/relationships/image" Target="../media/image22.gif"/><Relationship Id="rId18" Type="http://schemas.openxmlformats.org/officeDocument/2006/relationships/image" Target="../media/image25.png"/><Relationship Id="rId26" Type="http://schemas.openxmlformats.org/officeDocument/2006/relationships/image" Target="../media/image29.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16.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24.png"/><Relationship Id="rId20" Type="http://schemas.openxmlformats.org/officeDocument/2006/relationships/image" Target="../media/image26.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21.png"/><Relationship Id="rId24" Type="http://schemas.openxmlformats.org/officeDocument/2006/relationships/image" Target="../media/image28.png"/><Relationship Id="rId32" Type="http://schemas.openxmlformats.org/officeDocument/2006/relationships/image" Target="../media/image15.png"/><Relationship Id="rId5" Type="http://schemas.openxmlformats.org/officeDocument/2006/relationships/slideLayout" Target="../slideLayouts/slideLayout1.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30.png"/><Relationship Id="rId10" Type="http://schemas.openxmlformats.org/officeDocument/2006/relationships/image" Target="../media/image20.gif"/><Relationship Id="rId19" Type="http://schemas.microsoft.com/office/2007/relationships/hdphoto" Target="../media/hdphoto5.wdp"/><Relationship Id="rId31" Type="http://schemas.openxmlformats.org/officeDocument/2006/relationships/image" Target="../media/image33.png"/><Relationship Id="rId4" Type="http://schemas.openxmlformats.org/officeDocument/2006/relationships/audio" Target="../media/media3.mp3"/><Relationship Id="rId9" Type="http://schemas.openxmlformats.org/officeDocument/2006/relationships/image" Target="../media/image18.gif"/><Relationship Id="rId14" Type="http://schemas.openxmlformats.org/officeDocument/2006/relationships/image" Target="../media/image23.png"/><Relationship Id="rId22" Type="http://schemas.openxmlformats.org/officeDocument/2006/relationships/image" Target="../media/image27.png"/><Relationship Id="rId27" Type="http://schemas.microsoft.com/office/2007/relationships/hdphoto" Target="../media/hdphoto9.wdp"/><Relationship Id="rId30" Type="http://schemas.openxmlformats.org/officeDocument/2006/relationships/image" Target="../media/image19.png"/><Relationship Id="rId8" Type="http://schemas.openxmlformats.org/officeDocument/2006/relationships/image" Target="../media/image17.gi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33.png"/><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8.gif"/><Relationship Id="rId17" Type="http://schemas.openxmlformats.org/officeDocument/2006/relationships/image" Target="../media/image22.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gif"/><Relationship Id="rId5" Type="http://schemas.openxmlformats.org/officeDocument/2006/relationships/slideLayout" Target="../slideLayouts/slideLayout1.xml"/><Relationship Id="rId15" Type="http://schemas.openxmlformats.org/officeDocument/2006/relationships/image" Target="../media/image21.png"/><Relationship Id="rId10" Type="http://schemas.openxmlformats.org/officeDocument/2006/relationships/image" Target="../media/image16.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0.gi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gif"/><Relationship Id="rId18" Type="http://schemas.openxmlformats.org/officeDocument/2006/relationships/image" Target="../media/image25.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34.png"/><Relationship Id="rId12" Type="http://schemas.openxmlformats.org/officeDocument/2006/relationships/image" Target="../media/image19.png"/><Relationship Id="rId17"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24.png"/><Relationship Id="rId20" Type="http://schemas.openxmlformats.org/officeDocument/2006/relationships/image" Target="../media/image26.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gif"/><Relationship Id="rId5" Type="http://schemas.openxmlformats.org/officeDocument/2006/relationships/slideLayout" Target="../slideLayouts/slideLayout1.xml"/><Relationship Id="rId15" Type="http://schemas.microsoft.com/office/2007/relationships/hdphoto" Target="../media/hdphoto3.wdp"/><Relationship Id="rId10" Type="http://schemas.openxmlformats.org/officeDocument/2006/relationships/image" Target="../media/image16.gif"/><Relationship Id="rId19" Type="http://schemas.microsoft.com/office/2007/relationships/hdphoto" Target="../media/hdphoto5.wdp"/><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3.png"/><Relationship Id="rId22"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6.gif"/><Relationship Id="rId3" Type="http://schemas.microsoft.com/office/2007/relationships/media" Target="../media/media3.mp3"/><Relationship Id="rId7" Type="http://schemas.openxmlformats.org/officeDocument/2006/relationships/image" Target="../media/image35.png"/><Relationship Id="rId12" Type="http://schemas.openxmlformats.org/officeDocument/2006/relationships/image" Target="../media/image22.gif"/><Relationship Id="rId17"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16.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20.gif"/><Relationship Id="rId5" Type="http://schemas.openxmlformats.org/officeDocument/2006/relationships/slideLayout" Target="../slideLayouts/slideLayout1.xml"/><Relationship Id="rId15" Type="http://schemas.microsoft.com/office/2007/relationships/hdphoto" Target="../media/hdphoto7.wdp"/><Relationship Id="rId10" Type="http://schemas.openxmlformats.org/officeDocument/2006/relationships/image" Target="../media/image1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2.gif"/><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2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gif"/><Relationship Id="rId4" Type="http://schemas.openxmlformats.org/officeDocument/2006/relationships/audio" Target="../media/audio2.wav"/><Relationship Id="rId9" Type="http://schemas.openxmlformats.org/officeDocument/2006/relationships/image" Target="../media/image17.gif"/><Relationship Id="rId14" Type="http://schemas.openxmlformats.org/officeDocument/2006/relationships/image" Target="../media/image37.gif"/></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emf"/><Relationship Id="rId5" Type="http://schemas.openxmlformats.org/officeDocument/2006/relationships/image" Target="../media/image2.emf"/><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Thinkpad\Desktop\新建文件夹 (2)\·_0002_图层-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7303"/>
          <a:stretch>
            <a:fillRect/>
          </a:stretch>
        </p:blipFill>
        <p:spPr bwMode="auto">
          <a:xfrm>
            <a:off x="0" y="0"/>
            <a:ext cx="12192000" cy="43010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inkpad\Desktop\新建文件夹 (2)\·_0001_图层-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222" t="50000"/>
          <a:stretch>
            <a:fillRect/>
          </a:stretch>
        </p:blipFill>
        <p:spPr bwMode="auto">
          <a:xfrm>
            <a:off x="5712557" y="3704750"/>
            <a:ext cx="6480043" cy="3155283"/>
          </a:xfrm>
          <a:prstGeom prst="rect">
            <a:avLst/>
          </a:prstGeom>
          <a:noFill/>
          <a:extLst>
            <a:ext uri="{909E8E84-426E-40DD-AFC4-6F175D3DCCD1}">
              <a14:hiddenFill xmlns:a14="http://schemas.microsoft.com/office/drawing/2010/main">
                <a:solidFill>
                  <a:srgbClr val="FFFFFF"/>
                </a:solidFill>
              </a14:hiddenFill>
            </a:ext>
          </a:extLst>
        </p:spPr>
      </p:pic>
      <p:sp>
        <p:nvSpPr>
          <p:cNvPr id="20" name="淘宝网Chenying0907出品 19"/>
          <p:cNvSpPr/>
          <p:nvPr/>
        </p:nvSpPr>
        <p:spPr>
          <a:xfrm>
            <a:off x="-1508125" y="4727575"/>
            <a:ext cx="1216025" cy="1216025"/>
          </a:xfrm>
          <a:prstGeom prst="ellipse">
            <a:avLst/>
          </a:prstGeom>
          <a:blipFill dpi="0" rotWithShape="1">
            <a:blip r:embed="rId5">
              <a:alphaModFix amt="5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1" name="淘宝网Chenying0907出品 20"/>
          <p:cNvSpPr/>
          <p:nvPr/>
        </p:nvSpPr>
        <p:spPr>
          <a:xfrm>
            <a:off x="-900113" y="4597400"/>
            <a:ext cx="395288" cy="395288"/>
          </a:xfrm>
          <a:prstGeom prst="ellipse">
            <a:avLst/>
          </a:prstGeom>
          <a:blipFill dpi="0" rotWithShape="1">
            <a:blip r:embed="rId6" cstate="print">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2" name="淘宝网Chenying0907出品 21"/>
          <p:cNvSpPr/>
          <p:nvPr/>
        </p:nvSpPr>
        <p:spPr>
          <a:xfrm>
            <a:off x="-1493838" y="4794250"/>
            <a:ext cx="674688" cy="674688"/>
          </a:xfrm>
          <a:prstGeom prst="ellipse">
            <a:avLst/>
          </a:prstGeom>
          <a:blipFill dpi="0" rotWithShape="1">
            <a:blip r:embed="rId5">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3" name="淘宝网Chenying0907出品 22"/>
          <p:cNvSpPr/>
          <p:nvPr/>
        </p:nvSpPr>
        <p:spPr>
          <a:xfrm>
            <a:off x="-990600" y="5622925"/>
            <a:ext cx="344487" cy="344488"/>
          </a:xfrm>
          <a:prstGeom prst="ellipse">
            <a:avLst/>
          </a:prstGeom>
          <a:blipFill dpi="0" rotWithShape="1">
            <a:blip r:embed="rId7"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4" name="淘宝网Chenying0907出品 23"/>
          <p:cNvSpPr/>
          <p:nvPr/>
        </p:nvSpPr>
        <p:spPr>
          <a:xfrm>
            <a:off x="-2652713" y="6818313"/>
            <a:ext cx="342900" cy="344487"/>
          </a:xfrm>
          <a:prstGeom prst="ellipse">
            <a:avLst/>
          </a:prstGeom>
          <a:blipFill dpi="0" rotWithShape="1">
            <a:blip r:embed="rId7" cstate="print">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5" name="淘宝网Chenying0907出品 24"/>
          <p:cNvSpPr/>
          <p:nvPr/>
        </p:nvSpPr>
        <p:spPr>
          <a:xfrm>
            <a:off x="-1101725" y="6867525"/>
            <a:ext cx="819150" cy="819150"/>
          </a:xfrm>
          <a:prstGeom prst="ellipse">
            <a:avLst/>
          </a:prstGeom>
          <a:blipFill dpi="0" rotWithShape="1">
            <a:blip r:embed="rId5">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6" name="淘宝网Chenying0907出品 25"/>
          <p:cNvSpPr/>
          <p:nvPr/>
        </p:nvSpPr>
        <p:spPr>
          <a:xfrm>
            <a:off x="4641850" y="7119938"/>
            <a:ext cx="344488" cy="344487"/>
          </a:xfrm>
          <a:prstGeom prst="ellipse">
            <a:avLst/>
          </a:prstGeom>
          <a:blipFill dpi="0" rotWithShape="1">
            <a:blip r:embed="rId7"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pic>
        <p:nvPicPr>
          <p:cNvPr id="27" name="Picture 8">
            <a:extLst>
              <a:ext uri="{FF2B5EF4-FFF2-40B4-BE49-F238E27FC236}">
                <a16:creationId xmlns:a16="http://schemas.microsoft.com/office/drawing/2014/main" id="{02766B1D-BA70-1409-5A8E-3B10A43C70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328732"/>
            <a:ext cx="7315200" cy="1197864"/>
          </a:xfrm>
          <a:prstGeom prst="rect">
            <a:avLst/>
          </a:prstGeom>
        </p:spPr>
      </p:pic>
      <p:pic>
        <p:nvPicPr>
          <p:cNvPr id="29" name="Picture 8">
            <a:extLst>
              <a:ext uri="{FF2B5EF4-FFF2-40B4-BE49-F238E27FC236}">
                <a16:creationId xmlns:a16="http://schemas.microsoft.com/office/drawing/2014/main" id="{C7BAF44D-2070-8011-681E-D409089DB1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67569">
            <a:off x="3230321" y="-728886"/>
            <a:ext cx="8902412" cy="1457770"/>
          </a:xfrm>
          <a:prstGeom prst="rect">
            <a:avLst/>
          </a:prstGeom>
        </p:spPr>
      </p:pic>
      <p:pic>
        <p:nvPicPr>
          <p:cNvPr id="30" name="图片 6">
            <a:extLst>
              <a:ext uri="{FF2B5EF4-FFF2-40B4-BE49-F238E27FC236}">
                <a16:creationId xmlns:a16="http://schemas.microsoft.com/office/drawing/2014/main" id="{669A8F93-8107-1CA3-D897-E48080CBE1AC}"/>
              </a:ext>
            </a:extLst>
          </p:cNvPr>
          <p:cNvPicPr>
            <a:picLocks noChangeAspect="1"/>
          </p:cNvPicPr>
          <p:nvPr/>
        </p:nvPicPr>
        <p:blipFill rotWithShape="1">
          <a:blip r:embed="rId10"/>
          <a:srcRect r="40828" b="22411"/>
          <a:stretch/>
        </p:blipFill>
        <p:spPr>
          <a:xfrm flipH="1">
            <a:off x="-1" y="2887640"/>
            <a:ext cx="2270927" cy="3970360"/>
          </a:xfrm>
          <a:prstGeom prst="rect">
            <a:avLst/>
          </a:prstGeom>
        </p:spPr>
      </p:pic>
      <p:sp>
        <p:nvSpPr>
          <p:cNvPr id="2" name="Rectangle 1">
            <a:extLst>
              <a:ext uri="{FF2B5EF4-FFF2-40B4-BE49-F238E27FC236}">
                <a16:creationId xmlns:a16="http://schemas.microsoft.com/office/drawing/2014/main" id="{49629717-B86A-E1B9-22A3-23B4E02CEC49}"/>
              </a:ext>
            </a:extLst>
          </p:cNvPr>
          <p:cNvSpPr/>
          <p:nvPr/>
        </p:nvSpPr>
        <p:spPr>
          <a:xfrm>
            <a:off x="-1246929" y="2505670"/>
            <a:ext cx="15040208" cy="923330"/>
          </a:xfrm>
          <a:prstGeom prst="rect">
            <a:avLst/>
          </a:prstGeom>
          <a:noFill/>
        </p:spPr>
        <p:txBody>
          <a:bodyPr wrap="none" lIns="91440" tIns="45720" rIns="91440" bIns="45720">
            <a:prstTxWarp prst="textArchUp">
              <a:avLst>
                <a:gd name="adj" fmla="val 10938857"/>
              </a:avLst>
            </a:prstTxWarp>
            <a:spAutoFit/>
          </a:bodyPr>
          <a:lstStyle/>
          <a:p>
            <a:pPr algn="ctr"/>
            <a:r>
              <a:rPr lang="en-US" sz="4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 MỪNG CÁC CÔ GIÁO ĐẾN DỰ GIỜ</a:t>
            </a:r>
          </a:p>
        </p:txBody>
      </p:sp>
      <p:sp>
        <p:nvSpPr>
          <p:cNvPr id="4" name="TextBox 3">
            <a:extLst>
              <a:ext uri="{FF2B5EF4-FFF2-40B4-BE49-F238E27FC236}">
                <a16:creationId xmlns:a16="http://schemas.microsoft.com/office/drawing/2014/main" id="{B8655DB9-798B-ABAE-9D77-7903415D0E2D}"/>
              </a:ext>
            </a:extLst>
          </p:cNvPr>
          <p:cNvSpPr txBox="1"/>
          <p:nvPr/>
        </p:nvSpPr>
        <p:spPr>
          <a:xfrm>
            <a:off x="3800441" y="4576816"/>
            <a:ext cx="501196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GVCN: VŨ THỊ NGA HẰNG</a:t>
            </a:r>
          </a:p>
        </p:txBody>
      </p:sp>
      <p:sp>
        <p:nvSpPr>
          <p:cNvPr id="3" name="TextBox 2">
            <a:extLst>
              <a:ext uri="{FF2B5EF4-FFF2-40B4-BE49-F238E27FC236}">
                <a16:creationId xmlns:a16="http://schemas.microsoft.com/office/drawing/2014/main" id="{A15C2CC4-1DB0-FD53-AFCC-2C0938DFAB33}"/>
              </a:ext>
            </a:extLst>
          </p:cNvPr>
          <p:cNvSpPr txBox="1"/>
          <p:nvPr/>
        </p:nvSpPr>
        <p:spPr>
          <a:xfrm>
            <a:off x="1376624" y="743578"/>
            <a:ext cx="10088545"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PHÒNG GIÁO DỤC VÀ ĐÀO TẠO QUẬN HỒNG BÀNG</a:t>
            </a:r>
          </a:p>
          <a:p>
            <a:pPr algn="ctr"/>
            <a:r>
              <a:rPr lang="en-US" sz="2800" b="1" dirty="0">
                <a:latin typeface="Times New Roman" panose="02020603050405020304" pitchFamily="18" charset="0"/>
                <a:cs typeface="Times New Roman" panose="02020603050405020304" pitchFamily="18" charset="0"/>
              </a:rPr>
              <a:t>TRƯỜNG TIỂU HỌC AN HỒNG</a:t>
            </a:r>
          </a:p>
        </p:txBody>
      </p:sp>
      <p:sp>
        <p:nvSpPr>
          <p:cNvPr id="6" name="TextBox 5">
            <a:extLst>
              <a:ext uri="{FF2B5EF4-FFF2-40B4-BE49-F238E27FC236}">
                <a16:creationId xmlns:a16="http://schemas.microsoft.com/office/drawing/2014/main" id="{BE97FD66-CD3F-02E3-2ACD-538C893A294E}"/>
              </a:ext>
            </a:extLst>
          </p:cNvPr>
          <p:cNvSpPr txBox="1"/>
          <p:nvPr/>
        </p:nvSpPr>
        <p:spPr>
          <a:xfrm>
            <a:off x="1647929" y="3135086"/>
            <a:ext cx="10088545"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ĐỌC: BỨC TƯỜNG CÓ NHIỀU PHÉP LẠ</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Scale>
                                      <p:cBhvr>
                                        <p:cTn id="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
                                        </p:tgtEl>
                                        <p:attrNameLst>
                                          <p:attrName>ppt_x</p:attrName>
                                          <p:attrName>ppt_y</p:attrName>
                                        </p:attrNameLst>
                                      </p:cBhvr>
                                    </p:animMotion>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iáo án và PPT Tiếng Việt 4 kết nối Bài 22: Bức tường có nhiều phép lạ |  Giáo án và PPT Tiếng Việt 4 kết nối | Kenhgiaovien.com">
            <a:extLst>
              <a:ext uri="{FF2B5EF4-FFF2-40B4-BE49-F238E27FC236}">
                <a16:creationId xmlns:a16="http://schemas.microsoft.com/office/drawing/2014/main" id="{C16B95F0-58D8-2FC1-F413-A35CC64D3D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06" b="7754"/>
          <a:stretch/>
        </p:blipFill>
        <p:spPr bwMode="auto">
          <a:xfrm>
            <a:off x="-1" y="1553497"/>
            <a:ext cx="12083845" cy="530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28389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550554" y="2323634"/>
            <a:ext cx="8617299" cy="227038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a:extLst>
              <a:ext uri="{FF2B5EF4-FFF2-40B4-BE49-F238E27FC236}">
                <a16:creationId xmlns:a16="http://schemas.microsoft.com/office/drawing/2014/main" id="{257270FA-7A20-551D-F871-8DBC92C7FB84}"/>
              </a:ext>
            </a:extLst>
          </p:cNvPr>
          <p:cNvPicPr>
            <a:picLocks noChangeAspect="1"/>
          </p:cNvPicPr>
          <p:nvPr/>
        </p:nvPicPr>
        <p:blipFill>
          <a:blip r:embed="rId12"/>
          <a:stretch>
            <a:fillRect/>
          </a:stretch>
        </p:blipFill>
        <p:spPr>
          <a:xfrm>
            <a:off x="2939934" y="2592274"/>
            <a:ext cx="7948716" cy="2017951"/>
          </a:xfrm>
          <a:prstGeom prst="rect">
            <a:avLst/>
          </a:prstGeom>
        </p:spPr>
      </p:pic>
      <p:pic>
        <p:nvPicPr>
          <p:cNvPr id="13" name="Picture 12">
            <a:extLst>
              <a:ext uri="{FF2B5EF4-FFF2-40B4-BE49-F238E27FC236}">
                <a16:creationId xmlns:a16="http://schemas.microsoft.com/office/drawing/2014/main" id="{B9DA7832-7042-8A59-4517-87CE3CE76F36}"/>
              </a:ext>
            </a:extLst>
          </p:cNvPr>
          <p:cNvPicPr>
            <a:picLocks noChangeAspect="1"/>
          </p:cNvPicPr>
          <p:nvPr/>
        </p:nvPicPr>
        <p:blipFill>
          <a:blip r:embed="rId13"/>
          <a:stretch>
            <a:fillRect/>
          </a:stretch>
        </p:blipFill>
        <p:spPr>
          <a:xfrm>
            <a:off x="1238323" y="935408"/>
            <a:ext cx="2389839" cy="2450804"/>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9" presetClass="entr" presetSubtype="0" fill="hold"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dissolve">
                                      <p:cBhvr>
                                        <p:cTn id="46" dur="1000"/>
                                        <p:tgtEl>
                                          <p:spTgt spid="73"/>
                                        </p:tgtEl>
                                      </p:cBhvr>
                                    </p:animEffect>
                                  </p:childTnLst>
                                </p:cTn>
                              </p:par>
                              <p:par>
                                <p:cTn id="47" presetID="22" presetClass="entr" presetSubtype="4"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par>
                                <p:cTn id="50" presetID="22" presetClass="entr" presetSubtype="4"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down)">
                                      <p:cBhvr>
                                        <p:cTn id="52" dur="500"/>
                                        <p:tgtEl>
                                          <p:spTgt spid="46"/>
                                        </p:tgtEl>
                                      </p:cBhvr>
                                    </p:animEffect>
                                  </p:childTnLst>
                                </p:cTn>
                              </p:par>
                              <p:par>
                                <p:cTn id="53" presetID="22" presetClass="entr" presetSubtype="4"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wipe(down)">
                                      <p:cBhvr>
                                        <p:cTn id="55" dur="500"/>
                                        <p:tgtEl>
                                          <p:spTgt spid="56"/>
                                        </p:tgtEl>
                                      </p:cBhvr>
                                    </p:animEffect>
                                  </p:childTnLst>
                                </p:cTn>
                              </p:par>
                              <p:par>
                                <p:cTn id="56" presetID="22" presetClass="entr" presetSubtype="4"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par>
                                <p:cTn id="59" presetID="22" presetClass="entr" presetSubtype="4"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wipe(down)">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additive="base">
                                        <p:cTn id="74" dur="500" fill="hold"/>
                                        <p:tgtEl>
                                          <p:spTgt spid="7"/>
                                        </p:tgtEl>
                                        <p:attrNameLst>
                                          <p:attrName>ppt_x</p:attrName>
                                        </p:attrNameLst>
                                      </p:cBhvr>
                                      <p:tavLst>
                                        <p:tav tm="0">
                                          <p:val>
                                            <p:strVal val="#ppt_x"/>
                                          </p:val>
                                        </p:tav>
                                        <p:tav tm="100000">
                                          <p:val>
                                            <p:strVal val="#ppt_x"/>
                                          </p:val>
                                        </p:tav>
                                      </p:tavLst>
                                    </p:anim>
                                    <p:anim calcmode="lin" valueType="num">
                                      <p:cBhvr additive="base">
                                        <p:cTn id="7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39" name="Google Shape;3078;p30">
            <a:extLst>
              <a:ext uri="{FF2B5EF4-FFF2-40B4-BE49-F238E27FC236}">
                <a16:creationId xmlns:a16="http://schemas.microsoft.com/office/drawing/2014/main" id="{A07202CF-5C0F-4CBE-BFC3-CBC62CBD486B}"/>
              </a:ext>
            </a:extLst>
          </p:cNvPr>
          <p:cNvSpPr/>
          <p:nvPr/>
        </p:nvSpPr>
        <p:spPr>
          <a:xfrm>
            <a:off x="9256078" y="1235571"/>
            <a:ext cx="880154"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06" name="Google Shape;3174;p30">
            <a:extLst>
              <a:ext uri="{FF2B5EF4-FFF2-40B4-BE49-F238E27FC236}">
                <a16:creationId xmlns:a16="http://schemas.microsoft.com/office/drawing/2014/main" id="{F35057FF-237F-48B4-90E0-74C6D41A3681}"/>
              </a:ext>
            </a:extLst>
          </p:cNvPr>
          <p:cNvGrpSpPr/>
          <p:nvPr/>
        </p:nvGrpSpPr>
        <p:grpSpPr>
          <a:xfrm flipH="1">
            <a:off x="8705477" y="5156200"/>
            <a:ext cx="602834" cy="613598"/>
            <a:chOff x="6927297" y="3003225"/>
            <a:chExt cx="825599" cy="939660"/>
          </a:xfrm>
        </p:grpSpPr>
        <p:sp>
          <p:nvSpPr>
            <p:cNvPr id="107" name="Google Shape;3175;p30">
              <a:extLst>
                <a:ext uri="{FF2B5EF4-FFF2-40B4-BE49-F238E27FC236}">
                  <a16:creationId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8" name="Google Shape;3176;p30">
              <a:extLst>
                <a:ext uri="{FF2B5EF4-FFF2-40B4-BE49-F238E27FC236}">
                  <a16:creationId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9" name="Google Shape;3177;p30">
              <a:extLst>
                <a:ext uri="{FF2B5EF4-FFF2-40B4-BE49-F238E27FC236}">
                  <a16:creationId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0" name="Google Shape;3178;p30">
              <a:extLst>
                <a:ext uri="{FF2B5EF4-FFF2-40B4-BE49-F238E27FC236}">
                  <a16:creationId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1" name="Google Shape;3179;p30">
              <a:extLst>
                <a:ext uri="{FF2B5EF4-FFF2-40B4-BE49-F238E27FC236}">
                  <a16:creationId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2" name="Google Shape;3180;p30">
              <a:extLst>
                <a:ext uri="{FF2B5EF4-FFF2-40B4-BE49-F238E27FC236}">
                  <a16:creationId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3" name="Google Shape;3181;p30">
              <a:extLst>
                <a:ext uri="{FF2B5EF4-FFF2-40B4-BE49-F238E27FC236}">
                  <a16:creationId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4" name="Google Shape;3182;p30">
              <a:extLst>
                <a:ext uri="{FF2B5EF4-FFF2-40B4-BE49-F238E27FC236}">
                  <a16:creationId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16" name="Google Shape;3046;p30">
            <a:extLst>
              <a:ext uri="{FF2B5EF4-FFF2-40B4-BE49-F238E27FC236}">
                <a16:creationId xmlns:a16="http://schemas.microsoft.com/office/drawing/2014/main" id="{68DE5788-0773-4108-A327-33BBA1ABD0D1}"/>
              </a:ext>
            </a:extLst>
          </p:cNvPr>
          <p:cNvSpPr txBox="1">
            <a:spLocks/>
          </p:cNvSpPr>
          <p:nvPr/>
        </p:nvSpPr>
        <p:spPr>
          <a:xfrm>
            <a:off x="393290" y="1372172"/>
            <a:ext cx="1163064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b="1" dirty="0">
                <a:solidFill>
                  <a:prstClr val="black"/>
                </a:solidFill>
                <a:latin typeface="Times New Roman" panose="02020603050405020304" pitchFamily="18" charset="0"/>
                <a:cs typeface="Times New Roman" panose="02020603050405020304" pitchFamily="18" charset="0"/>
              </a:rPr>
              <a:t>Đọc đúng từ ngữ, câu, đoạn và toàn bộ câu chuyện Bức tường có nhiều phép lạ.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364543D-7A80-455F-BBE4-4FEB4EC4B9CB}"/>
              </a:ext>
            </a:extLst>
          </p:cNvPr>
          <p:cNvPicPr>
            <a:picLocks noChangeAspect="1"/>
          </p:cNvPicPr>
          <p:nvPr/>
        </p:nvPicPr>
        <p:blipFill>
          <a:blip r:embed="rId10"/>
          <a:stretch>
            <a:fillRect/>
          </a:stretch>
        </p:blipFill>
        <p:spPr>
          <a:xfrm>
            <a:off x="3408589" y="579223"/>
            <a:ext cx="5084505" cy="1012024"/>
          </a:xfrm>
          <a:prstGeom prst="rect">
            <a:avLst/>
          </a:prstGeom>
        </p:spPr>
      </p:pic>
      <p:sp>
        <p:nvSpPr>
          <p:cNvPr id="4" name="Google Shape;3046;p30">
            <a:extLst>
              <a:ext uri="{FF2B5EF4-FFF2-40B4-BE49-F238E27FC236}">
                <a16:creationId xmlns:a16="http://schemas.microsoft.com/office/drawing/2014/main" id="{B0F71DD8-3222-D4F3-35E0-1CD9A5178436}"/>
              </a:ext>
            </a:extLst>
          </p:cNvPr>
          <p:cNvSpPr txBox="1">
            <a:spLocks/>
          </p:cNvSpPr>
          <p:nvPr/>
        </p:nvSpPr>
        <p:spPr>
          <a:xfrm>
            <a:off x="364715" y="2238947"/>
            <a:ext cx="1163064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b="1" dirty="0">
                <a:solidFill>
                  <a:prstClr val="black"/>
                </a:solidFill>
                <a:latin typeface="Times New Roman" panose="02020603050405020304" pitchFamily="18" charset="0"/>
                <a:cs typeface="Times New Roman" panose="02020603050405020304" pitchFamily="18" charset="0"/>
              </a:rPr>
              <a:t>Biết đọc diễn cảm các từ ngữ và các đoạn hội thoại phù hợp với tâm lý, cảm xúc của nhân vật.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Google Shape;3046;p30">
            <a:extLst>
              <a:ext uri="{FF2B5EF4-FFF2-40B4-BE49-F238E27FC236}">
                <a16:creationId xmlns:a16="http://schemas.microsoft.com/office/drawing/2014/main" id="{C6E15BB1-99EB-1B9C-8B90-0F63E3BCDDA9}"/>
              </a:ext>
            </a:extLst>
          </p:cNvPr>
          <p:cNvSpPr txBox="1">
            <a:spLocks/>
          </p:cNvSpPr>
          <p:nvPr/>
        </p:nvSpPr>
        <p:spPr>
          <a:xfrm>
            <a:off x="355190" y="3086672"/>
            <a:ext cx="1163064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b="1" dirty="0">
                <a:solidFill>
                  <a:prstClr val="black"/>
                </a:solidFill>
                <a:latin typeface="Times New Roman" panose="02020603050405020304" pitchFamily="18" charset="0"/>
                <a:cs typeface="Times New Roman" panose="02020603050405020304" pitchFamily="18" charset="0"/>
              </a:rPr>
              <a:t>Nhận biết được các sự việc xảy ra trong câu chuyện.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Google Shape;3046;p30">
            <a:extLst>
              <a:ext uri="{FF2B5EF4-FFF2-40B4-BE49-F238E27FC236}">
                <a16:creationId xmlns:a16="http://schemas.microsoft.com/office/drawing/2014/main" id="{8E993F57-68E4-F540-F3F4-EF7EC323A0DE}"/>
              </a:ext>
            </a:extLst>
          </p:cNvPr>
          <p:cNvSpPr txBox="1">
            <a:spLocks/>
          </p:cNvSpPr>
          <p:nvPr/>
        </p:nvSpPr>
        <p:spPr>
          <a:xfrm>
            <a:off x="336140" y="3591497"/>
            <a:ext cx="1163064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b="1" dirty="0">
                <a:solidFill>
                  <a:prstClr val="black"/>
                </a:solidFill>
                <a:latin typeface="Times New Roman" panose="02020603050405020304" pitchFamily="18" charset="0"/>
                <a:cs typeface="Times New Roman" panose="02020603050405020304" pitchFamily="18" charset="0"/>
              </a:rPr>
              <a:t>Hiểu suy nghĩ, cảm xúc của nhân vật dựa vào hành động, việc làm và lời nói của nhân vật.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Google Shape;3046;p30">
            <a:extLst>
              <a:ext uri="{FF2B5EF4-FFF2-40B4-BE49-F238E27FC236}">
                <a16:creationId xmlns:a16="http://schemas.microsoft.com/office/drawing/2014/main" id="{5ED12B1A-44CB-ACC0-5B0F-0D6F1A5A8B98}"/>
              </a:ext>
            </a:extLst>
          </p:cNvPr>
          <p:cNvSpPr txBox="1">
            <a:spLocks/>
          </p:cNvSpPr>
          <p:nvPr/>
        </p:nvSpPr>
        <p:spPr>
          <a:xfrm>
            <a:off x="345665" y="4439222"/>
            <a:ext cx="1163064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sz="2400" b="1" dirty="0">
                <a:solidFill>
                  <a:prstClr val="black"/>
                </a:solidFill>
                <a:latin typeface="Times New Roman" panose="02020603050405020304" pitchFamily="18" charset="0"/>
                <a:cs typeface="Times New Roman" panose="02020603050405020304" pitchFamily="18" charset="0"/>
              </a:rPr>
              <a:t>Hiểu điều tác giả muốn nói qua câu chuyện: Để làm một bài văn nói chung và văn miêu tả nói riêng, chúng ta cần phối hợp giữa quan sát thực tế và tưởng tượng, tái hiện lại những hình ảnh đã từng gặp trong trí nhớ.</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106235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1000"/>
                                        <p:tgtEl>
                                          <p:spTgt spid="116">
                                            <p:txEl>
                                              <p:pRg st="0" end="0"/>
                                            </p:txEl>
                                          </p:spTgt>
                                        </p:tgtEl>
                                      </p:cBhvr>
                                    </p:animEffect>
                                    <p:anim calcmode="lin" valueType="num">
                                      <p:cBhvr>
                                        <p:cTn id="8"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build="p"/>
      <p:bldP spid="4" grpId="0" build="p"/>
      <p:bldP spid="7" grpId="0" build="p"/>
      <p:bldP spid="8" grpId="0" build="p"/>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5" y="22123"/>
            <a:ext cx="12192000" cy="6858000"/>
          </a:xfrm>
          <a:prstGeom prst="rect">
            <a:avLst/>
          </a:prstGeom>
        </p:spPr>
      </p:pic>
      <p:grpSp>
        <p:nvGrpSpPr>
          <p:cNvPr id="3" name="组合 2"/>
          <p:cNvGrpSpPr/>
          <p:nvPr/>
        </p:nvGrpSpPr>
        <p:grpSpPr>
          <a:xfrm>
            <a:off x="27653" y="-13073"/>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1" y="770288"/>
            <a:ext cx="12762271"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998855" y="1415103"/>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grpSp>
      <p:sp>
        <p:nvSpPr>
          <p:cNvPr id="17" name="Rectangle 16">
            <a:extLst>
              <a:ext uri="{FF2B5EF4-FFF2-40B4-BE49-F238E27FC236}">
                <a16:creationId xmlns:a16="http://schemas.microsoft.com/office/drawing/2014/main" id="{B9BB67E2-5A4A-2ED8-29C8-9632D9733F2E}"/>
              </a:ext>
            </a:extLst>
          </p:cNvPr>
          <p:cNvSpPr/>
          <p:nvPr/>
        </p:nvSpPr>
        <p:spPr>
          <a:xfrm>
            <a:off x="2525395" y="2382716"/>
            <a:ext cx="8136265" cy="1107996"/>
          </a:xfrm>
          <a:prstGeom prst="rect">
            <a:avLst/>
          </a:prstGeom>
          <a:noFill/>
        </p:spPr>
        <p:txBody>
          <a:bodyPr wrap="square" lIns="91440" tIns="45720" rIns="91440" bIns="45720">
            <a:spAutoFit/>
          </a:bodyPr>
          <a:lstStyle/>
          <a:p>
            <a:pPr algn="ctr"/>
            <a:r>
              <a:rPr lang="en-US" sz="6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LUYỆN ĐỌC ĐÚNG</a:t>
            </a:r>
          </a:p>
        </p:txBody>
      </p:sp>
      <p:sp>
        <p:nvSpPr>
          <p:cNvPr id="18" name="TextBox 17">
            <a:extLst>
              <a:ext uri="{FF2B5EF4-FFF2-40B4-BE49-F238E27FC236}">
                <a16:creationId xmlns:a16="http://schemas.microsoft.com/office/drawing/2014/main" id="{1829221C-3581-3CD6-87B2-26D191117BB1}"/>
              </a:ext>
            </a:extLst>
          </p:cNvPr>
          <p:cNvSpPr txBox="1"/>
          <p:nvPr/>
        </p:nvSpPr>
        <p:spPr>
          <a:xfrm>
            <a:off x="1644087" y="2391801"/>
            <a:ext cx="756900"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1</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11" name="TextBox 10">
            <a:extLst>
              <a:ext uri="{FF2B5EF4-FFF2-40B4-BE49-F238E27FC236}">
                <a16:creationId xmlns:a16="http://schemas.microsoft.com/office/drawing/2014/main" id="{E9ED456F-D685-79D6-7DD7-7B8566B37393}"/>
              </a:ext>
            </a:extLst>
          </p:cNvPr>
          <p:cNvSpPr txBox="1">
            <a:spLocks noChangeArrowheads="1"/>
          </p:cNvSpPr>
          <p:nvPr/>
        </p:nvSpPr>
        <p:spPr bwMode="auto">
          <a:xfrm>
            <a:off x="1115112" y="2293393"/>
            <a:ext cx="1007168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spcBef>
                <a:spcPct val="0"/>
              </a:spcBef>
              <a:buClrTx/>
              <a:buFont typeface="Wingdings" panose="05000000000000000000" pitchFamily="2" charset="2"/>
              <a:buChar char="q"/>
            </a:pPr>
            <a:r>
              <a:rPr lang="vi-VN" altLang="en-US" sz="4000" b="1" dirty="0">
                <a:solidFill>
                  <a:srgbClr val="C00000"/>
                </a:solidFill>
                <a:latin typeface="Times New Roman" panose="02020603050405020304" pitchFamily="18" charset="0"/>
                <a:cs typeface="Times New Roman" panose="02020603050405020304" pitchFamily="18" charset="0"/>
              </a:rPr>
              <a:t>Đoạn 1: </a:t>
            </a:r>
            <a:r>
              <a:rPr lang="en-US" altLang="en-US" sz="4000" b="1" dirty="0">
                <a:solidFill>
                  <a:srgbClr val="C00000"/>
                </a:solidFill>
                <a:latin typeface="Times New Roman" panose="02020603050405020304" pitchFamily="18" charset="0"/>
                <a:cs typeface="Times New Roman" panose="02020603050405020304" pitchFamily="18" charset="0"/>
              </a:rPr>
              <a:t>T</a:t>
            </a:r>
            <a:r>
              <a:rPr lang="vi-VN" altLang="en-US" sz="4000" b="1" dirty="0">
                <a:solidFill>
                  <a:srgbClr val="C00000"/>
                </a:solidFill>
                <a:latin typeface="Times New Roman" panose="02020603050405020304" pitchFamily="18" charset="0"/>
                <a:cs typeface="Times New Roman" panose="02020603050405020304" pitchFamily="18" charset="0"/>
              </a:rPr>
              <a:t>ừ đầu đến bảo </a:t>
            </a:r>
            <a:r>
              <a:rPr lang="vi-VN" altLang="en-US" sz="4000" b="1" i="1" dirty="0">
                <a:solidFill>
                  <a:srgbClr val="C00000"/>
                </a:solidFill>
                <a:latin typeface="Times New Roman" panose="02020603050405020304" pitchFamily="18" charset="0"/>
                <a:cs typeface="Times New Roman" panose="02020603050405020304" pitchFamily="18" charset="0"/>
              </a:rPr>
              <a:t>Quy cách làm bài.</a:t>
            </a:r>
          </a:p>
          <a:p>
            <a:pPr marL="571500" indent="-571500" defTabSz="685800">
              <a:spcBef>
                <a:spcPct val="0"/>
              </a:spcBef>
              <a:buClrTx/>
              <a:buFont typeface="Wingdings" panose="05000000000000000000" pitchFamily="2" charset="2"/>
              <a:buChar char="q"/>
            </a:pPr>
            <a:r>
              <a:rPr lang="vi-VN" altLang="en-US" sz="4000" b="1" dirty="0">
                <a:solidFill>
                  <a:srgbClr val="002060"/>
                </a:solidFill>
                <a:latin typeface="Times New Roman" panose="02020603050405020304" pitchFamily="18" charset="0"/>
                <a:cs typeface="Times New Roman" panose="02020603050405020304" pitchFamily="18" charset="0"/>
              </a:rPr>
              <a:t>Đoạn 2: </a:t>
            </a:r>
            <a:r>
              <a:rPr lang="en-US" altLang="en-US" sz="4000" b="1" dirty="0">
                <a:solidFill>
                  <a:srgbClr val="002060"/>
                </a:solidFill>
                <a:latin typeface="Times New Roman" panose="02020603050405020304" pitchFamily="18" charset="0"/>
                <a:cs typeface="Times New Roman" panose="02020603050405020304" pitchFamily="18" charset="0"/>
              </a:rPr>
              <a:t>T</a:t>
            </a:r>
            <a:r>
              <a:rPr lang="vi-VN" altLang="en-US" sz="4000" b="1" dirty="0">
                <a:solidFill>
                  <a:srgbClr val="002060"/>
                </a:solidFill>
                <a:latin typeface="Times New Roman" panose="02020603050405020304" pitchFamily="18" charset="0"/>
                <a:cs typeface="Times New Roman" panose="02020603050405020304" pitchFamily="18" charset="0"/>
              </a:rPr>
              <a:t>iếp theo cho đến </a:t>
            </a:r>
            <a:r>
              <a:rPr lang="vi-VN" altLang="en-US" sz="4000" b="1" i="1" dirty="0">
                <a:solidFill>
                  <a:srgbClr val="002060"/>
                </a:solidFill>
                <a:latin typeface="Times New Roman" panose="02020603050405020304" pitchFamily="18" charset="0"/>
                <a:cs typeface="Times New Roman" panose="02020603050405020304" pitchFamily="18" charset="0"/>
              </a:rPr>
              <a:t>trời đang nắng thì mưa</a:t>
            </a:r>
          </a:p>
          <a:p>
            <a:pPr marL="571500" indent="-571500" defTabSz="685800">
              <a:spcBef>
                <a:spcPct val="0"/>
              </a:spcBef>
              <a:buClrTx/>
              <a:buFont typeface="Wingdings" panose="05000000000000000000" pitchFamily="2" charset="2"/>
              <a:buChar char="q"/>
            </a:pPr>
            <a:r>
              <a:rPr lang="vi-VN" altLang="en-US" sz="4000" b="1" dirty="0">
                <a:solidFill>
                  <a:srgbClr val="00B050"/>
                </a:solidFill>
                <a:latin typeface="Times New Roman" panose="02020603050405020304" pitchFamily="18" charset="0"/>
                <a:cs typeface="Times New Roman" panose="02020603050405020304" pitchFamily="18" charset="0"/>
              </a:rPr>
              <a:t>Đoạn 3: </a:t>
            </a:r>
            <a:r>
              <a:rPr lang="en-US" altLang="en-US" sz="4000" b="1" dirty="0">
                <a:solidFill>
                  <a:srgbClr val="00B050"/>
                </a:solidFill>
                <a:latin typeface="Times New Roman" panose="02020603050405020304" pitchFamily="18" charset="0"/>
                <a:cs typeface="Times New Roman" panose="02020603050405020304" pitchFamily="18" charset="0"/>
              </a:rPr>
              <a:t>Đ</a:t>
            </a:r>
            <a:r>
              <a:rPr lang="vi-VN" altLang="en-US" sz="4000" b="1" dirty="0">
                <a:solidFill>
                  <a:srgbClr val="00B050"/>
                </a:solidFill>
                <a:latin typeface="Times New Roman" panose="02020603050405020304" pitchFamily="18" charset="0"/>
                <a:cs typeface="Times New Roman" panose="02020603050405020304" pitchFamily="18" charset="0"/>
              </a:rPr>
              <a:t>oạn còn lại.</a:t>
            </a:r>
          </a:p>
        </p:txBody>
      </p:sp>
      <p:sp>
        <p:nvSpPr>
          <p:cNvPr id="12" name="矩形: 圆角 30">
            <a:extLst>
              <a:ext uri="{FF2B5EF4-FFF2-40B4-BE49-F238E27FC236}">
                <a16:creationId xmlns:a16="http://schemas.microsoft.com/office/drawing/2014/main" id="{79F04AAD-1532-A00D-100F-D8D4D07CAD2D}"/>
              </a:ext>
            </a:extLst>
          </p:cNvPr>
          <p:cNvSpPr/>
          <p:nvPr/>
        </p:nvSpPr>
        <p:spPr>
          <a:xfrm>
            <a:off x="4384675" y="1156302"/>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Chia đoạn</a:t>
            </a:r>
            <a:endParaRPr lang="zh-CN" altLang="en-US" sz="4050" b="1" kern="12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7354C-F1AC-DD05-906A-F0418BAB6B32}"/>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6BEFE9D8-3056-4E75-955F-5BE06DB31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5" y="22123"/>
            <a:ext cx="12192000" cy="6858000"/>
          </a:xfrm>
          <a:prstGeom prst="rect">
            <a:avLst/>
          </a:prstGeom>
        </p:spPr>
      </p:pic>
      <p:grpSp>
        <p:nvGrpSpPr>
          <p:cNvPr id="3" name="组合 2">
            <a:extLst>
              <a:ext uri="{FF2B5EF4-FFF2-40B4-BE49-F238E27FC236}">
                <a16:creationId xmlns:a16="http://schemas.microsoft.com/office/drawing/2014/main" id="{34094529-41D7-DFE0-140B-C6E66A67799A}"/>
              </a:ext>
            </a:extLst>
          </p:cNvPr>
          <p:cNvGrpSpPr/>
          <p:nvPr/>
        </p:nvGrpSpPr>
        <p:grpSpPr>
          <a:xfrm>
            <a:off x="27653" y="-13073"/>
            <a:ext cx="12192000" cy="2526469"/>
            <a:chOff x="0" y="0"/>
            <a:chExt cx="12192000" cy="2526469"/>
          </a:xfrm>
        </p:grpSpPr>
        <p:pic>
          <p:nvPicPr>
            <p:cNvPr id="6" name="图片 5">
              <a:extLst>
                <a:ext uri="{FF2B5EF4-FFF2-40B4-BE49-F238E27FC236}">
                  <a16:creationId xmlns:a16="http://schemas.microsoft.com/office/drawing/2014/main" id="{36589980-81BF-AFC4-2475-F2C4FF3306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278A689D-A651-1EC3-87A0-B3AB55F144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a:extLst>
              <a:ext uri="{FF2B5EF4-FFF2-40B4-BE49-F238E27FC236}">
                <a16:creationId xmlns:a16="http://schemas.microsoft.com/office/drawing/2014/main" id="{B2BD507D-C7EC-E379-815A-07C3B84B8ECB}"/>
              </a:ext>
            </a:extLst>
          </p:cNvPr>
          <p:cNvGrpSpPr/>
          <p:nvPr/>
        </p:nvGrpSpPr>
        <p:grpSpPr>
          <a:xfrm>
            <a:off x="-1" y="770288"/>
            <a:ext cx="12762271" cy="7830820"/>
            <a:chOff x="-50" y="1293"/>
            <a:chExt cx="20004" cy="12332"/>
          </a:xfrm>
        </p:grpSpPr>
        <p:grpSp>
          <p:nvGrpSpPr>
            <p:cNvPr id="26" name="Group 25">
              <a:extLst>
                <a:ext uri="{FF2B5EF4-FFF2-40B4-BE49-F238E27FC236}">
                  <a16:creationId xmlns:a16="http://schemas.microsoft.com/office/drawing/2014/main" id="{62BC36BF-036A-2A57-17D0-E41582E5B7F2}"/>
                </a:ext>
              </a:extLst>
            </p:cNvPr>
            <p:cNvGrpSpPr/>
            <p:nvPr/>
          </p:nvGrpSpPr>
          <p:grpSpPr>
            <a:xfrm>
              <a:off x="-50" y="1293"/>
              <a:ext cx="20005" cy="12333"/>
              <a:chOff x="0" y="1180"/>
              <a:chExt cx="20005" cy="12333"/>
            </a:xfrm>
          </p:grpSpPr>
          <p:pic>
            <p:nvPicPr>
              <p:cNvPr id="10" name="Picture 9">
                <a:extLst>
                  <a:ext uri="{FF2B5EF4-FFF2-40B4-BE49-F238E27FC236}">
                    <a16:creationId xmlns:a16="http://schemas.microsoft.com/office/drawing/2014/main" id="{34946292-FEEF-6FA4-8C30-17F9D5E85F80}"/>
                  </a:ext>
                </a:extLst>
              </p:cNvPr>
              <p:cNvPicPr>
                <a:picLocks noChangeAspect="1"/>
              </p:cNvPicPr>
              <p:nvPr/>
            </p:nvPicPr>
            <p:blipFill>
              <a:blip r:embed="rId6"/>
              <a:stretch>
                <a:fillRect/>
              </a:stretch>
            </p:blipFill>
            <p:spPr>
              <a:xfrm>
                <a:off x="13255" y="9285"/>
                <a:ext cx="1560" cy="3440"/>
              </a:xfrm>
              <a:prstGeom prst="rect">
                <a:avLst/>
              </a:prstGeom>
            </p:spPr>
          </p:pic>
          <p:pic>
            <p:nvPicPr>
              <p:cNvPr id="12" name="Picture 11">
                <a:extLst>
                  <a:ext uri="{FF2B5EF4-FFF2-40B4-BE49-F238E27FC236}">
                    <a16:creationId xmlns:a16="http://schemas.microsoft.com/office/drawing/2014/main" id="{31CA6DBC-67F8-53B6-66D8-40E39C8FD2E5}"/>
                  </a:ext>
                </a:extLst>
              </p:cNvPr>
              <p:cNvPicPr>
                <a:picLocks noChangeAspect="1"/>
              </p:cNvPicPr>
              <p:nvPr/>
            </p:nvPicPr>
            <p:blipFill>
              <a:blip r:embed="rId7"/>
              <a:stretch>
                <a:fillRect/>
              </a:stretch>
            </p:blipFill>
            <p:spPr>
              <a:xfrm>
                <a:off x="14815" y="9285"/>
                <a:ext cx="1450" cy="2950"/>
              </a:xfrm>
              <a:prstGeom prst="rect">
                <a:avLst/>
              </a:prstGeom>
            </p:spPr>
          </p:pic>
          <p:pic>
            <p:nvPicPr>
              <p:cNvPr id="13" name="Picture 12">
                <a:extLst>
                  <a:ext uri="{FF2B5EF4-FFF2-40B4-BE49-F238E27FC236}">
                    <a16:creationId xmlns:a16="http://schemas.microsoft.com/office/drawing/2014/main" id="{57BAB4BF-97BB-1B46-B8BD-BEA7B24228B9}"/>
                  </a:ext>
                </a:extLst>
              </p:cNvPr>
              <p:cNvPicPr>
                <a:picLocks noChangeAspect="1"/>
              </p:cNvPicPr>
              <p:nvPr/>
            </p:nvPicPr>
            <p:blipFill>
              <a:blip r:embed="rId8"/>
              <a:stretch>
                <a:fillRect/>
              </a:stretch>
            </p:blipFill>
            <p:spPr>
              <a:xfrm>
                <a:off x="10375" y="9920"/>
                <a:ext cx="1450" cy="1120"/>
              </a:xfrm>
              <a:prstGeom prst="rect">
                <a:avLst/>
              </a:prstGeom>
            </p:spPr>
          </p:pic>
          <p:pic>
            <p:nvPicPr>
              <p:cNvPr id="14" name="Picture 13">
                <a:extLst>
                  <a:ext uri="{FF2B5EF4-FFF2-40B4-BE49-F238E27FC236}">
                    <a16:creationId xmlns:a16="http://schemas.microsoft.com/office/drawing/2014/main" id="{B47C4CAC-CBDD-8CEF-BA77-8716F7A29FD7}"/>
                  </a:ext>
                </a:extLst>
              </p:cNvPr>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a:extLst>
                  <a:ext uri="{FF2B5EF4-FFF2-40B4-BE49-F238E27FC236}">
                    <a16:creationId xmlns:a16="http://schemas.microsoft.com/office/drawing/2014/main" id="{07C72A2D-AA70-8832-7669-EEDD1A67998F}"/>
                  </a:ext>
                </a:extLst>
              </p:cNvPr>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a:extLst>
                  <a:ext uri="{FF2B5EF4-FFF2-40B4-BE49-F238E27FC236}">
                    <a16:creationId xmlns:a16="http://schemas.microsoft.com/office/drawing/2014/main" id="{ABEB359A-41E1-8919-61A5-DE956C67C59E}"/>
                  </a:ext>
                </a:extLst>
              </p:cNvPr>
              <p:cNvPicPr>
                <a:picLocks noChangeAspect="1"/>
              </p:cNvPicPr>
              <p:nvPr/>
            </p:nvPicPr>
            <p:blipFill>
              <a:blip r:embed="rId8"/>
              <a:stretch>
                <a:fillRect/>
              </a:stretch>
            </p:blipFill>
            <p:spPr>
              <a:xfrm>
                <a:off x="18555" y="8960"/>
                <a:ext cx="1450" cy="1120"/>
              </a:xfrm>
              <a:prstGeom prst="rect">
                <a:avLst/>
              </a:prstGeom>
            </p:spPr>
          </p:pic>
          <p:pic>
            <p:nvPicPr>
              <p:cNvPr id="23" name="Picture 22">
                <a:extLst>
                  <a:ext uri="{FF2B5EF4-FFF2-40B4-BE49-F238E27FC236}">
                    <a16:creationId xmlns:a16="http://schemas.microsoft.com/office/drawing/2014/main" id="{8CC1184D-BB5B-39C6-5F15-BC234E22D26B}"/>
                  </a:ext>
                </a:extLst>
              </p:cNvPr>
              <p:cNvPicPr>
                <a:picLocks noChangeAspect="1"/>
              </p:cNvPicPr>
              <p:nvPr/>
            </p:nvPicPr>
            <p:blipFill>
              <a:blip r:embed="rId8"/>
              <a:stretch>
                <a:fillRect/>
              </a:stretch>
            </p:blipFill>
            <p:spPr>
              <a:xfrm>
                <a:off x="18075" y="10080"/>
                <a:ext cx="1450" cy="1120"/>
              </a:xfrm>
              <a:prstGeom prst="rect">
                <a:avLst/>
              </a:prstGeom>
            </p:spPr>
          </p:pic>
          <p:pic>
            <p:nvPicPr>
              <p:cNvPr id="24" name="Picture 23">
                <a:extLst>
                  <a:ext uri="{FF2B5EF4-FFF2-40B4-BE49-F238E27FC236}">
                    <a16:creationId xmlns:a16="http://schemas.microsoft.com/office/drawing/2014/main" id="{63EAD4C8-C3CC-3825-C4D4-508BD2FB9DFB}"/>
                  </a:ext>
                </a:extLst>
              </p:cNvPr>
              <p:cNvPicPr>
                <a:picLocks noChangeAspect="1"/>
              </p:cNvPicPr>
              <p:nvPr/>
            </p:nvPicPr>
            <p:blipFill>
              <a:blip r:embed="rId8"/>
              <a:stretch>
                <a:fillRect/>
              </a:stretch>
            </p:blipFill>
            <p:spPr>
              <a:xfrm>
                <a:off x="8855" y="10073"/>
                <a:ext cx="1450" cy="1120"/>
              </a:xfrm>
              <a:prstGeom prst="rect">
                <a:avLst/>
              </a:prstGeom>
            </p:spPr>
          </p:pic>
          <p:pic>
            <p:nvPicPr>
              <p:cNvPr id="25" name="Picture 24">
                <a:extLst>
                  <a:ext uri="{FF2B5EF4-FFF2-40B4-BE49-F238E27FC236}">
                    <a16:creationId xmlns:a16="http://schemas.microsoft.com/office/drawing/2014/main" id="{91E5BC96-8DFB-FE4C-6D31-D636E43CA59E}"/>
                  </a:ext>
                </a:extLst>
              </p:cNvPr>
              <p:cNvPicPr>
                <a:picLocks noChangeAspect="1"/>
              </p:cNvPicPr>
              <p:nvPr/>
            </p:nvPicPr>
            <p:blipFill>
              <a:blip r:embed="rId10"/>
              <a:stretch>
                <a:fillRect/>
              </a:stretch>
            </p:blipFill>
            <p:spPr>
              <a:xfrm>
                <a:off x="1270" y="9920"/>
                <a:ext cx="1140" cy="830"/>
              </a:xfrm>
              <a:prstGeom prst="rect">
                <a:avLst/>
              </a:prstGeom>
            </p:spPr>
          </p:pic>
          <p:pic>
            <p:nvPicPr>
              <p:cNvPr id="27" name="Picture 26">
                <a:extLst>
                  <a:ext uri="{FF2B5EF4-FFF2-40B4-BE49-F238E27FC236}">
                    <a16:creationId xmlns:a16="http://schemas.microsoft.com/office/drawing/2014/main" id="{D6016727-7B17-7B83-148C-6C3D659B2AF3}"/>
                  </a:ext>
                </a:extLst>
              </p:cNvPr>
              <p:cNvPicPr>
                <a:picLocks noChangeAspect="1"/>
              </p:cNvPicPr>
              <p:nvPr/>
            </p:nvPicPr>
            <p:blipFill>
              <a:blip r:embed="rId8"/>
              <a:stretch>
                <a:fillRect/>
              </a:stretch>
            </p:blipFill>
            <p:spPr>
              <a:xfrm>
                <a:off x="5395" y="10200"/>
                <a:ext cx="1450" cy="1120"/>
              </a:xfrm>
              <a:prstGeom prst="rect">
                <a:avLst/>
              </a:prstGeom>
            </p:spPr>
          </p:pic>
          <p:pic>
            <p:nvPicPr>
              <p:cNvPr id="28" name="Picture 27">
                <a:extLst>
                  <a:ext uri="{FF2B5EF4-FFF2-40B4-BE49-F238E27FC236}">
                    <a16:creationId xmlns:a16="http://schemas.microsoft.com/office/drawing/2014/main" id="{7152514C-E216-E4F2-3E1B-AA60CE26B8DF}"/>
                  </a:ext>
                </a:extLst>
              </p:cNvPr>
              <p:cNvPicPr>
                <a:picLocks noChangeAspect="1"/>
              </p:cNvPicPr>
              <p:nvPr/>
            </p:nvPicPr>
            <p:blipFill>
              <a:blip r:embed="rId6"/>
              <a:stretch>
                <a:fillRect/>
              </a:stretch>
            </p:blipFill>
            <p:spPr>
              <a:xfrm flipH="1">
                <a:off x="3835" y="10073"/>
                <a:ext cx="1560" cy="3440"/>
              </a:xfrm>
              <a:prstGeom prst="rect">
                <a:avLst/>
              </a:prstGeom>
            </p:spPr>
          </p:pic>
          <p:pic>
            <p:nvPicPr>
              <p:cNvPr id="29" name="Picture 28">
                <a:extLst>
                  <a:ext uri="{FF2B5EF4-FFF2-40B4-BE49-F238E27FC236}">
                    <a16:creationId xmlns:a16="http://schemas.microsoft.com/office/drawing/2014/main" id="{1379E408-EEC0-5594-82E7-7202333E0661}"/>
                  </a:ext>
                </a:extLst>
              </p:cNvPr>
              <p:cNvPicPr>
                <a:picLocks noChangeAspect="1"/>
              </p:cNvPicPr>
              <p:nvPr/>
            </p:nvPicPr>
            <p:blipFill>
              <a:blip r:embed="rId11"/>
              <a:stretch>
                <a:fillRect/>
              </a:stretch>
            </p:blipFill>
            <p:spPr>
              <a:xfrm flipH="1">
                <a:off x="6918" y="9863"/>
                <a:ext cx="2310" cy="2210"/>
              </a:xfrm>
              <a:prstGeom prst="rect">
                <a:avLst/>
              </a:prstGeom>
            </p:spPr>
          </p:pic>
          <p:pic>
            <p:nvPicPr>
              <p:cNvPr id="30" name="Picture 29">
                <a:extLst>
                  <a:ext uri="{FF2B5EF4-FFF2-40B4-BE49-F238E27FC236}">
                    <a16:creationId xmlns:a16="http://schemas.microsoft.com/office/drawing/2014/main" id="{8169257B-1A16-0C09-C2F7-8E7799BAD4D3}"/>
                  </a:ext>
                </a:extLst>
              </p:cNvPr>
              <p:cNvPicPr>
                <a:picLocks noChangeAspect="1"/>
              </p:cNvPicPr>
              <p:nvPr/>
            </p:nvPicPr>
            <p:blipFill>
              <a:blip r:embed="rId12"/>
              <a:stretch>
                <a:fillRect/>
              </a:stretch>
            </p:blipFill>
            <p:spPr>
              <a:xfrm>
                <a:off x="12020" y="9725"/>
                <a:ext cx="1360" cy="2070"/>
              </a:xfrm>
              <a:prstGeom prst="rect">
                <a:avLst/>
              </a:prstGeom>
            </p:spPr>
          </p:pic>
          <p:pic>
            <p:nvPicPr>
              <p:cNvPr id="37" name="Picture 36">
                <a:extLst>
                  <a:ext uri="{FF2B5EF4-FFF2-40B4-BE49-F238E27FC236}">
                    <a16:creationId xmlns:a16="http://schemas.microsoft.com/office/drawing/2014/main" id="{8E096283-1C70-865E-5207-81CD0003B729}"/>
                  </a:ext>
                </a:extLst>
              </p:cNvPr>
              <p:cNvPicPr>
                <a:picLocks noChangeAspect="1"/>
              </p:cNvPicPr>
              <p:nvPr/>
            </p:nvPicPr>
            <p:blipFill>
              <a:blip r:embed="rId11"/>
              <a:stretch>
                <a:fillRect/>
              </a:stretch>
            </p:blipFill>
            <p:spPr>
              <a:xfrm>
                <a:off x="1816" y="9528"/>
                <a:ext cx="2310" cy="2210"/>
              </a:xfrm>
              <a:prstGeom prst="rect">
                <a:avLst/>
              </a:prstGeom>
            </p:spPr>
          </p:pic>
          <p:pic>
            <p:nvPicPr>
              <p:cNvPr id="39" name="Picture 38">
                <a:extLst>
                  <a:ext uri="{FF2B5EF4-FFF2-40B4-BE49-F238E27FC236}">
                    <a16:creationId xmlns:a16="http://schemas.microsoft.com/office/drawing/2014/main" id="{B6C015D9-259A-CC8A-899F-5775AE3C0882}"/>
                  </a:ext>
                </a:extLst>
              </p:cNvPr>
              <p:cNvPicPr>
                <a:picLocks noChangeAspect="1"/>
              </p:cNvPicPr>
              <p:nvPr/>
            </p:nvPicPr>
            <p:blipFill>
              <a:blip r:embed="rId10"/>
              <a:stretch>
                <a:fillRect/>
              </a:stretch>
            </p:blipFill>
            <p:spPr>
              <a:xfrm>
                <a:off x="9912" y="9365"/>
                <a:ext cx="1140" cy="830"/>
              </a:xfrm>
              <a:prstGeom prst="rect">
                <a:avLst/>
              </a:prstGeom>
            </p:spPr>
          </p:pic>
          <p:pic>
            <p:nvPicPr>
              <p:cNvPr id="41" name="Picture 40">
                <a:extLst>
                  <a:ext uri="{FF2B5EF4-FFF2-40B4-BE49-F238E27FC236}">
                    <a16:creationId xmlns:a16="http://schemas.microsoft.com/office/drawing/2014/main" id="{A7052047-0BA2-0EEB-674F-D4BB5B6D6712}"/>
                  </a:ext>
                </a:extLst>
              </p:cNvPr>
              <p:cNvPicPr>
                <a:picLocks noChangeAspect="1"/>
              </p:cNvPicPr>
              <p:nvPr/>
            </p:nvPicPr>
            <p:blipFill>
              <a:blip r:embed="rId10"/>
              <a:stretch>
                <a:fillRect/>
              </a:stretch>
            </p:blipFill>
            <p:spPr>
              <a:xfrm>
                <a:off x="5009" y="9725"/>
                <a:ext cx="1140" cy="830"/>
              </a:xfrm>
              <a:prstGeom prst="rect">
                <a:avLst/>
              </a:prstGeom>
            </p:spPr>
          </p:pic>
        </p:grpSp>
        <p:pic>
          <p:nvPicPr>
            <p:cNvPr id="42" name="Picture 41">
              <a:extLst>
                <a:ext uri="{FF2B5EF4-FFF2-40B4-BE49-F238E27FC236}">
                  <a16:creationId xmlns:a16="http://schemas.microsoft.com/office/drawing/2014/main" id="{1A83A804-706F-3937-14A3-57206C0BFD87}"/>
                </a:ext>
              </a:extLst>
            </p:cNvPr>
            <p:cNvPicPr>
              <a:picLocks noChangeAspect="1"/>
            </p:cNvPicPr>
            <p:nvPr/>
          </p:nvPicPr>
          <p:blipFill>
            <a:blip r:embed="rId8"/>
            <a:stretch>
              <a:fillRect/>
            </a:stretch>
          </p:blipFill>
          <p:spPr>
            <a:xfrm>
              <a:off x="812" y="9478"/>
              <a:ext cx="1450" cy="1120"/>
            </a:xfrm>
            <a:prstGeom prst="rect">
              <a:avLst/>
            </a:prstGeom>
          </p:spPr>
        </p:pic>
      </p:grpSp>
      <p:sp>
        <p:nvSpPr>
          <p:cNvPr id="7" name="Thought Bubble: Cloud 6">
            <a:extLst>
              <a:ext uri="{FF2B5EF4-FFF2-40B4-BE49-F238E27FC236}">
                <a16:creationId xmlns:a16="http://schemas.microsoft.com/office/drawing/2014/main" id="{F2E71308-18CC-3874-6936-CB11643E0777}"/>
              </a:ext>
            </a:extLst>
          </p:cNvPr>
          <p:cNvSpPr/>
          <p:nvPr/>
        </p:nvSpPr>
        <p:spPr>
          <a:xfrm>
            <a:off x="705114" y="1391136"/>
            <a:ext cx="10651144" cy="312982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478DF323-3574-B61E-F9EF-30512514CFC1}"/>
              </a:ext>
            </a:extLst>
          </p:cNvPr>
          <p:cNvSpPr txBox="1"/>
          <p:nvPr/>
        </p:nvSpPr>
        <p:spPr>
          <a:xfrm>
            <a:off x="1974969" y="2246943"/>
            <a:ext cx="8697493" cy="1569660"/>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Thảo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4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27101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3" name="Picture 2">
            <a:extLst>
              <a:ext uri="{FF2B5EF4-FFF2-40B4-BE49-F238E27FC236}">
                <a16:creationId xmlns:a16="http://schemas.microsoft.com/office/drawing/2014/main" id="{01E082BF-CE9C-8C2B-5021-7053ECC68460}"/>
              </a:ext>
            </a:extLst>
          </p:cNvPr>
          <p:cNvPicPr>
            <a:picLocks noChangeAspect="1"/>
          </p:cNvPicPr>
          <p:nvPr/>
        </p:nvPicPr>
        <p:blipFill>
          <a:blip r:embed="rId4"/>
          <a:stretch>
            <a:fillRect/>
          </a:stretch>
        </p:blipFill>
        <p:spPr>
          <a:xfrm>
            <a:off x="-243730" y="0"/>
            <a:ext cx="11985775" cy="993734"/>
          </a:xfrm>
          <a:prstGeom prst="rect">
            <a:avLst/>
          </a:prstGeom>
        </p:spPr>
      </p:pic>
      <p:grpSp>
        <p:nvGrpSpPr>
          <p:cNvPr id="2" name="Group 1">
            <a:extLst>
              <a:ext uri="{FF2B5EF4-FFF2-40B4-BE49-F238E27FC236}">
                <a16:creationId xmlns:a16="http://schemas.microsoft.com/office/drawing/2014/main" id="{8BD02025-ADD8-015F-3DE3-0EA4616D0E23}"/>
              </a:ext>
            </a:extLst>
          </p:cNvPr>
          <p:cNvGrpSpPr/>
          <p:nvPr/>
        </p:nvGrpSpPr>
        <p:grpSpPr>
          <a:xfrm>
            <a:off x="265470" y="1357421"/>
            <a:ext cx="11804609" cy="4482940"/>
            <a:chOff x="4841104" y="3817600"/>
            <a:chExt cx="7073839" cy="2842692"/>
          </a:xfrm>
        </p:grpSpPr>
        <p:grpSp>
          <p:nvGrpSpPr>
            <p:cNvPr id="5" name="Group 4">
              <a:extLst>
                <a:ext uri="{FF2B5EF4-FFF2-40B4-BE49-F238E27FC236}">
                  <a16:creationId xmlns:a16="http://schemas.microsoft.com/office/drawing/2014/main" id="{38BB41D8-7945-F3B3-1CDA-1D77C5F71DF3}"/>
                </a:ext>
              </a:extLst>
            </p:cNvPr>
            <p:cNvGrpSpPr/>
            <p:nvPr/>
          </p:nvGrpSpPr>
          <p:grpSpPr>
            <a:xfrm>
              <a:off x="4841104" y="3817600"/>
              <a:ext cx="7073839" cy="2842692"/>
              <a:chOff x="2975204" y="1255651"/>
              <a:chExt cx="7073839" cy="2842692"/>
            </a:xfrm>
          </p:grpSpPr>
          <p:sp>
            <p:nvSpPr>
              <p:cNvPr id="24" name="Rectangle: Rounded Corners 42">
                <a:extLst>
                  <a:ext uri="{FF2B5EF4-FFF2-40B4-BE49-F238E27FC236}">
                    <a16:creationId xmlns:a16="http://schemas.microsoft.com/office/drawing/2014/main" id="{13AC752E-534B-0049-AEEE-BC84654D14C4}"/>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nhịp</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thơ</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6" name="Rectangle: Rounded Corners 25">
                <a:extLst>
                  <a:ext uri="{FF2B5EF4-FFF2-40B4-BE49-F238E27FC236}">
                    <a16:creationId xmlns:a16="http://schemas.microsoft.com/office/drawing/2014/main" id="{15955E81-7E18-06EC-8DB6-780180D59E86}"/>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A9F62A90-9E83-957B-F706-F7A735825035}"/>
                </a:ext>
              </a:extLst>
            </p:cNvPr>
            <p:cNvPicPr>
              <a:picLocks noChangeAspect="1"/>
            </p:cNvPicPr>
            <p:nvPr/>
          </p:nvPicPr>
          <p:blipFill>
            <a:blip r:embed="rId5"/>
            <a:stretch>
              <a:fillRect/>
            </a:stretch>
          </p:blipFill>
          <p:spPr>
            <a:xfrm>
              <a:off x="7754555" y="4927768"/>
              <a:ext cx="469963" cy="469963"/>
            </a:xfrm>
            <a:prstGeom prst="rect">
              <a:avLst/>
            </a:prstGeom>
          </p:spPr>
        </p:pic>
        <p:pic>
          <p:nvPicPr>
            <p:cNvPr id="10" name="Picture 9">
              <a:extLst>
                <a:ext uri="{FF2B5EF4-FFF2-40B4-BE49-F238E27FC236}">
                  <a16:creationId xmlns:a16="http://schemas.microsoft.com/office/drawing/2014/main" id="{4B232984-6DF6-D007-1F12-1565B8D9801A}"/>
                </a:ext>
              </a:extLst>
            </p:cNvPr>
            <p:cNvPicPr>
              <a:picLocks noChangeAspect="1"/>
            </p:cNvPicPr>
            <p:nvPr/>
          </p:nvPicPr>
          <p:blipFill>
            <a:blip r:embed="rId6"/>
            <a:stretch>
              <a:fillRect/>
            </a:stretch>
          </p:blipFill>
          <p:spPr>
            <a:xfrm>
              <a:off x="7197882" y="4927768"/>
              <a:ext cx="469963" cy="469963"/>
            </a:xfrm>
            <a:prstGeom prst="rect">
              <a:avLst/>
            </a:prstGeom>
          </p:spPr>
        </p:pic>
        <p:pic>
          <p:nvPicPr>
            <p:cNvPr id="11" name="Picture 10">
              <a:extLst>
                <a:ext uri="{FF2B5EF4-FFF2-40B4-BE49-F238E27FC236}">
                  <a16:creationId xmlns:a16="http://schemas.microsoft.com/office/drawing/2014/main" id="{54DA7652-B829-BA34-F23C-092C7AEA0AFC}"/>
                </a:ext>
              </a:extLst>
            </p:cNvPr>
            <p:cNvPicPr>
              <a:picLocks noChangeAspect="1"/>
            </p:cNvPicPr>
            <p:nvPr/>
          </p:nvPicPr>
          <p:blipFill>
            <a:blip r:embed="rId7"/>
            <a:stretch>
              <a:fillRect/>
            </a:stretch>
          </p:blipFill>
          <p:spPr>
            <a:xfrm>
              <a:off x="8311229" y="4927768"/>
              <a:ext cx="469963" cy="469963"/>
            </a:xfrm>
            <a:prstGeom prst="rect">
              <a:avLst/>
            </a:prstGeom>
          </p:spPr>
        </p:pic>
        <p:pic>
          <p:nvPicPr>
            <p:cNvPr id="13" name="Picture 12">
              <a:extLst>
                <a:ext uri="{FF2B5EF4-FFF2-40B4-BE49-F238E27FC236}">
                  <a16:creationId xmlns:a16="http://schemas.microsoft.com/office/drawing/2014/main" id="{55A23A2D-C3E9-D93A-A1FB-F0BA38B30402}"/>
                </a:ext>
              </a:extLst>
            </p:cNvPr>
            <p:cNvPicPr>
              <a:picLocks noChangeAspect="1"/>
            </p:cNvPicPr>
            <p:nvPr/>
          </p:nvPicPr>
          <p:blipFill>
            <a:blip r:embed="rId5"/>
            <a:stretch>
              <a:fillRect/>
            </a:stretch>
          </p:blipFill>
          <p:spPr>
            <a:xfrm>
              <a:off x="7776880" y="5512675"/>
              <a:ext cx="469963" cy="469963"/>
            </a:xfrm>
            <a:prstGeom prst="rect">
              <a:avLst/>
            </a:prstGeom>
          </p:spPr>
        </p:pic>
        <p:pic>
          <p:nvPicPr>
            <p:cNvPr id="15" name="Picture 14">
              <a:extLst>
                <a:ext uri="{FF2B5EF4-FFF2-40B4-BE49-F238E27FC236}">
                  <a16:creationId xmlns:a16="http://schemas.microsoft.com/office/drawing/2014/main" id="{1FA5DFEE-5060-3D1F-1938-6F74CC776398}"/>
                </a:ext>
              </a:extLst>
            </p:cNvPr>
            <p:cNvPicPr>
              <a:picLocks noChangeAspect="1"/>
            </p:cNvPicPr>
            <p:nvPr/>
          </p:nvPicPr>
          <p:blipFill>
            <a:blip r:embed="rId6"/>
            <a:stretch>
              <a:fillRect/>
            </a:stretch>
          </p:blipFill>
          <p:spPr>
            <a:xfrm>
              <a:off x="7220205" y="5512675"/>
              <a:ext cx="469963" cy="469963"/>
            </a:xfrm>
            <a:prstGeom prst="rect">
              <a:avLst/>
            </a:prstGeom>
          </p:spPr>
        </p:pic>
        <p:pic>
          <p:nvPicPr>
            <p:cNvPr id="16" name="Picture 15">
              <a:extLst>
                <a:ext uri="{FF2B5EF4-FFF2-40B4-BE49-F238E27FC236}">
                  <a16:creationId xmlns:a16="http://schemas.microsoft.com/office/drawing/2014/main" id="{E026F856-8A86-4E41-E2EB-819D9FE466F1}"/>
                </a:ext>
              </a:extLst>
            </p:cNvPr>
            <p:cNvPicPr>
              <a:picLocks noChangeAspect="1"/>
            </p:cNvPicPr>
            <p:nvPr/>
          </p:nvPicPr>
          <p:blipFill>
            <a:blip r:embed="rId7"/>
            <a:stretch>
              <a:fillRect/>
            </a:stretch>
          </p:blipFill>
          <p:spPr>
            <a:xfrm>
              <a:off x="8333554" y="5512675"/>
              <a:ext cx="469963" cy="469963"/>
            </a:xfrm>
            <a:prstGeom prst="rect">
              <a:avLst/>
            </a:prstGeom>
          </p:spPr>
        </p:pic>
        <p:pic>
          <p:nvPicPr>
            <p:cNvPr id="17" name="Picture 16">
              <a:extLst>
                <a:ext uri="{FF2B5EF4-FFF2-40B4-BE49-F238E27FC236}">
                  <a16:creationId xmlns:a16="http://schemas.microsoft.com/office/drawing/2014/main" id="{DA0C5FE2-A47B-4372-4E32-C21F00916C2D}"/>
                </a:ext>
              </a:extLst>
            </p:cNvPr>
            <p:cNvPicPr>
              <a:picLocks noChangeAspect="1"/>
            </p:cNvPicPr>
            <p:nvPr/>
          </p:nvPicPr>
          <p:blipFill>
            <a:blip r:embed="rId5"/>
            <a:stretch>
              <a:fillRect/>
            </a:stretch>
          </p:blipFill>
          <p:spPr>
            <a:xfrm>
              <a:off x="10367472" y="5982638"/>
              <a:ext cx="469963" cy="469963"/>
            </a:xfrm>
            <a:prstGeom prst="rect">
              <a:avLst/>
            </a:prstGeom>
          </p:spPr>
        </p:pic>
        <p:pic>
          <p:nvPicPr>
            <p:cNvPr id="18" name="Picture 17">
              <a:extLst>
                <a:ext uri="{FF2B5EF4-FFF2-40B4-BE49-F238E27FC236}">
                  <a16:creationId xmlns:a16="http://schemas.microsoft.com/office/drawing/2014/main" id="{462CCAB2-71A7-0CD7-F987-B844F7FF0D71}"/>
                </a:ext>
              </a:extLst>
            </p:cNvPr>
            <p:cNvPicPr>
              <a:picLocks noChangeAspect="1"/>
            </p:cNvPicPr>
            <p:nvPr/>
          </p:nvPicPr>
          <p:blipFill>
            <a:blip r:embed="rId6"/>
            <a:stretch>
              <a:fillRect/>
            </a:stretch>
          </p:blipFill>
          <p:spPr>
            <a:xfrm>
              <a:off x="9801241" y="5982638"/>
              <a:ext cx="469963" cy="469963"/>
            </a:xfrm>
            <a:prstGeom prst="rect">
              <a:avLst/>
            </a:prstGeom>
          </p:spPr>
        </p:pic>
        <p:pic>
          <p:nvPicPr>
            <p:cNvPr id="23" name="Picture 22">
              <a:extLst>
                <a:ext uri="{FF2B5EF4-FFF2-40B4-BE49-F238E27FC236}">
                  <a16:creationId xmlns:a16="http://schemas.microsoft.com/office/drawing/2014/main" id="{793A277A-D902-72AF-0CC6-7BB823325778}"/>
                </a:ext>
              </a:extLst>
            </p:cNvPr>
            <p:cNvPicPr>
              <a:picLocks noChangeAspect="1"/>
            </p:cNvPicPr>
            <p:nvPr/>
          </p:nvPicPr>
          <p:blipFill>
            <a:blip r:embed="rId7"/>
            <a:stretch>
              <a:fillRect/>
            </a:stretch>
          </p:blipFill>
          <p:spPr>
            <a:xfrm>
              <a:off x="10950703" y="5982638"/>
              <a:ext cx="469963" cy="469963"/>
            </a:xfrm>
            <a:prstGeom prst="rect">
              <a:avLst/>
            </a:prstGeom>
          </p:spPr>
        </p:pic>
      </p:grpSp>
      <p:sp>
        <p:nvSpPr>
          <p:cNvPr id="45" name="Content Placeholder 44">
            <a:extLst>
              <a:ext uri="{FF2B5EF4-FFF2-40B4-BE49-F238E27FC236}">
                <a16:creationId xmlns:a16="http://schemas.microsoft.com/office/drawing/2014/main" id="{8FE735A8-5B40-12A3-27C5-2CA329D9393E}"/>
              </a:ext>
            </a:extLst>
          </p:cNvPr>
          <p:cNvSpPr>
            <a:spLocks noGrp="1"/>
          </p:cNvSpPr>
          <p:nvPr>
            <p:ph idx="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2046" y="4500"/>
              <a:ext cx="967" cy="174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Times New Roman" panose="02020603050405020304" pitchFamily="18" charset="0"/>
                  <a:ea typeface="字魂57号-创细黑" panose="00000500000000000000" pitchFamily="2" charset="-122"/>
                  <a:cs typeface="Times New Roman" panose="02020603050405020304" pitchFamily="18" charset="0"/>
                </a:rPr>
                <a:t>2</a:t>
              </a:r>
            </a:p>
          </p:txBody>
        </p:sp>
      </p:grpSp>
      <p:sp>
        <p:nvSpPr>
          <p:cNvPr id="8" name="Rectangle 7">
            <a:extLst>
              <a:ext uri="{FF2B5EF4-FFF2-40B4-BE49-F238E27FC236}">
                <a16:creationId xmlns:a16="http://schemas.microsoft.com/office/drawing/2014/main" id="{308F2181-7608-5787-E0DD-8A6DCE844B7A}"/>
              </a:ext>
            </a:extLst>
          </p:cNvPr>
          <p:cNvSpPr/>
          <p:nvPr/>
        </p:nvSpPr>
        <p:spPr>
          <a:xfrm>
            <a:off x="2462515" y="2697818"/>
            <a:ext cx="8136265"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TÌM HIỂU BÀI</a:t>
            </a:r>
            <a:endParaRPr lang="en-US" sz="6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357046" y="1131034"/>
            <a:ext cx="10083210" cy="646331"/>
          </a:xfrm>
          <a:prstGeom prst="rect">
            <a:avLst/>
          </a:prstGeom>
          <a:noFill/>
        </p:spPr>
        <p:txBody>
          <a:bodyPr wrap="none" rtlCol="0">
            <a:spAutoFit/>
          </a:bodyPr>
          <a:lstStyle/>
          <a:p>
            <a:pPr lvl="0" algn="just"/>
            <a:r>
              <a:rPr lang="vi-VN" sz="3600" b="1" dirty="0">
                <a:solidFill>
                  <a:prstClr val="black"/>
                </a:solidFill>
                <a:latin typeface="Times New Roman" panose="02020603050405020304" pitchFamily="18" charset="0"/>
                <a:cs typeface="Times New Roman" panose="02020603050405020304" pitchFamily="18" charset="0"/>
                <a:sym typeface="+mn-ea"/>
              </a:rPr>
              <a:t>Tìm chi tiết tả không gian nơi Quy đang ngồi học?</a:t>
            </a:r>
          </a:p>
        </p:txBody>
      </p:sp>
      <p:sp>
        <p:nvSpPr>
          <p:cNvPr id="15" name="文本框 14"/>
          <p:cNvSpPr txBox="1"/>
          <p:nvPr/>
        </p:nvSpPr>
        <p:spPr>
          <a:xfrm>
            <a:off x="1559598" y="1929518"/>
            <a:ext cx="10352405" cy="1200329"/>
          </a:xfrm>
          <a:prstGeom prst="rect">
            <a:avLst/>
          </a:prstGeom>
          <a:noFill/>
        </p:spPr>
        <p:txBody>
          <a:bodyPr wrap="square" rtlCol="0">
            <a:spAutoFit/>
          </a:bodyPr>
          <a:lstStyle/>
          <a:p>
            <a:pPr lvl="0" algn="just"/>
            <a:r>
              <a:rPr lang="en-US" sz="3600" b="1" dirty="0" err="1">
                <a:solidFill>
                  <a:prstClr val="black"/>
                </a:solidFill>
                <a:latin typeface="Times New Roman" panose="02020603050405020304" pitchFamily="18" charset="0"/>
                <a:cs typeface="Times New Roman" panose="02020603050405020304" pitchFamily="18" charset="0"/>
                <a:sym typeface="+mn-ea"/>
              </a:rPr>
              <a:t>Hành</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động</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và</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suy</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nghĩ</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nào</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của</a:t>
            </a:r>
            <a:r>
              <a:rPr lang="en-US" sz="3600" b="1" dirty="0">
                <a:solidFill>
                  <a:prstClr val="black"/>
                </a:solidFill>
                <a:latin typeface="Times New Roman" panose="02020603050405020304" pitchFamily="18" charset="0"/>
                <a:cs typeface="Times New Roman" panose="02020603050405020304" pitchFamily="18" charset="0"/>
                <a:sym typeface="+mn-ea"/>
              </a:rPr>
              <a:t> Quy </a:t>
            </a:r>
            <a:r>
              <a:rPr lang="en-US" sz="3600" b="1" dirty="0" err="1">
                <a:solidFill>
                  <a:prstClr val="black"/>
                </a:solidFill>
                <a:latin typeface="Times New Roman" panose="02020603050405020304" pitchFamily="18" charset="0"/>
                <a:cs typeface="Times New Roman" panose="02020603050405020304" pitchFamily="18" charset="0"/>
                <a:sym typeface="+mn-ea"/>
              </a:rPr>
              <a:t>cho</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biết</a:t>
            </a:r>
            <a:r>
              <a:rPr lang="en-US" sz="3600" b="1" dirty="0">
                <a:solidFill>
                  <a:prstClr val="black"/>
                </a:solidFill>
                <a:latin typeface="Times New Roman" panose="02020603050405020304" pitchFamily="18" charset="0"/>
                <a:cs typeface="Times New Roman" panose="02020603050405020304" pitchFamily="18" charset="0"/>
                <a:sym typeface="+mn-ea"/>
              </a:rPr>
              <a:t> Quy </a:t>
            </a:r>
            <a:r>
              <a:rPr lang="en-US" sz="3600" b="1" dirty="0" err="1">
                <a:solidFill>
                  <a:prstClr val="black"/>
                </a:solidFill>
                <a:latin typeface="Times New Roman" panose="02020603050405020304" pitchFamily="18" charset="0"/>
                <a:cs typeface="Times New Roman" panose="02020603050405020304" pitchFamily="18" charset="0"/>
                <a:sym typeface="+mn-ea"/>
              </a:rPr>
              <a:t>đang</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gặp</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khó</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khăn</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với</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bài</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làm</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văn</a:t>
            </a:r>
            <a:r>
              <a:rPr lang="en-US" sz="3600" b="1" dirty="0">
                <a:solidFill>
                  <a:prstClr val="black"/>
                </a:solidFill>
                <a:latin typeface="Times New Roman" panose="02020603050405020304" pitchFamily="18" charset="0"/>
                <a:cs typeface="Times New Roman" panose="02020603050405020304" pitchFamily="18" charset="0"/>
                <a:sym typeface="+mn-ea"/>
              </a:rPr>
              <a:t>?</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方正隶书简体" panose="02010601030101010101" pitchFamily="2" charset="-122"/>
              <a:cs typeface="Times New Roman" panose="02020603050405020304" pitchFamily="18" charset="0"/>
              <a:sym typeface="+mn-ea"/>
            </a:endParaRPr>
          </a:p>
        </p:txBody>
      </p:sp>
      <p:sp>
        <p:nvSpPr>
          <p:cNvPr id="16" name="文本框 14"/>
          <p:cNvSpPr txBox="1"/>
          <p:nvPr/>
        </p:nvSpPr>
        <p:spPr>
          <a:xfrm>
            <a:off x="1475143" y="3103318"/>
            <a:ext cx="10782935" cy="1200329"/>
          </a:xfrm>
          <a:prstGeom prst="rect">
            <a:avLst/>
          </a:prstGeom>
          <a:noFill/>
        </p:spPr>
        <p:txBody>
          <a:bodyPr wrap="square" rtlCol="0">
            <a:spAutoFit/>
          </a:bodyPr>
          <a:lstStyle/>
          <a:p>
            <a:pPr lvl="0" algn="just"/>
            <a:r>
              <a:rPr lang="vi-VN" sz="3600" b="1" dirty="0">
                <a:solidFill>
                  <a:prstClr val="black"/>
                </a:solidFill>
                <a:latin typeface="Times New Roman" panose="02020603050405020304" pitchFamily="18" charset="0"/>
                <a:cs typeface="Times New Roman" panose="02020603050405020304" pitchFamily="18" charset="0"/>
                <a:sym typeface="+mn-ea"/>
              </a:rPr>
              <a:t>Điều gì khiến Quy nghĩ bức tường vôi xanh có phép lạ?</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sp>
        <p:nvSpPr>
          <p:cNvPr id="19" name="文本框 14"/>
          <p:cNvSpPr txBox="1"/>
          <p:nvPr/>
        </p:nvSpPr>
        <p:spPr>
          <a:xfrm>
            <a:off x="1472376" y="4050349"/>
            <a:ext cx="10021523" cy="646331"/>
          </a:xfrm>
          <a:prstGeom prst="rect">
            <a:avLst/>
          </a:prstGeom>
          <a:noFill/>
        </p:spPr>
        <p:txBody>
          <a:bodyPr wrap="square" rtlCol="0">
            <a:spAutoFit/>
          </a:bodyPr>
          <a:lstStyle/>
          <a:p>
            <a:pPr lvl="0" algn="just"/>
            <a:r>
              <a:rPr lang="vi-VN" sz="3600" b="1" dirty="0">
                <a:solidFill>
                  <a:prstClr val="black"/>
                </a:solidFill>
                <a:latin typeface="Times New Roman" panose="02020603050405020304" pitchFamily="18" charset="0"/>
                <a:cs typeface="Times New Roman" panose="02020603050405020304" pitchFamily="18" charset="0"/>
                <a:sym typeface="+mn-ea"/>
              </a:rPr>
              <a:t>Vì sao bố kể cho Quy nghe về những trận mưa?</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431616" y="50438"/>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17625" y="4916926"/>
            <a:ext cx="10782935" cy="1200329"/>
          </a:xfrm>
          <a:prstGeom prst="rect">
            <a:avLst/>
          </a:prstGeom>
          <a:noFill/>
        </p:spPr>
        <p:txBody>
          <a:bodyPr wrap="square" rtlCol="0">
            <a:spAutoFit/>
          </a:bodyPr>
          <a:lstStyle/>
          <a:p>
            <a:pPr lvl="0" algn="just"/>
            <a:r>
              <a:rPr lang="vi-VN" sz="3600" b="1" dirty="0">
                <a:solidFill>
                  <a:prstClr val="black"/>
                </a:solidFill>
                <a:latin typeface="Times New Roman" panose="02020603050405020304" pitchFamily="18" charset="0"/>
                <a:cs typeface="Times New Roman" panose="02020603050405020304" pitchFamily="18" charset="0"/>
                <a:sym typeface="+mn-ea"/>
              </a:rPr>
              <a:t>Theo em, vì sao Quy có thể làm được bài văn mà không cần nhìn bức tường có nhiều phép lạ nữa?</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41918" y="520812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FZHei-B01S"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EA36E-686B-72FC-240F-11A2074DDFCF}"/>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99B7208D-A99A-9ACC-38EB-97ECAAFED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5" y="22123"/>
            <a:ext cx="12192000" cy="6858000"/>
          </a:xfrm>
          <a:prstGeom prst="rect">
            <a:avLst/>
          </a:prstGeom>
        </p:spPr>
      </p:pic>
      <p:grpSp>
        <p:nvGrpSpPr>
          <p:cNvPr id="3" name="组合 2">
            <a:extLst>
              <a:ext uri="{FF2B5EF4-FFF2-40B4-BE49-F238E27FC236}">
                <a16:creationId xmlns:a16="http://schemas.microsoft.com/office/drawing/2014/main" id="{2360282E-3CA5-31F6-22CB-6C83239A5B92}"/>
              </a:ext>
            </a:extLst>
          </p:cNvPr>
          <p:cNvGrpSpPr/>
          <p:nvPr/>
        </p:nvGrpSpPr>
        <p:grpSpPr>
          <a:xfrm>
            <a:off x="27653" y="-13073"/>
            <a:ext cx="12192000" cy="2526469"/>
            <a:chOff x="0" y="0"/>
            <a:chExt cx="12192000" cy="2526469"/>
          </a:xfrm>
        </p:grpSpPr>
        <p:pic>
          <p:nvPicPr>
            <p:cNvPr id="6" name="图片 5">
              <a:extLst>
                <a:ext uri="{FF2B5EF4-FFF2-40B4-BE49-F238E27FC236}">
                  <a16:creationId xmlns:a16="http://schemas.microsoft.com/office/drawing/2014/main" id="{75466829-E50E-81BD-350E-BC1EB0255C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E947564-7F9B-5495-D61B-011F345496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a:extLst>
              <a:ext uri="{FF2B5EF4-FFF2-40B4-BE49-F238E27FC236}">
                <a16:creationId xmlns:a16="http://schemas.microsoft.com/office/drawing/2014/main" id="{D8216260-8476-61E9-5F26-4BE97572D02D}"/>
              </a:ext>
            </a:extLst>
          </p:cNvPr>
          <p:cNvGrpSpPr/>
          <p:nvPr/>
        </p:nvGrpSpPr>
        <p:grpSpPr>
          <a:xfrm>
            <a:off x="-1" y="770288"/>
            <a:ext cx="12762271" cy="7830820"/>
            <a:chOff x="-50" y="1293"/>
            <a:chExt cx="20004" cy="12332"/>
          </a:xfrm>
        </p:grpSpPr>
        <p:grpSp>
          <p:nvGrpSpPr>
            <p:cNvPr id="26" name="Group 25">
              <a:extLst>
                <a:ext uri="{FF2B5EF4-FFF2-40B4-BE49-F238E27FC236}">
                  <a16:creationId xmlns:a16="http://schemas.microsoft.com/office/drawing/2014/main" id="{B4A7D725-174D-DD82-B1A7-A2C494C0264B}"/>
                </a:ext>
              </a:extLst>
            </p:cNvPr>
            <p:cNvGrpSpPr/>
            <p:nvPr/>
          </p:nvGrpSpPr>
          <p:grpSpPr>
            <a:xfrm>
              <a:off x="-50" y="1293"/>
              <a:ext cx="20005" cy="12333"/>
              <a:chOff x="0" y="1180"/>
              <a:chExt cx="20005" cy="12333"/>
            </a:xfrm>
          </p:grpSpPr>
          <p:pic>
            <p:nvPicPr>
              <p:cNvPr id="10" name="Picture 9">
                <a:extLst>
                  <a:ext uri="{FF2B5EF4-FFF2-40B4-BE49-F238E27FC236}">
                    <a16:creationId xmlns:a16="http://schemas.microsoft.com/office/drawing/2014/main" id="{020A4F4E-EBF0-010A-D4E6-2CD48712CA63}"/>
                  </a:ext>
                </a:extLst>
              </p:cNvPr>
              <p:cNvPicPr>
                <a:picLocks noChangeAspect="1"/>
              </p:cNvPicPr>
              <p:nvPr/>
            </p:nvPicPr>
            <p:blipFill>
              <a:blip r:embed="rId6"/>
              <a:stretch>
                <a:fillRect/>
              </a:stretch>
            </p:blipFill>
            <p:spPr>
              <a:xfrm>
                <a:off x="13255" y="9285"/>
                <a:ext cx="1560" cy="3440"/>
              </a:xfrm>
              <a:prstGeom prst="rect">
                <a:avLst/>
              </a:prstGeom>
            </p:spPr>
          </p:pic>
          <p:pic>
            <p:nvPicPr>
              <p:cNvPr id="12" name="Picture 11">
                <a:extLst>
                  <a:ext uri="{FF2B5EF4-FFF2-40B4-BE49-F238E27FC236}">
                    <a16:creationId xmlns:a16="http://schemas.microsoft.com/office/drawing/2014/main" id="{81ADAAD3-397B-3D30-AA7E-68F07A4A07CD}"/>
                  </a:ext>
                </a:extLst>
              </p:cNvPr>
              <p:cNvPicPr>
                <a:picLocks noChangeAspect="1"/>
              </p:cNvPicPr>
              <p:nvPr/>
            </p:nvPicPr>
            <p:blipFill>
              <a:blip r:embed="rId7"/>
              <a:stretch>
                <a:fillRect/>
              </a:stretch>
            </p:blipFill>
            <p:spPr>
              <a:xfrm>
                <a:off x="14815" y="9285"/>
                <a:ext cx="1450" cy="2950"/>
              </a:xfrm>
              <a:prstGeom prst="rect">
                <a:avLst/>
              </a:prstGeom>
            </p:spPr>
          </p:pic>
          <p:pic>
            <p:nvPicPr>
              <p:cNvPr id="13" name="Picture 12">
                <a:extLst>
                  <a:ext uri="{FF2B5EF4-FFF2-40B4-BE49-F238E27FC236}">
                    <a16:creationId xmlns:a16="http://schemas.microsoft.com/office/drawing/2014/main" id="{E4763115-1411-79C3-67E9-CFC6209E015F}"/>
                  </a:ext>
                </a:extLst>
              </p:cNvPr>
              <p:cNvPicPr>
                <a:picLocks noChangeAspect="1"/>
              </p:cNvPicPr>
              <p:nvPr/>
            </p:nvPicPr>
            <p:blipFill>
              <a:blip r:embed="rId8"/>
              <a:stretch>
                <a:fillRect/>
              </a:stretch>
            </p:blipFill>
            <p:spPr>
              <a:xfrm>
                <a:off x="10375" y="9920"/>
                <a:ext cx="1450" cy="1120"/>
              </a:xfrm>
              <a:prstGeom prst="rect">
                <a:avLst/>
              </a:prstGeom>
            </p:spPr>
          </p:pic>
          <p:pic>
            <p:nvPicPr>
              <p:cNvPr id="14" name="Picture 13">
                <a:extLst>
                  <a:ext uri="{FF2B5EF4-FFF2-40B4-BE49-F238E27FC236}">
                    <a16:creationId xmlns:a16="http://schemas.microsoft.com/office/drawing/2014/main" id="{9503933F-5B66-28ED-9786-F4E2CA8CF0EA}"/>
                  </a:ext>
                </a:extLst>
              </p:cNvPr>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a:extLst>
                  <a:ext uri="{FF2B5EF4-FFF2-40B4-BE49-F238E27FC236}">
                    <a16:creationId xmlns:a16="http://schemas.microsoft.com/office/drawing/2014/main" id="{0CB36A76-EA00-0557-B33F-311718447FDC}"/>
                  </a:ext>
                </a:extLst>
              </p:cNvPr>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a:extLst>
                  <a:ext uri="{FF2B5EF4-FFF2-40B4-BE49-F238E27FC236}">
                    <a16:creationId xmlns:a16="http://schemas.microsoft.com/office/drawing/2014/main" id="{C1575A4D-ACC4-CC99-2CDB-0B3B2F1C3605}"/>
                  </a:ext>
                </a:extLst>
              </p:cNvPr>
              <p:cNvPicPr>
                <a:picLocks noChangeAspect="1"/>
              </p:cNvPicPr>
              <p:nvPr/>
            </p:nvPicPr>
            <p:blipFill>
              <a:blip r:embed="rId8"/>
              <a:stretch>
                <a:fillRect/>
              </a:stretch>
            </p:blipFill>
            <p:spPr>
              <a:xfrm>
                <a:off x="18555" y="8960"/>
                <a:ext cx="1450" cy="1120"/>
              </a:xfrm>
              <a:prstGeom prst="rect">
                <a:avLst/>
              </a:prstGeom>
            </p:spPr>
          </p:pic>
          <p:pic>
            <p:nvPicPr>
              <p:cNvPr id="23" name="Picture 22">
                <a:extLst>
                  <a:ext uri="{FF2B5EF4-FFF2-40B4-BE49-F238E27FC236}">
                    <a16:creationId xmlns:a16="http://schemas.microsoft.com/office/drawing/2014/main" id="{C15F7648-261D-D58D-8A75-8632BCC6506E}"/>
                  </a:ext>
                </a:extLst>
              </p:cNvPr>
              <p:cNvPicPr>
                <a:picLocks noChangeAspect="1"/>
              </p:cNvPicPr>
              <p:nvPr/>
            </p:nvPicPr>
            <p:blipFill>
              <a:blip r:embed="rId8"/>
              <a:stretch>
                <a:fillRect/>
              </a:stretch>
            </p:blipFill>
            <p:spPr>
              <a:xfrm>
                <a:off x="18075" y="10080"/>
                <a:ext cx="1450" cy="1120"/>
              </a:xfrm>
              <a:prstGeom prst="rect">
                <a:avLst/>
              </a:prstGeom>
            </p:spPr>
          </p:pic>
          <p:pic>
            <p:nvPicPr>
              <p:cNvPr id="24" name="Picture 23">
                <a:extLst>
                  <a:ext uri="{FF2B5EF4-FFF2-40B4-BE49-F238E27FC236}">
                    <a16:creationId xmlns:a16="http://schemas.microsoft.com/office/drawing/2014/main" id="{A22118D4-B4E0-44D6-1D49-FF7F32E39DB6}"/>
                  </a:ext>
                </a:extLst>
              </p:cNvPr>
              <p:cNvPicPr>
                <a:picLocks noChangeAspect="1"/>
              </p:cNvPicPr>
              <p:nvPr/>
            </p:nvPicPr>
            <p:blipFill>
              <a:blip r:embed="rId8"/>
              <a:stretch>
                <a:fillRect/>
              </a:stretch>
            </p:blipFill>
            <p:spPr>
              <a:xfrm>
                <a:off x="8855" y="10073"/>
                <a:ext cx="1450" cy="1120"/>
              </a:xfrm>
              <a:prstGeom prst="rect">
                <a:avLst/>
              </a:prstGeom>
            </p:spPr>
          </p:pic>
          <p:pic>
            <p:nvPicPr>
              <p:cNvPr id="25" name="Picture 24">
                <a:extLst>
                  <a:ext uri="{FF2B5EF4-FFF2-40B4-BE49-F238E27FC236}">
                    <a16:creationId xmlns:a16="http://schemas.microsoft.com/office/drawing/2014/main" id="{FC5F5EA1-77BE-01B2-98DE-675ACE9C73B6}"/>
                  </a:ext>
                </a:extLst>
              </p:cNvPr>
              <p:cNvPicPr>
                <a:picLocks noChangeAspect="1"/>
              </p:cNvPicPr>
              <p:nvPr/>
            </p:nvPicPr>
            <p:blipFill>
              <a:blip r:embed="rId10"/>
              <a:stretch>
                <a:fillRect/>
              </a:stretch>
            </p:blipFill>
            <p:spPr>
              <a:xfrm>
                <a:off x="1270" y="9920"/>
                <a:ext cx="1140" cy="830"/>
              </a:xfrm>
              <a:prstGeom prst="rect">
                <a:avLst/>
              </a:prstGeom>
            </p:spPr>
          </p:pic>
          <p:pic>
            <p:nvPicPr>
              <p:cNvPr id="27" name="Picture 26">
                <a:extLst>
                  <a:ext uri="{FF2B5EF4-FFF2-40B4-BE49-F238E27FC236}">
                    <a16:creationId xmlns:a16="http://schemas.microsoft.com/office/drawing/2014/main" id="{5FF89013-CB4B-B91A-E8FA-20FC4A90F131}"/>
                  </a:ext>
                </a:extLst>
              </p:cNvPr>
              <p:cNvPicPr>
                <a:picLocks noChangeAspect="1"/>
              </p:cNvPicPr>
              <p:nvPr/>
            </p:nvPicPr>
            <p:blipFill>
              <a:blip r:embed="rId8"/>
              <a:stretch>
                <a:fillRect/>
              </a:stretch>
            </p:blipFill>
            <p:spPr>
              <a:xfrm>
                <a:off x="5395" y="10200"/>
                <a:ext cx="1450" cy="1120"/>
              </a:xfrm>
              <a:prstGeom prst="rect">
                <a:avLst/>
              </a:prstGeom>
            </p:spPr>
          </p:pic>
          <p:pic>
            <p:nvPicPr>
              <p:cNvPr id="28" name="Picture 27">
                <a:extLst>
                  <a:ext uri="{FF2B5EF4-FFF2-40B4-BE49-F238E27FC236}">
                    <a16:creationId xmlns:a16="http://schemas.microsoft.com/office/drawing/2014/main" id="{28C911A4-28F1-7D7B-8BD6-8AAAAAACD975}"/>
                  </a:ext>
                </a:extLst>
              </p:cNvPr>
              <p:cNvPicPr>
                <a:picLocks noChangeAspect="1"/>
              </p:cNvPicPr>
              <p:nvPr/>
            </p:nvPicPr>
            <p:blipFill>
              <a:blip r:embed="rId6"/>
              <a:stretch>
                <a:fillRect/>
              </a:stretch>
            </p:blipFill>
            <p:spPr>
              <a:xfrm flipH="1">
                <a:off x="3835" y="10073"/>
                <a:ext cx="1560" cy="3440"/>
              </a:xfrm>
              <a:prstGeom prst="rect">
                <a:avLst/>
              </a:prstGeom>
            </p:spPr>
          </p:pic>
          <p:pic>
            <p:nvPicPr>
              <p:cNvPr id="29" name="Picture 28">
                <a:extLst>
                  <a:ext uri="{FF2B5EF4-FFF2-40B4-BE49-F238E27FC236}">
                    <a16:creationId xmlns:a16="http://schemas.microsoft.com/office/drawing/2014/main" id="{F3A51237-D0D2-B664-8900-6984DB788F9A}"/>
                  </a:ext>
                </a:extLst>
              </p:cNvPr>
              <p:cNvPicPr>
                <a:picLocks noChangeAspect="1"/>
              </p:cNvPicPr>
              <p:nvPr/>
            </p:nvPicPr>
            <p:blipFill>
              <a:blip r:embed="rId11"/>
              <a:stretch>
                <a:fillRect/>
              </a:stretch>
            </p:blipFill>
            <p:spPr>
              <a:xfrm flipH="1">
                <a:off x="6918" y="9863"/>
                <a:ext cx="2310" cy="2210"/>
              </a:xfrm>
              <a:prstGeom prst="rect">
                <a:avLst/>
              </a:prstGeom>
            </p:spPr>
          </p:pic>
          <p:pic>
            <p:nvPicPr>
              <p:cNvPr id="30" name="Picture 29">
                <a:extLst>
                  <a:ext uri="{FF2B5EF4-FFF2-40B4-BE49-F238E27FC236}">
                    <a16:creationId xmlns:a16="http://schemas.microsoft.com/office/drawing/2014/main" id="{E4F1492A-7E41-8B28-851D-9DF6ABC774C8}"/>
                  </a:ext>
                </a:extLst>
              </p:cNvPr>
              <p:cNvPicPr>
                <a:picLocks noChangeAspect="1"/>
              </p:cNvPicPr>
              <p:nvPr/>
            </p:nvPicPr>
            <p:blipFill>
              <a:blip r:embed="rId12"/>
              <a:stretch>
                <a:fillRect/>
              </a:stretch>
            </p:blipFill>
            <p:spPr>
              <a:xfrm>
                <a:off x="12020" y="9725"/>
                <a:ext cx="1360" cy="2070"/>
              </a:xfrm>
              <a:prstGeom prst="rect">
                <a:avLst/>
              </a:prstGeom>
            </p:spPr>
          </p:pic>
          <p:pic>
            <p:nvPicPr>
              <p:cNvPr id="37" name="Picture 36">
                <a:extLst>
                  <a:ext uri="{FF2B5EF4-FFF2-40B4-BE49-F238E27FC236}">
                    <a16:creationId xmlns:a16="http://schemas.microsoft.com/office/drawing/2014/main" id="{D9F1AD22-5176-59AE-EE1D-4A0E26FFFBE9}"/>
                  </a:ext>
                </a:extLst>
              </p:cNvPr>
              <p:cNvPicPr>
                <a:picLocks noChangeAspect="1"/>
              </p:cNvPicPr>
              <p:nvPr/>
            </p:nvPicPr>
            <p:blipFill>
              <a:blip r:embed="rId11"/>
              <a:stretch>
                <a:fillRect/>
              </a:stretch>
            </p:blipFill>
            <p:spPr>
              <a:xfrm>
                <a:off x="1816" y="9528"/>
                <a:ext cx="2310" cy="2210"/>
              </a:xfrm>
              <a:prstGeom prst="rect">
                <a:avLst/>
              </a:prstGeom>
            </p:spPr>
          </p:pic>
          <p:pic>
            <p:nvPicPr>
              <p:cNvPr id="39" name="Picture 38">
                <a:extLst>
                  <a:ext uri="{FF2B5EF4-FFF2-40B4-BE49-F238E27FC236}">
                    <a16:creationId xmlns:a16="http://schemas.microsoft.com/office/drawing/2014/main" id="{22C8AE95-6EA2-2A90-A481-A61E4CFF808B}"/>
                  </a:ext>
                </a:extLst>
              </p:cNvPr>
              <p:cNvPicPr>
                <a:picLocks noChangeAspect="1"/>
              </p:cNvPicPr>
              <p:nvPr/>
            </p:nvPicPr>
            <p:blipFill>
              <a:blip r:embed="rId10"/>
              <a:stretch>
                <a:fillRect/>
              </a:stretch>
            </p:blipFill>
            <p:spPr>
              <a:xfrm>
                <a:off x="9912" y="9365"/>
                <a:ext cx="1140" cy="830"/>
              </a:xfrm>
              <a:prstGeom prst="rect">
                <a:avLst/>
              </a:prstGeom>
            </p:spPr>
          </p:pic>
          <p:pic>
            <p:nvPicPr>
              <p:cNvPr id="41" name="Picture 40">
                <a:extLst>
                  <a:ext uri="{FF2B5EF4-FFF2-40B4-BE49-F238E27FC236}">
                    <a16:creationId xmlns:a16="http://schemas.microsoft.com/office/drawing/2014/main" id="{7E48B4B4-9076-C3E9-AF79-355C7CBF092F}"/>
                  </a:ext>
                </a:extLst>
              </p:cNvPr>
              <p:cNvPicPr>
                <a:picLocks noChangeAspect="1"/>
              </p:cNvPicPr>
              <p:nvPr/>
            </p:nvPicPr>
            <p:blipFill>
              <a:blip r:embed="rId10"/>
              <a:stretch>
                <a:fillRect/>
              </a:stretch>
            </p:blipFill>
            <p:spPr>
              <a:xfrm>
                <a:off x="5009" y="9725"/>
                <a:ext cx="1140" cy="830"/>
              </a:xfrm>
              <a:prstGeom prst="rect">
                <a:avLst/>
              </a:prstGeom>
            </p:spPr>
          </p:pic>
        </p:grpSp>
        <p:pic>
          <p:nvPicPr>
            <p:cNvPr id="42" name="Picture 41">
              <a:extLst>
                <a:ext uri="{FF2B5EF4-FFF2-40B4-BE49-F238E27FC236}">
                  <a16:creationId xmlns:a16="http://schemas.microsoft.com/office/drawing/2014/main" id="{4BA1C5B9-4A5F-E74A-A3FB-EE20873421D6}"/>
                </a:ext>
              </a:extLst>
            </p:cNvPr>
            <p:cNvPicPr>
              <a:picLocks noChangeAspect="1"/>
            </p:cNvPicPr>
            <p:nvPr/>
          </p:nvPicPr>
          <p:blipFill>
            <a:blip r:embed="rId8"/>
            <a:stretch>
              <a:fillRect/>
            </a:stretch>
          </p:blipFill>
          <p:spPr>
            <a:xfrm>
              <a:off x="812" y="9478"/>
              <a:ext cx="1450" cy="1120"/>
            </a:xfrm>
            <a:prstGeom prst="rect">
              <a:avLst/>
            </a:prstGeom>
          </p:spPr>
        </p:pic>
      </p:grpSp>
      <p:sp>
        <p:nvSpPr>
          <p:cNvPr id="7" name="Thought Bubble: Cloud 6">
            <a:extLst>
              <a:ext uri="{FF2B5EF4-FFF2-40B4-BE49-F238E27FC236}">
                <a16:creationId xmlns:a16="http://schemas.microsoft.com/office/drawing/2014/main" id="{7A1157D6-8F2F-B564-145B-91319118D7C1}"/>
              </a:ext>
            </a:extLst>
          </p:cNvPr>
          <p:cNvSpPr/>
          <p:nvPr/>
        </p:nvSpPr>
        <p:spPr>
          <a:xfrm>
            <a:off x="705114" y="1391136"/>
            <a:ext cx="10651144" cy="312982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97ED32A3-A212-D319-1E98-C4182303DEEA}"/>
              </a:ext>
            </a:extLst>
          </p:cNvPr>
          <p:cNvSpPr txBox="1"/>
          <p:nvPr/>
        </p:nvSpPr>
        <p:spPr>
          <a:xfrm>
            <a:off x="1895455" y="2473934"/>
            <a:ext cx="8697493" cy="1323439"/>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Thảo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4 </a:t>
            </a:r>
            <a:r>
              <a:rPr lang="en-US" sz="4000" b="1" dirty="0" err="1">
                <a:latin typeface="Times New Roman" panose="02020603050405020304" pitchFamily="18" charset="0"/>
                <a:cs typeface="Times New Roman" panose="02020603050405020304" pitchFamily="18" charset="0"/>
              </a:rPr>
              <a:t>trả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hỏi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90816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40719-B005-E887-6572-CE6C5E10FC73}"/>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C0F44A9D-A70B-723F-89FF-B5A13C080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93BF07C7-18BC-A48F-A5C3-B7D6DD5EB8DE}"/>
              </a:ext>
            </a:extLst>
          </p:cNvPr>
          <p:cNvGrpSpPr/>
          <p:nvPr/>
        </p:nvGrpSpPr>
        <p:grpSpPr>
          <a:xfrm>
            <a:off x="0" y="0"/>
            <a:ext cx="12192000" cy="2526469"/>
            <a:chOff x="0" y="0"/>
            <a:chExt cx="12192000" cy="2526469"/>
          </a:xfrm>
        </p:grpSpPr>
        <p:pic>
          <p:nvPicPr>
            <p:cNvPr id="6" name="图片 5">
              <a:extLst>
                <a:ext uri="{FF2B5EF4-FFF2-40B4-BE49-F238E27FC236}">
                  <a16:creationId xmlns:a16="http://schemas.microsoft.com/office/drawing/2014/main" id="{5D26BB12-9AE5-308E-B74E-B4FF632551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D2BFB1DE-A5BC-646F-CD99-DE77F2B01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a:extLst>
              <a:ext uri="{FF2B5EF4-FFF2-40B4-BE49-F238E27FC236}">
                <a16:creationId xmlns:a16="http://schemas.microsoft.com/office/drawing/2014/main" id="{077D6C69-651E-BAB3-93BE-33F4E62046FC}"/>
              </a:ext>
            </a:extLst>
          </p:cNvPr>
          <p:cNvGrpSpPr/>
          <p:nvPr/>
        </p:nvGrpSpPr>
        <p:grpSpPr>
          <a:xfrm>
            <a:off x="6350" y="821055"/>
            <a:ext cx="12702540" cy="7830820"/>
            <a:chOff x="-50" y="1293"/>
            <a:chExt cx="20004" cy="12332"/>
          </a:xfrm>
        </p:grpSpPr>
        <p:grpSp>
          <p:nvGrpSpPr>
            <p:cNvPr id="26" name="Group 25">
              <a:extLst>
                <a:ext uri="{FF2B5EF4-FFF2-40B4-BE49-F238E27FC236}">
                  <a16:creationId xmlns:a16="http://schemas.microsoft.com/office/drawing/2014/main" id="{DDDC2634-6126-4F83-DEF6-9C691AA1ED8B}"/>
                </a:ext>
              </a:extLst>
            </p:cNvPr>
            <p:cNvGrpSpPr/>
            <p:nvPr/>
          </p:nvGrpSpPr>
          <p:grpSpPr>
            <a:xfrm>
              <a:off x="-50" y="1293"/>
              <a:ext cx="20005" cy="12333"/>
              <a:chOff x="0" y="1180"/>
              <a:chExt cx="20005" cy="12333"/>
            </a:xfrm>
          </p:grpSpPr>
          <p:pic>
            <p:nvPicPr>
              <p:cNvPr id="10" name="Picture 9">
                <a:extLst>
                  <a:ext uri="{FF2B5EF4-FFF2-40B4-BE49-F238E27FC236}">
                    <a16:creationId xmlns:a16="http://schemas.microsoft.com/office/drawing/2014/main" id="{28122126-D041-F093-9ACF-49CA278E5DFE}"/>
                  </a:ext>
                </a:extLst>
              </p:cNvPr>
              <p:cNvPicPr>
                <a:picLocks noChangeAspect="1"/>
              </p:cNvPicPr>
              <p:nvPr/>
            </p:nvPicPr>
            <p:blipFill>
              <a:blip r:embed="rId6"/>
              <a:stretch>
                <a:fillRect/>
              </a:stretch>
            </p:blipFill>
            <p:spPr>
              <a:xfrm>
                <a:off x="13255" y="9285"/>
                <a:ext cx="1560" cy="3440"/>
              </a:xfrm>
              <a:prstGeom prst="rect">
                <a:avLst/>
              </a:prstGeom>
            </p:spPr>
          </p:pic>
          <p:pic>
            <p:nvPicPr>
              <p:cNvPr id="12" name="Picture 11">
                <a:extLst>
                  <a:ext uri="{FF2B5EF4-FFF2-40B4-BE49-F238E27FC236}">
                    <a16:creationId xmlns:a16="http://schemas.microsoft.com/office/drawing/2014/main" id="{A6FBFC47-70BF-C4B4-67A7-0C7F89C3C704}"/>
                  </a:ext>
                </a:extLst>
              </p:cNvPr>
              <p:cNvPicPr>
                <a:picLocks noChangeAspect="1"/>
              </p:cNvPicPr>
              <p:nvPr/>
            </p:nvPicPr>
            <p:blipFill>
              <a:blip r:embed="rId7"/>
              <a:stretch>
                <a:fillRect/>
              </a:stretch>
            </p:blipFill>
            <p:spPr>
              <a:xfrm>
                <a:off x="14815" y="9285"/>
                <a:ext cx="1450" cy="2950"/>
              </a:xfrm>
              <a:prstGeom prst="rect">
                <a:avLst/>
              </a:prstGeom>
            </p:spPr>
          </p:pic>
          <p:pic>
            <p:nvPicPr>
              <p:cNvPr id="13" name="Picture 12">
                <a:extLst>
                  <a:ext uri="{FF2B5EF4-FFF2-40B4-BE49-F238E27FC236}">
                    <a16:creationId xmlns:a16="http://schemas.microsoft.com/office/drawing/2014/main" id="{44775CC7-9AA8-514D-946C-4A4030F0DDF8}"/>
                  </a:ext>
                </a:extLst>
              </p:cNvPr>
              <p:cNvPicPr>
                <a:picLocks noChangeAspect="1"/>
              </p:cNvPicPr>
              <p:nvPr/>
            </p:nvPicPr>
            <p:blipFill>
              <a:blip r:embed="rId8"/>
              <a:stretch>
                <a:fillRect/>
              </a:stretch>
            </p:blipFill>
            <p:spPr>
              <a:xfrm>
                <a:off x="10375" y="9920"/>
                <a:ext cx="1450" cy="1120"/>
              </a:xfrm>
              <a:prstGeom prst="rect">
                <a:avLst/>
              </a:prstGeom>
            </p:spPr>
          </p:pic>
          <p:pic>
            <p:nvPicPr>
              <p:cNvPr id="14" name="Picture 13">
                <a:extLst>
                  <a:ext uri="{FF2B5EF4-FFF2-40B4-BE49-F238E27FC236}">
                    <a16:creationId xmlns:a16="http://schemas.microsoft.com/office/drawing/2014/main" id="{B55972A4-00BB-1ED3-8E64-BD72167A5EDD}"/>
                  </a:ext>
                </a:extLst>
              </p:cNvPr>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a:extLst>
                  <a:ext uri="{FF2B5EF4-FFF2-40B4-BE49-F238E27FC236}">
                    <a16:creationId xmlns:a16="http://schemas.microsoft.com/office/drawing/2014/main" id="{C9DB36DE-322D-33C5-7D3F-E64ED3FC8943}"/>
                  </a:ext>
                </a:extLst>
              </p:cNvPr>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a:extLst>
                  <a:ext uri="{FF2B5EF4-FFF2-40B4-BE49-F238E27FC236}">
                    <a16:creationId xmlns:a16="http://schemas.microsoft.com/office/drawing/2014/main" id="{3128F6E9-F147-0524-854D-EFEEF628F6BE}"/>
                  </a:ext>
                </a:extLst>
              </p:cNvPr>
              <p:cNvPicPr>
                <a:picLocks noChangeAspect="1"/>
              </p:cNvPicPr>
              <p:nvPr/>
            </p:nvPicPr>
            <p:blipFill>
              <a:blip r:embed="rId8"/>
              <a:stretch>
                <a:fillRect/>
              </a:stretch>
            </p:blipFill>
            <p:spPr>
              <a:xfrm>
                <a:off x="18555" y="8960"/>
                <a:ext cx="1450" cy="1120"/>
              </a:xfrm>
              <a:prstGeom prst="rect">
                <a:avLst/>
              </a:prstGeom>
            </p:spPr>
          </p:pic>
          <p:pic>
            <p:nvPicPr>
              <p:cNvPr id="23" name="Picture 22">
                <a:extLst>
                  <a:ext uri="{FF2B5EF4-FFF2-40B4-BE49-F238E27FC236}">
                    <a16:creationId xmlns:a16="http://schemas.microsoft.com/office/drawing/2014/main" id="{8518308B-A11C-22B4-638E-4FA94DED5F3D}"/>
                  </a:ext>
                </a:extLst>
              </p:cNvPr>
              <p:cNvPicPr>
                <a:picLocks noChangeAspect="1"/>
              </p:cNvPicPr>
              <p:nvPr/>
            </p:nvPicPr>
            <p:blipFill>
              <a:blip r:embed="rId8"/>
              <a:stretch>
                <a:fillRect/>
              </a:stretch>
            </p:blipFill>
            <p:spPr>
              <a:xfrm>
                <a:off x="18075" y="10080"/>
                <a:ext cx="1450" cy="1120"/>
              </a:xfrm>
              <a:prstGeom prst="rect">
                <a:avLst/>
              </a:prstGeom>
            </p:spPr>
          </p:pic>
          <p:pic>
            <p:nvPicPr>
              <p:cNvPr id="24" name="Picture 23">
                <a:extLst>
                  <a:ext uri="{FF2B5EF4-FFF2-40B4-BE49-F238E27FC236}">
                    <a16:creationId xmlns:a16="http://schemas.microsoft.com/office/drawing/2014/main" id="{2C7F72DD-C490-644A-AA3F-5A9B912B636D}"/>
                  </a:ext>
                </a:extLst>
              </p:cNvPr>
              <p:cNvPicPr>
                <a:picLocks noChangeAspect="1"/>
              </p:cNvPicPr>
              <p:nvPr/>
            </p:nvPicPr>
            <p:blipFill>
              <a:blip r:embed="rId8"/>
              <a:stretch>
                <a:fillRect/>
              </a:stretch>
            </p:blipFill>
            <p:spPr>
              <a:xfrm>
                <a:off x="8855" y="10073"/>
                <a:ext cx="1450" cy="1120"/>
              </a:xfrm>
              <a:prstGeom prst="rect">
                <a:avLst/>
              </a:prstGeom>
            </p:spPr>
          </p:pic>
          <p:pic>
            <p:nvPicPr>
              <p:cNvPr id="25" name="Picture 24">
                <a:extLst>
                  <a:ext uri="{FF2B5EF4-FFF2-40B4-BE49-F238E27FC236}">
                    <a16:creationId xmlns:a16="http://schemas.microsoft.com/office/drawing/2014/main" id="{43329546-F914-6D5F-8183-F0D23C32BF86}"/>
                  </a:ext>
                </a:extLst>
              </p:cNvPr>
              <p:cNvPicPr>
                <a:picLocks noChangeAspect="1"/>
              </p:cNvPicPr>
              <p:nvPr/>
            </p:nvPicPr>
            <p:blipFill>
              <a:blip r:embed="rId10"/>
              <a:stretch>
                <a:fillRect/>
              </a:stretch>
            </p:blipFill>
            <p:spPr>
              <a:xfrm>
                <a:off x="1270" y="9920"/>
                <a:ext cx="1140" cy="830"/>
              </a:xfrm>
              <a:prstGeom prst="rect">
                <a:avLst/>
              </a:prstGeom>
            </p:spPr>
          </p:pic>
          <p:pic>
            <p:nvPicPr>
              <p:cNvPr id="27" name="Picture 26">
                <a:extLst>
                  <a:ext uri="{FF2B5EF4-FFF2-40B4-BE49-F238E27FC236}">
                    <a16:creationId xmlns:a16="http://schemas.microsoft.com/office/drawing/2014/main" id="{1417BE03-872D-F941-2CA5-7D6163B1E5BE}"/>
                  </a:ext>
                </a:extLst>
              </p:cNvPr>
              <p:cNvPicPr>
                <a:picLocks noChangeAspect="1"/>
              </p:cNvPicPr>
              <p:nvPr/>
            </p:nvPicPr>
            <p:blipFill>
              <a:blip r:embed="rId8"/>
              <a:stretch>
                <a:fillRect/>
              </a:stretch>
            </p:blipFill>
            <p:spPr>
              <a:xfrm>
                <a:off x="5395" y="10200"/>
                <a:ext cx="1450" cy="1120"/>
              </a:xfrm>
              <a:prstGeom prst="rect">
                <a:avLst/>
              </a:prstGeom>
            </p:spPr>
          </p:pic>
          <p:pic>
            <p:nvPicPr>
              <p:cNvPr id="28" name="Picture 27">
                <a:extLst>
                  <a:ext uri="{FF2B5EF4-FFF2-40B4-BE49-F238E27FC236}">
                    <a16:creationId xmlns:a16="http://schemas.microsoft.com/office/drawing/2014/main" id="{BFFBD5A2-3BE7-1C61-1C4C-E15743CF64D9}"/>
                  </a:ext>
                </a:extLst>
              </p:cNvPr>
              <p:cNvPicPr>
                <a:picLocks noChangeAspect="1"/>
              </p:cNvPicPr>
              <p:nvPr/>
            </p:nvPicPr>
            <p:blipFill>
              <a:blip r:embed="rId6"/>
              <a:stretch>
                <a:fillRect/>
              </a:stretch>
            </p:blipFill>
            <p:spPr>
              <a:xfrm flipH="1">
                <a:off x="3835" y="10073"/>
                <a:ext cx="1560" cy="3440"/>
              </a:xfrm>
              <a:prstGeom prst="rect">
                <a:avLst/>
              </a:prstGeom>
            </p:spPr>
          </p:pic>
          <p:pic>
            <p:nvPicPr>
              <p:cNvPr id="29" name="Picture 28">
                <a:extLst>
                  <a:ext uri="{FF2B5EF4-FFF2-40B4-BE49-F238E27FC236}">
                    <a16:creationId xmlns:a16="http://schemas.microsoft.com/office/drawing/2014/main" id="{1EDF39C6-E00A-7466-9B82-47A2912AF727}"/>
                  </a:ext>
                </a:extLst>
              </p:cNvPr>
              <p:cNvPicPr>
                <a:picLocks noChangeAspect="1"/>
              </p:cNvPicPr>
              <p:nvPr/>
            </p:nvPicPr>
            <p:blipFill>
              <a:blip r:embed="rId11"/>
              <a:stretch>
                <a:fillRect/>
              </a:stretch>
            </p:blipFill>
            <p:spPr>
              <a:xfrm flipH="1">
                <a:off x="6918" y="9863"/>
                <a:ext cx="2310" cy="2210"/>
              </a:xfrm>
              <a:prstGeom prst="rect">
                <a:avLst/>
              </a:prstGeom>
            </p:spPr>
          </p:pic>
          <p:pic>
            <p:nvPicPr>
              <p:cNvPr id="30" name="Picture 29">
                <a:extLst>
                  <a:ext uri="{FF2B5EF4-FFF2-40B4-BE49-F238E27FC236}">
                    <a16:creationId xmlns:a16="http://schemas.microsoft.com/office/drawing/2014/main" id="{A67733FC-9B95-7719-BE90-32E5B67F2A31}"/>
                  </a:ext>
                </a:extLst>
              </p:cNvPr>
              <p:cNvPicPr>
                <a:picLocks noChangeAspect="1"/>
              </p:cNvPicPr>
              <p:nvPr/>
            </p:nvPicPr>
            <p:blipFill>
              <a:blip r:embed="rId12"/>
              <a:stretch>
                <a:fillRect/>
              </a:stretch>
            </p:blipFill>
            <p:spPr>
              <a:xfrm>
                <a:off x="12020" y="9725"/>
                <a:ext cx="1360" cy="2070"/>
              </a:xfrm>
              <a:prstGeom prst="rect">
                <a:avLst/>
              </a:prstGeom>
            </p:spPr>
          </p:pic>
          <p:pic>
            <p:nvPicPr>
              <p:cNvPr id="37" name="Picture 36">
                <a:extLst>
                  <a:ext uri="{FF2B5EF4-FFF2-40B4-BE49-F238E27FC236}">
                    <a16:creationId xmlns:a16="http://schemas.microsoft.com/office/drawing/2014/main" id="{76299ED1-C119-069A-DD75-A6B93AA18D9B}"/>
                  </a:ext>
                </a:extLst>
              </p:cNvPr>
              <p:cNvPicPr>
                <a:picLocks noChangeAspect="1"/>
              </p:cNvPicPr>
              <p:nvPr/>
            </p:nvPicPr>
            <p:blipFill>
              <a:blip r:embed="rId11"/>
              <a:stretch>
                <a:fillRect/>
              </a:stretch>
            </p:blipFill>
            <p:spPr>
              <a:xfrm>
                <a:off x="1816" y="9528"/>
                <a:ext cx="2310" cy="2210"/>
              </a:xfrm>
              <a:prstGeom prst="rect">
                <a:avLst/>
              </a:prstGeom>
            </p:spPr>
          </p:pic>
          <p:pic>
            <p:nvPicPr>
              <p:cNvPr id="39" name="Picture 38">
                <a:extLst>
                  <a:ext uri="{FF2B5EF4-FFF2-40B4-BE49-F238E27FC236}">
                    <a16:creationId xmlns:a16="http://schemas.microsoft.com/office/drawing/2014/main" id="{F31CE0BC-4337-0B68-1023-C7ED034CAEA0}"/>
                  </a:ext>
                </a:extLst>
              </p:cNvPr>
              <p:cNvPicPr>
                <a:picLocks noChangeAspect="1"/>
              </p:cNvPicPr>
              <p:nvPr/>
            </p:nvPicPr>
            <p:blipFill>
              <a:blip r:embed="rId10"/>
              <a:stretch>
                <a:fillRect/>
              </a:stretch>
            </p:blipFill>
            <p:spPr>
              <a:xfrm>
                <a:off x="9912" y="9365"/>
                <a:ext cx="1140" cy="830"/>
              </a:xfrm>
              <a:prstGeom prst="rect">
                <a:avLst/>
              </a:prstGeom>
            </p:spPr>
          </p:pic>
          <p:pic>
            <p:nvPicPr>
              <p:cNvPr id="41" name="Picture 40">
                <a:extLst>
                  <a:ext uri="{FF2B5EF4-FFF2-40B4-BE49-F238E27FC236}">
                    <a16:creationId xmlns:a16="http://schemas.microsoft.com/office/drawing/2014/main" id="{799140A7-2763-CF19-38DA-19ED35332F5B}"/>
                  </a:ext>
                </a:extLst>
              </p:cNvPr>
              <p:cNvPicPr>
                <a:picLocks noChangeAspect="1"/>
              </p:cNvPicPr>
              <p:nvPr/>
            </p:nvPicPr>
            <p:blipFill>
              <a:blip r:embed="rId10"/>
              <a:stretch>
                <a:fillRect/>
              </a:stretch>
            </p:blipFill>
            <p:spPr>
              <a:xfrm>
                <a:off x="5009" y="9725"/>
                <a:ext cx="1140" cy="830"/>
              </a:xfrm>
              <a:prstGeom prst="rect">
                <a:avLst/>
              </a:prstGeom>
            </p:spPr>
          </p:pic>
        </p:grpSp>
        <p:pic>
          <p:nvPicPr>
            <p:cNvPr id="42" name="Picture 41">
              <a:extLst>
                <a:ext uri="{FF2B5EF4-FFF2-40B4-BE49-F238E27FC236}">
                  <a16:creationId xmlns:a16="http://schemas.microsoft.com/office/drawing/2014/main" id="{20FA939D-2CF5-7690-C900-AD715A662018}"/>
                </a:ext>
              </a:extLst>
            </p:cNvPr>
            <p:cNvPicPr>
              <a:picLocks noChangeAspect="1"/>
            </p:cNvPicPr>
            <p:nvPr/>
          </p:nvPicPr>
          <p:blipFill>
            <a:blip r:embed="rId8"/>
            <a:stretch>
              <a:fillRect/>
            </a:stretch>
          </p:blipFill>
          <p:spPr>
            <a:xfrm>
              <a:off x="812" y="9478"/>
              <a:ext cx="1450" cy="1120"/>
            </a:xfrm>
            <a:prstGeom prst="rect">
              <a:avLst/>
            </a:prstGeom>
          </p:spPr>
        </p:pic>
      </p:grpSp>
      <p:grpSp>
        <p:nvGrpSpPr>
          <p:cNvPr id="16" name="Group 15">
            <a:extLst>
              <a:ext uri="{FF2B5EF4-FFF2-40B4-BE49-F238E27FC236}">
                <a16:creationId xmlns:a16="http://schemas.microsoft.com/office/drawing/2014/main" id="{CD5AD9D3-264B-0B0F-6CAF-B07A2C599FEA}"/>
              </a:ext>
            </a:extLst>
          </p:cNvPr>
          <p:cNvGrpSpPr/>
          <p:nvPr/>
        </p:nvGrpSpPr>
        <p:grpSpPr>
          <a:xfrm>
            <a:off x="774700" y="1991995"/>
            <a:ext cx="1526540" cy="2018030"/>
            <a:chOff x="1220" y="3137"/>
            <a:chExt cx="2404" cy="3178"/>
          </a:xfrm>
        </p:grpSpPr>
        <p:sp>
          <p:nvSpPr>
            <p:cNvPr id="4" name="Freeform 3">
              <a:extLst>
                <a:ext uri="{FF2B5EF4-FFF2-40B4-BE49-F238E27FC236}">
                  <a16:creationId xmlns:a16="http://schemas.microsoft.com/office/drawing/2014/main" id="{6154CE52-EA7B-0057-CE97-E039111E7F87}"/>
                </a:ext>
              </a:extLst>
            </p:cNvPr>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a:extLst>
                <a:ext uri="{FF2B5EF4-FFF2-40B4-BE49-F238E27FC236}">
                  <a16:creationId xmlns:a16="http://schemas.microsoft.com/office/drawing/2014/main" id="{F5EA91AD-E788-67CB-EBD9-D25449D430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a:extLst>
                <a:ext uri="{FF2B5EF4-FFF2-40B4-BE49-F238E27FC236}">
                  <a16:creationId xmlns:a16="http://schemas.microsoft.com/office/drawing/2014/main" id="{402518F3-9385-92DD-0658-C39879C59705}"/>
                </a:ext>
              </a:extLst>
            </p:cNvPr>
            <p:cNvSpPr txBox="1"/>
            <p:nvPr/>
          </p:nvSpPr>
          <p:spPr>
            <a:xfrm>
              <a:off x="2046" y="4500"/>
              <a:ext cx="967" cy="174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Times New Roman" panose="02020603050405020304" pitchFamily="18" charset="0"/>
                  <a:ea typeface="字魂57号-创细黑" panose="00000500000000000000" pitchFamily="2" charset="-122"/>
                  <a:cs typeface="Times New Roman" panose="02020603050405020304" pitchFamily="18" charset="0"/>
                </a:rPr>
                <a:t>2</a:t>
              </a:r>
            </a:p>
          </p:txBody>
        </p:sp>
      </p:grpSp>
      <p:sp>
        <p:nvSpPr>
          <p:cNvPr id="8" name="Rectangle 7">
            <a:extLst>
              <a:ext uri="{FF2B5EF4-FFF2-40B4-BE49-F238E27FC236}">
                <a16:creationId xmlns:a16="http://schemas.microsoft.com/office/drawing/2014/main" id="{D0E2E2B7-6970-CAB0-9F6B-76644AEC304A}"/>
              </a:ext>
            </a:extLst>
          </p:cNvPr>
          <p:cNvSpPr/>
          <p:nvPr/>
        </p:nvSpPr>
        <p:spPr>
          <a:xfrm>
            <a:off x="2462515" y="2697818"/>
            <a:ext cx="8136265"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TÌM HIỂU BÀI</a:t>
            </a:r>
            <a:endParaRPr lang="en-US" sz="6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864546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986B6-F470-DF7A-AA43-6E39EC4AC72B}"/>
            </a:ext>
          </a:extLst>
        </p:cNvPr>
        <p:cNvGrpSpPr/>
        <p:nvPr/>
      </p:nvGrpSpPr>
      <p:grpSpPr>
        <a:xfrm>
          <a:off x="0" y="0"/>
          <a:ext cx="0" cy="0"/>
          <a:chOff x="0" y="0"/>
          <a:chExt cx="0" cy="0"/>
        </a:xfrm>
      </p:grpSpPr>
      <p:grpSp>
        <p:nvGrpSpPr>
          <p:cNvPr id="40" name="Group 39">
            <a:extLst>
              <a:ext uri="{FF2B5EF4-FFF2-40B4-BE49-F238E27FC236}">
                <a16:creationId xmlns:a16="http://schemas.microsoft.com/office/drawing/2014/main" id="{2AF4867C-7215-C278-F5B7-AC28B2F56EA2}"/>
              </a:ext>
            </a:extLst>
          </p:cNvPr>
          <p:cNvGrpSpPr/>
          <p:nvPr/>
        </p:nvGrpSpPr>
        <p:grpSpPr>
          <a:xfrm>
            <a:off x="121920" y="6005830"/>
            <a:ext cx="11851005" cy="2633980"/>
            <a:chOff x="192" y="9458"/>
            <a:chExt cx="18663" cy="4148"/>
          </a:xfrm>
        </p:grpSpPr>
        <p:pic>
          <p:nvPicPr>
            <p:cNvPr id="20" name="Picture 19">
              <a:extLst>
                <a:ext uri="{FF2B5EF4-FFF2-40B4-BE49-F238E27FC236}">
                  <a16:creationId xmlns:a16="http://schemas.microsoft.com/office/drawing/2014/main" id="{154EDFC5-EFC7-9C62-0A10-C13C3BB6ADD8}"/>
                </a:ext>
              </a:extLst>
            </p:cNvPr>
            <p:cNvPicPr>
              <a:picLocks noChangeAspect="1"/>
            </p:cNvPicPr>
            <p:nvPr/>
          </p:nvPicPr>
          <p:blipFill>
            <a:blip r:embed="rId3"/>
            <a:stretch>
              <a:fillRect/>
            </a:stretch>
          </p:blipFill>
          <p:spPr>
            <a:xfrm>
              <a:off x="14364" y="9751"/>
              <a:ext cx="1560" cy="3440"/>
            </a:xfrm>
            <a:prstGeom prst="rect">
              <a:avLst/>
            </a:prstGeom>
          </p:spPr>
        </p:pic>
        <p:pic>
          <p:nvPicPr>
            <p:cNvPr id="21" name="Picture 20">
              <a:extLst>
                <a:ext uri="{FF2B5EF4-FFF2-40B4-BE49-F238E27FC236}">
                  <a16:creationId xmlns:a16="http://schemas.microsoft.com/office/drawing/2014/main" id="{FE180099-87A7-B4E9-56C4-6C2B76B55103}"/>
                </a:ext>
              </a:extLst>
            </p:cNvPr>
            <p:cNvPicPr>
              <a:picLocks noChangeAspect="1"/>
            </p:cNvPicPr>
            <p:nvPr/>
          </p:nvPicPr>
          <p:blipFill>
            <a:blip r:embed="rId4"/>
            <a:stretch>
              <a:fillRect/>
            </a:stretch>
          </p:blipFill>
          <p:spPr>
            <a:xfrm>
              <a:off x="16005" y="9621"/>
              <a:ext cx="1450" cy="2950"/>
            </a:xfrm>
            <a:prstGeom prst="rect">
              <a:avLst/>
            </a:prstGeom>
          </p:spPr>
        </p:pic>
        <p:pic>
          <p:nvPicPr>
            <p:cNvPr id="22" name="Picture 21">
              <a:extLst>
                <a:ext uri="{FF2B5EF4-FFF2-40B4-BE49-F238E27FC236}">
                  <a16:creationId xmlns:a16="http://schemas.microsoft.com/office/drawing/2014/main" id="{96218BD1-E800-0890-0A36-6D77DFAC503B}"/>
                </a:ext>
              </a:extLst>
            </p:cNvPr>
            <p:cNvPicPr>
              <a:picLocks noChangeAspect="1"/>
            </p:cNvPicPr>
            <p:nvPr/>
          </p:nvPicPr>
          <p:blipFill>
            <a:blip r:embed="rId5"/>
            <a:stretch>
              <a:fillRect/>
            </a:stretch>
          </p:blipFill>
          <p:spPr>
            <a:xfrm>
              <a:off x="9705" y="10013"/>
              <a:ext cx="1450" cy="1120"/>
            </a:xfrm>
            <a:prstGeom prst="rect">
              <a:avLst/>
            </a:prstGeom>
          </p:spPr>
        </p:pic>
        <p:pic>
          <p:nvPicPr>
            <p:cNvPr id="25" name="Picture 24">
              <a:extLst>
                <a:ext uri="{FF2B5EF4-FFF2-40B4-BE49-F238E27FC236}">
                  <a16:creationId xmlns:a16="http://schemas.microsoft.com/office/drawing/2014/main" id="{6FDA4184-A854-2E9E-92C1-FAA86E52267D}"/>
                </a:ext>
              </a:extLst>
            </p:cNvPr>
            <p:cNvPicPr>
              <a:picLocks noChangeAspect="1"/>
            </p:cNvPicPr>
            <p:nvPr/>
          </p:nvPicPr>
          <p:blipFill>
            <a:blip r:embed="rId5"/>
            <a:stretch>
              <a:fillRect/>
            </a:stretch>
          </p:blipFill>
          <p:spPr>
            <a:xfrm>
              <a:off x="11825" y="10013"/>
              <a:ext cx="1450" cy="1120"/>
            </a:xfrm>
            <a:prstGeom prst="rect">
              <a:avLst/>
            </a:prstGeom>
          </p:spPr>
        </p:pic>
        <p:pic>
          <p:nvPicPr>
            <p:cNvPr id="27" name="Picture 26">
              <a:extLst>
                <a:ext uri="{FF2B5EF4-FFF2-40B4-BE49-F238E27FC236}">
                  <a16:creationId xmlns:a16="http://schemas.microsoft.com/office/drawing/2014/main" id="{5997FA08-92A4-3005-3D0E-5302C04C6845}"/>
                </a:ext>
              </a:extLst>
            </p:cNvPr>
            <p:cNvPicPr>
              <a:picLocks noChangeAspect="1"/>
            </p:cNvPicPr>
            <p:nvPr/>
          </p:nvPicPr>
          <p:blipFill>
            <a:blip r:embed="rId5"/>
            <a:stretch>
              <a:fillRect/>
            </a:stretch>
          </p:blipFill>
          <p:spPr>
            <a:xfrm>
              <a:off x="17405" y="10173"/>
              <a:ext cx="1450" cy="1120"/>
            </a:xfrm>
            <a:prstGeom prst="rect">
              <a:avLst/>
            </a:prstGeom>
          </p:spPr>
        </p:pic>
        <p:pic>
          <p:nvPicPr>
            <p:cNvPr id="28" name="Picture 27">
              <a:extLst>
                <a:ext uri="{FF2B5EF4-FFF2-40B4-BE49-F238E27FC236}">
                  <a16:creationId xmlns:a16="http://schemas.microsoft.com/office/drawing/2014/main" id="{7215497F-9568-3615-60A8-30CAF1C8D2DD}"/>
                </a:ext>
              </a:extLst>
            </p:cNvPr>
            <p:cNvPicPr>
              <a:picLocks noChangeAspect="1"/>
            </p:cNvPicPr>
            <p:nvPr/>
          </p:nvPicPr>
          <p:blipFill>
            <a:blip r:embed="rId5"/>
            <a:stretch>
              <a:fillRect/>
            </a:stretch>
          </p:blipFill>
          <p:spPr>
            <a:xfrm>
              <a:off x="8185" y="10166"/>
              <a:ext cx="1450" cy="1120"/>
            </a:xfrm>
            <a:prstGeom prst="rect">
              <a:avLst/>
            </a:prstGeom>
          </p:spPr>
        </p:pic>
        <p:pic>
          <p:nvPicPr>
            <p:cNvPr id="29" name="Picture 28">
              <a:extLst>
                <a:ext uri="{FF2B5EF4-FFF2-40B4-BE49-F238E27FC236}">
                  <a16:creationId xmlns:a16="http://schemas.microsoft.com/office/drawing/2014/main" id="{CE7FF8E3-F210-CC0D-FA9E-51F212CE4861}"/>
                </a:ext>
              </a:extLst>
            </p:cNvPr>
            <p:cNvPicPr>
              <a:picLocks noChangeAspect="1"/>
            </p:cNvPicPr>
            <p:nvPr/>
          </p:nvPicPr>
          <p:blipFill>
            <a:blip r:embed="rId6"/>
            <a:stretch>
              <a:fillRect/>
            </a:stretch>
          </p:blipFill>
          <p:spPr>
            <a:xfrm>
              <a:off x="600" y="10013"/>
              <a:ext cx="1140" cy="830"/>
            </a:xfrm>
            <a:prstGeom prst="rect">
              <a:avLst/>
            </a:prstGeom>
          </p:spPr>
        </p:pic>
        <p:pic>
          <p:nvPicPr>
            <p:cNvPr id="30" name="Picture 29">
              <a:extLst>
                <a:ext uri="{FF2B5EF4-FFF2-40B4-BE49-F238E27FC236}">
                  <a16:creationId xmlns:a16="http://schemas.microsoft.com/office/drawing/2014/main" id="{6C36C79C-9B86-2C1B-E081-7DA964E1ED88}"/>
                </a:ext>
              </a:extLst>
            </p:cNvPr>
            <p:cNvPicPr>
              <a:picLocks noChangeAspect="1"/>
            </p:cNvPicPr>
            <p:nvPr/>
          </p:nvPicPr>
          <p:blipFill>
            <a:blip r:embed="rId5"/>
            <a:stretch>
              <a:fillRect/>
            </a:stretch>
          </p:blipFill>
          <p:spPr>
            <a:xfrm>
              <a:off x="4725" y="10293"/>
              <a:ext cx="1450" cy="1120"/>
            </a:xfrm>
            <a:prstGeom prst="rect">
              <a:avLst/>
            </a:prstGeom>
          </p:spPr>
        </p:pic>
        <p:pic>
          <p:nvPicPr>
            <p:cNvPr id="33" name="Picture 32">
              <a:extLst>
                <a:ext uri="{FF2B5EF4-FFF2-40B4-BE49-F238E27FC236}">
                  <a16:creationId xmlns:a16="http://schemas.microsoft.com/office/drawing/2014/main" id="{23BE64E2-D861-4E93-85C3-72D664B7C12D}"/>
                </a:ext>
              </a:extLst>
            </p:cNvPr>
            <p:cNvPicPr>
              <a:picLocks noChangeAspect="1"/>
            </p:cNvPicPr>
            <p:nvPr/>
          </p:nvPicPr>
          <p:blipFill>
            <a:blip r:embed="rId3"/>
            <a:stretch>
              <a:fillRect/>
            </a:stretch>
          </p:blipFill>
          <p:spPr>
            <a:xfrm flipH="1">
              <a:off x="3165" y="10166"/>
              <a:ext cx="1560" cy="3440"/>
            </a:xfrm>
            <a:prstGeom prst="rect">
              <a:avLst/>
            </a:prstGeom>
          </p:spPr>
        </p:pic>
        <p:pic>
          <p:nvPicPr>
            <p:cNvPr id="35" name="Picture 34">
              <a:extLst>
                <a:ext uri="{FF2B5EF4-FFF2-40B4-BE49-F238E27FC236}">
                  <a16:creationId xmlns:a16="http://schemas.microsoft.com/office/drawing/2014/main" id="{FDE8CE06-5003-B2B3-DCF1-5590EEB3FC09}"/>
                </a:ext>
              </a:extLst>
            </p:cNvPr>
            <p:cNvPicPr>
              <a:picLocks noChangeAspect="1"/>
            </p:cNvPicPr>
            <p:nvPr/>
          </p:nvPicPr>
          <p:blipFill>
            <a:blip r:embed="rId7"/>
            <a:stretch>
              <a:fillRect/>
            </a:stretch>
          </p:blipFill>
          <p:spPr>
            <a:xfrm flipH="1">
              <a:off x="6248" y="9956"/>
              <a:ext cx="2310" cy="2210"/>
            </a:xfrm>
            <a:prstGeom prst="rect">
              <a:avLst/>
            </a:prstGeom>
          </p:spPr>
        </p:pic>
        <p:pic>
          <p:nvPicPr>
            <p:cNvPr id="37" name="Picture 36">
              <a:extLst>
                <a:ext uri="{FF2B5EF4-FFF2-40B4-BE49-F238E27FC236}">
                  <a16:creationId xmlns:a16="http://schemas.microsoft.com/office/drawing/2014/main" id="{FF79C912-ACAA-34BF-2EAD-E3A6AFA8900D}"/>
                </a:ext>
              </a:extLst>
            </p:cNvPr>
            <p:cNvPicPr>
              <a:picLocks noChangeAspect="1"/>
            </p:cNvPicPr>
            <p:nvPr/>
          </p:nvPicPr>
          <p:blipFill>
            <a:blip r:embed="rId8"/>
            <a:stretch>
              <a:fillRect/>
            </a:stretch>
          </p:blipFill>
          <p:spPr>
            <a:xfrm>
              <a:off x="13453" y="9817"/>
              <a:ext cx="1360" cy="2070"/>
            </a:xfrm>
            <a:prstGeom prst="rect">
              <a:avLst/>
            </a:prstGeom>
          </p:spPr>
        </p:pic>
        <p:pic>
          <p:nvPicPr>
            <p:cNvPr id="38" name="Picture 37">
              <a:extLst>
                <a:ext uri="{FF2B5EF4-FFF2-40B4-BE49-F238E27FC236}">
                  <a16:creationId xmlns:a16="http://schemas.microsoft.com/office/drawing/2014/main" id="{14593077-FDF4-A69D-E255-4535D89DD96A}"/>
                </a:ext>
              </a:extLst>
            </p:cNvPr>
            <p:cNvPicPr>
              <a:picLocks noChangeAspect="1"/>
            </p:cNvPicPr>
            <p:nvPr/>
          </p:nvPicPr>
          <p:blipFill>
            <a:blip r:embed="rId7"/>
            <a:stretch>
              <a:fillRect/>
            </a:stretch>
          </p:blipFill>
          <p:spPr>
            <a:xfrm>
              <a:off x="1146" y="9621"/>
              <a:ext cx="2310" cy="2210"/>
            </a:xfrm>
            <a:prstGeom prst="rect">
              <a:avLst/>
            </a:prstGeom>
          </p:spPr>
        </p:pic>
        <p:pic>
          <p:nvPicPr>
            <p:cNvPr id="39" name="Picture 38">
              <a:extLst>
                <a:ext uri="{FF2B5EF4-FFF2-40B4-BE49-F238E27FC236}">
                  <a16:creationId xmlns:a16="http://schemas.microsoft.com/office/drawing/2014/main" id="{C3B4170E-575C-3198-166C-A825F1381A2D}"/>
                </a:ext>
              </a:extLst>
            </p:cNvPr>
            <p:cNvPicPr>
              <a:picLocks noChangeAspect="1"/>
            </p:cNvPicPr>
            <p:nvPr/>
          </p:nvPicPr>
          <p:blipFill>
            <a:blip r:embed="rId6"/>
            <a:stretch>
              <a:fillRect/>
            </a:stretch>
          </p:blipFill>
          <p:spPr>
            <a:xfrm>
              <a:off x="9242" y="9458"/>
              <a:ext cx="1140" cy="830"/>
            </a:xfrm>
            <a:prstGeom prst="rect">
              <a:avLst/>
            </a:prstGeom>
          </p:spPr>
        </p:pic>
        <p:pic>
          <p:nvPicPr>
            <p:cNvPr id="41" name="Picture 40">
              <a:extLst>
                <a:ext uri="{FF2B5EF4-FFF2-40B4-BE49-F238E27FC236}">
                  <a16:creationId xmlns:a16="http://schemas.microsoft.com/office/drawing/2014/main" id="{01DBD2DD-6808-2DB8-211D-DE91A6D6BAB3}"/>
                </a:ext>
              </a:extLst>
            </p:cNvPr>
            <p:cNvPicPr>
              <a:picLocks noChangeAspect="1"/>
            </p:cNvPicPr>
            <p:nvPr/>
          </p:nvPicPr>
          <p:blipFill>
            <a:blip r:embed="rId6"/>
            <a:stretch>
              <a:fillRect/>
            </a:stretch>
          </p:blipFill>
          <p:spPr>
            <a:xfrm>
              <a:off x="4339" y="9818"/>
              <a:ext cx="1140" cy="830"/>
            </a:xfrm>
            <a:prstGeom prst="rect">
              <a:avLst/>
            </a:prstGeom>
          </p:spPr>
        </p:pic>
        <p:pic>
          <p:nvPicPr>
            <p:cNvPr id="42" name="Picture 41">
              <a:extLst>
                <a:ext uri="{FF2B5EF4-FFF2-40B4-BE49-F238E27FC236}">
                  <a16:creationId xmlns:a16="http://schemas.microsoft.com/office/drawing/2014/main" id="{61C3E5A0-65EF-7B38-8D2B-26C897D86034}"/>
                </a:ext>
              </a:extLst>
            </p:cNvPr>
            <p:cNvPicPr>
              <a:picLocks noChangeAspect="1"/>
            </p:cNvPicPr>
            <p:nvPr/>
          </p:nvPicPr>
          <p:blipFill>
            <a:blip r:embed="rId5"/>
            <a:stretch>
              <a:fillRect/>
            </a:stretch>
          </p:blipFill>
          <p:spPr>
            <a:xfrm>
              <a:off x="192" y="9458"/>
              <a:ext cx="1450" cy="1120"/>
            </a:xfrm>
            <a:prstGeom prst="rect">
              <a:avLst/>
            </a:prstGeom>
          </p:spPr>
        </p:pic>
      </p:grpSp>
      <p:pic>
        <p:nvPicPr>
          <p:cNvPr id="59" name="图片 20">
            <a:extLst>
              <a:ext uri="{FF2B5EF4-FFF2-40B4-BE49-F238E27FC236}">
                <a16:creationId xmlns:a16="http://schemas.microsoft.com/office/drawing/2014/main" id="{9F73C714-CB41-695D-1561-AE97BB140D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a:extLst>
              <a:ext uri="{FF2B5EF4-FFF2-40B4-BE49-F238E27FC236}">
                <a16:creationId xmlns:a16="http://schemas.microsoft.com/office/drawing/2014/main" id="{6918869C-CF8D-92AB-AC77-1382328ECBBA}"/>
              </a:ext>
            </a:extLst>
          </p:cNvPr>
          <p:cNvSpPr txBox="1"/>
          <p:nvPr/>
        </p:nvSpPr>
        <p:spPr>
          <a:xfrm>
            <a:off x="1357046" y="1131034"/>
            <a:ext cx="10083210" cy="646331"/>
          </a:xfrm>
          <a:prstGeom prst="rect">
            <a:avLst/>
          </a:prstGeom>
          <a:noFill/>
        </p:spPr>
        <p:txBody>
          <a:bodyPr wrap="none" rtlCol="0">
            <a:spAutoFit/>
          </a:bodyPr>
          <a:lstStyle/>
          <a:p>
            <a:pPr lvl="0" algn="just"/>
            <a:r>
              <a:rPr lang="vi-VN" sz="3600" b="1" dirty="0">
                <a:solidFill>
                  <a:prstClr val="black"/>
                </a:solidFill>
                <a:latin typeface="Times New Roman" panose="02020603050405020304" pitchFamily="18" charset="0"/>
                <a:cs typeface="Times New Roman" panose="02020603050405020304" pitchFamily="18" charset="0"/>
                <a:sym typeface="+mn-ea"/>
              </a:rPr>
              <a:t>Tìm chi tiết tả không gian nơi Quy đang ngồi học?</a:t>
            </a:r>
          </a:p>
        </p:txBody>
      </p:sp>
      <p:sp>
        <p:nvSpPr>
          <p:cNvPr id="49" name="椭圆 5">
            <a:extLst>
              <a:ext uri="{FF2B5EF4-FFF2-40B4-BE49-F238E27FC236}">
                <a16:creationId xmlns:a16="http://schemas.microsoft.com/office/drawing/2014/main" id="{7C1C2E59-61FE-7522-15F0-CF66EB38B8D2}"/>
              </a:ext>
            </a:extLst>
          </p:cNvPr>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FZHei-B01S" panose="02010601030101010101" pitchFamily="2" charset="-122"/>
              </a:rPr>
              <a:t>1</a:t>
            </a:r>
          </a:p>
        </p:txBody>
      </p:sp>
      <p:pic>
        <p:nvPicPr>
          <p:cNvPr id="71" name="Picture 70" descr="Picture10">
            <a:extLst>
              <a:ext uri="{FF2B5EF4-FFF2-40B4-BE49-F238E27FC236}">
                <a16:creationId xmlns:a16="http://schemas.microsoft.com/office/drawing/2014/main" id="{F008C4C8-B65D-F669-1C3A-E2817D0EB35C}"/>
              </a:ext>
            </a:extLst>
          </p:cNvPr>
          <p:cNvPicPr>
            <a:picLocks noChangeAspect="1"/>
          </p:cNvPicPr>
          <p:nvPr/>
        </p:nvPicPr>
        <p:blipFill>
          <a:blip r:embed="rId10"/>
          <a:stretch>
            <a:fillRect/>
          </a:stretch>
        </p:blipFill>
        <p:spPr>
          <a:xfrm>
            <a:off x="-431616" y="50438"/>
            <a:ext cx="4175760" cy="1151890"/>
          </a:xfrm>
          <a:prstGeom prst="rect">
            <a:avLst/>
          </a:prstGeom>
        </p:spPr>
      </p:pic>
    </p:spTree>
    <p:extLst>
      <p:ext uri="{BB962C8B-B14F-4D97-AF65-F5344CB8AC3E}">
        <p14:creationId xmlns:p14="http://schemas.microsoft.com/office/powerpoint/2010/main" val="280665010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anim calcmode="lin" valueType="num">
                                      <p:cBhvr>
                                        <p:cTn id="14" dur="1000" fill="hold"/>
                                        <p:tgtEl>
                                          <p:spTgt spid="49"/>
                                        </p:tgtEl>
                                        <p:attrNameLst>
                                          <p:attrName>ppt_x</p:attrName>
                                        </p:attrNameLst>
                                      </p:cBhvr>
                                      <p:tavLst>
                                        <p:tav tm="0">
                                          <p:val>
                                            <p:strVal val="#ppt_x"/>
                                          </p:val>
                                        </p:tav>
                                        <p:tav tm="100000">
                                          <p:val>
                                            <p:strVal val="#ppt_x"/>
                                          </p:val>
                                        </p:tav>
                                      </p:tavLst>
                                    </p:anim>
                                    <p:anim calcmode="lin" valueType="num">
                                      <p:cBhvr>
                                        <p:cTn id="15" dur="900" decel="100000" fill="hold"/>
                                        <p:tgtEl>
                                          <p:spTgt spid="4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9" grpId="0" animBg="1"/>
      <p:bldP spid="4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7C5FE-B352-A981-D854-6BC1D661E0C8}"/>
            </a:ext>
          </a:extLst>
        </p:cNvPr>
        <p:cNvGrpSpPr/>
        <p:nvPr/>
      </p:nvGrpSpPr>
      <p:grpSpPr>
        <a:xfrm>
          <a:off x="0" y="0"/>
          <a:ext cx="0" cy="0"/>
          <a:chOff x="0" y="0"/>
          <a:chExt cx="0" cy="0"/>
        </a:xfrm>
      </p:grpSpPr>
      <p:grpSp>
        <p:nvGrpSpPr>
          <p:cNvPr id="40" name="Group 39">
            <a:extLst>
              <a:ext uri="{FF2B5EF4-FFF2-40B4-BE49-F238E27FC236}">
                <a16:creationId xmlns:a16="http://schemas.microsoft.com/office/drawing/2014/main" id="{59FF1642-A370-5557-6DFC-90C9E777B452}"/>
              </a:ext>
            </a:extLst>
          </p:cNvPr>
          <p:cNvGrpSpPr/>
          <p:nvPr/>
        </p:nvGrpSpPr>
        <p:grpSpPr>
          <a:xfrm>
            <a:off x="121920" y="6005830"/>
            <a:ext cx="11851005" cy="2633980"/>
            <a:chOff x="192" y="9458"/>
            <a:chExt cx="18663" cy="4148"/>
          </a:xfrm>
        </p:grpSpPr>
        <p:pic>
          <p:nvPicPr>
            <p:cNvPr id="20" name="Picture 19">
              <a:extLst>
                <a:ext uri="{FF2B5EF4-FFF2-40B4-BE49-F238E27FC236}">
                  <a16:creationId xmlns:a16="http://schemas.microsoft.com/office/drawing/2014/main" id="{0B994B69-EE62-FA7F-370D-CFD8E816D8A0}"/>
                </a:ext>
              </a:extLst>
            </p:cNvPr>
            <p:cNvPicPr>
              <a:picLocks noChangeAspect="1"/>
            </p:cNvPicPr>
            <p:nvPr/>
          </p:nvPicPr>
          <p:blipFill>
            <a:blip r:embed="rId3"/>
            <a:stretch>
              <a:fillRect/>
            </a:stretch>
          </p:blipFill>
          <p:spPr>
            <a:xfrm>
              <a:off x="14364" y="9751"/>
              <a:ext cx="1560" cy="3440"/>
            </a:xfrm>
            <a:prstGeom prst="rect">
              <a:avLst/>
            </a:prstGeom>
          </p:spPr>
        </p:pic>
        <p:pic>
          <p:nvPicPr>
            <p:cNvPr id="21" name="Picture 20">
              <a:extLst>
                <a:ext uri="{FF2B5EF4-FFF2-40B4-BE49-F238E27FC236}">
                  <a16:creationId xmlns:a16="http://schemas.microsoft.com/office/drawing/2014/main" id="{5BED9C4E-014B-2E66-058A-6BEF1E7CF88A}"/>
                </a:ext>
              </a:extLst>
            </p:cNvPr>
            <p:cNvPicPr>
              <a:picLocks noChangeAspect="1"/>
            </p:cNvPicPr>
            <p:nvPr/>
          </p:nvPicPr>
          <p:blipFill>
            <a:blip r:embed="rId4"/>
            <a:stretch>
              <a:fillRect/>
            </a:stretch>
          </p:blipFill>
          <p:spPr>
            <a:xfrm>
              <a:off x="16005" y="9621"/>
              <a:ext cx="1450" cy="2950"/>
            </a:xfrm>
            <a:prstGeom prst="rect">
              <a:avLst/>
            </a:prstGeom>
          </p:spPr>
        </p:pic>
        <p:pic>
          <p:nvPicPr>
            <p:cNvPr id="22" name="Picture 21">
              <a:extLst>
                <a:ext uri="{FF2B5EF4-FFF2-40B4-BE49-F238E27FC236}">
                  <a16:creationId xmlns:a16="http://schemas.microsoft.com/office/drawing/2014/main" id="{51B26DA6-4BD4-1578-4505-86074A1616A0}"/>
                </a:ext>
              </a:extLst>
            </p:cNvPr>
            <p:cNvPicPr>
              <a:picLocks noChangeAspect="1"/>
            </p:cNvPicPr>
            <p:nvPr/>
          </p:nvPicPr>
          <p:blipFill>
            <a:blip r:embed="rId5"/>
            <a:stretch>
              <a:fillRect/>
            </a:stretch>
          </p:blipFill>
          <p:spPr>
            <a:xfrm>
              <a:off x="9705" y="10013"/>
              <a:ext cx="1450" cy="1120"/>
            </a:xfrm>
            <a:prstGeom prst="rect">
              <a:avLst/>
            </a:prstGeom>
          </p:spPr>
        </p:pic>
        <p:pic>
          <p:nvPicPr>
            <p:cNvPr id="25" name="Picture 24">
              <a:extLst>
                <a:ext uri="{FF2B5EF4-FFF2-40B4-BE49-F238E27FC236}">
                  <a16:creationId xmlns:a16="http://schemas.microsoft.com/office/drawing/2014/main" id="{5A6BE669-7170-3B52-D220-BDDB52CDBA27}"/>
                </a:ext>
              </a:extLst>
            </p:cNvPr>
            <p:cNvPicPr>
              <a:picLocks noChangeAspect="1"/>
            </p:cNvPicPr>
            <p:nvPr/>
          </p:nvPicPr>
          <p:blipFill>
            <a:blip r:embed="rId5"/>
            <a:stretch>
              <a:fillRect/>
            </a:stretch>
          </p:blipFill>
          <p:spPr>
            <a:xfrm>
              <a:off x="11825" y="10013"/>
              <a:ext cx="1450" cy="1120"/>
            </a:xfrm>
            <a:prstGeom prst="rect">
              <a:avLst/>
            </a:prstGeom>
          </p:spPr>
        </p:pic>
        <p:pic>
          <p:nvPicPr>
            <p:cNvPr id="27" name="Picture 26">
              <a:extLst>
                <a:ext uri="{FF2B5EF4-FFF2-40B4-BE49-F238E27FC236}">
                  <a16:creationId xmlns:a16="http://schemas.microsoft.com/office/drawing/2014/main" id="{773D46B5-17CC-DE3E-F6D3-80566E9B5046}"/>
                </a:ext>
              </a:extLst>
            </p:cNvPr>
            <p:cNvPicPr>
              <a:picLocks noChangeAspect="1"/>
            </p:cNvPicPr>
            <p:nvPr/>
          </p:nvPicPr>
          <p:blipFill>
            <a:blip r:embed="rId5"/>
            <a:stretch>
              <a:fillRect/>
            </a:stretch>
          </p:blipFill>
          <p:spPr>
            <a:xfrm>
              <a:off x="17405" y="10173"/>
              <a:ext cx="1450" cy="1120"/>
            </a:xfrm>
            <a:prstGeom prst="rect">
              <a:avLst/>
            </a:prstGeom>
          </p:spPr>
        </p:pic>
        <p:pic>
          <p:nvPicPr>
            <p:cNvPr id="28" name="Picture 27">
              <a:extLst>
                <a:ext uri="{FF2B5EF4-FFF2-40B4-BE49-F238E27FC236}">
                  <a16:creationId xmlns:a16="http://schemas.microsoft.com/office/drawing/2014/main" id="{EDBDEDC4-0371-2BB0-4B71-CCDAD406DBDA}"/>
                </a:ext>
              </a:extLst>
            </p:cNvPr>
            <p:cNvPicPr>
              <a:picLocks noChangeAspect="1"/>
            </p:cNvPicPr>
            <p:nvPr/>
          </p:nvPicPr>
          <p:blipFill>
            <a:blip r:embed="rId5"/>
            <a:stretch>
              <a:fillRect/>
            </a:stretch>
          </p:blipFill>
          <p:spPr>
            <a:xfrm>
              <a:off x="8185" y="10166"/>
              <a:ext cx="1450" cy="1120"/>
            </a:xfrm>
            <a:prstGeom prst="rect">
              <a:avLst/>
            </a:prstGeom>
          </p:spPr>
        </p:pic>
        <p:pic>
          <p:nvPicPr>
            <p:cNvPr id="29" name="Picture 28">
              <a:extLst>
                <a:ext uri="{FF2B5EF4-FFF2-40B4-BE49-F238E27FC236}">
                  <a16:creationId xmlns:a16="http://schemas.microsoft.com/office/drawing/2014/main" id="{1F1AD8B0-4005-0B5F-237B-54CB14DD484D}"/>
                </a:ext>
              </a:extLst>
            </p:cNvPr>
            <p:cNvPicPr>
              <a:picLocks noChangeAspect="1"/>
            </p:cNvPicPr>
            <p:nvPr/>
          </p:nvPicPr>
          <p:blipFill>
            <a:blip r:embed="rId6"/>
            <a:stretch>
              <a:fillRect/>
            </a:stretch>
          </p:blipFill>
          <p:spPr>
            <a:xfrm>
              <a:off x="600" y="10013"/>
              <a:ext cx="1140" cy="830"/>
            </a:xfrm>
            <a:prstGeom prst="rect">
              <a:avLst/>
            </a:prstGeom>
          </p:spPr>
        </p:pic>
        <p:pic>
          <p:nvPicPr>
            <p:cNvPr id="30" name="Picture 29">
              <a:extLst>
                <a:ext uri="{FF2B5EF4-FFF2-40B4-BE49-F238E27FC236}">
                  <a16:creationId xmlns:a16="http://schemas.microsoft.com/office/drawing/2014/main" id="{C5C6AA37-EA6B-98CC-FCFF-324D70A68234}"/>
                </a:ext>
              </a:extLst>
            </p:cNvPr>
            <p:cNvPicPr>
              <a:picLocks noChangeAspect="1"/>
            </p:cNvPicPr>
            <p:nvPr/>
          </p:nvPicPr>
          <p:blipFill>
            <a:blip r:embed="rId5"/>
            <a:stretch>
              <a:fillRect/>
            </a:stretch>
          </p:blipFill>
          <p:spPr>
            <a:xfrm>
              <a:off x="4725" y="10293"/>
              <a:ext cx="1450" cy="1120"/>
            </a:xfrm>
            <a:prstGeom prst="rect">
              <a:avLst/>
            </a:prstGeom>
          </p:spPr>
        </p:pic>
        <p:pic>
          <p:nvPicPr>
            <p:cNvPr id="33" name="Picture 32">
              <a:extLst>
                <a:ext uri="{FF2B5EF4-FFF2-40B4-BE49-F238E27FC236}">
                  <a16:creationId xmlns:a16="http://schemas.microsoft.com/office/drawing/2014/main" id="{5CFBF72A-1921-C726-5D54-A21E40DA78A7}"/>
                </a:ext>
              </a:extLst>
            </p:cNvPr>
            <p:cNvPicPr>
              <a:picLocks noChangeAspect="1"/>
            </p:cNvPicPr>
            <p:nvPr/>
          </p:nvPicPr>
          <p:blipFill>
            <a:blip r:embed="rId3"/>
            <a:stretch>
              <a:fillRect/>
            </a:stretch>
          </p:blipFill>
          <p:spPr>
            <a:xfrm flipH="1">
              <a:off x="3165" y="10166"/>
              <a:ext cx="1560" cy="3440"/>
            </a:xfrm>
            <a:prstGeom prst="rect">
              <a:avLst/>
            </a:prstGeom>
          </p:spPr>
        </p:pic>
        <p:pic>
          <p:nvPicPr>
            <p:cNvPr id="35" name="Picture 34">
              <a:extLst>
                <a:ext uri="{FF2B5EF4-FFF2-40B4-BE49-F238E27FC236}">
                  <a16:creationId xmlns:a16="http://schemas.microsoft.com/office/drawing/2014/main" id="{A84C83FA-0A26-5C43-E4F4-7B701B796C78}"/>
                </a:ext>
              </a:extLst>
            </p:cNvPr>
            <p:cNvPicPr>
              <a:picLocks noChangeAspect="1"/>
            </p:cNvPicPr>
            <p:nvPr/>
          </p:nvPicPr>
          <p:blipFill>
            <a:blip r:embed="rId7"/>
            <a:stretch>
              <a:fillRect/>
            </a:stretch>
          </p:blipFill>
          <p:spPr>
            <a:xfrm flipH="1">
              <a:off x="6248" y="9956"/>
              <a:ext cx="2310" cy="2210"/>
            </a:xfrm>
            <a:prstGeom prst="rect">
              <a:avLst/>
            </a:prstGeom>
          </p:spPr>
        </p:pic>
        <p:pic>
          <p:nvPicPr>
            <p:cNvPr id="37" name="Picture 36">
              <a:extLst>
                <a:ext uri="{FF2B5EF4-FFF2-40B4-BE49-F238E27FC236}">
                  <a16:creationId xmlns:a16="http://schemas.microsoft.com/office/drawing/2014/main" id="{6DD7F20A-6B5B-0A8E-7C2A-8BCA4FD02109}"/>
                </a:ext>
              </a:extLst>
            </p:cNvPr>
            <p:cNvPicPr>
              <a:picLocks noChangeAspect="1"/>
            </p:cNvPicPr>
            <p:nvPr/>
          </p:nvPicPr>
          <p:blipFill>
            <a:blip r:embed="rId8"/>
            <a:stretch>
              <a:fillRect/>
            </a:stretch>
          </p:blipFill>
          <p:spPr>
            <a:xfrm>
              <a:off x="13453" y="9817"/>
              <a:ext cx="1360" cy="2070"/>
            </a:xfrm>
            <a:prstGeom prst="rect">
              <a:avLst/>
            </a:prstGeom>
          </p:spPr>
        </p:pic>
        <p:pic>
          <p:nvPicPr>
            <p:cNvPr id="38" name="Picture 37">
              <a:extLst>
                <a:ext uri="{FF2B5EF4-FFF2-40B4-BE49-F238E27FC236}">
                  <a16:creationId xmlns:a16="http://schemas.microsoft.com/office/drawing/2014/main" id="{EE329DA7-D571-5C53-BD1A-BE25E5B67B4A}"/>
                </a:ext>
              </a:extLst>
            </p:cNvPr>
            <p:cNvPicPr>
              <a:picLocks noChangeAspect="1"/>
            </p:cNvPicPr>
            <p:nvPr/>
          </p:nvPicPr>
          <p:blipFill>
            <a:blip r:embed="rId7"/>
            <a:stretch>
              <a:fillRect/>
            </a:stretch>
          </p:blipFill>
          <p:spPr>
            <a:xfrm>
              <a:off x="1146" y="9621"/>
              <a:ext cx="2310" cy="2210"/>
            </a:xfrm>
            <a:prstGeom prst="rect">
              <a:avLst/>
            </a:prstGeom>
          </p:spPr>
        </p:pic>
        <p:pic>
          <p:nvPicPr>
            <p:cNvPr id="39" name="Picture 38">
              <a:extLst>
                <a:ext uri="{FF2B5EF4-FFF2-40B4-BE49-F238E27FC236}">
                  <a16:creationId xmlns:a16="http://schemas.microsoft.com/office/drawing/2014/main" id="{E0505591-0E0B-63F5-9864-93AC71072DC1}"/>
                </a:ext>
              </a:extLst>
            </p:cNvPr>
            <p:cNvPicPr>
              <a:picLocks noChangeAspect="1"/>
            </p:cNvPicPr>
            <p:nvPr/>
          </p:nvPicPr>
          <p:blipFill>
            <a:blip r:embed="rId6"/>
            <a:stretch>
              <a:fillRect/>
            </a:stretch>
          </p:blipFill>
          <p:spPr>
            <a:xfrm>
              <a:off x="9242" y="9458"/>
              <a:ext cx="1140" cy="830"/>
            </a:xfrm>
            <a:prstGeom prst="rect">
              <a:avLst/>
            </a:prstGeom>
          </p:spPr>
        </p:pic>
        <p:pic>
          <p:nvPicPr>
            <p:cNvPr id="41" name="Picture 40">
              <a:extLst>
                <a:ext uri="{FF2B5EF4-FFF2-40B4-BE49-F238E27FC236}">
                  <a16:creationId xmlns:a16="http://schemas.microsoft.com/office/drawing/2014/main" id="{2FF6FB26-893D-76D6-2A92-1FC26F282852}"/>
                </a:ext>
              </a:extLst>
            </p:cNvPr>
            <p:cNvPicPr>
              <a:picLocks noChangeAspect="1"/>
            </p:cNvPicPr>
            <p:nvPr/>
          </p:nvPicPr>
          <p:blipFill>
            <a:blip r:embed="rId6"/>
            <a:stretch>
              <a:fillRect/>
            </a:stretch>
          </p:blipFill>
          <p:spPr>
            <a:xfrm>
              <a:off x="4339" y="9818"/>
              <a:ext cx="1140" cy="830"/>
            </a:xfrm>
            <a:prstGeom prst="rect">
              <a:avLst/>
            </a:prstGeom>
          </p:spPr>
        </p:pic>
        <p:pic>
          <p:nvPicPr>
            <p:cNvPr id="42" name="Picture 41">
              <a:extLst>
                <a:ext uri="{FF2B5EF4-FFF2-40B4-BE49-F238E27FC236}">
                  <a16:creationId xmlns:a16="http://schemas.microsoft.com/office/drawing/2014/main" id="{2C9DC327-47AA-BDF8-102C-C5F8132F8951}"/>
                </a:ext>
              </a:extLst>
            </p:cNvPr>
            <p:cNvPicPr>
              <a:picLocks noChangeAspect="1"/>
            </p:cNvPicPr>
            <p:nvPr/>
          </p:nvPicPr>
          <p:blipFill>
            <a:blip r:embed="rId5"/>
            <a:stretch>
              <a:fillRect/>
            </a:stretch>
          </p:blipFill>
          <p:spPr>
            <a:xfrm>
              <a:off x="192" y="9458"/>
              <a:ext cx="1450" cy="1120"/>
            </a:xfrm>
            <a:prstGeom prst="rect">
              <a:avLst/>
            </a:prstGeom>
          </p:spPr>
        </p:pic>
      </p:grpSp>
      <p:pic>
        <p:nvPicPr>
          <p:cNvPr id="59" name="图片 20">
            <a:extLst>
              <a:ext uri="{FF2B5EF4-FFF2-40B4-BE49-F238E27FC236}">
                <a16:creationId xmlns:a16="http://schemas.microsoft.com/office/drawing/2014/main" id="{7EC193AE-B2DD-FA83-4710-36F58AAE1C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a:extLst>
              <a:ext uri="{FF2B5EF4-FFF2-40B4-BE49-F238E27FC236}">
                <a16:creationId xmlns:a16="http://schemas.microsoft.com/office/drawing/2014/main" id="{882AA559-C6DC-72E9-2D6E-E41FA38A140B}"/>
              </a:ext>
            </a:extLst>
          </p:cNvPr>
          <p:cNvSpPr txBox="1"/>
          <p:nvPr/>
        </p:nvSpPr>
        <p:spPr>
          <a:xfrm>
            <a:off x="1559598" y="1929518"/>
            <a:ext cx="10352405" cy="1200329"/>
          </a:xfrm>
          <a:prstGeom prst="rect">
            <a:avLst/>
          </a:prstGeom>
          <a:noFill/>
        </p:spPr>
        <p:txBody>
          <a:bodyPr wrap="square" rtlCol="0">
            <a:spAutoFit/>
          </a:bodyPr>
          <a:lstStyle/>
          <a:p>
            <a:pPr lvl="0" algn="just"/>
            <a:r>
              <a:rPr lang="en-US" sz="3600" b="1" dirty="0" err="1">
                <a:solidFill>
                  <a:prstClr val="black"/>
                </a:solidFill>
                <a:latin typeface="Times New Roman" panose="02020603050405020304" pitchFamily="18" charset="0"/>
                <a:cs typeface="Times New Roman" panose="02020603050405020304" pitchFamily="18" charset="0"/>
                <a:sym typeface="+mn-ea"/>
              </a:rPr>
              <a:t>Hành</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động</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và</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suy</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nghĩ</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nào</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của</a:t>
            </a:r>
            <a:r>
              <a:rPr lang="en-US" sz="3600" b="1" dirty="0">
                <a:solidFill>
                  <a:prstClr val="black"/>
                </a:solidFill>
                <a:latin typeface="Times New Roman" panose="02020603050405020304" pitchFamily="18" charset="0"/>
                <a:cs typeface="Times New Roman" panose="02020603050405020304" pitchFamily="18" charset="0"/>
                <a:sym typeface="+mn-ea"/>
              </a:rPr>
              <a:t> Quy </a:t>
            </a:r>
            <a:r>
              <a:rPr lang="en-US" sz="3600" b="1" dirty="0" err="1">
                <a:solidFill>
                  <a:prstClr val="black"/>
                </a:solidFill>
                <a:latin typeface="Times New Roman" panose="02020603050405020304" pitchFamily="18" charset="0"/>
                <a:cs typeface="Times New Roman" panose="02020603050405020304" pitchFamily="18" charset="0"/>
                <a:sym typeface="+mn-ea"/>
              </a:rPr>
              <a:t>cho</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biết</a:t>
            </a:r>
            <a:r>
              <a:rPr lang="en-US" sz="3600" b="1" dirty="0">
                <a:solidFill>
                  <a:prstClr val="black"/>
                </a:solidFill>
                <a:latin typeface="Times New Roman" panose="02020603050405020304" pitchFamily="18" charset="0"/>
                <a:cs typeface="Times New Roman" panose="02020603050405020304" pitchFamily="18" charset="0"/>
                <a:sym typeface="+mn-ea"/>
              </a:rPr>
              <a:t> Quy </a:t>
            </a:r>
            <a:r>
              <a:rPr lang="en-US" sz="3600" b="1" dirty="0" err="1">
                <a:solidFill>
                  <a:prstClr val="black"/>
                </a:solidFill>
                <a:latin typeface="Times New Roman" panose="02020603050405020304" pitchFamily="18" charset="0"/>
                <a:cs typeface="Times New Roman" panose="02020603050405020304" pitchFamily="18" charset="0"/>
                <a:sym typeface="+mn-ea"/>
              </a:rPr>
              <a:t>đang</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gặp</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khó</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khăn</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với</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bài</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làm</a:t>
            </a:r>
            <a:r>
              <a:rPr lang="en-US" sz="3600" b="1" dirty="0">
                <a:solidFill>
                  <a:prstClr val="black"/>
                </a:solidFill>
                <a:latin typeface="Times New Roman" panose="02020603050405020304" pitchFamily="18" charset="0"/>
                <a:cs typeface="Times New Roman" panose="02020603050405020304" pitchFamily="18" charset="0"/>
                <a:sym typeface="+mn-ea"/>
              </a:rPr>
              <a:t> </a:t>
            </a:r>
            <a:r>
              <a:rPr lang="en-US" sz="3600" b="1" dirty="0" err="1">
                <a:solidFill>
                  <a:prstClr val="black"/>
                </a:solidFill>
                <a:latin typeface="Times New Roman" panose="02020603050405020304" pitchFamily="18" charset="0"/>
                <a:cs typeface="Times New Roman" panose="02020603050405020304" pitchFamily="18" charset="0"/>
                <a:sym typeface="+mn-ea"/>
              </a:rPr>
              <a:t>văn</a:t>
            </a:r>
            <a:r>
              <a:rPr lang="en-US" sz="3600" b="1" dirty="0">
                <a:solidFill>
                  <a:prstClr val="black"/>
                </a:solidFill>
                <a:latin typeface="Times New Roman" panose="02020603050405020304" pitchFamily="18" charset="0"/>
                <a:cs typeface="Times New Roman" panose="02020603050405020304" pitchFamily="18" charset="0"/>
                <a:sym typeface="+mn-ea"/>
              </a:rPr>
              <a:t>?</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方正隶书简体" panose="02010601030101010101" pitchFamily="2" charset="-122"/>
              <a:cs typeface="Times New Roman" panose="02020603050405020304" pitchFamily="18" charset="0"/>
              <a:sym typeface="+mn-ea"/>
            </a:endParaRPr>
          </a:p>
        </p:txBody>
      </p:sp>
      <p:sp>
        <p:nvSpPr>
          <p:cNvPr id="50" name="椭圆 5">
            <a:extLst>
              <a:ext uri="{FF2B5EF4-FFF2-40B4-BE49-F238E27FC236}">
                <a16:creationId xmlns:a16="http://schemas.microsoft.com/office/drawing/2014/main" id="{558346A4-54E0-9B24-9414-94FC3717807F}"/>
              </a:ext>
            </a:extLst>
          </p:cNvPr>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FZHei-B01S" panose="02010601030101010101" pitchFamily="2" charset="-122"/>
              </a:rPr>
              <a:t>2</a:t>
            </a:r>
          </a:p>
        </p:txBody>
      </p:sp>
      <p:pic>
        <p:nvPicPr>
          <p:cNvPr id="71" name="Picture 70" descr="Picture10">
            <a:extLst>
              <a:ext uri="{FF2B5EF4-FFF2-40B4-BE49-F238E27FC236}">
                <a16:creationId xmlns:a16="http://schemas.microsoft.com/office/drawing/2014/main" id="{2F530D22-1A9F-4703-4EAB-42FD77A344F4}"/>
              </a:ext>
            </a:extLst>
          </p:cNvPr>
          <p:cNvPicPr>
            <a:picLocks noChangeAspect="1"/>
          </p:cNvPicPr>
          <p:nvPr/>
        </p:nvPicPr>
        <p:blipFill>
          <a:blip r:embed="rId10"/>
          <a:stretch>
            <a:fillRect/>
          </a:stretch>
        </p:blipFill>
        <p:spPr>
          <a:xfrm>
            <a:off x="-431616" y="50438"/>
            <a:ext cx="4175760" cy="1151890"/>
          </a:xfrm>
          <a:prstGeom prst="rect">
            <a:avLst/>
          </a:prstGeom>
        </p:spPr>
      </p:pic>
    </p:spTree>
    <p:extLst>
      <p:ext uri="{BB962C8B-B14F-4D97-AF65-F5344CB8AC3E}">
        <p14:creationId xmlns:p14="http://schemas.microsoft.com/office/powerpoint/2010/main" val="326958884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1000"/>
                                        <p:tgtEl>
                                          <p:spTgt spid="50"/>
                                        </p:tgtEl>
                                      </p:cBhvr>
                                    </p:animEffect>
                                    <p:anim calcmode="lin" valueType="num">
                                      <p:cBhvr>
                                        <p:cTn id="14" dur="1000" fill="hold"/>
                                        <p:tgtEl>
                                          <p:spTgt spid="50"/>
                                        </p:tgtEl>
                                        <p:attrNameLst>
                                          <p:attrName>ppt_x</p:attrName>
                                        </p:attrNameLst>
                                      </p:cBhvr>
                                      <p:tavLst>
                                        <p:tav tm="0">
                                          <p:val>
                                            <p:strVal val="#ppt_x"/>
                                          </p:val>
                                        </p:tav>
                                        <p:tav tm="100000">
                                          <p:val>
                                            <p:strVal val="#ppt_x"/>
                                          </p:val>
                                        </p:tav>
                                      </p:tavLst>
                                    </p:anim>
                                    <p:anim calcmode="lin" valueType="num">
                                      <p:cBhvr>
                                        <p:cTn id="15" dur="900" decel="100000" fill="hold"/>
                                        <p:tgtEl>
                                          <p:spTgt spid="5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50" grpId="0" animBg="1"/>
      <p:bldP spid="5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29254-61DE-DDAE-C2D6-B059E7653A58}"/>
            </a:ext>
          </a:extLst>
        </p:cNvPr>
        <p:cNvGrpSpPr/>
        <p:nvPr/>
      </p:nvGrpSpPr>
      <p:grpSpPr>
        <a:xfrm>
          <a:off x="0" y="0"/>
          <a:ext cx="0" cy="0"/>
          <a:chOff x="0" y="0"/>
          <a:chExt cx="0" cy="0"/>
        </a:xfrm>
      </p:grpSpPr>
      <p:grpSp>
        <p:nvGrpSpPr>
          <p:cNvPr id="40" name="Group 39">
            <a:extLst>
              <a:ext uri="{FF2B5EF4-FFF2-40B4-BE49-F238E27FC236}">
                <a16:creationId xmlns:a16="http://schemas.microsoft.com/office/drawing/2014/main" id="{5D5BA922-2D19-0652-5957-D418FB7E082D}"/>
              </a:ext>
            </a:extLst>
          </p:cNvPr>
          <p:cNvGrpSpPr/>
          <p:nvPr/>
        </p:nvGrpSpPr>
        <p:grpSpPr>
          <a:xfrm>
            <a:off x="121920" y="6005830"/>
            <a:ext cx="11851005" cy="2633980"/>
            <a:chOff x="192" y="9458"/>
            <a:chExt cx="18663" cy="4148"/>
          </a:xfrm>
        </p:grpSpPr>
        <p:pic>
          <p:nvPicPr>
            <p:cNvPr id="20" name="Picture 19">
              <a:extLst>
                <a:ext uri="{FF2B5EF4-FFF2-40B4-BE49-F238E27FC236}">
                  <a16:creationId xmlns:a16="http://schemas.microsoft.com/office/drawing/2014/main" id="{702BCB60-1B2A-1F24-EA41-8C21787BD48E}"/>
                </a:ext>
              </a:extLst>
            </p:cNvPr>
            <p:cNvPicPr>
              <a:picLocks noChangeAspect="1"/>
            </p:cNvPicPr>
            <p:nvPr/>
          </p:nvPicPr>
          <p:blipFill>
            <a:blip r:embed="rId3"/>
            <a:stretch>
              <a:fillRect/>
            </a:stretch>
          </p:blipFill>
          <p:spPr>
            <a:xfrm>
              <a:off x="14364" y="9751"/>
              <a:ext cx="1560" cy="3440"/>
            </a:xfrm>
            <a:prstGeom prst="rect">
              <a:avLst/>
            </a:prstGeom>
          </p:spPr>
        </p:pic>
        <p:pic>
          <p:nvPicPr>
            <p:cNvPr id="21" name="Picture 20">
              <a:extLst>
                <a:ext uri="{FF2B5EF4-FFF2-40B4-BE49-F238E27FC236}">
                  <a16:creationId xmlns:a16="http://schemas.microsoft.com/office/drawing/2014/main" id="{B136404C-4109-0EE2-5173-125FBDCCF0DF}"/>
                </a:ext>
              </a:extLst>
            </p:cNvPr>
            <p:cNvPicPr>
              <a:picLocks noChangeAspect="1"/>
            </p:cNvPicPr>
            <p:nvPr/>
          </p:nvPicPr>
          <p:blipFill>
            <a:blip r:embed="rId4"/>
            <a:stretch>
              <a:fillRect/>
            </a:stretch>
          </p:blipFill>
          <p:spPr>
            <a:xfrm>
              <a:off x="16005" y="9621"/>
              <a:ext cx="1450" cy="2950"/>
            </a:xfrm>
            <a:prstGeom prst="rect">
              <a:avLst/>
            </a:prstGeom>
          </p:spPr>
        </p:pic>
        <p:pic>
          <p:nvPicPr>
            <p:cNvPr id="22" name="Picture 21">
              <a:extLst>
                <a:ext uri="{FF2B5EF4-FFF2-40B4-BE49-F238E27FC236}">
                  <a16:creationId xmlns:a16="http://schemas.microsoft.com/office/drawing/2014/main" id="{FFA0996D-B6EF-0D66-BEDD-315FD66FCE82}"/>
                </a:ext>
              </a:extLst>
            </p:cNvPr>
            <p:cNvPicPr>
              <a:picLocks noChangeAspect="1"/>
            </p:cNvPicPr>
            <p:nvPr/>
          </p:nvPicPr>
          <p:blipFill>
            <a:blip r:embed="rId5"/>
            <a:stretch>
              <a:fillRect/>
            </a:stretch>
          </p:blipFill>
          <p:spPr>
            <a:xfrm>
              <a:off x="9705" y="10013"/>
              <a:ext cx="1450" cy="1120"/>
            </a:xfrm>
            <a:prstGeom prst="rect">
              <a:avLst/>
            </a:prstGeom>
          </p:spPr>
        </p:pic>
        <p:pic>
          <p:nvPicPr>
            <p:cNvPr id="25" name="Picture 24">
              <a:extLst>
                <a:ext uri="{FF2B5EF4-FFF2-40B4-BE49-F238E27FC236}">
                  <a16:creationId xmlns:a16="http://schemas.microsoft.com/office/drawing/2014/main" id="{92E1062B-2764-6E7E-AD1D-8160680A1022}"/>
                </a:ext>
              </a:extLst>
            </p:cNvPr>
            <p:cNvPicPr>
              <a:picLocks noChangeAspect="1"/>
            </p:cNvPicPr>
            <p:nvPr/>
          </p:nvPicPr>
          <p:blipFill>
            <a:blip r:embed="rId5"/>
            <a:stretch>
              <a:fillRect/>
            </a:stretch>
          </p:blipFill>
          <p:spPr>
            <a:xfrm>
              <a:off x="11825" y="10013"/>
              <a:ext cx="1450" cy="1120"/>
            </a:xfrm>
            <a:prstGeom prst="rect">
              <a:avLst/>
            </a:prstGeom>
          </p:spPr>
        </p:pic>
        <p:pic>
          <p:nvPicPr>
            <p:cNvPr id="27" name="Picture 26">
              <a:extLst>
                <a:ext uri="{FF2B5EF4-FFF2-40B4-BE49-F238E27FC236}">
                  <a16:creationId xmlns:a16="http://schemas.microsoft.com/office/drawing/2014/main" id="{BCE19F87-8A67-172B-F3D1-898DB1935AFF}"/>
                </a:ext>
              </a:extLst>
            </p:cNvPr>
            <p:cNvPicPr>
              <a:picLocks noChangeAspect="1"/>
            </p:cNvPicPr>
            <p:nvPr/>
          </p:nvPicPr>
          <p:blipFill>
            <a:blip r:embed="rId5"/>
            <a:stretch>
              <a:fillRect/>
            </a:stretch>
          </p:blipFill>
          <p:spPr>
            <a:xfrm>
              <a:off x="17405" y="10173"/>
              <a:ext cx="1450" cy="1120"/>
            </a:xfrm>
            <a:prstGeom prst="rect">
              <a:avLst/>
            </a:prstGeom>
          </p:spPr>
        </p:pic>
        <p:pic>
          <p:nvPicPr>
            <p:cNvPr id="28" name="Picture 27">
              <a:extLst>
                <a:ext uri="{FF2B5EF4-FFF2-40B4-BE49-F238E27FC236}">
                  <a16:creationId xmlns:a16="http://schemas.microsoft.com/office/drawing/2014/main" id="{23A8B775-4B85-9FC1-77A5-CFD479D3217E}"/>
                </a:ext>
              </a:extLst>
            </p:cNvPr>
            <p:cNvPicPr>
              <a:picLocks noChangeAspect="1"/>
            </p:cNvPicPr>
            <p:nvPr/>
          </p:nvPicPr>
          <p:blipFill>
            <a:blip r:embed="rId5"/>
            <a:stretch>
              <a:fillRect/>
            </a:stretch>
          </p:blipFill>
          <p:spPr>
            <a:xfrm>
              <a:off x="8185" y="10166"/>
              <a:ext cx="1450" cy="1120"/>
            </a:xfrm>
            <a:prstGeom prst="rect">
              <a:avLst/>
            </a:prstGeom>
          </p:spPr>
        </p:pic>
        <p:pic>
          <p:nvPicPr>
            <p:cNvPr id="29" name="Picture 28">
              <a:extLst>
                <a:ext uri="{FF2B5EF4-FFF2-40B4-BE49-F238E27FC236}">
                  <a16:creationId xmlns:a16="http://schemas.microsoft.com/office/drawing/2014/main" id="{24E9233E-243C-65CF-AA08-B793E7EFCC26}"/>
                </a:ext>
              </a:extLst>
            </p:cNvPr>
            <p:cNvPicPr>
              <a:picLocks noChangeAspect="1"/>
            </p:cNvPicPr>
            <p:nvPr/>
          </p:nvPicPr>
          <p:blipFill>
            <a:blip r:embed="rId6"/>
            <a:stretch>
              <a:fillRect/>
            </a:stretch>
          </p:blipFill>
          <p:spPr>
            <a:xfrm>
              <a:off x="600" y="10013"/>
              <a:ext cx="1140" cy="830"/>
            </a:xfrm>
            <a:prstGeom prst="rect">
              <a:avLst/>
            </a:prstGeom>
          </p:spPr>
        </p:pic>
        <p:pic>
          <p:nvPicPr>
            <p:cNvPr id="30" name="Picture 29">
              <a:extLst>
                <a:ext uri="{FF2B5EF4-FFF2-40B4-BE49-F238E27FC236}">
                  <a16:creationId xmlns:a16="http://schemas.microsoft.com/office/drawing/2014/main" id="{99A2361B-5ABC-E742-9042-9995E4D9A15F}"/>
                </a:ext>
              </a:extLst>
            </p:cNvPr>
            <p:cNvPicPr>
              <a:picLocks noChangeAspect="1"/>
            </p:cNvPicPr>
            <p:nvPr/>
          </p:nvPicPr>
          <p:blipFill>
            <a:blip r:embed="rId5"/>
            <a:stretch>
              <a:fillRect/>
            </a:stretch>
          </p:blipFill>
          <p:spPr>
            <a:xfrm>
              <a:off x="4725" y="10293"/>
              <a:ext cx="1450" cy="1120"/>
            </a:xfrm>
            <a:prstGeom prst="rect">
              <a:avLst/>
            </a:prstGeom>
          </p:spPr>
        </p:pic>
        <p:pic>
          <p:nvPicPr>
            <p:cNvPr id="33" name="Picture 32">
              <a:extLst>
                <a:ext uri="{FF2B5EF4-FFF2-40B4-BE49-F238E27FC236}">
                  <a16:creationId xmlns:a16="http://schemas.microsoft.com/office/drawing/2014/main" id="{7D1C876D-C303-360C-199A-89C76A112135}"/>
                </a:ext>
              </a:extLst>
            </p:cNvPr>
            <p:cNvPicPr>
              <a:picLocks noChangeAspect="1"/>
            </p:cNvPicPr>
            <p:nvPr/>
          </p:nvPicPr>
          <p:blipFill>
            <a:blip r:embed="rId3"/>
            <a:stretch>
              <a:fillRect/>
            </a:stretch>
          </p:blipFill>
          <p:spPr>
            <a:xfrm flipH="1">
              <a:off x="3165" y="10166"/>
              <a:ext cx="1560" cy="3440"/>
            </a:xfrm>
            <a:prstGeom prst="rect">
              <a:avLst/>
            </a:prstGeom>
          </p:spPr>
        </p:pic>
        <p:pic>
          <p:nvPicPr>
            <p:cNvPr id="35" name="Picture 34">
              <a:extLst>
                <a:ext uri="{FF2B5EF4-FFF2-40B4-BE49-F238E27FC236}">
                  <a16:creationId xmlns:a16="http://schemas.microsoft.com/office/drawing/2014/main" id="{316460CC-D3DE-670F-5C0F-52CBB247C03E}"/>
                </a:ext>
              </a:extLst>
            </p:cNvPr>
            <p:cNvPicPr>
              <a:picLocks noChangeAspect="1"/>
            </p:cNvPicPr>
            <p:nvPr/>
          </p:nvPicPr>
          <p:blipFill>
            <a:blip r:embed="rId7"/>
            <a:stretch>
              <a:fillRect/>
            </a:stretch>
          </p:blipFill>
          <p:spPr>
            <a:xfrm flipH="1">
              <a:off x="6248" y="9956"/>
              <a:ext cx="2310" cy="2210"/>
            </a:xfrm>
            <a:prstGeom prst="rect">
              <a:avLst/>
            </a:prstGeom>
          </p:spPr>
        </p:pic>
        <p:pic>
          <p:nvPicPr>
            <p:cNvPr id="37" name="Picture 36">
              <a:extLst>
                <a:ext uri="{FF2B5EF4-FFF2-40B4-BE49-F238E27FC236}">
                  <a16:creationId xmlns:a16="http://schemas.microsoft.com/office/drawing/2014/main" id="{084AD89A-2EB9-5D35-9698-C34B95287378}"/>
                </a:ext>
              </a:extLst>
            </p:cNvPr>
            <p:cNvPicPr>
              <a:picLocks noChangeAspect="1"/>
            </p:cNvPicPr>
            <p:nvPr/>
          </p:nvPicPr>
          <p:blipFill>
            <a:blip r:embed="rId8"/>
            <a:stretch>
              <a:fillRect/>
            </a:stretch>
          </p:blipFill>
          <p:spPr>
            <a:xfrm>
              <a:off x="13453" y="9817"/>
              <a:ext cx="1360" cy="2070"/>
            </a:xfrm>
            <a:prstGeom prst="rect">
              <a:avLst/>
            </a:prstGeom>
          </p:spPr>
        </p:pic>
        <p:pic>
          <p:nvPicPr>
            <p:cNvPr id="38" name="Picture 37">
              <a:extLst>
                <a:ext uri="{FF2B5EF4-FFF2-40B4-BE49-F238E27FC236}">
                  <a16:creationId xmlns:a16="http://schemas.microsoft.com/office/drawing/2014/main" id="{43F21411-E6A8-B335-494D-807BF8979248}"/>
                </a:ext>
              </a:extLst>
            </p:cNvPr>
            <p:cNvPicPr>
              <a:picLocks noChangeAspect="1"/>
            </p:cNvPicPr>
            <p:nvPr/>
          </p:nvPicPr>
          <p:blipFill>
            <a:blip r:embed="rId7"/>
            <a:stretch>
              <a:fillRect/>
            </a:stretch>
          </p:blipFill>
          <p:spPr>
            <a:xfrm>
              <a:off x="1146" y="9621"/>
              <a:ext cx="2310" cy="2210"/>
            </a:xfrm>
            <a:prstGeom prst="rect">
              <a:avLst/>
            </a:prstGeom>
          </p:spPr>
        </p:pic>
        <p:pic>
          <p:nvPicPr>
            <p:cNvPr id="39" name="Picture 38">
              <a:extLst>
                <a:ext uri="{FF2B5EF4-FFF2-40B4-BE49-F238E27FC236}">
                  <a16:creationId xmlns:a16="http://schemas.microsoft.com/office/drawing/2014/main" id="{064A35F8-BBF7-F24E-0B6F-9E2089332EAC}"/>
                </a:ext>
              </a:extLst>
            </p:cNvPr>
            <p:cNvPicPr>
              <a:picLocks noChangeAspect="1"/>
            </p:cNvPicPr>
            <p:nvPr/>
          </p:nvPicPr>
          <p:blipFill>
            <a:blip r:embed="rId6"/>
            <a:stretch>
              <a:fillRect/>
            </a:stretch>
          </p:blipFill>
          <p:spPr>
            <a:xfrm>
              <a:off x="9242" y="9458"/>
              <a:ext cx="1140" cy="830"/>
            </a:xfrm>
            <a:prstGeom prst="rect">
              <a:avLst/>
            </a:prstGeom>
          </p:spPr>
        </p:pic>
        <p:pic>
          <p:nvPicPr>
            <p:cNvPr id="41" name="Picture 40">
              <a:extLst>
                <a:ext uri="{FF2B5EF4-FFF2-40B4-BE49-F238E27FC236}">
                  <a16:creationId xmlns:a16="http://schemas.microsoft.com/office/drawing/2014/main" id="{A75DBE0D-1794-8045-BF8B-3D0328DB593C}"/>
                </a:ext>
              </a:extLst>
            </p:cNvPr>
            <p:cNvPicPr>
              <a:picLocks noChangeAspect="1"/>
            </p:cNvPicPr>
            <p:nvPr/>
          </p:nvPicPr>
          <p:blipFill>
            <a:blip r:embed="rId6"/>
            <a:stretch>
              <a:fillRect/>
            </a:stretch>
          </p:blipFill>
          <p:spPr>
            <a:xfrm>
              <a:off x="4339" y="9818"/>
              <a:ext cx="1140" cy="830"/>
            </a:xfrm>
            <a:prstGeom prst="rect">
              <a:avLst/>
            </a:prstGeom>
          </p:spPr>
        </p:pic>
        <p:pic>
          <p:nvPicPr>
            <p:cNvPr id="42" name="Picture 41">
              <a:extLst>
                <a:ext uri="{FF2B5EF4-FFF2-40B4-BE49-F238E27FC236}">
                  <a16:creationId xmlns:a16="http://schemas.microsoft.com/office/drawing/2014/main" id="{62D0D90E-E8FF-E4E1-F414-23E1D9C4FB7F}"/>
                </a:ext>
              </a:extLst>
            </p:cNvPr>
            <p:cNvPicPr>
              <a:picLocks noChangeAspect="1"/>
            </p:cNvPicPr>
            <p:nvPr/>
          </p:nvPicPr>
          <p:blipFill>
            <a:blip r:embed="rId5"/>
            <a:stretch>
              <a:fillRect/>
            </a:stretch>
          </p:blipFill>
          <p:spPr>
            <a:xfrm>
              <a:off x="192" y="9458"/>
              <a:ext cx="1450" cy="1120"/>
            </a:xfrm>
            <a:prstGeom prst="rect">
              <a:avLst/>
            </a:prstGeom>
          </p:spPr>
        </p:pic>
      </p:grpSp>
      <p:pic>
        <p:nvPicPr>
          <p:cNvPr id="59" name="图片 20">
            <a:extLst>
              <a:ext uri="{FF2B5EF4-FFF2-40B4-BE49-F238E27FC236}">
                <a16:creationId xmlns:a16="http://schemas.microsoft.com/office/drawing/2014/main" id="{E1103336-50FD-3DCF-3B64-DB5E476A58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6" name="文本框 14">
            <a:extLst>
              <a:ext uri="{FF2B5EF4-FFF2-40B4-BE49-F238E27FC236}">
                <a16:creationId xmlns:a16="http://schemas.microsoft.com/office/drawing/2014/main" id="{2BD8D00C-9757-EE17-469B-7F250E2DAD6F}"/>
              </a:ext>
            </a:extLst>
          </p:cNvPr>
          <p:cNvSpPr txBox="1"/>
          <p:nvPr/>
        </p:nvSpPr>
        <p:spPr>
          <a:xfrm>
            <a:off x="1201102" y="2346529"/>
            <a:ext cx="10782935" cy="1200329"/>
          </a:xfrm>
          <a:prstGeom prst="rect">
            <a:avLst/>
          </a:prstGeom>
          <a:noFill/>
        </p:spPr>
        <p:txBody>
          <a:bodyPr wrap="square" rtlCol="0">
            <a:spAutoFit/>
          </a:bodyPr>
          <a:lstStyle/>
          <a:p>
            <a:pPr lvl="0" algn="just"/>
            <a:r>
              <a:rPr lang="vi-VN" sz="3600" b="1" dirty="0">
                <a:solidFill>
                  <a:prstClr val="black"/>
                </a:solidFill>
                <a:latin typeface="Times New Roman" panose="02020603050405020304" pitchFamily="18" charset="0"/>
                <a:cs typeface="Times New Roman" panose="02020603050405020304" pitchFamily="18" charset="0"/>
                <a:sym typeface="+mn-ea"/>
              </a:rPr>
              <a:t>Điều gì khiến Quy nghĩ bức tường vôi xanh có phép lạ?</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sp>
        <p:nvSpPr>
          <p:cNvPr id="51" name="椭圆 5">
            <a:extLst>
              <a:ext uri="{FF2B5EF4-FFF2-40B4-BE49-F238E27FC236}">
                <a16:creationId xmlns:a16="http://schemas.microsoft.com/office/drawing/2014/main" id="{1BA6DDF8-E99A-D112-3729-8017CB7BC502}"/>
              </a:ext>
            </a:extLst>
          </p:cNvPr>
          <p:cNvSpPr>
            <a:spLocks noChangeArrowheads="1"/>
          </p:cNvSpPr>
          <p:nvPr/>
        </p:nvSpPr>
        <p:spPr bwMode="auto">
          <a:xfrm>
            <a:off x="232366" y="225367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FZHei-B01S" panose="02010601030101010101" pitchFamily="2" charset="-122"/>
              </a:rPr>
              <a:t>3</a:t>
            </a:r>
          </a:p>
        </p:txBody>
      </p:sp>
      <p:pic>
        <p:nvPicPr>
          <p:cNvPr id="71" name="Picture 70" descr="Picture10">
            <a:extLst>
              <a:ext uri="{FF2B5EF4-FFF2-40B4-BE49-F238E27FC236}">
                <a16:creationId xmlns:a16="http://schemas.microsoft.com/office/drawing/2014/main" id="{61E5D162-884E-6042-4768-01AD8882A75F}"/>
              </a:ext>
            </a:extLst>
          </p:cNvPr>
          <p:cNvPicPr>
            <a:picLocks noChangeAspect="1"/>
          </p:cNvPicPr>
          <p:nvPr/>
        </p:nvPicPr>
        <p:blipFill>
          <a:blip r:embed="rId10"/>
          <a:stretch>
            <a:fillRect/>
          </a:stretch>
        </p:blipFill>
        <p:spPr>
          <a:xfrm>
            <a:off x="-431616" y="50438"/>
            <a:ext cx="4175760" cy="1151890"/>
          </a:xfrm>
          <a:prstGeom prst="rect">
            <a:avLst/>
          </a:prstGeom>
        </p:spPr>
      </p:pic>
    </p:spTree>
    <p:extLst>
      <p:ext uri="{BB962C8B-B14F-4D97-AF65-F5344CB8AC3E}">
        <p14:creationId xmlns:p14="http://schemas.microsoft.com/office/powerpoint/2010/main" val="78381918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1000"/>
                                        <p:tgtEl>
                                          <p:spTgt spid="51"/>
                                        </p:tgtEl>
                                      </p:cBhvr>
                                    </p:animEffect>
                                    <p:anim calcmode="lin" valueType="num">
                                      <p:cBhvr>
                                        <p:cTn id="14" dur="1000" fill="hold"/>
                                        <p:tgtEl>
                                          <p:spTgt spid="51"/>
                                        </p:tgtEl>
                                        <p:attrNameLst>
                                          <p:attrName>ppt_x</p:attrName>
                                        </p:attrNameLst>
                                      </p:cBhvr>
                                      <p:tavLst>
                                        <p:tav tm="0">
                                          <p:val>
                                            <p:strVal val="#ppt_x"/>
                                          </p:val>
                                        </p:tav>
                                        <p:tav tm="100000">
                                          <p:val>
                                            <p:strVal val="#ppt_x"/>
                                          </p:val>
                                        </p:tav>
                                      </p:tavLst>
                                    </p:anim>
                                    <p:anim calcmode="lin" valueType="num">
                                      <p:cBhvr>
                                        <p:cTn id="15" dur="900" decel="100000" fill="hold"/>
                                        <p:tgtEl>
                                          <p:spTgt spid="5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51" grpId="0" animBg="1"/>
      <p:bldP spid="5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EE139-4703-7A3D-C87B-3C96C550C000}"/>
              </a:ext>
            </a:extLst>
          </p:cNvPr>
          <p:cNvPicPr>
            <a:picLocks noChangeAspect="1"/>
          </p:cNvPicPr>
          <p:nvPr/>
        </p:nvPicPr>
        <p:blipFill>
          <a:blip r:embed="rId3"/>
          <a:stretch>
            <a:fillRect/>
          </a:stretch>
        </p:blipFill>
        <p:spPr>
          <a:xfrm>
            <a:off x="0" y="0"/>
            <a:ext cx="12192000" cy="68580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sp>
        <p:nvSpPr>
          <p:cNvPr id="18" name="文本框 17"/>
          <p:cNvSpPr txBox="1"/>
          <p:nvPr/>
        </p:nvSpPr>
        <p:spPr>
          <a:xfrm>
            <a:off x="1362435" y="1828517"/>
            <a:ext cx="8909524" cy="230832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defTabSz="457200" eaLnBrk="1" fontAlgn="auto" hangingPunct="1">
              <a:spcBef>
                <a:spcPts val="0"/>
              </a:spcBef>
              <a:spcAft>
                <a:spcPts val="0"/>
              </a:spcAft>
              <a:defRPr/>
            </a:pPr>
            <a:r>
              <a:rPr lang="en-US" altLang="zh-CN" sz="7200" b="1" dirty="0">
                <a:ln w="0"/>
                <a:solidFill>
                  <a:srgbClr val="C00000"/>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RUNG CHUÔNG </a:t>
            </a:r>
            <a:r>
              <a:rPr lang="en-US" altLang="zh-CN" sz="7200" b="1" dirty="0">
                <a:ln w="12700" cmpd="sng">
                  <a:solidFill>
                    <a:schemeClr val="tx1"/>
                  </a:solidFill>
                  <a:prstDash val="solid"/>
                </a:ln>
                <a:solidFill>
                  <a:srgbClr val="FFC000"/>
                </a:solidFill>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VÀNG</a:t>
            </a:r>
          </a:p>
        </p:txBody>
      </p:sp>
      <p:pic>
        <p:nvPicPr>
          <p:cNvPr id="4" name="Picture 3">
            <a:extLst>
              <a:ext uri="{FF2B5EF4-FFF2-40B4-BE49-F238E27FC236}">
                <a16:creationId xmlns:a16="http://schemas.microsoft.com/office/drawing/2014/main" id="{1E583F48-E7C9-3248-4EA1-D68E7CB81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Tree>
    <p:extLst>
      <p:ext uri="{BB962C8B-B14F-4D97-AF65-F5344CB8AC3E}">
        <p14:creationId xmlns:p14="http://schemas.microsoft.com/office/powerpoint/2010/main" val="2275835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F250060B-AD60-C6A7-AFF2-4CF27460EBCC}"/>
              </a:ext>
            </a:extLst>
          </p:cNvPr>
          <p:cNvPicPr>
            <a:picLocks noChangeAspect="1"/>
          </p:cNvPicPr>
          <p:nvPr/>
        </p:nvPicPr>
        <p:blipFill>
          <a:blip r:embed="rId9"/>
          <a:stretch>
            <a:fillRect/>
          </a:stretch>
        </p:blipFill>
        <p:spPr>
          <a:xfrm>
            <a:off x="0" y="0"/>
            <a:ext cx="12192000" cy="6858000"/>
          </a:xfrm>
          <a:prstGeom prst="rect">
            <a:avLst/>
          </a:prstGeom>
        </p:spPr>
      </p:pic>
      <p:pic>
        <p:nvPicPr>
          <p:cNvPr id="58" name="Picture 57">
            <a:extLst>
              <a:ext uri="{FF2B5EF4-FFF2-40B4-BE49-F238E27FC236}">
                <a16:creationId xmlns:a16="http://schemas.microsoft.com/office/drawing/2014/main" id="{6AC3CB36-AF63-CF64-4A78-B2823CA5FB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1081" y="2449261"/>
            <a:ext cx="2858238" cy="3811817"/>
          </a:xfrm>
          <a:prstGeom prst="rect">
            <a:avLst/>
          </a:prstGeom>
        </p:spPr>
      </p:pic>
      <p:sp>
        <p:nvSpPr>
          <p:cNvPr id="47" name="AutoShape 51"/>
          <p:cNvSpPr>
            <a:spLocks noChangeArrowheads="1"/>
          </p:cNvSpPr>
          <p:nvPr/>
        </p:nvSpPr>
        <p:spPr bwMode="auto">
          <a:xfrm>
            <a:off x="2448742" y="3098432"/>
            <a:ext cx="7069221" cy="918224"/>
          </a:xfrm>
          <a:prstGeom prst="roundRect">
            <a:avLst>
              <a:gd name="adj" fmla="val 16667"/>
            </a:avLst>
          </a:prstGeom>
          <a:solidFill>
            <a:srgbClr val="FFCCFF"/>
          </a:solidFill>
          <a:ln w="9525">
            <a:noFill/>
            <a:round/>
          </a:ln>
        </p:spPr>
        <p:txBody>
          <a:bodyPr wrap="none" anchor="ctr"/>
          <a:lstStyle/>
          <a:p>
            <a:pPr algn="ctr">
              <a:defRPr/>
            </a:pPr>
            <a:endParaRPr lang="en-US" sz="5400" dirty="0">
              <a:solidFill>
                <a:srgbClr val="FFFFFF"/>
              </a:solidFill>
              <a:latin typeface="Arial" panose="020B0604020202020204"/>
              <a:cs typeface="Arial" panose="020B0604020202020204" pitchFamily="34" charset="0"/>
            </a:endParaRPr>
          </a:p>
        </p:txBody>
      </p:sp>
      <p:sp>
        <p:nvSpPr>
          <p:cNvPr id="31" name="AutoShape 51"/>
          <p:cNvSpPr/>
          <p:nvPr/>
        </p:nvSpPr>
        <p:spPr>
          <a:xfrm>
            <a:off x="1934945" y="424982"/>
            <a:ext cx="8824180" cy="1543050"/>
          </a:xfrm>
          <a:prstGeom prst="roundRect">
            <a:avLst>
              <a:gd name="adj" fmla="val 16667"/>
            </a:avLst>
          </a:prstGeom>
          <a:solidFill>
            <a:schemeClr val="accent2">
              <a:lumMod val="40000"/>
              <a:lumOff val="60000"/>
            </a:schemeClr>
          </a:solidFill>
          <a:ln w="9525" cap="flat" cmpd="sng">
            <a:solidFill>
              <a:srgbClr val="D4F0FE"/>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just" eaLnBrk="1" fontAlgn="auto" hangingPunct="1">
              <a:spcBef>
                <a:spcPts val="0"/>
              </a:spcBef>
              <a:spcAft>
                <a:spcPts val="0"/>
              </a:spcAft>
              <a:buNone/>
              <a:defRPr/>
            </a:pPr>
            <a:endParaRPr lang="vi-VN" sz="1800" b="1" dirty="0">
              <a:solidFill>
                <a:srgbClr val="002060"/>
              </a:solidFill>
              <a:latin typeface="+mj-lt"/>
              <a:cs typeface="Calibri" panose="020F0502020204030204" pitchFamily="34" charset="0"/>
              <a:sym typeface="+mn-ea"/>
            </a:endParaRPr>
          </a:p>
        </p:txBody>
      </p:sp>
      <p:grpSp>
        <p:nvGrpSpPr>
          <p:cNvPr id="23556" name="Group 51"/>
          <p:cNvGrpSpPr/>
          <p:nvPr/>
        </p:nvGrpSpPr>
        <p:grpSpPr>
          <a:xfrm>
            <a:off x="315119" y="110332"/>
            <a:ext cx="320675" cy="5759450"/>
            <a:chOff x="202295" y="-322943"/>
            <a:chExt cx="319314" cy="7180943"/>
          </a:xfrm>
        </p:grpSpPr>
        <p:sp>
          <p:nvSpPr>
            <p:cNvPr id="33" name="Rectangle 32"/>
            <p:cNvSpPr/>
            <p:nvPr/>
          </p:nvSpPr>
          <p:spPr bwMode="auto">
            <a:xfrm>
              <a:off x="202295" y="-322943"/>
              <a:ext cx="319314" cy="7165429"/>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2000">
                <a:solidFill>
                  <a:srgbClr val="000000"/>
                </a:solidFill>
                <a:latin typeface="Arial" panose="020B0604020202020204" pitchFamily="34" charset="0"/>
                <a:cs typeface="Arial" panose="020B0604020202020204" pitchFamily="34" charset="0"/>
              </a:endParaRPr>
            </a:p>
          </p:txBody>
        </p:sp>
        <p:sp>
          <p:nvSpPr>
            <p:cNvPr id="23591"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indent="0" eaLnBrk="1" hangingPunct="1">
                <a:spcBef>
                  <a:spcPct val="0"/>
                </a:spcBef>
                <a:buNone/>
              </a:pPr>
              <a:endParaRPr lang="en-US" altLang="en-US" sz="2000" dirty="0">
                <a:solidFill>
                  <a:srgbClr val="000000"/>
                </a:solidFill>
              </a:endParaRPr>
            </a:p>
          </p:txBody>
        </p:sp>
        <p:sp>
          <p:nvSpPr>
            <p:cNvPr id="35" name="Rectangle 34"/>
            <p:cNvSpPr/>
            <p:nvPr/>
          </p:nvSpPr>
          <p:spPr bwMode="auto">
            <a:xfrm>
              <a:off x="324014" y="-307428"/>
              <a:ext cx="75877" cy="7165428"/>
            </a:xfrm>
            <a:prstGeom prst="rect">
              <a:avLst/>
            </a:prstGeom>
            <a:solidFill>
              <a:srgbClr val="A3C8FF"/>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2000">
                <a:solidFill>
                  <a:srgbClr val="000000"/>
                </a:solidFill>
                <a:effectLst>
                  <a:glow rad="101600">
                    <a:srgbClr val="BBE0E3">
                      <a:satMod val="175000"/>
                      <a:alpha val="40000"/>
                    </a:srgbClr>
                  </a:glow>
                </a:effectLst>
                <a:latin typeface="Arial" panose="020B0604020202020204" pitchFamily="34" charset="0"/>
                <a:cs typeface="Arial" panose="020B0604020202020204" pitchFamily="34" charset="0"/>
              </a:endParaRPr>
            </a:p>
          </p:txBody>
        </p:sp>
      </p:grpSp>
      <p:sp>
        <p:nvSpPr>
          <p:cNvPr id="36" name="AutoShape 51"/>
          <p:cNvSpPr>
            <a:spLocks noChangeArrowheads="1"/>
          </p:cNvSpPr>
          <p:nvPr/>
        </p:nvSpPr>
        <p:spPr bwMode="auto">
          <a:xfrm>
            <a:off x="2304368" y="2058693"/>
            <a:ext cx="7166713" cy="854551"/>
          </a:xfrm>
          <a:prstGeom prst="roundRect">
            <a:avLst>
              <a:gd name="adj" fmla="val 16667"/>
            </a:avLst>
          </a:prstGeom>
          <a:solidFill>
            <a:srgbClr val="FFCCFF"/>
          </a:solidFill>
          <a:ln w="9525">
            <a:solidFill>
              <a:srgbClr val="FFCCFF"/>
            </a:solidFill>
            <a:round/>
          </a:ln>
        </p:spPr>
        <p:txBody>
          <a:bodyPr wrap="none" anchor="ctr"/>
          <a:lstStyle/>
          <a:p>
            <a:pPr algn="ctr">
              <a:defRPr/>
            </a:pPr>
            <a:endParaRPr lang="en-US" sz="4000" dirty="0">
              <a:solidFill>
                <a:srgbClr val="FFFFFF"/>
              </a:solidFill>
              <a:latin typeface="Arial" panose="020B0604020202020204"/>
              <a:cs typeface="Arial" panose="020B0604020202020204" pitchFamily="34" charset="0"/>
            </a:endParaRPr>
          </a:p>
        </p:txBody>
      </p:sp>
      <p:pic>
        <p:nvPicPr>
          <p:cNvPr id="3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684294" y="2490242"/>
            <a:ext cx="593725" cy="263525"/>
          </a:xfrm>
          <a:prstGeom prst="rect">
            <a:avLst/>
          </a:prstGeom>
          <a:noFill/>
          <a:ln w="9525">
            <a:noFill/>
          </a:ln>
          <a:effectLst>
            <a:outerShdw dist="107763" dir="18900000" algn="ctr" rotWithShape="0">
              <a:srgbClr val="808080">
                <a:alpha val="50000"/>
              </a:srgbClr>
            </a:outerShdw>
          </a:effectLst>
        </p:spPr>
      </p:pic>
      <p:pic>
        <p:nvPicPr>
          <p:cNvPr id="39" name="Picture 38"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1212881" y="2322694"/>
            <a:ext cx="1500187" cy="601662"/>
          </a:xfrm>
          <a:prstGeom prst="rect">
            <a:avLst/>
          </a:prstGeom>
          <a:noFill/>
          <a:ln w="9525">
            <a:noFill/>
          </a:ln>
          <a:effectLst>
            <a:outerShdw dist="107763" dir="18900000" algn="ctr" rotWithShape="0">
              <a:srgbClr val="808080">
                <a:alpha val="50000"/>
              </a:srgbClr>
            </a:outerShdw>
          </a:effectLst>
        </p:spPr>
      </p:pic>
      <p:sp>
        <p:nvSpPr>
          <p:cNvPr id="40" name="Oval 39">
            <a:hlinkHover r:id="" action="ppaction://noaction">
              <a:snd r:embed="rId13" name="cached_combo42.wav"/>
            </a:hlinkHover>
          </p:cNvPr>
          <p:cNvSpPr/>
          <p:nvPr/>
        </p:nvSpPr>
        <p:spPr>
          <a:xfrm>
            <a:off x="1316039" y="2375519"/>
            <a:ext cx="817562" cy="458788"/>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indent="0" eaLnBrk="1" hangingPunct="1">
              <a:spcBef>
                <a:spcPct val="0"/>
              </a:spcBef>
              <a:buNone/>
            </a:pPr>
            <a:endParaRPr lang="en-US" altLang="en-US" sz="2000" dirty="0">
              <a:solidFill>
                <a:srgbClr val="000000"/>
              </a:solidFill>
            </a:endParaRPr>
          </a:p>
        </p:txBody>
      </p:sp>
      <p:sp>
        <p:nvSpPr>
          <p:cNvPr id="23561" name="WordArt 226"/>
          <p:cNvSpPr>
            <a:spLocks noTextEdit="1"/>
          </p:cNvSpPr>
          <p:nvPr/>
        </p:nvSpPr>
        <p:spPr>
          <a:xfrm>
            <a:off x="1441451" y="2449261"/>
            <a:ext cx="460375" cy="290512"/>
          </a:xfrm>
          <a:prstGeom prst="rect">
            <a:avLst/>
          </a:prstGeom>
        </p:spPr>
        <p:txBody>
          <a:bodyPr wrap="none" fromWordArt="1">
            <a:prstTxWarp prst="textInflate">
              <a:avLst>
                <a:gd name="adj" fmla="val 13634"/>
              </a:avLst>
            </a:prstTxWarp>
            <a:normAutofit fontScale="40000" lnSpcReduction="20000"/>
          </a:bodyPr>
          <a:lstStyle/>
          <a:p>
            <a:pPr algn="ctr"/>
            <a:r>
              <a:rPr lang="en-US" sz="3600" dirty="0">
                <a:ln w="9525" cap="flat" cmpd="sng">
                  <a:solidFill>
                    <a:srgbClr val="FFFF00"/>
                  </a:solidFill>
                  <a:prstDash val="solid"/>
                  <a:headEnd type="none" w="med" len="med"/>
                  <a:tailEnd type="none" w="med" len="med"/>
                </a:ln>
                <a:solidFill>
                  <a:srgbClr val="FFFF00"/>
                </a:solidFill>
                <a:latin typeface=".VnTimeH" panose="020B7200000000000000" charset="0"/>
                <a:ea typeface=".VnTimeH" panose="020B7200000000000000" charset="0"/>
              </a:rPr>
              <a:t>A</a:t>
            </a:r>
          </a:p>
        </p:txBody>
      </p:sp>
      <p:sp>
        <p:nvSpPr>
          <p:cNvPr id="42" name="AutoShape 51"/>
          <p:cNvSpPr>
            <a:spLocks noChangeArrowheads="1"/>
          </p:cNvSpPr>
          <p:nvPr/>
        </p:nvSpPr>
        <p:spPr bwMode="auto">
          <a:xfrm>
            <a:off x="2401861" y="4078738"/>
            <a:ext cx="7069220" cy="981310"/>
          </a:xfrm>
          <a:prstGeom prst="roundRect">
            <a:avLst>
              <a:gd name="adj" fmla="val 16667"/>
            </a:avLst>
          </a:prstGeom>
          <a:solidFill>
            <a:srgbClr val="FFCCFF"/>
          </a:solid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endParaRPr lang="en-US" altLang="en-US" sz="4000" b="1" dirty="0">
              <a:solidFill>
                <a:srgbClr val="FFFFFF"/>
              </a:solidFill>
              <a:latin typeface="Times New Roman" panose="02020603050405020304" pitchFamily="18" charset="0"/>
            </a:endParaRPr>
          </a:p>
        </p:txBody>
      </p:sp>
      <p:pic>
        <p:nvPicPr>
          <p:cNvPr id="43"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670742" y="3321711"/>
            <a:ext cx="593725" cy="263525"/>
          </a:xfrm>
          <a:prstGeom prst="rect">
            <a:avLst/>
          </a:prstGeom>
          <a:noFill/>
          <a:ln w="9525">
            <a:noFill/>
          </a:ln>
          <a:effectLst>
            <a:outerShdw dist="107763" dir="18900000" algn="ctr" rotWithShape="0">
              <a:srgbClr val="808080">
                <a:alpha val="50000"/>
              </a:srgbClr>
            </a:outerShdw>
          </a:effectLst>
        </p:spPr>
      </p:pic>
      <p:pic>
        <p:nvPicPr>
          <p:cNvPr id="44"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1078728" y="3085174"/>
            <a:ext cx="1500188" cy="600075"/>
          </a:xfrm>
          <a:prstGeom prst="rect">
            <a:avLst/>
          </a:prstGeom>
          <a:noFill/>
          <a:ln w="9525">
            <a:noFill/>
          </a:ln>
          <a:effectLst>
            <a:outerShdw dist="107763" dir="18900000" algn="ctr" rotWithShape="0">
              <a:srgbClr val="808080">
                <a:alpha val="50000"/>
              </a:srgbClr>
            </a:outerShdw>
          </a:effectLst>
        </p:spPr>
      </p:pic>
      <p:sp>
        <p:nvSpPr>
          <p:cNvPr id="45" name="Oval 59">
            <a:hlinkHover r:id="" action="ppaction://noaction">
              <a:snd r:embed="rId13" name="cached_combo42.wav"/>
            </a:hlinkHover>
          </p:cNvPr>
          <p:cNvSpPr/>
          <p:nvPr/>
        </p:nvSpPr>
        <p:spPr>
          <a:xfrm>
            <a:off x="1132704" y="3182011"/>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indent="0" eaLnBrk="1" hangingPunct="1">
              <a:spcBef>
                <a:spcPct val="0"/>
              </a:spcBef>
              <a:buNone/>
            </a:pPr>
            <a:endParaRPr lang="en-US" altLang="en-US" sz="2000" dirty="0">
              <a:solidFill>
                <a:srgbClr val="000000"/>
              </a:solidFill>
            </a:endParaRPr>
          </a:p>
        </p:txBody>
      </p:sp>
      <p:sp>
        <p:nvSpPr>
          <p:cNvPr id="23566" name="WordArt 226"/>
          <p:cNvSpPr>
            <a:spLocks noTextEdit="1"/>
          </p:cNvSpPr>
          <p:nvPr/>
        </p:nvSpPr>
        <p:spPr>
          <a:xfrm>
            <a:off x="1361304" y="3239161"/>
            <a:ext cx="460375" cy="290513"/>
          </a:xfrm>
          <a:prstGeom prst="rect">
            <a:avLst/>
          </a:prstGeom>
        </p:spPr>
        <p:txBody>
          <a:bodyPr wrap="none" fromWordArt="1">
            <a:prstTxWarp prst="textInflate">
              <a:avLst>
                <a:gd name="adj" fmla="val 13634"/>
              </a:avLst>
            </a:prstTxWarp>
            <a:normAutofit fontScale="40000" lnSpcReduction="20000"/>
          </a:bodyPr>
          <a:lstStyle/>
          <a:p>
            <a:pPr algn="ctr"/>
            <a:r>
              <a:rPr lang="en-US" sz="3600">
                <a:ln w="9525" cap="flat" cmpd="sng">
                  <a:solidFill>
                    <a:srgbClr val="FFFF00"/>
                  </a:solidFill>
                  <a:prstDash val="solid"/>
                  <a:headEnd type="none" w="med" len="med"/>
                  <a:tailEnd type="none" w="med" len="med"/>
                </a:ln>
                <a:solidFill>
                  <a:srgbClr val="FFFF00"/>
                </a:solidFill>
                <a:latin typeface="Times New Roman" panose="02020603050405020304" pitchFamily="18" charset="0"/>
                <a:ea typeface="Times New Roman" panose="02020603050405020304" pitchFamily="18" charset="0"/>
              </a:rPr>
              <a:t>B</a:t>
            </a:r>
          </a:p>
        </p:txBody>
      </p:sp>
      <p:pic>
        <p:nvPicPr>
          <p:cNvPr id="4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623861" y="4201256"/>
            <a:ext cx="864298" cy="431775"/>
          </a:xfrm>
          <a:prstGeom prst="rect">
            <a:avLst/>
          </a:prstGeom>
          <a:noFill/>
          <a:ln w="9525">
            <a:noFill/>
          </a:ln>
          <a:effectLst>
            <a:outerShdw dist="107763" dir="18900000" algn="ctr" rotWithShape="0">
              <a:srgbClr val="808080">
                <a:alpha val="50000"/>
              </a:srgbClr>
            </a:outerShdw>
          </a:effectLst>
        </p:spPr>
      </p:pic>
      <p:pic>
        <p:nvPicPr>
          <p:cNvPr id="49"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1004860" y="4032980"/>
            <a:ext cx="1602589" cy="830997"/>
          </a:xfrm>
          <a:prstGeom prst="rect">
            <a:avLst/>
          </a:prstGeom>
          <a:noFill/>
          <a:ln w="9525">
            <a:noFill/>
          </a:ln>
          <a:effectLst>
            <a:outerShdw dist="107763" dir="18900000" algn="ctr" rotWithShape="0">
              <a:srgbClr val="808080">
                <a:alpha val="50000"/>
              </a:srgbClr>
            </a:outerShdw>
          </a:effectLst>
        </p:spPr>
      </p:pic>
      <p:sp>
        <p:nvSpPr>
          <p:cNvPr id="50" name="Oval 59">
            <a:hlinkHover r:id="" action="ppaction://noaction">
              <a:snd r:embed="rId13" name="cached_combo42.wav"/>
            </a:hlinkHover>
          </p:cNvPr>
          <p:cNvSpPr/>
          <p:nvPr/>
        </p:nvSpPr>
        <p:spPr>
          <a:xfrm>
            <a:off x="1085823" y="4079018"/>
            <a:ext cx="946972" cy="758879"/>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indent="0" eaLnBrk="1" hangingPunct="1">
              <a:spcBef>
                <a:spcPct val="0"/>
              </a:spcBef>
              <a:buNone/>
            </a:pPr>
            <a:endParaRPr lang="en-US" altLang="en-US" sz="2000" dirty="0">
              <a:solidFill>
                <a:srgbClr val="000000"/>
              </a:solidFill>
            </a:endParaRPr>
          </a:p>
        </p:txBody>
      </p:sp>
      <p:sp>
        <p:nvSpPr>
          <p:cNvPr id="23571" name="WordArt 226"/>
          <p:cNvSpPr>
            <a:spLocks noTextEdit="1"/>
          </p:cNvSpPr>
          <p:nvPr/>
        </p:nvSpPr>
        <p:spPr>
          <a:xfrm>
            <a:off x="1314423" y="4193318"/>
            <a:ext cx="670178" cy="478880"/>
          </a:xfrm>
          <a:prstGeom prst="rect">
            <a:avLst/>
          </a:prstGeom>
        </p:spPr>
        <p:txBody>
          <a:bodyPr wrap="none" fromWordArt="1">
            <a:prstTxWarp prst="textInflate">
              <a:avLst>
                <a:gd name="adj" fmla="val 13634"/>
              </a:avLst>
            </a:prstTxWarp>
            <a:normAutofit fontScale="85000" lnSpcReduction="20000"/>
          </a:bodyPr>
          <a:lstStyle/>
          <a:p>
            <a:pPr algn="ctr"/>
            <a:r>
              <a:rPr lang="en-US" sz="3600" dirty="0">
                <a:ln w="9525" cap="flat" cmpd="sng">
                  <a:solidFill>
                    <a:srgbClr val="FFFF00"/>
                  </a:solidFill>
                  <a:prstDash val="solid"/>
                  <a:headEnd type="none" w="med" len="med"/>
                  <a:tailEnd type="none" w="med" len="med"/>
                </a:ln>
                <a:solidFill>
                  <a:srgbClr val="FFFF00"/>
                </a:solidFill>
                <a:latin typeface=".VnTimeH" panose="020B7200000000000000" charset="0"/>
                <a:ea typeface=".VnTimeH" panose="020B7200000000000000" charset="0"/>
              </a:rPr>
              <a:t>c</a:t>
            </a:r>
          </a:p>
        </p:txBody>
      </p:sp>
      <p:sp>
        <p:nvSpPr>
          <p:cNvPr id="57" name="AutoShape 27"/>
          <p:cNvSpPr/>
          <p:nvPr/>
        </p:nvSpPr>
        <p:spPr>
          <a:xfrm>
            <a:off x="466349" y="1188068"/>
            <a:ext cx="1543050" cy="1019175"/>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indent="0" eaLnBrk="1" hangingPunct="1">
              <a:spcBef>
                <a:spcPct val="0"/>
              </a:spcBef>
              <a:buNone/>
            </a:pPr>
            <a:endParaRPr lang="en-US" altLang="en-US" sz="1800" dirty="0">
              <a:solidFill>
                <a:srgbClr val="000000"/>
              </a:solidFill>
              <a:latin typeface="Calibri" panose="020F0502020204030204" pitchFamily="34" charset="0"/>
            </a:endParaRPr>
          </a:p>
        </p:txBody>
      </p:sp>
      <p:sp>
        <p:nvSpPr>
          <p:cNvPr id="23573" name="WordArt 28"/>
          <p:cNvSpPr>
            <a:spLocks noTextEdit="1"/>
          </p:cNvSpPr>
          <p:nvPr/>
        </p:nvSpPr>
        <p:spPr>
          <a:xfrm>
            <a:off x="910431" y="1522509"/>
            <a:ext cx="685800" cy="457200"/>
          </a:xfrm>
          <a:prstGeom prst="rect">
            <a:avLst/>
          </a:prstGeom>
        </p:spPr>
        <p:txBody>
          <a:bodyPr wrap="none" fromWordArt="1">
            <a:prstTxWarp prst="textPlain">
              <a:avLst>
                <a:gd name="adj" fmla="val 50000"/>
              </a:avLst>
            </a:prstTxWarp>
            <a:normAutofit fontScale="77500" lnSpcReduction="20000"/>
          </a:bodyPr>
          <a:lstStyle/>
          <a:p>
            <a:pPr algn="ctr"/>
            <a:r>
              <a:rPr lang="en-US" sz="3600" b="1" dirty="0" err="1">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Câu</a:t>
            </a:r>
            <a:r>
              <a:rPr lang="en-US" sz="3600" b="1" dirty="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4</a:t>
            </a:r>
          </a:p>
        </p:txBody>
      </p:sp>
      <p:pic>
        <p:nvPicPr>
          <p:cNvPr id="23575" name="Picture 32" descr="Bellcoll">
            <a:hlinkClick r:id="" action="ppaction://hlinkshowjump?jump=firstslide"/>
          </p:cNvPr>
          <p:cNvPicPr>
            <a:picLocks noChangeAspect="1"/>
          </p:cNvPicPr>
          <p:nvPr/>
        </p:nvPicPr>
        <p:blipFill>
          <a:blip r:embed="rId14"/>
          <a:stretch>
            <a:fillRect/>
          </a:stretch>
        </p:blipFill>
        <p:spPr>
          <a:xfrm>
            <a:off x="427038" y="86359"/>
            <a:ext cx="1652587" cy="1257300"/>
          </a:xfrm>
          <a:prstGeom prst="rect">
            <a:avLst/>
          </a:prstGeom>
          <a:noFill/>
          <a:ln w="9525">
            <a:noFill/>
          </a:ln>
        </p:spPr>
      </p:pic>
      <p:sp>
        <p:nvSpPr>
          <p:cNvPr id="34" name="AutoShape 51">
            <a:extLst>
              <a:ext uri="{FF2B5EF4-FFF2-40B4-BE49-F238E27FC236}">
                <a16:creationId xmlns:a16="http://schemas.microsoft.com/office/drawing/2014/main" id="{1B3AB5B2-5ACB-1BB2-9C04-72F96555F04A}"/>
              </a:ext>
            </a:extLst>
          </p:cNvPr>
          <p:cNvSpPr>
            <a:spLocks noChangeArrowheads="1"/>
          </p:cNvSpPr>
          <p:nvPr/>
        </p:nvSpPr>
        <p:spPr bwMode="auto">
          <a:xfrm>
            <a:off x="2396313" y="5423489"/>
            <a:ext cx="6937449" cy="669925"/>
          </a:xfrm>
          <a:prstGeom prst="roundRect">
            <a:avLst>
              <a:gd name="adj" fmla="val 16667"/>
            </a:avLst>
          </a:prstGeom>
          <a:solidFill>
            <a:srgbClr val="FFCCFF"/>
          </a:solidFill>
          <a:ln w="9525">
            <a:noFill/>
            <a:round/>
          </a:ln>
        </p:spPr>
        <p:txBody>
          <a:bodyPr wrap="none" anchor="ctr"/>
          <a:lstStyle/>
          <a:p>
            <a:pPr algn="ctr">
              <a:defRPr/>
            </a:pPr>
            <a:endParaRPr lang="en-US" sz="5400" dirty="0">
              <a:solidFill>
                <a:srgbClr val="FFFFFF"/>
              </a:solidFill>
              <a:latin typeface="Arial" panose="020B0604020202020204"/>
              <a:cs typeface="Arial" panose="020B0604020202020204" pitchFamily="34" charset="0"/>
            </a:endParaRPr>
          </a:p>
        </p:txBody>
      </p:sp>
      <p:pic>
        <p:nvPicPr>
          <p:cNvPr id="37" name="Picture 37" descr="Blue_chapterlist">
            <a:extLst>
              <a:ext uri="{FF2B5EF4-FFF2-40B4-BE49-F238E27FC236}">
                <a16:creationId xmlns:a16="http://schemas.microsoft.com/office/drawing/2014/main" id="{2B980E92-9FC4-A5E5-0047-7D50F13CF5B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99275" y="5648444"/>
            <a:ext cx="593725" cy="263525"/>
          </a:xfrm>
          <a:prstGeom prst="rect">
            <a:avLst/>
          </a:prstGeom>
          <a:noFill/>
          <a:ln w="9525">
            <a:noFill/>
          </a:ln>
          <a:effectLst>
            <a:outerShdw dist="107763" dir="18900000" algn="ctr" rotWithShape="0">
              <a:srgbClr val="808080">
                <a:alpha val="50000"/>
              </a:srgbClr>
            </a:outerShdw>
          </a:effectLst>
        </p:spPr>
      </p:pic>
      <p:pic>
        <p:nvPicPr>
          <p:cNvPr id="51" name="Picture 39" descr="Classicmode">
            <a:extLst>
              <a:ext uri="{FF2B5EF4-FFF2-40B4-BE49-F238E27FC236}">
                <a16:creationId xmlns:a16="http://schemas.microsoft.com/office/drawing/2014/main" id="{5A9A50AB-6B70-2765-1238-4C75AB27F4D0}"/>
              </a:ext>
            </a:extLst>
          </p:cNvPr>
          <p:cNvPicPr>
            <a:picLocks noChangeAspect="1"/>
          </p:cNvPicPr>
          <p:nvPr/>
        </p:nvPicPr>
        <p:blipFill>
          <a:blip r:embed="rId12">
            <a:clrChange>
              <a:clrFrom>
                <a:srgbClr val="2C2761"/>
              </a:clrFrom>
              <a:clrTo>
                <a:srgbClr val="2C2761">
                  <a:alpha val="0"/>
                </a:srgbClr>
              </a:clrTo>
            </a:clrChange>
          </a:blip>
          <a:stretch>
            <a:fillRect/>
          </a:stretch>
        </p:blipFill>
        <p:spPr>
          <a:xfrm>
            <a:off x="1107261" y="5411907"/>
            <a:ext cx="1500188" cy="600075"/>
          </a:xfrm>
          <a:prstGeom prst="rect">
            <a:avLst/>
          </a:prstGeom>
          <a:noFill/>
          <a:ln w="9525">
            <a:noFill/>
          </a:ln>
          <a:effectLst>
            <a:outerShdw dist="107763" dir="18900000" algn="ctr" rotWithShape="0">
              <a:srgbClr val="808080">
                <a:alpha val="50000"/>
              </a:srgbClr>
            </a:outerShdw>
          </a:effectLst>
        </p:spPr>
      </p:pic>
      <p:sp>
        <p:nvSpPr>
          <p:cNvPr id="52" name="Oval 59">
            <a:hlinkHover r:id="" action="ppaction://noaction">
              <a:snd r:embed="rId13" name="cached_combo42.wav"/>
            </a:hlinkHover>
            <a:extLst>
              <a:ext uri="{FF2B5EF4-FFF2-40B4-BE49-F238E27FC236}">
                <a16:creationId xmlns:a16="http://schemas.microsoft.com/office/drawing/2014/main" id="{E04BEC59-C516-3428-0C81-9D634B5477E2}"/>
              </a:ext>
            </a:extLst>
          </p:cNvPr>
          <p:cNvSpPr/>
          <p:nvPr/>
        </p:nvSpPr>
        <p:spPr>
          <a:xfrm>
            <a:off x="1161237" y="5508744"/>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indent="0" eaLnBrk="1" hangingPunct="1">
              <a:spcBef>
                <a:spcPct val="0"/>
              </a:spcBef>
              <a:buNone/>
            </a:pPr>
            <a:endParaRPr lang="en-US" altLang="en-US" sz="2000" dirty="0">
              <a:solidFill>
                <a:srgbClr val="000000"/>
              </a:solidFill>
            </a:endParaRPr>
          </a:p>
        </p:txBody>
      </p:sp>
      <p:sp>
        <p:nvSpPr>
          <p:cNvPr id="55" name="WordArt 226">
            <a:extLst>
              <a:ext uri="{FF2B5EF4-FFF2-40B4-BE49-F238E27FC236}">
                <a16:creationId xmlns:a16="http://schemas.microsoft.com/office/drawing/2014/main" id="{5F9C92BA-A1B0-6E61-AE4A-085E60187AA9}"/>
              </a:ext>
            </a:extLst>
          </p:cNvPr>
          <p:cNvSpPr>
            <a:spLocks noTextEdit="1"/>
          </p:cNvSpPr>
          <p:nvPr/>
        </p:nvSpPr>
        <p:spPr>
          <a:xfrm>
            <a:off x="1389837" y="5565894"/>
            <a:ext cx="460375" cy="290513"/>
          </a:xfrm>
          <a:prstGeom prst="rect">
            <a:avLst/>
          </a:prstGeom>
        </p:spPr>
        <p:txBody>
          <a:bodyPr wrap="none" fromWordArt="1">
            <a:prstTxWarp prst="textInflate">
              <a:avLst>
                <a:gd name="adj" fmla="val 13634"/>
              </a:avLst>
            </a:prstTxWarp>
            <a:normAutofit fontScale="40000" lnSpcReduction="20000"/>
          </a:bodyPr>
          <a:lstStyle/>
          <a:p>
            <a:pPr algn="ctr"/>
            <a:r>
              <a:rPr lang="en-US" sz="3600">
                <a:ln w="9525" cap="flat" cmpd="sng">
                  <a:solidFill>
                    <a:srgbClr val="FFFF00"/>
                  </a:solidFill>
                  <a:prstDash val="solid"/>
                  <a:headEnd type="none" w="med" len="med"/>
                  <a:tailEnd type="none" w="med" len="med"/>
                </a:ln>
                <a:solidFill>
                  <a:srgbClr val="FFFF00"/>
                </a:solidFill>
                <a:latin typeface="Times New Roman" panose="02020603050405020304" pitchFamily="18" charset="0"/>
                <a:ea typeface="Times New Roman" panose="02020603050405020304" pitchFamily="18" charset="0"/>
              </a:rPr>
              <a:t>D</a:t>
            </a:r>
          </a:p>
        </p:txBody>
      </p:sp>
      <p:pic>
        <p:nvPicPr>
          <p:cNvPr id="60" name="30s">
            <a:hlinkClick r:id="" action="ppaction://media"/>
            <a:extLst>
              <a:ext uri="{FF2B5EF4-FFF2-40B4-BE49-F238E27FC236}">
                <a16:creationId xmlns:a16="http://schemas.microsoft.com/office/drawing/2014/main" id="{5489E970-EC06-97DC-8186-5CCEAC271F77}"/>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2601356" y="-13494"/>
            <a:ext cx="2486377" cy="1398587"/>
          </a:xfrm>
          <a:prstGeom prst="rect">
            <a:avLst/>
          </a:prstGeom>
        </p:spPr>
      </p:pic>
      <p:pic>
        <p:nvPicPr>
          <p:cNvPr id="61" name="10s">
            <a:hlinkClick r:id="" action="ppaction://media"/>
            <a:extLst>
              <a:ext uri="{FF2B5EF4-FFF2-40B4-BE49-F238E27FC236}">
                <a16:creationId xmlns:a16="http://schemas.microsoft.com/office/drawing/2014/main" id="{1A11B0A6-0317-905D-DD5E-2A73275362A3}"/>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10870667" y="6018641"/>
            <a:ext cx="1017341" cy="738631"/>
          </a:xfrm>
          <a:prstGeom prst="rect">
            <a:avLst/>
          </a:prstGeom>
        </p:spPr>
      </p:pic>
      <p:pic>
        <p:nvPicPr>
          <p:cNvPr id="62" name="1p">
            <a:hlinkClick r:id="" action="ppaction://media"/>
            <a:extLst>
              <a:ext uri="{FF2B5EF4-FFF2-40B4-BE49-F238E27FC236}">
                <a16:creationId xmlns:a16="http://schemas.microsoft.com/office/drawing/2014/main" id="{6CD4AF34-96C4-3AA7-4BE2-4795B5D76993}"/>
              </a:ext>
            </a:extLst>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12637720" y="1588148"/>
            <a:ext cx="2510206" cy="1411991"/>
          </a:xfrm>
          <a:prstGeom prst="rect">
            <a:avLst/>
          </a:prstGeom>
        </p:spPr>
      </p:pic>
      <p:sp>
        <p:nvSpPr>
          <p:cNvPr id="2" name="TextBox 1">
            <a:extLst>
              <a:ext uri="{FF2B5EF4-FFF2-40B4-BE49-F238E27FC236}">
                <a16:creationId xmlns:a16="http://schemas.microsoft.com/office/drawing/2014/main" id="{A6991C82-E1FE-F897-536C-B71B5AB2E97C}"/>
              </a:ext>
            </a:extLst>
          </p:cNvPr>
          <p:cNvSpPr txBox="1"/>
          <p:nvPr/>
        </p:nvSpPr>
        <p:spPr>
          <a:xfrm>
            <a:off x="2599764" y="578830"/>
            <a:ext cx="8140777" cy="1754326"/>
          </a:xfrm>
          <a:prstGeom prst="rect">
            <a:avLst/>
          </a:prstGeom>
          <a:noFill/>
        </p:spPr>
        <p:txBody>
          <a:bodyPr wrap="square" rtlCol="0">
            <a:spAutoFit/>
          </a:bodyPr>
          <a:lstStyle/>
          <a:p>
            <a:r>
              <a:rPr kumimoji="0" lang="vi-VN" sz="36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sym typeface="+mn-ea"/>
              </a:rPr>
              <a:t>Vì sao bố kể cho Quy nghe về những trận mưa? Tìm câu trả lời đúng.</a:t>
            </a:r>
          </a:p>
          <a:p>
            <a:endParaRPr lang="en-US" sz="3600" dirty="0">
              <a:latin typeface="+mj-lt"/>
            </a:endParaRPr>
          </a:p>
        </p:txBody>
      </p:sp>
      <p:sp>
        <p:nvSpPr>
          <p:cNvPr id="3" name="TextBox 2">
            <a:extLst>
              <a:ext uri="{FF2B5EF4-FFF2-40B4-BE49-F238E27FC236}">
                <a16:creationId xmlns:a16="http://schemas.microsoft.com/office/drawing/2014/main" id="{1675DD16-D620-9B71-42D8-C012D3CC34CB}"/>
              </a:ext>
            </a:extLst>
          </p:cNvPr>
          <p:cNvSpPr txBox="1"/>
          <p:nvPr/>
        </p:nvSpPr>
        <p:spPr>
          <a:xfrm>
            <a:off x="2816226" y="1988755"/>
            <a:ext cx="6648568" cy="954107"/>
          </a:xfrm>
          <a:prstGeom prst="rect">
            <a:avLst/>
          </a:prstGeom>
          <a:noFill/>
        </p:spPr>
        <p:txBody>
          <a:bodyPr wrap="square" rtlCol="0">
            <a:spAutoFit/>
          </a:bodyPr>
          <a:lstStyle/>
          <a:p>
            <a:r>
              <a:rPr kumimoji="0" lang="vi-VN"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sym typeface="+mn-ea"/>
              </a:rPr>
              <a:t>Vì những trận mưa gắn với kỉ niệm tuổi thơ của bố</a:t>
            </a:r>
            <a:endParaRPr lang="en-US" sz="2800" dirty="0">
              <a:latin typeface="+mj-lt"/>
            </a:endParaRPr>
          </a:p>
        </p:txBody>
      </p:sp>
      <p:sp>
        <p:nvSpPr>
          <p:cNvPr id="4" name="TextBox 3">
            <a:extLst>
              <a:ext uri="{FF2B5EF4-FFF2-40B4-BE49-F238E27FC236}">
                <a16:creationId xmlns:a16="http://schemas.microsoft.com/office/drawing/2014/main" id="{A1E3EF97-A281-8B44-3A0E-18C90E997925}"/>
              </a:ext>
            </a:extLst>
          </p:cNvPr>
          <p:cNvSpPr txBox="1"/>
          <p:nvPr/>
        </p:nvSpPr>
        <p:spPr>
          <a:xfrm>
            <a:off x="2578916" y="3045897"/>
            <a:ext cx="7085989" cy="1384995"/>
          </a:xfrm>
          <a:prstGeom prst="rect">
            <a:avLst/>
          </a:prstGeom>
          <a:noFill/>
        </p:spPr>
        <p:txBody>
          <a:bodyPr wrap="square" rtlCol="0">
            <a:spAutoFit/>
          </a:bodyPr>
          <a:lstStyle/>
          <a:p>
            <a:r>
              <a:rPr kumimoji="0" lang="vi-VN"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sym typeface="+mn-ea"/>
              </a:rPr>
              <a:t>Vì bố muốn Quy tả những trận mưa mà bố đã từng gặp.</a:t>
            </a:r>
          </a:p>
          <a:p>
            <a:endParaRPr lang="en-US" sz="2800" dirty="0">
              <a:latin typeface="+mj-lt"/>
            </a:endParaRPr>
          </a:p>
        </p:txBody>
      </p:sp>
      <p:sp>
        <p:nvSpPr>
          <p:cNvPr id="5" name="TextBox 4">
            <a:extLst>
              <a:ext uri="{FF2B5EF4-FFF2-40B4-BE49-F238E27FC236}">
                <a16:creationId xmlns:a16="http://schemas.microsoft.com/office/drawing/2014/main" id="{D536A0C0-48F3-062B-0DCE-CCA2CF6BA007}"/>
              </a:ext>
            </a:extLst>
          </p:cNvPr>
          <p:cNvSpPr txBox="1"/>
          <p:nvPr/>
        </p:nvSpPr>
        <p:spPr>
          <a:xfrm>
            <a:off x="2732162" y="4117831"/>
            <a:ext cx="654509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sym typeface="+mn-ea"/>
              </a:rPr>
              <a:t>Vì bố muốn gợi cho Quy nhớ lại những trận mưa mà Quy đã gặp.</a:t>
            </a:r>
          </a:p>
        </p:txBody>
      </p:sp>
      <p:sp>
        <p:nvSpPr>
          <p:cNvPr id="6" name="TextBox 5">
            <a:extLst>
              <a:ext uri="{FF2B5EF4-FFF2-40B4-BE49-F238E27FC236}">
                <a16:creationId xmlns:a16="http://schemas.microsoft.com/office/drawing/2014/main" id="{282FF671-CDCF-7149-C66C-6BDAFD8FB6C3}"/>
              </a:ext>
            </a:extLst>
          </p:cNvPr>
          <p:cNvSpPr txBox="1"/>
          <p:nvPr/>
        </p:nvSpPr>
        <p:spPr>
          <a:xfrm>
            <a:off x="2607449" y="5411907"/>
            <a:ext cx="6669808" cy="523220"/>
          </a:xfrm>
          <a:prstGeom prst="rect">
            <a:avLst/>
          </a:prstGeom>
          <a:noFill/>
        </p:spPr>
        <p:txBody>
          <a:bodyPr wrap="square" rtlCol="0">
            <a:spAutoFit/>
          </a:bodyPr>
          <a:lstStyle/>
          <a:p>
            <a:r>
              <a:rPr kumimoji="0" lang="vi-VN"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sym typeface="+mn-ea"/>
              </a:rPr>
              <a:t>Vì bố muốn Quy nhớ về bà nội của mình.</a:t>
            </a:r>
            <a:endParaRPr lang="en-US" sz="2800" dirty="0">
              <a:latin typeface="+mj-lt"/>
            </a:endParaRPr>
          </a:p>
        </p:txBody>
      </p:sp>
    </p:spTree>
    <p:extLst>
      <p:ext uri="{BB962C8B-B14F-4D97-AF65-F5344CB8AC3E}">
        <p14:creationId xmlns:p14="http://schemas.microsoft.com/office/powerpoint/2010/main" val="649039501"/>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23573"/>
                                        </p:tgtEl>
                                        <p:attrNameLst>
                                          <p:attrName>style.visibility</p:attrName>
                                        </p:attrNameLst>
                                      </p:cBhvr>
                                      <p:to>
                                        <p:strVal val="visible"/>
                                      </p:to>
                                    </p:set>
                                    <p:anim calcmode="lin" valueType="num">
                                      <p:cBhvr>
                                        <p:cTn id="12" dur="500" fill="hold"/>
                                        <p:tgtEl>
                                          <p:spTgt spid="23573"/>
                                        </p:tgtEl>
                                        <p:attrNameLst>
                                          <p:attrName>ppt_w</p:attrName>
                                        </p:attrNameLst>
                                      </p:cBhvr>
                                      <p:tavLst>
                                        <p:tav tm="0">
                                          <p:val>
                                            <p:fltVal val="0"/>
                                          </p:val>
                                        </p:tav>
                                        <p:tav tm="100000">
                                          <p:val>
                                            <p:strVal val="#ppt_w"/>
                                          </p:val>
                                        </p:tav>
                                      </p:tavLst>
                                    </p:anim>
                                    <p:anim calcmode="lin" valueType="num">
                                      <p:cBhvr>
                                        <p:cTn id="13" dur="500" fill="hold"/>
                                        <p:tgtEl>
                                          <p:spTgt spid="23573"/>
                                        </p:tgtEl>
                                        <p:attrNameLst>
                                          <p:attrName>ppt_h</p:attrName>
                                        </p:attrNameLst>
                                      </p:cBhvr>
                                      <p:tavLst>
                                        <p:tav tm="0">
                                          <p:val>
                                            <p:fltVal val="0"/>
                                          </p:val>
                                        </p:tav>
                                        <p:tav tm="100000">
                                          <p:val>
                                            <p:strVal val="#ppt_h"/>
                                          </p:val>
                                        </p:tav>
                                      </p:tavLst>
                                    </p:anim>
                                    <p:animEffect transition="in" filter="fade">
                                      <p:cBhvr>
                                        <p:cTn id="14" dur="500"/>
                                        <p:tgtEl>
                                          <p:spTgt spid="23573"/>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5" presetClass="entr" presetSubtype="10" fill="hold" nodeType="with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500"/>
                                  </p:stCondLst>
                                  <p:childTnLst>
                                    <p:set>
                                      <p:cBhvr>
                                        <p:cTn id="31" dur="1" fill="hold">
                                          <p:stCondLst>
                                            <p:cond delay="0"/>
                                          </p:stCondLst>
                                        </p:cTn>
                                        <p:tgtEl>
                                          <p:spTgt spid="23561"/>
                                        </p:tgtEl>
                                        <p:attrNameLst>
                                          <p:attrName>style.visibility</p:attrName>
                                        </p:attrNameLst>
                                      </p:cBhvr>
                                      <p:to>
                                        <p:strVal val="visible"/>
                                      </p:to>
                                    </p:set>
                                    <p:animEffect transition="in" filter="checkerboard(across)">
                                      <p:cBhvr>
                                        <p:cTn id="32" dur="500"/>
                                        <p:tgtEl>
                                          <p:spTgt spid="23561"/>
                                        </p:tgtEl>
                                      </p:cBhvr>
                                    </p:animEffect>
                                  </p:childTnLst>
                                </p:cTn>
                              </p:par>
                              <p:par>
                                <p:cTn id="33" presetID="22" presetClass="entr" presetSubtype="8" fill="hold" nodeType="withEffect">
                                  <p:stCondLst>
                                    <p:cond delay="5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5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5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cTn>
                              </p:par>
                              <p:par>
                                <p:cTn id="42" presetID="5" presetClass="entr" presetSubtype="10" fill="hold" grpId="0" nodeType="withEffect">
                                  <p:stCondLst>
                                    <p:cond delay="5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500"/>
                                  </p:stCondLst>
                                  <p:childTnLst>
                                    <p:set>
                                      <p:cBhvr>
                                        <p:cTn id="46" dur="1" fill="hold">
                                          <p:stCondLst>
                                            <p:cond delay="0"/>
                                          </p:stCondLst>
                                        </p:cTn>
                                        <p:tgtEl>
                                          <p:spTgt spid="23566"/>
                                        </p:tgtEl>
                                        <p:attrNameLst>
                                          <p:attrName>style.visibility</p:attrName>
                                        </p:attrNameLst>
                                      </p:cBhvr>
                                      <p:to>
                                        <p:strVal val="visible"/>
                                      </p:to>
                                    </p:set>
                                    <p:animEffect transition="in" filter="checkerboard(across)">
                                      <p:cBhvr>
                                        <p:cTn id="47" dur="500"/>
                                        <p:tgtEl>
                                          <p:spTgt spid="23566"/>
                                        </p:tgtEl>
                                      </p:cBhvr>
                                    </p:animEffect>
                                  </p:childTnLst>
                                </p:cTn>
                              </p:par>
                              <p:par>
                                <p:cTn id="48" presetID="22" presetClass="entr" presetSubtype="8" fill="hold" nodeType="withEffect">
                                  <p:stCondLst>
                                    <p:cond delay="5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5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5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cTn>
                              </p:par>
                              <p:par>
                                <p:cTn id="57" presetID="5" presetClass="entr" presetSubtype="10" fill="hold" grpId="0" nodeType="withEffect">
                                  <p:stCondLst>
                                    <p:cond delay="5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500"/>
                                  </p:stCondLst>
                                  <p:childTnLst>
                                    <p:set>
                                      <p:cBhvr>
                                        <p:cTn id="61" dur="1" fill="hold">
                                          <p:stCondLst>
                                            <p:cond delay="0"/>
                                          </p:stCondLst>
                                        </p:cTn>
                                        <p:tgtEl>
                                          <p:spTgt spid="23571"/>
                                        </p:tgtEl>
                                        <p:attrNameLst>
                                          <p:attrName>style.visibility</p:attrName>
                                        </p:attrNameLst>
                                      </p:cBhvr>
                                      <p:to>
                                        <p:strVal val="visible"/>
                                      </p:to>
                                    </p:set>
                                    <p:animEffect transition="in" filter="checkerboard(across)">
                                      <p:cBhvr>
                                        <p:cTn id="62" dur="500"/>
                                        <p:tgtEl>
                                          <p:spTgt spid="23571"/>
                                        </p:tgtEl>
                                      </p:cBhvr>
                                    </p:animEffect>
                                  </p:childTnLst>
                                </p:cTn>
                              </p:par>
                              <p:par>
                                <p:cTn id="63" presetID="22" presetClass="entr" presetSubtype="8" fill="hold" nodeType="withEffect">
                                  <p:stCondLst>
                                    <p:cond delay="5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par>
                                <p:cTn id="66" presetID="5" presetClass="entr" presetSubtype="10" fill="hold" nodeType="withEffect">
                                  <p:stCondLst>
                                    <p:cond delay="500"/>
                                  </p:stCondLst>
                                  <p:childTnLst>
                                    <p:set>
                                      <p:cBhvr>
                                        <p:cTn id="67" dur="1" fill="hold">
                                          <p:stCondLst>
                                            <p:cond delay="0"/>
                                          </p:stCondLst>
                                        </p:cTn>
                                        <p:tgtEl>
                                          <p:spTgt spid="37"/>
                                        </p:tgtEl>
                                        <p:attrNameLst>
                                          <p:attrName>style.visibility</p:attrName>
                                        </p:attrNameLst>
                                      </p:cBhvr>
                                      <p:to>
                                        <p:strVal val="visible"/>
                                      </p:to>
                                    </p:set>
                                    <p:animEffect transition="in" filter="checkerboard(across)">
                                      <p:cBhvr>
                                        <p:cTn id="68" dur="500"/>
                                        <p:tgtEl>
                                          <p:spTgt spid="37"/>
                                        </p:tgtEl>
                                      </p:cBhvr>
                                    </p:animEffect>
                                  </p:childTnLst>
                                </p:cTn>
                              </p:par>
                              <p:par>
                                <p:cTn id="69" presetID="5" presetClass="entr" presetSubtype="10" fill="hold" nodeType="withEffect">
                                  <p:stCondLst>
                                    <p:cond delay="500"/>
                                  </p:stCondLst>
                                  <p:childTnLst>
                                    <p:set>
                                      <p:cBhvr>
                                        <p:cTn id="70" dur="1" fill="hold">
                                          <p:stCondLst>
                                            <p:cond delay="0"/>
                                          </p:stCondLst>
                                        </p:cTn>
                                        <p:tgtEl>
                                          <p:spTgt spid="51"/>
                                        </p:tgtEl>
                                        <p:attrNameLst>
                                          <p:attrName>style.visibility</p:attrName>
                                        </p:attrNameLst>
                                      </p:cBhvr>
                                      <p:to>
                                        <p:strVal val="visible"/>
                                      </p:to>
                                    </p:set>
                                    <p:animEffect transition="in" filter="checkerboard(across)">
                                      <p:cBhvr>
                                        <p:cTn id="71" dur="500"/>
                                        <p:tgtEl>
                                          <p:spTgt spid="51"/>
                                        </p:tgtEl>
                                      </p:cBhvr>
                                    </p:animEffect>
                                  </p:childTnLst>
                                </p:cTn>
                              </p:par>
                              <p:par>
                                <p:cTn id="72" presetID="5" presetClass="entr" presetSubtype="10" fill="hold" grpId="0" nodeType="withEffect">
                                  <p:stCondLst>
                                    <p:cond delay="500"/>
                                  </p:stCondLst>
                                  <p:childTnLst>
                                    <p:set>
                                      <p:cBhvr>
                                        <p:cTn id="73" dur="1" fill="hold">
                                          <p:stCondLst>
                                            <p:cond delay="0"/>
                                          </p:stCondLst>
                                        </p:cTn>
                                        <p:tgtEl>
                                          <p:spTgt spid="52"/>
                                        </p:tgtEl>
                                        <p:attrNameLst>
                                          <p:attrName>style.visibility</p:attrName>
                                        </p:attrNameLst>
                                      </p:cBhvr>
                                      <p:to>
                                        <p:strVal val="visible"/>
                                      </p:to>
                                    </p:set>
                                    <p:animEffect transition="in" filter="checkerboard(across)">
                                      <p:cBhvr>
                                        <p:cTn id="74" dur="500"/>
                                        <p:tgtEl>
                                          <p:spTgt spid="52"/>
                                        </p:tgtEl>
                                      </p:cBhvr>
                                    </p:animEffect>
                                  </p:childTnLst>
                                </p:cTn>
                              </p:par>
                              <p:par>
                                <p:cTn id="75" presetID="5" presetClass="entr" presetSubtype="10" fill="hold" nodeType="withEffect">
                                  <p:stCondLst>
                                    <p:cond delay="500"/>
                                  </p:stCondLst>
                                  <p:childTnLst>
                                    <p:set>
                                      <p:cBhvr>
                                        <p:cTn id="76" dur="1" fill="hold">
                                          <p:stCondLst>
                                            <p:cond delay="0"/>
                                          </p:stCondLst>
                                        </p:cTn>
                                        <p:tgtEl>
                                          <p:spTgt spid="55"/>
                                        </p:tgtEl>
                                        <p:attrNameLst>
                                          <p:attrName>style.visibility</p:attrName>
                                        </p:attrNameLst>
                                      </p:cBhvr>
                                      <p:to>
                                        <p:strVal val="visible"/>
                                      </p:to>
                                    </p:set>
                                    <p:animEffect transition="in" filter="checkerboard(across)">
                                      <p:cBhvr>
                                        <p:cTn id="77" dur="500"/>
                                        <p:tgtEl>
                                          <p:spTgt spid="55"/>
                                        </p:tgtEl>
                                      </p:cBhvr>
                                    </p:animEffect>
                                  </p:childTnLst>
                                </p:cTn>
                              </p:par>
                              <p:par>
                                <p:cTn id="78" presetID="22" presetClass="entr" presetSubtype="8" fill="hold" nodeType="withEffect">
                                  <p:stCondLst>
                                    <p:cond delay="500"/>
                                  </p:stCondLst>
                                  <p:childTnLst>
                                    <p:set>
                                      <p:cBhvr>
                                        <p:cTn id="79" dur="1" fill="hold">
                                          <p:stCondLst>
                                            <p:cond delay="0"/>
                                          </p:stCondLst>
                                        </p:cTn>
                                        <p:tgtEl>
                                          <p:spTgt spid="34"/>
                                        </p:tgtEl>
                                        <p:attrNameLst>
                                          <p:attrName>style.visibility</p:attrName>
                                        </p:attrNameLst>
                                      </p:cBhvr>
                                      <p:to>
                                        <p:strVal val="visible"/>
                                      </p:to>
                                    </p:set>
                                    <p:animEffect transition="in" filter="wipe(left)">
                                      <p:cBhvr>
                                        <p:cTn id="80" dur="500"/>
                                        <p:tgtEl>
                                          <p:spTgt spid="34"/>
                                        </p:tgtEl>
                                      </p:cBhvr>
                                    </p:animEffect>
                                  </p:childTnLst>
                                </p:cTn>
                              </p:par>
                            </p:childTnLst>
                          </p:cTn>
                        </p:par>
                      </p:childTnLst>
                    </p:cTn>
                  </p:par>
                  <p:par>
                    <p:cTn id="81" fill="hold">
                      <p:stCondLst>
                        <p:cond delay="indefinite"/>
                      </p:stCondLst>
                      <p:childTnLst>
                        <p:par>
                          <p:cTn id="82" fill="hold">
                            <p:stCondLst>
                              <p:cond delay="0"/>
                            </p:stCondLst>
                            <p:childTnLst>
                              <p:par>
                                <p:cTn id="83" presetID="23" presetClass="emph" presetSubtype="0" fill="hold" grpId="0" nodeType="clickEffect">
                                  <p:stCondLst>
                                    <p:cond delay="0"/>
                                  </p:stCondLst>
                                  <p:iterate type="lt">
                                    <p:tmPct val="0"/>
                                  </p:iterate>
                                  <p:childTnLst>
                                    <p:animClr clrSpc="hsl" dir="cw">
                                      <p:cBhvr override="childStyle">
                                        <p:cTn id="84" dur="500" fill="hold"/>
                                        <p:tgtEl>
                                          <p:spTgt spid="42"/>
                                        </p:tgtEl>
                                        <p:attrNameLst>
                                          <p:attrName>style.color</p:attrName>
                                        </p:attrNameLst>
                                      </p:cBhvr>
                                      <p:by>
                                        <p:hsl h="10842353" s="0" l="0"/>
                                      </p:by>
                                    </p:animClr>
                                    <p:animClr clrSpc="hsl" dir="cw">
                                      <p:cBhvr>
                                        <p:cTn id="85" dur="500" fill="hold"/>
                                        <p:tgtEl>
                                          <p:spTgt spid="42"/>
                                        </p:tgtEl>
                                        <p:attrNameLst>
                                          <p:attrName>fillcolor</p:attrName>
                                        </p:attrNameLst>
                                      </p:cBhvr>
                                      <p:by>
                                        <p:hsl h="10842353" s="0" l="0"/>
                                      </p:by>
                                    </p:animClr>
                                    <p:animClr clrSpc="hsl" dir="cw">
                                      <p:cBhvr>
                                        <p:cTn id="86" dur="500" fill="hold"/>
                                        <p:tgtEl>
                                          <p:spTgt spid="42"/>
                                        </p:tgtEl>
                                        <p:attrNameLst>
                                          <p:attrName>stroke.color</p:attrName>
                                        </p:attrNameLst>
                                      </p:cBhvr>
                                      <p:by>
                                        <p:hsl h="10842353" s="0" l="0"/>
                                      </p:by>
                                    </p:animClr>
                                    <p:set>
                                      <p:cBhvr>
                                        <p:cTn id="87" dur="500" fill="hold"/>
                                        <p:tgtEl>
                                          <p:spTgt spid="42"/>
                                        </p:tgtEl>
                                        <p:attrNameLst>
                                          <p:attrName>fill.type</p:attrName>
                                        </p:attrNameLst>
                                      </p:cBhvr>
                                      <p:to>
                                        <p:strVal val="solid"/>
                                      </p:to>
                                    </p:set>
                                  </p:childTnLst>
                                  <p:subTnLst>
                                    <p:audio>
                                      <p:cMediaNode>
                                        <p:cTn display="0" masterRel="sameClick">
                                          <p:stCondLst>
                                            <p:cond evt="begin" delay="0">
                                              <p:tn val="83"/>
                                            </p:cond>
                                          </p:stCondLst>
                                          <p:endCondLst>
                                            <p:cond evt="onStopAudio" delay="0">
                                              <p:tgtEl>
                                                <p:sldTgt/>
                                              </p:tgtEl>
                                            </p:cond>
                                          </p:endCondLst>
                                        </p:cTn>
                                        <p:tgtEl>
                                          <p:sndTgt r:embed="rId8" name="Am-thanh-tra-loi-dung-www_nhacchuongvui_com.wav"/>
                                        </p:tgtEl>
                                      </p:cMediaNode>
                                    </p:audio>
                                  </p:subTnLst>
                                </p:cTn>
                              </p:par>
                              <p:par>
                                <p:cTn id="88" presetID="34" presetClass="emph" presetSubtype="0" fill="hold" grpId="1" nodeType="withEffect">
                                  <p:stCondLst>
                                    <p:cond delay="0"/>
                                  </p:stCondLst>
                                  <p:iterate type="lt">
                                    <p:tmPct val="10000"/>
                                  </p:iterate>
                                  <p:childTnLst>
                                    <p:animMotion origin="layout" path="M 1.04167E-6 -3.7037E-6 L 1.04167E-6 -0.07222 " pathEditMode="relative" rAng="0" ptsTypes="AA">
                                      <p:cBhvr>
                                        <p:cTn id="89" dur="250" accel="50000" decel="50000" autoRev="1" fill="hold">
                                          <p:stCondLst>
                                            <p:cond delay="0"/>
                                          </p:stCondLst>
                                        </p:cTn>
                                        <p:tgtEl>
                                          <p:spTgt spid="42"/>
                                        </p:tgtEl>
                                        <p:attrNameLst>
                                          <p:attrName>ppt_x</p:attrName>
                                          <p:attrName>ppt_y</p:attrName>
                                        </p:attrNameLst>
                                      </p:cBhvr>
                                      <p:rCtr x="0" y="-3611"/>
                                    </p:animMotion>
                                    <p:animRot by="1500000">
                                      <p:cBhvr>
                                        <p:cTn id="90" dur="125" fill="hold">
                                          <p:stCondLst>
                                            <p:cond delay="0"/>
                                          </p:stCondLst>
                                        </p:cTn>
                                        <p:tgtEl>
                                          <p:spTgt spid="42"/>
                                        </p:tgtEl>
                                        <p:attrNameLst>
                                          <p:attrName>r</p:attrName>
                                        </p:attrNameLst>
                                      </p:cBhvr>
                                    </p:animRot>
                                    <p:animRot by="-1500000">
                                      <p:cBhvr>
                                        <p:cTn id="91" dur="125" fill="hold">
                                          <p:stCondLst>
                                            <p:cond delay="125"/>
                                          </p:stCondLst>
                                        </p:cTn>
                                        <p:tgtEl>
                                          <p:spTgt spid="42"/>
                                        </p:tgtEl>
                                        <p:attrNameLst>
                                          <p:attrName>r</p:attrName>
                                        </p:attrNameLst>
                                      </p:cBhvr>
                                    </p:animRot>
                                    <p:animRot by="-1500000">
                                      <p:cBhvr>
                                        <p:cTn id="92" dur="125" fill="hold">
                                          <p:stCondLst>
                                            <p:cond delay="250"/>
                                          </p:stCondLst>
                                        </p:cTn>
                                        <p:tgtEl>
                                          <p:spTgt spid="42"/>
                                        </p:tgtEl>
                                        <p:attrNameLst>
                                          <p:attrName>r</p:attrName>
                                        </p:attrNameLst>
                                      </p:cBhvr>
                                    </p:animRot>
                                    <p:animRot by="1500000">
                                      <p:cBhvr>
                                        <p:cTn id="93"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4" restart="whenNotActive" fill="hold" evtFilter="cancelBubble" nodeType="interactiveSeq">
                <p:stCondLst>
                  <p:cond evt="onClick" delay="0">
                    <p:tgtEl>
                      <p:spTgt spid="60"/>
                    </p:tgtEl>
                  </p:cond>
                </p:stCondLst>
                <p:endSync evt="end" delay="0">
                  <p:rtn val="all"/>
                </p:endSync>
                <p:childTnLst>
                  <p:par>
                    <p:cTn id="95" fill="hold">
                      <p:stCondLst>
                        <p:cond delay="0"/>
                      </p:stCondLst>
                      <p:childTnLst>
                        <p:par>
                          <p:cTn id="96" fill="hold">
                            <p:stCondLst>
                              <p:cond delay="0"/>
                            </p:stCondLst>
                            <p:childTnLst>
                              <p:par>
                                <p:cTn id="97" presetID="2" presetClass="mediacall" presetSubtype="0" fill="hold" nodeType="clickEffect">
                                  <p:stCondLst>
                                    <p:cond delay="0"/>
                                  </p:stCondLst>
                                  <p:childTnLst>
                                    <p:cmd type="call" cmd="togglePause">
                                      <p:cBhvr>
                                        <p:cTn id="98" dur="1" fill="hold"/>
                                        <p:tgtEl>
                                          <p:spTgt spid="60"/>
                                        </p:tgtEl>
                                      </p:cBhvr>
                                    </p:cmd>
                                  </p:childTnLst>
                                </p:cTn>
                              </p:par>
                            </p:childTnLst>
                          </p:cTn>
                        </p:par>
                      </p:childTnLst>
                    </p:cTn>
                  </p:par>
                  <p:par>
                    <p:cTn id="99" fill="hold">
                      <p:stCondLst>
                        <p:cond delay="indefinite"/>
                      </p:stCondLst>
                      <p:childTnLst>
                        <p:par>
                          <p:cTn id="100" fill="hold">
                            <p:stCondLst>
                              <p:cond delay="0"/>
                            </p:stCondLst>
                            <p:childTnLst>
                              <p:par>
                                <p:cTn id="101" presetID="1" presetClass="mediacall" presetSubtype="0" fill="hold" nodeType="clickEffect">
                                  <p:stCondLst>
                                    <p:cond delay="0"/>
                                  </p:stCondLst>
                                  <p:childTnLst>
                                    <p:cmd type="call" cmd="playFrom(0.0)">
                                      <p:cBhvr>
                                        <p:cTn id="102" dur="33204" fill="hold"/>
                                        <p:tgtEl>
                                          <p:spTgt spid="60"/>
                                        </p:tgtEl>
                                      </p:cBhvr>
                                    </p:cmd>
                                  </p:childTnLst>
                                </p:cTn>
                              </p:par>
                            </p:childTnLst>
                          </p:cTn>
                        </p:par>
                      </p:childTnLst>
                    </p:cTn>
                  </p:par>
                </p:childTnLst>
              </p:cTn>
              <p:nextCondLst>
                <p:cond evt="onClick" delay="0">
                  <p:tgtEl>
                    <p:spTgt spid="60"/>
                  </p:tgtEl>
                </p:cond>
              </p:nextCondLst>
            </p:seq>
            <p:seq concurrent="1" nextAc="seek">
              <p:cTn id="103" restart="whenNotActive" fill="hold" evtFilter="cancelBubble" nodeType="interactiveSeq">
                <p:stCondLst>
                  <p:cond evt="onClick" delay="0">
                    <p:tgtEl>
                      <p:spTgt spid="61"/>
                    </p:tgtEl>
                  </p:cond>
                </p:stCondLst>
                <p:endSync evt="end" delay="0">
                  <p:rtn val="all"/>
                </p:endSync>
                <p:childTnLst>
                  <p:par>
                    <p:cTn id="104" fill="hold">
                      <p:stCondLst>
                        <p:cond delay="0"/>
                      </p:stCondLst>
                      <p:childTnLst>
                        <p:par>
                          <p:cTn id="105" fill="hold">
                            <p:stCondLst>
                              <p:cond delay="0"/>
                            </p:stCondLst>
                            <p:childTnLst>
                              <p:par>
                                <p:cTn id="106" presetID="2" presetClass="mediacall" presetSubtype="0" fill="hold" nodeType="clickEffect">
                                  <p:stCondLst>
                                    <p:cond delay="0"/>
                                  </p:stCondLst>
                                  <p:childTnLst>
                                    <p:cmd type="call" cmd="togglePause">
                                      <p:cBhvr>
                                        <p:cTn id="107" dur="1" fill="hold"/>
                                        <p:tgtEl>
                                          <p:spTgt spid="61"/>
                                        </p:tgtEl>
                                      </p:cBhvr>
                                    </p:cmd>
                                  </p:childTnLst>
                                </p:cTn>
                              </p:par>
                            </p:childTnLst>
                          </p:cTn>
                        </p:par>
                      </p:childTnLst>
                    </p:cTn>
                  </p:par>
                  <p:par>
                    <p:cTn id="108" fill="hold">
                      <p:stCondLst>
                        <p:cond delay="indefinite"/>
                      </p:stCondLst>
                      <p:childTnLst>
                        <p:par>
                          <p:cTn id="109" fill="hold">
                            <p:stCondLst>
                              <p:cond delay="0"/>
                            </p:stCondLst>
                            <p:childTnLst>
                              <p:par>
                                <p:cTn id="110" presetID="1" presetClass="mediacall" presetSubtype="0" fill="hold" nodeType="clickEffect">
                                  <p:stCondLst>
                                    <p:cond delay="0"/>
                                  </p:stCondLst>
                                  <p:childTnLst>
                                    <p:cmd type="call" cmd="playFrom(0.0)">
                                      <p:cBhvr>
                                        <p:cTn id="111" dur="13444" fill="hold"/>
                                        <p:tgtEl>
                                          <p:spTgt spid="61"/>
                                        </p:tgtEl>
                                      </p:cBhvr>
                                    </p:cmd>
                                  </p:childTnLst>
                                </p:cTn>
                              </p:par>
                            </p:childTnLst>
                          </p:cTn>
                        </p:par>
                      </p:childTnLst>
                    </p:cTn>
                  </p:par>
                </p:childTnLst>
              </p:cTn>
              <p:nextCondLst>
                <p:cond evt="onClick" delay="0">
                  <p:tgtEl>
                    <p:spTgt spid="61"/>
                  </p:tgtEl>
                </p:cond>
              </p:nextCondLst>
            </p:seq>
            <p:seq concurrent="1" nextAc="seek">
              <p:cTn id="112" restart="whenNotActive" fill="hold" evtFilter="cancelBubble" nodeType="interactiveSeq">
                <p:stCondLst>
                  <p:cond evt="onClick" delay="0">
                    <p:tgtEl>
                      <p:spTgt spid="62"/>
                    </p:tgtEl>
                  </p:cond>
                </p:stCondLst>
                <p:endSync evt="end" delay="0">
                  <p:rtn val="all"/>
                </p:endSync>
                <p:childTnLst>
                  <p:par>
                    <p:cTn id="113" fill="hold">
                      <p:stCondLst>
                        <p:cond delay="0"/>
                      </p:stCondLst>
                      <p:childTnLst>
                        <p:par>
                          <p:cTn id="114" fill="hold">
                            <p:stCondLst>
                              <p:cond delay="0"/>
                            </p:stCondLst>
                            <p:childTnLst>
                              <p:par>
                                <p:cTn id="115" presetID="2" presetClass="mediacall" presetSubtype="0" fill="hold" nodeType="clickEffect">
                                  <p:stCondLst>
                                    <p:cond delay="0"/>
                                  </p:stCondLst>
                                  <p:childTnLst>
                                    <p:cmd type="call" cmd="togglePause">
                                      <p:cBhvr>
                                        <p:cTn id="116" dur="1" fill="hold"/>
                                        <p:tgtEl>
                                          <p:spTgt spid="62"/>
                                        </p:tgtEl>
                                      </p:cBhvr>
                                    </p:cmd>
                                  </p:childTnLst>
                                </p:cTn>
                              </p:par>
                            </p:childTnLst>
                          </p:cTn>
                        </p:par>
                      </p:childTnLst>
                    </p:cTn>
                  </p:par>
                  <p:par>
                    <p:cTn id="117" fill="hold">
                      <p:stCondLst>
                        <p:cond delay="indefinite"/>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63436" fill="hold"/>
                                        <p:tgtEl>
                                          <p:spTgt spid="62"/>
                                        </p:tgtEl>
                                      </p:cBhvr>
                                    </p:cmd>
                                  </p:childTnLst>
                                </p:cTn>
                              </p:par>
                            </p:childTnLst>
                          </p:cTn>
                        </p:par>
                      </p:childTnLst>
                    </p:cTn>
                  </p:par>
                </p:childTnLst>
              </p:cTn>
              <p:nextCondLst>
                <p:cond evt="onClick" delay="0">
                  <p:tgtEl>
                    <p:spTgt spid="62"/>
                  </p:tgtEl>
                </p:cond>
              </p:nextCondLst>
            </p:seq>
            <p:video>
              <p:cMediaNode vol="80000">
                <p:cTn id="121" fill="hold" display="0">
                  <p:stCondLst>
                    <p:cond delay="indefinite"/>
                  </p:stCondLst>
                </p:cTn>
                <p:tgtEl>
                  <p:spTgt spid="60"/>
                </p:tgtEl>
              </p:cMediaNode>
            </p:video>
            <p:video>
              <p:cMediaNode vol="80000">
                <p:cTn id="122" fill="hold" display="0">
                  <p:stCondLst>
                    <p:cond delay="indefinite"/>
                  </p:stCondLst>
                </p:cTn>
                <p:tgtEl>
                  <p:spTgt spid="61"/>
                </p:tgtEl>
              </p:cMediaNode>
            </p:video>
            <p:video>
              <p:cMediaNode vol="80000">
                <p:cTn id="123" fill="hold" display="0">
                  <p:stCondLst>
                    <p:cond delay="indefinite"/>
                  </p:stCondLst>
                </p:cTn>
                <p:tgtEl>
                  <p:spTgt spid="62"/>
                </p:tgtEl>
              </p:cMediaNode>
            </p:video>
          </p:childTnLst>
        </p:cTn>
      </p:par>
    </p:tnLst>
    <p:bldLst>
      <p:bldP spid="31" grpId="0" animBg="1"/>
      <p:bldP spid="40" grpId="0" animBg="1"/>
      <p:bldP spid="42" grpId="0" animBg="1"/>
      <p:bldP spid="42" grpId="1" animBg="1"/>
      <p:bldP spid="45" grpId="0" animBg="1"/>
      <p:bldP spid="50" grpId="0" animBg="1"/>
      <p:bldP spid="57" grpId="0" animBg="1"/>
      <p:bldP spid="57" grpId="1" animBg="1"/>
      <p:bldP spid="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684CF-F3F0-0318-45DA-0985DADF1D8C}"/>
            </a:ext>
          </a:extLst>
        </p:cNvPr>
        <p:cNvGrpSpPr/>
        <p:nvPr/>
      </p:nvGrpSpPr>
      <p:grpSpPr>
        <a:xfrm>
          <a:off x="0" y="0"/>
          <a:ext cx="0" cy="0"/>
          <a:chOff x="0" y="0"/>
          <a:chExt cx="0" cy="0"/>
        </a:xfrm>
      </p:grpSpPr>
      <p:grpSp>
        <p:nvGrpSpPr>
          <p:cNvPr id="40" name="Group 39">
            <a:extLst>
              <a:ext uri="{FF2B5EF4-FFF2-40B4-BE49-F238E27FC236}">
                <a16:creationId xmlns:a16="http://schemas.microsoft.com/office/drawing/2014/main" id="{E912752A-CDFA-BD8E-7003-3642DE3A2A94}"/>
              </a:ext>
            </a:extLst>
          </p:cNvPr>
          <p:cNvGrpSpPr/>
          <p:nvPr/>
        </p:nvGrpSpPr>
        <p:grpSpPr>
          <a:xfrm>
            <a:off x="121920" y="6005830"/>
            <a:ext cx="11851005" cy="2633980"/>
            <a:chOff x="192" y="9458"/>
            <a:chExt cx="18663" cy="4148"/>
          </a:xfrm>
        </p:grpSpPr>
        <p:pic>
          <p:nvPicPr>
            <p:cNvPr id="20" name="Picture 19">
              <a:extLst>
                <a:ext uri="{FF2B5EF4-FFF2-40B4-BE49-F238E27FC236}">
                  <a16:creationId xmlns:a16="http://schemas.microsoft.com/office/drawing/2014/main" id="{3E8D386D-736D-111A-C4D2-D2B08BD1220D}"/>
                </a:ext>
              </a:extLst>
            </p:cNvPr>
            <p:cNvPicPr>
              <a:picLocks noChangeAspect="1"/>
            </p:cNvPicPr>
            <p:nvPr/>
          </p:nvPicPr>
          <p:blipFill>
            <a:blip r:embed="rId3"/>
            <a:stretch>
              <a:fillRect/>
            </a:stretch>
          </p:blipFill>
          <p:spPr>
            <a:xfrm>
              <a:off x="14364" y="9751"/>
              <a:ext cx="1560" cy="3440"/>
            </a:xfrm>
            <a:prstGeom prst="rect">
              <a:avLst/>
            </a:prstGeom>
          </p:spPr>
        </p:pic>
        <p:pic>
          <p:nvPicPr>
            <p:cNvPr id="21" name="Picture 20">
              <a:extLst>
                <a:ext uri="{FF2B5EF4-FFF2-40B4-BE49-F238E27FC236}">
                  <a16:creationId xmlns:a16="http://schemas.microsoft.com/office/drawing/2014/main" id="{AC95BE1B-7BEC-B198-523A-526B81552390}"/>
                </a:ext>
              </a:extLst>
            </p:cNvPr>
            <p:cNvPicPr>
              <a:picLocks noChangeAspect="1"/>
            </p:cNvPicPr>
            <p:nvPr/>
          </p:nvPicPr>
          <p:blipFill>
            <a:blip r:embed="rId4"/>
            <a:stretch>
              <a:fillRect/>
            </a:stretch>
          </p:blipFill>
          <p:spPr>
            <a:xfrm>
              <a:off x="16005" y="9621"/>
              <a:ext cx="1450" cy="2950"/>
            </a:xfrm>
            <a:prstGeom prst="rect">
              <a:avLst/>
            </a:prstGeom>
          </p:spPr>
        </p:pic>
        <p:pic>
          <p:nvPicPr>
            <p:cNvPr id="22" name="Picture 21">
              <a:extLst>
                <a:ext uri="{FF2B5EF4-FFF2-40B4-BE49-F238E27FC236}">
                  <a16:creationId xmlns:a16="http://schemas.microsoft.com/office/drawing/2014/main" id="{B3128A95-689B-B7A8-1FA0-5779D931AD77}"/>
                </a:ext>
              </a:extLst>
            </p:cNvPr>
            <p:cNvPicPr>
              <a:picLocks noChangeAspect="1"/>
            </p:cNvPicPr>
            <p:nvPr/>
          </p:nvPicPr>
          <p:blipFill>
            <a:blip r:embed="rId5"/>
            <a:stretch>
              <a:fillRect/>
            </a:stretch>
          </p:blipFill>
          <p:spPr>
            <a:xfrm>
              <a:off x="9705" y="10013"/>
              <a:ext cx="1450" cy="1120"/>
            </a:xfrm>
            <a:prstGeom prst="rect">
              <a:avLst/>
            </a:prstGeom>
          </p:spPr>
        </p:pic>
        <p:pic>
          <p:nvPicPr>
            <p:cNvPr id="25" name="Picture 24">
              <a:extLst>
                <a:ext uri="{FF2B5EF4-FFF2-40B4-BE49-F238E27FC236}">
                  <a16:creationId xmlns:a16="http://schemas.microsoft.com/office/drawing/2014/main" id="{AFF0F765-11C6-DEB8-E915-366C3FBC385B}"/>
                </a:ext>
              </a:extLst>
            </p:cNvPr>
            <p:cNvPicPr>
              <a:picLocks noChangeAspect="1"/>
            </p:cNvPicPr>
            <p:nvPr/>
          </p:nvPicPr>
          <p:blipFill>
            <a:blip r:embed="rId5"/>
            <a:stretch>
              <a:fillRect/>
            </a:stretch>
          </p:blipFill>
          <p:spPr>
            <a:xfrm>
              <a:off x="11825" y="10013"/>
              <a:ext cx="1450" cy="1120"/>
            </a:xfrm>
            <a:prstGeom prst="rect">
              <a:avLst/>
            </a:prstGeom>
          </p:spPr>
        </p:pic>
        <p:pic>
          <p:nvPicPr>
            <p:cNvPr id="27" name="Picture 26">
              <a:extLst>
                <a:ext uri="{FF2B5EF4-FFF2-40B4-BE49-F238E27FC236}">
                  <a16:creationId xmlns:a16="http://schemas.microsoft.com/office/drawing/2014/main" id="{AF909861-4C77-9BFA-915A-DDE993A3D083}"/>
                </a:ext>
              </a:extLst>
            </p:cNvPr>
            <p:cNvPicPr>
              <a:picLocks noChangeAspect="1"/>
            </p:cNvPicPr>
            <p:nvPr/>
          </p:nvPicPr>
          <p:blipFill>
            <a:blip r:embed="rId5"/>
            <a:stretch>
              <a:fillRect/>
            </a:stretch>
          </p:blipFill>
          <p:spPr>
            <a:xfrm>
              <a:off x="17405" y="10173"/>
              <a:ext cx="1450" cy="1120"/>
            </a:xfrm>
            <a:prstGeom prst="rect">
              <a:avLst/>
            </a:prstGeom>
          </p:spPr>
        </p:pic>
        <p:pic>
          <p:nvPicPr>
            <p:cNvPr id="28" name="Picture 27">
              <a:extLst>
                <a:ext uri="{FF2B5EF4-FFF2-40B4-BE49-F238E27FC236}">
                  <a16:creationId xmlns:a16="http://schemas.microsoft.com/office/drawing/2014/main" id="{2339F7E1-FF6A-2337-8828-4C34DAD0706D}"/>
                </a:ext>
              </a:extLst>
            </p:cNvPr>
            <p:cNvPicPr>
              <a:picLocks noChangeAspect="1"/>
            </p:cNvPicPr>
            <p:nvPr/>
          </p:nvPicPr>
          <p:blipFill>
            <a:blip r:embed="rId5"/>
            <a:stretch>
              <a:fillRect/>
            </a:stretch>
          </p:blipFill>
          <p:spPr>
            <a:xfrm>
              <a:off x="8185" y="10166"/>
              <a:ext cx="1450" cy="1120"/>
            </a:xfrm>
            <a:prstGeom prst="rect">
              <a:avLst/>
            </a:prstGeom>
          </p:spPr>
        </p:pic>
        <p:pic>
          <p:nvPicPr>
            <p:cNvPr id="29" name="Picture 28">
              <a:extLst>
                <a:ext uri="{FF2B5EF4-FFF2-40B4-BE49-F238E27FC236}">
                  <a16:creationId xmlns:a16="http://schemas.microsoft.com/office/drawing/2014/main" id="{220382E2-8F97-B618-85EF-B17C1BA1A938}"/>
                </a:ext>
              </a:extLst>
            </p:cNvPr>
            <p:cNvPicPr>
              <a:picLocks noChangeAspect="1"/>
            </p:cNvPicPr>
            <p:nvPr/>
          </p:nvPicPr>
          <p:blipFill>
            <a:blip r:embed="rId6"/>
            <a:stretch>
              <a:fillRect/>
            </a:stretch>
          </p:blipFill>
          <p:spPr>
            <a:xfrm>
              <a:off x="600" y="10013"/>
              <a:ext cx="1140" cy="830"/>
            </a:xfrm>
            <a:prstGeom prst="rect">
              <a:avLst/>
            </a:prstGeom>
          </p:spPr>
        </p:pic>
        <p:pic>
          <p:nvPicPr>
            <p:cNvPr id="30" name="Picture 29">
              <a:extLst>
                <a:ext uri="{FF2B5EF4-FFF2-40B4-BE49-F238E27FC236}">
                  <a16:creationId xmlns:a16="http://schemas.microsoft.com/office/drawing/2014/main" id="{B77C2DE4-5338-942A-E88F-AC578748C760}"/>
                </a:ext>
              </a:extLst>
            </p:cNvPr>
            <p:cNvPicPr>
              <a:picLocks noChangeAspect="1"/>
            </p:cNvPicPr>
            <p:nvPr/>
          </p:nvPicPr>
          <p:blipFill>
            <a:blip r:embed="rId5"/>
            <a:stretch>
              <a:fillRect/>
            </a:stretch>
          </p:blipFill>
          <p:spPr>
            <a:xfrm>
              <a:off x="4725" y="10293"/>
              <a:ext cx="1450" cy="1120"/>
            </a:xfrm>
            <a:prstGeom prst="rect">
              <a:avLst/>
            </a:prstGeom>
          </p:spPr>
        </p:pic>
        <p:pic>
          <p:nvPicPr>
            <p:cNvPr id="33" name="Picture 32">
              <a:extLst>
                <a:ext uri="{FF2B5EF4-FFF2-40B4-BE49-F238E27FC236}">
                  <a16:creationId xmlns:a16="http://schemas.microsoft.com/office/drawing/2014/main" id="{651A5F2E-2680-5669-295F-A31F7A82ADBF}"/>
                </a:ext>
              </a:extLst>
            </p:cNvPr>
            <p:cNvPicPr>
              <a:picLocks noChangeAspect="1"/>
            </p:cNvPicPr>
            <p:nvPr/>
          </p:nvPicPr>
          <p:blipFill>
            <a:blip r:embed="rId3"/>
            <a:stretch>
              <a:fillRect/>
            </a:stretch>
          </p:blipFill>
          <p:spPr>
            <a:xfrm flipH="1">
              <a:off x="3165" y="10166"/>
              <a:ext cx="1560" cy="3440"/>
            </a:xfrm>
            <a:prstGeom prst="rect">
              <a:avLst/>
            </a:prstGeom>
          </p:spPr>
        </p:pic>
        <p:pic>
          <p:nvPicPr>
            <p:cNvPr id="35" name="Picture 34">
              <a:extLst>
                <a:ext uri="{FF2B5EF4-FFF2-40B4-BE49-F238E27FC236}">
                  <a16:creationId xmlns:a16="http://schemas.microsoft.com/office/drawing/2014/main" id="{BCC236A2-862A-D195-CA5E-1DE036C8E5A8}"/>
                </a:ext>
              </a:extLst>
            </p:cNvPr>
            <p:cNvPicPr>
              <a:picLocks noChangeAspect="1"/>
            </p:cNvPicPr>
            <p:nvPr/>
          </p:nvPicPr>
          <p:blipFill>
            <a:blip r:embed="rId7"/>
            <a:stretch>
              <a:fillRect/>
            </a:stretch>
          </p:blipFill>
          <p:spPr>
            <a:xfrm flipH="1">
              <a:off x="6248" y="9956"/>
              <a:ext cx="2310" cy="2210"/>
            </a:xfrm>
            <a:prstGeom prst="rect">
              <a:avLst/>
            </a:prstGeom>
          </p:spPr>
        </p:pic>
        <p:pic>
          <p:nvPicPr>
            <p:cNvPr id="37" name="Picture 36">
              <a:extLst>
                <a:ext uri="{FF2B5EF4-FFF2-40B4-BE49-F238E27FC236}">
                  <a16:creationId xmlns:a16="http://schemas.microsoft.com/office/drawing/2014/main" id="{BAAF9E8C-49F6-F8DD-AC5C-982FC51DF84D}"/>
                </a:ext>
              </a:extLst>
            </p:cNvPr>
            <p:cNvPicPr>
              <a:picLocks noChangeAspect="1"/>
            </p:cNvPicPr>
            <p:nvPr/>
          </p:nvPicPr>
          <p:blipFill>
            <a:blip r:embed="rId8"/>
            <a:stretch>
              <a:fillRect/>
            </a:stretch>
          </p:blipFill>
          <p:spPr>
            <a:xfrm>
              <a:off x="13453" y="9817"/>
              <a:ext cx="1360" cy="2070"/>
            </a:xfrm>
            <a:prstGeom prst="rect">
              <a:avLst/>
            </a:prstGeom>
          </p:spPr>
        </p:pic>
        <p:pic>
          <p:nvPicPr>
            <p:cNvPr id="38" name="Picture 37">
              <a:extLst>
                <a:ext uri="{FF2B5EF4-FFF2-40B4-BE49-F238E27FC236}">
                  <a16:creationId xmlns:a16="http://schemas.microsoft.com/office/drawing/2014/main" id="{2DB2CC23-B68C-DDAF-02F3-28B45DD47E2C}"/>
                </a:ext>
              </a:extLst>
            </p:cNvPr>
            <p:cNvPicPr>
              <a:picLocks noChangeAspect="1"/>
            </p:cNvPicPr>
            <p:nvPr/>
          </p:nvPicPr>
          <p:blipFill>
            <a:blip r:embed="rId7"/>
            <a:stretch>
              <a:fillRect/>
            </a:stretch>
          </p:blipFill>
          <p:spPr>
            <a:xfrm>
              <a:off x="1146" y="9621"/>
              <a:ext cx="2310" cy="2210"/>
            </a:xfrm>
            <a:prstGeom prst="rect">
              <a:avLst/>
            </a:prstGeom>
          </p:spPr>
        </p:pic>
        <p:pic>
          <p:nvPicPr>
            <p:cNvPr id="39" name="Picture 38">
              <a:extLst>
                <a:ext uri="{FF2B5EF4-FFF2-40B4-BE49-F238E27FC236}">
                  <a16:creationId xmlns:a16="http://schemas.microsoft.com/office/drawing/2014/main" id="{C7651737-0EB1-1896-2F0D-779C5EB8015F}"/>
                </a:ext>
              </a:extLst>
            </p:cNvPr>
            <p:cNvPicPr>
              <a:picLocks noChangeAspect="1"/>
            </p:cNvPicPr>
            <p:nvPr/>
          </p:nvPicPr>
          <p:blipFill>
            <a:blip r:embed="rId6"/>
            <a:stretch>
              <a:fillRect/>
            </a:stretch>
          </p:blipFill>
          <p:spPr>
            <a:xfrm>
              <a:off x="9242" y="9458"/>
              <a:ext cx="1140" cy="830"/>
            </a:xfrm>
            <a:prstGeom prst="rect">
              <a:avLst/>
            </a:prstGeom>
          </p:spPr>
        </p:pic>
        <p:pic>
          <p:nvPicPr>
            <p:cNvPr id="41" name="Picture 40">
              <a:extLst>
                <a:ext uri="{FF2B5EF4-FFF2-40B4-BE49-F238E27FC236}">
                  <a16:creationId xmlns:a16="http://schemas.microsoft.com/office/drawing/2014/main" id="{83DCB3B7-EE7B-FBA4-AAF6-88C9755A3493}"/>
                </a:ext>
              </a:extLst>
            </p:cNvPr>
            <p:cNvPicPr>
              <a:picLocks noChangeAspect="1"/>
            </p:cNvPicPr>
            <p:nvPr/>
          </p:nvPicPr>
          <p:blipFill>
            <a:blip r:embed="rId6"/>
            <a:stretch>
              <a:fillRect/>
            </a:stretch>
          </p:blipFill>
          <p:spPr>
            <a:xfrm>
              <a:off x="4339" y="9818"/>
              <a:ext cx="1140" cy="830"/>
            </a:xfrm>
            <a:prstGeom prst="rect">
              <a:avLst/>
            </a:prstGeom>
          </p:spPr>
        </p:pic>
        <p:pic>
          <p:nvPicPr>
            <p:cNvPr id="42" name="Picture 41">
              <a:extLst>
                <a:ext uri="{FF2B5EF4-FFF2-40B4-BE49-F238E27FC236}">
                  <a16:creationId xmlns:a16="http://schemas.microsoft.com/office/drawing/2014/main" id="{19387970-D3BF-4123-B392-695260E2CED8}"/>
                </a:ext>
              </a:extLst>
            </p:cNvPr>
            <p:cNvPicPr>
              <a:picLocks noChangeAspect="1"/>
            </p:cNvPicPr>
            <p:nvPr/>
          </p:nvPicPr>
          <p:blipFill>
            <a:blip r:embed="rId5"/>
            <a:stretch>
              <a:fillRect/>
            </a:stretch>
          </p:blipFill>
          <p:spPr>
            <a:xfrm>
              <a:off x="192" y="9458"/>
              <a:ext cx="1450" cy="1120"/>
            </a:xfrm>
            <a:prstGeom prst="rect">
              <a:avLst/>
            </a:prstGeom>
          </p:spPr>
        </p:pic>
      </p:grpSp>
      <p:pic>
        <p:nvPicPr>
          <p:cNvPr id="59" name="图片 20">
            <a:extLst>
              <a:ext uri="{FF2B5EF4-FFF2-40B4-BE49-F238E27FC236}">
                <a16:creationId xmlns:a16="http://schemas.microsoft.com/office/drawing/2014/main" id="{F0F37588-6EB9-A27F-26B2-F2FA19A772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pic>
        <p:nvPicPr>
          <p:cNvPr id="71" name="Picture 70" descr="Picture10">
            <a:extLst>
              <a:ext uri="{FF2B5EF4-FFF2-40B4-BE49-F238E27FC236}">
                <a16:creationId xmlns:a16="http://schemas.microsoft.com/office/drawing/2014/main" id="{A0EA18EA-D615-6A9A-0137-D7CA5AC0E903}"/>
              </a:ext>
            </a:extLst>
          </p:cNvPr>
          <p:cNvPicPr>
            <a:picLocks noChangeAspect="1"/>
          </p:cNvPicPr>
          <p:nvPr/>
        </p:nvPicPr>
        <p:blipFill>
          <a:blip r:embed="rId10"/>
          <a:stretch>
            <a:fillRect/>
          </a:stretch>
        </p:blipFill>
        <p:spPr>
          <a:xfrm>
            <a:off x="-431616" y="50438"/>
            <a:ext cx="4175760" cy="1151890"/>
          </a:xfrm>
          <a:prstGeom prst="rect">
            <a:avLst/>
          </a:prstGeom>
        </p:spPr>
      </p:pic>
      <p:sp>
        <p:nvSpPr>
          <p:cNvPr id="31" name="文本框 14">
            <a:extLst>
              <a:ext uri="{FF2B5EF4-FFF2-40B4-BE49-F238E27FC236}">
                <a16:creationId xmlns:a16="http://schemas.microsoft.com/office/drawing/2014/main" id="{1BD53EDD-17B1-DDF0-641C-5A8B7D08FBA8}"/>
              </a:ext>
            </a:extLst>
          </p:cNvPr>
          <p:cNvSpPr txBox="1"/>
          <p:nvPr/>
        </p:nvSpPr>
        <p:spPr>
          <a:xfrm>
            <a:off x="1409065" y="1977122"/>
            <a:ext cx="10782935" cy="1200329"/>
          </a:xfrm>
          <a:prstGeom prst="rect">
            <a:avLst/>
          </a:prstGeom>
          <a:noFill/>
        </p:spPr>
        <p:txBody>
          <a:bodyPr wrap="square" rtlCol="0">
            <a:spAutoFit/>
          </a:bodyPr>
          <a:lstStyle/>
          <a:p>
            <a:pPr lvl="0" algn="just"/>
            <a:r>
              <a:rPr lang="vi-VN" sz="3600" b="1" dirty="0">
                <a:solidFill>
                  <a:prstClr val="black"/>
                </a:solidFill>
                <a:latin typeface="Times New Roman" panose="02020603050405020304" pitchFamily="18" charset="0"/>
                <a:cs typeface="Times New Roman" panose="02020603050405020304" pitchFamily="18" charset="0"/>
                <a:sym typeface="+mn-ea"/>
              </a:rPr>
              <a:t>Theo em, vì sao Quy có thể làm được bài văn mà không cần nhìn bức tường có nhiều phép lạ nữa?</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sp>
        <p:nvSpPr>
          <p:cNvPr id="32" name="椭圆 5">
            <a:extLst>
              <a:ext uri="{FF2B5EF4-FFF2-40B4-BE49-F238E27FC236}">
                <a16:creationId xmlns:a16="http://schemas.microsoft.com/office/drawing/2014/main" id="{76FF8713-439B-68C8-BB0E-A330AF10D608}"/>
              </a:ext>
            </a:extLst>
          </p:cNvPr>
          <p:cNvSpPr>
            <a:spLocks noChangeArrowheads="1"/>
          </p:cNvSpPr>
          <p:nvPr/>
        </p:nvSpPr>
        <p:spPr bwMode="auto">
          <a:xfrm>
            <a:off x="533358" y="226831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FZHei-B01S" panose="02010601030101010101" pitchFamily="2" charset="-122"/>
            </a:endParaRPr>
          </a:p>
        </p:txBody>
      </p:sp>
    </p:spTree>
    <p:extLst>
      <p:ext uri="{BB962C8B-B14F-4D97-AF65-F5344CB8AC3E}">
        <p14:creationId xmlns:p14="http://schemas.microsoft.com/office/powerpoint/2010/main" val="138979777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900" decel="100000" fill="hold"/>
                                        <p:tgtEl>
                                          <p:spTgt spid="3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900" decel="100000" fill="hold"/>
                                        <p:tgtEl>
                                          <p:spTgt spid="3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animBg="1"/>
      <p:bldP spid="3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11261217" cy="2499467"/>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en-US" sz="3600" b="1" dirty="0">
                <a:solidFill>
                  <a:prstClr val="black"/>
                </a:solidFill>
                <a:latin typeface="Calibri" panose="020F0502020204030204" pitchFamily="34" charset="0"/>
                <a:cs typeface="Calibri" panose="020F0502020204030204" pitchFamily="34" charset="0"/>
                <a:sym typeface="+mn-ea"/>
              </a:rPr>
              <a:t>Quy </a:t>
            </a:r>
            <a:r>
              <a:rPr lang="en-US" sz="3600" b="1" dirty="0" err="1">
                <a:solidFill>
                  <a:prstClr val="black"/>
                </a:solidFill>
                <a:latin typeface="Calibri" panose="020F0502020204030204" pitchFamily="34" charset="0"/>
                <a:cs typeface="Calibri" panose="020F0502020204030204" pitchFamily="34" charset="0"/>
                <a:sym typeface="+mn-ea"/>
              </a:rPr>
              <a:t>đã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viết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nhờ</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sự</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hướng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dẫn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bố</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hiểu</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rằng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để</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được</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một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cơn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cần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dựa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những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gì</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mình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quan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sát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ghi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nhớ</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hợp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trí</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tưởng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tượng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phong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phú</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2" name="Picture 1">
            <a:extLst>
              <a:ext uri="{FF2B5EF4-FFF2-40B4-BE49-F238E27FC236}">
                <a16:creationId xmlns:a16="http://schemas.microsoft.com/office/drawing/2014/main" id="{A1453097-8FF4-4BA0-415A-D19EA8634139}"/>
              </a:ext>
            </a:extLst>
          </p:cNvPr>
          <p:cNvPicPr>
            <a:picLocks noChangeAspect="1"/>
          </p:cNvPicPr>
          <p:nvPr/>
        </p:nvPicPr>
        <p:blipFill>
          <a:blip r:embed="rId4"/>
          <a:stretch>
            <a:fillRect/>
          </a:stretch>
        </p:blipFill>
        <p:spPr>
          <a:xfrm>
            <a:off x="6270308" y="4185848"/>
            <a:ext cx="5921692" cy="2607381"/>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F73C0-14E9-F556-70E5-78D829DC9CC7}"/>
            </a:ext>
          </a:extLst>
        </p:cNvPr>
        <p:cNvGrpSpPr/>
        <p:nvPr/>
      </p:nvGrpSpPr>
      <p:grpSpPr>
        <a:xfrm>
          <a:off x="0" y="0"/>
          <a:ext cx="0" cy="0"/>
          <a:chOff x="0" y="0"/>
          <a:chExt cx="0" cy="0"/>
        </a:xfrm>
      </p:grpSpPr>
      <p:grpSp>
        <p:nvGrpSpPr>
          <p:cNvPr id="40" name="Group 39">
            <a:extLst>
              <a:ext uri="{FF2B5EF4-FFF2-40B4-BE49-F238E27FC236}">
                <a16:creationId xmlns:a16="http://schemas.microsoft.com/office/drawing/2014/main" id="{069F09D8-7591-022E-1A3C-34FD04B39BD0}"/>
              </a:ext>
            </a:extLst>
          </p:cNvPr>
          <p:cNvGrpSpPr/>
          <p:nvPr/>
        </p:nvGrpSpPr>
        <p:grpSpPr>
          <a:xfrm>
            <a:off x="121920" y="6005830"/>
            <a:ext cx="11851005" cy="2633980"/>
            <a:chOff x="192" y="9458"/>
            <a:chExt cx="18663" cy="4148"/>
          </a:xfrm>
        </p:grpSpPr>
        <p:pic>
          <p:nvPicPr>
            <p:cNvPr id="20" name="Picture 19">
              <a:extLst>
                <a:ext uri="{FF2B5EF4-FFF2-40B4-BE49-F238E27FC236}">
                  <a16:creationId xmlns:a16="http://schemas.microsoft.com/office/drawing/2014/main" id="{9B313A52-A0FB-E6F6-DDAF-968463338C4E}"/>
                </a:ext>
              </a:extLst>
            </p:cNvPr>
            <p:cNvPicPr>
              <a:picLocks noChangeAspect="1"/>
            </p:cNvPicPr>
            <p:nvPr/>
          </p:nvPicPr>
          <p:blipFill>
            <a:blip r:embed="rId3"/>
            <a:stretch>
              <a:fillRect/>
            </a:stretch>
          </p:blipFill>
          <p:spPr>
            <a:xfrm>
              <a:off x="14364" y="9751"/>
              <a:ext cx="1560" cy="3440"/>
            </a:xfrm>
            <a:prstGeom prst="rect">
              <a:avLst/>
            </a:prstGeom>
          </p:spPr>
        </p:pic>
        <p:pic>
          <p:nvPicPr>
            <p:cNvPr id="21" name="Picture 20">
              <a:extLst>
                <a:ext uri="{FF2B5EF4-FFF2-40B4-BE49-F238E27FC236}">
                  <a16:creationId xmlns:a16="http://schemas.microsoft.com/office/drawing/2014/main" id="{C3E877B3-202B-2437-7B44-EAA462D8BA4D}"/>
                </a:ext>
              </a:extLst>
            </p:cNvPr>
            <p:cNvPicPr>
              <a:picLocks noChangeAspect="1"/>
            </p:cNvPicPr>
            <p:nvPr/>
          </p:nvPicPr>
          <p:blipFill>
            <a:blip r:embed="rId4"/>
            <a:stretch>
              <a:fillRect/>
            </a:stretch>
          </p:blipFill>
          <p:spPr>
            <a:xfrm>
              <a:off x="16005" y="9621"/>
              <a:ext cx="1450" cy="2950"/>
            </a:xfrm>
            <a:prstGeom prst="rect">
              <a:avLst/>
            </a:prstGeom>
          </p:spPr>
        </p:pic>
        <p:pic>
          <p:nvPicPr>
            <p:cNvPr id="22" name="Picture 21">
              <a:extLst>
                <a:ext uri="{FF2B5EF4-FFF2-40B4-BE49-F238E27FC236}">
                  <a16:creationId xmlns:a16="http://schemas.microsoft.com/office/drawing/2014/main" id="{6D7834E4-983C-777A-A0A8-0B6667A99F1D}"/>
                </a:ext>
              </a:extLst>
            </p:cNvPr>
            <p:cNvPicPr>
              <a:picLocks noChangeAspect="1"/>
            </p:cNvPicPr>
            <p:nvPr/>
          </p:nvPicPr>
          <p:blipFill>
            <a:blip r:embed="rId5"/>
            <a:stretch>
              <a:fillRect/>
            </a:stretch>
          </p:blipFill>
          <p:spPr>
            <a:xfrm>
              <a:off x="9705" y="10013"/>
              <a:ext cx="1450" cy="1120"/>
            </a:xfrm>
            <a:prstGeom prst="rect">
              <a:avLst/>
            </a:prstGeom>
          </p:spPr>
        </p:pic>
        <p:pic>
          <p:nvPicPr>
            <p:cNvPr id="25" name="Picture 24">
              <a:extLst>
                <a:ext uri="{FF2B5EF4-FFF2-40B4-BE49-F238E27FC236}">
                  <a16:creationId xmlns:a16="http://schemas.microsoft.com/office/drawing/2014/main" id="{912CAF90-1EB4-DC8A-DDBF-7C16F786F7CD}"/>
                </a:ext>
              </a:extLst>
            </p:cNvPr>
            <p:cNvPicPr>
              <a:picLocks noChangeAspect="1"/>
            </p:cNvPicPr>
            <p:nvPr/>
          </p:nvPicPr>
          <p:blipFill>
            <a:blip r:embed="rId5"/>
            <a:stretch>
              <a:fillRect/>
            </a:stretch>
          </p:blipFill>
          <p:spPr>
            <a:xfrm>
              <a:off x="11825" y="10013"/>
              <a:ext cx="1450" cy="1120"/>
            </a:xfrm>
            <a:prstGeom prst="rect">
              <a:avLst/>
            </a:prstGeom>
          </p:spPr>
        </p:pic>
        <p:pic>
          <p:nvPicPr>
            <p:cNvPr id="27" name="Picture 26">
              <a:extLst>
                <a:ext uri="{FF2B5EF4-FFF2-40B4-BE49-F238E27FC236}">
                  <a16:creationId xmlns:a16="http://schemas.microsoft.com/office/drawing/2014/main" id="{81EC144E-C136-4788-A3F0-8CA2B68E7C97}"/>
                </a:ext>
              </a:extLst>
            </p:cNvPr>
            <p:cNvPicPr>
              <a:picLocks noChangeAspect="1"/>
            </p:cNvPicPr>
            <p:nvPr/>
          </p:nvPicPr>
          <p:blipFill>
            <a:blip r:embed="rId5"/>
            <a:stretch>
              <a:fillRect/>
            </a:stretch>
          </p:blipFill>
          <p:spPr>
            <a:xfrm>
              <a:off x="17405" y="10173"/>
              <a:ext cx="1450" cy="1120"/>
            </a:xfrm>
            <a:prstGeom prst="rect">
              <a:avLst/>
            </a:prstGeom>
          </p:spPr>
        </p:pic>
        <p:pic>
          <p:nvPicPr>
            <p:cNvPr id="28" name="Picture 27">
              <a:extLst>
                <a:ext uri="{FF2B5EF4-FFF2-40B4-BE49-F238E27FC236}">
                  <a16:creationId xmlns:a16="http://schemas.microsoft.com/office/drawing/2014/main" id="{C356F4DF-2903-E3D4-2504-F6F0C280F05C}"/>
                </a:ext>
              </a:extLst>
            </p:cNvPr>
            <p:cNvPicPr>
              <a:picLocks noChangeAspect="1"/>
            </p:cNvPicPr>
            <p:nvPr/>
          </p:nvPicPr>
          <p:blipFill>
            <a:blip r:embed="rId5"/>
            <a:stretch>
              <a:fillRect/>
            </a:stretch>
          </p:blipFill>
          <p:spPr>
            <a:xfrm>
              <a:off x="8185" y="10166"/>
              <a:ext cx="1450" cy="1120"/>
            </a:xfrm>
            <a:prstGeom prst="rect">
              <a:avLst/>
            </a:prstGeom>
          </p:spPr>
        </p:pic>
        <p:pic>
          <p:nvPicPr>
            <p:cNvPr id="29" name="Picture 28">
              <a:extLst>
                <a:ext uri="{FF2B5EF4-FFF2-40B4-BE49-F238E27FC236}">
                  <a16:creationId xmlns:a16="http://schemas.microsoft.com/office/drawing/2014/main" id="{C86C9AC1-5915-8C35-F6A0-95F84A12DD45}"/>
                </a:ext>
              </a:extLst>
            </p:cNvPr>
            <p:cNvPicPr>
              <a:picLocks noChangeAspect="1"/>
            </p:cNvPicPr>
            <p:nvPr/>
          </p:nvPicPr>
          <p:blipFill>
            <a:blip r:embed="rId6"/>
            <a:stretch>
              <a:fillRect/>
            </a:stretch>
          </p:blipFill>
          <p:spPr>
            <a:xfrm>
              <a:off x="600" y="10013"/>
              <a:ext cx="1140" cy="830"/>
            </a:xfrm>
            <a:prstGeom prst="rect">
              <a:avLst/>
            </a:prstGeom>
          </p:spPr>
        </p:pic>
        <p:pic>
          <p:nvPicPr>
            <p:cNvPr id="30" name="Picture 29">
              <a:extLst>
                <a:ext uri="{FF2B5EF4-FFF2-40B4-BE49-F238E27FC236}">
                  <a16:creationId xmlns:a16="http://schemas.microsoft.com/office/drawing/2014/main" id="{C8743F1F-2D8B-BF56-DE45-7B5528D57C58}"/>
                </a:ext>
              </a:extLst>
            </p:cNvPr>
            <p:cNvPicPr>
              <a:picLocks noChangeAspect="1"/>
            </p:cNvPicPr>
            <p:nvPr/>
          </p:nvPicPr>
          <p:blipFill>
            <a:blip r:embed="rId5"/>
            <a:stretch>
              <a:fillRect/>
            </a:stretch>
          </p:blipFill>
          <p:spPr>
            <a:xfrm>
              <a:off x="4725" y="10293"/>
              <a:ext cx="1450" cy="1120"/>
            </a:xfrm>
            <a:prstGeom prst="rect">
              <a:avLst/>
            </a:prstGeom>
          </p:spPr>
        </p:pic>
        <p:pic>
          <p:nvPicPr>
            <p:cNvPr id="33" name="Picture 32">
              <a:extLst>
                <a:ext uri="{FF2B5EF4-FFF2-40B4-BE49-F238E27FC236}">
                  <a16:creationId xmlns:a16="http://schemas.microsoft.com/office/drawing/2014/main" id="{BBA02072-57D8-7177-1E2A-E8D32ED19074}"/>
                </a:ext>
              </a:extLst>
            </p:cNvPr>
            <p:cNvPicPr>
              <a:picLocks noChangeAspect="1"/>
            </p:cNvPicPr>
            <p:nvPr/>
          </p:nvPicPr>
          <p:blipFill>
            <a:blip r:embed="rId3"/>
            <a:stretch>
              <a:fillRect/>
            </a:stretch>
          </p:blipFill>
          <p:spPr>
            <a:xfrm flipH="1">
              <a:off x="3165" y="10166"/>
              <a:ext cx="1560" cy="3440"/>
            </a:xfrm>
            <a:prstGeom prst="rect">
              <a:avLst/>
            </a:prstGeom>
          </p:spPr>
        </p:pic>
        <p:pic>
          <p:nvPicPr>
            <p:cNvPr id="35" name="Picture 34">
              <a:extLst>
                <a:ext uri="{FF2B5EF4-FFF2-40B4-BE49-F238E27FC236}">
                  <a16:creationId xmlns:a16="http://schemas.microsoft.com/office/drawing/2014/main" id="{5C45CF8D-28FA-D922-8868-7D953BB5778F}"/>
                </a:ext>
              </a:extLst>
            </p:cNvPr>
            <p:cNvPicPr>
              <a:picLocks noChangeAspect="1"/>
            </p:cNvPicPr>
            <p:nvPr/>
          </p:nvPicPr>
          <p:blipFill>
            <a:blip r:embed="rId7"/>
            <a:stretch>
              <a:fillRect/>
            </a:stretch>
          </p:blipFill>
          <p:spPr>
            <a:xfrm flipH="1">
              <a:off x="6248" y="9956"/>
              <a:ext cx="2310" cy="2210"/>
            </a:xfrm>
            <a:prstGeom prst="rect">
              <a:avLst/>
            </a:prstGeom>
          </p:spPr>
        </p:pic>
        <p:pic>
          <p:nvPicPr>
            <p:cNvPr id="37" name="Picture 36">
              <a:extLst>
                <a:ext uri="{FF2B5EF4-FFF2-40B4-BE49-F238E27FC236}">
                  <a16:creationId xmlns:a16="http://schemas.microsoft.com/office/drawing/2014/main" id="{A4053013-9C69-B6D1-7A73-59BA823E01CC}"/>
                </a:ext>
              </a:extLst>
            </p:cNvPr>
            <p:cNvPicPr>
              <a:picLocks noChangeAspect="1"/>
            </p:cNvPicPr>
            <p:nvPr/>
          </p:nvPicPr>
          <p:blipFill>
            <a:blip r:embed="rId8"/>
            <a:stretch>
              <a:fillRect/>
            </a:stretch>
          </p:blipFill>
          <p:spPr>
            <a:xfrm>
              <a:off x="13453" y="9817"/>
              <a:ext cx="1360" cy="2070"/>
            </a:xfrm>
            <a:prstGeom prst="rect">
              <a:avLst/>
            </a:prstGeom>
          </p:spPr>
        </p:pic>
        <p:pic>
          <p:nvPicPr>
            <p:cNvPr id="38" name="Picture 37">
              <a:extLst>
                <a:ext uri="{FF2B5EF4-FFF2-40B4-BE49-F238E27FC236}">
                  <a16:creationId xmlns:a16="http://schemas.microsoft.com/office/drawing/2014/main" id="{363A588E-87A5-B5E8-27D3-363EAFD05F6F}"/>
                </a:ext>
              </a:extLst>
            </p:cNvPr>
            <p:cNvPicPr>
              <a:picLocks noChangeAspect="1"/>
            </p:cNvPicPr>
            <p:nvPr/>
          </p:nvPicPr>
          <p:blipFill>
            <a:blip r:embed="rId7"/>
            <a:stretch>
              <a:fillRect/>
            </a:stretch>
          </p:blipFill>
          <p:spPr>
            <a:xfrm>
              <a:off x="1146" y="9621"/>
              <a:ext cx="2310" cy="2210"/>
            </a:xfrm>
            <a:prstGeom prst="rect">
              <a:avLst/>
            </a:prstGeom>
          </p:spPr>
        </p:pic>
        <p:pic>
          <p:nvPicPr>
            <p:cNvPr id="39" name="Picture 38">
              <a:extLst>
                <a:ext uri="{FF2B5EF4-FFF2-40B4-BE49-F238E27FC236}">
                  <a16:creationId xmlns:a16="http://schemas.microsoft.com/office/drawing/2014/main" id="{19F15AC1-8078-56B1-F5D6-55A08F9AF2A6}"/>
                </a:ext>
              </a:extLst>
            </p:cNvPr>
            <p:cNvPicPr>
              <a:picLocks noChangeAspect="1"/>
            </p:cNvPicPr>
            <p:nvPr/>
          </p:nvPicPr>
          <p:blipFill>
            <a:blip r:embed="rId6"/>
            <a:stretch>
              <a:fillRect/>
            </a:stretch>
          </p:blipFill>
          <p:spPr>
            <a:xfrm>
              <a:off x="9242" y="9458"/>
              <a:ext cx="1140" cy="830"/>
            </a:xfrm>
            <a:prstGeom prst="rect">
              <a:avLst/>
            </a:prstGeom>
          </p:spPr>
        </p:pic>
        <p:pic>
          <p:nvPicPr>
            <p:cNvPr id="41" name="Picture 40">
              <a:extLst>
                <a:ext uri="{FF2B5EF4-FFF2-40B4-BE49-F238E27FC236}">
                  <a16:creationId xmlns:a16="http://schemas.microsoft.com/office/drawing/2014/main" id="{44823D4C-6424-B15C-C32E-0BD7B7FE142D}"/>
                </a:ext>
              </a:extLst>
            </p:cNvPr>
            <p:cNvPicPr>
              <a:picLocks noChangeAspect="1"/>
            </p:cNvPicPr>
            <p:nvPr/>
          </p:nvPicPr>
          <p:blipFill>
            <a:blip r:embed="rId6"/>
            <a:stretch>
              <a:fillRect/>
            </a:stretch>
          </p:blipFill>
          <p:spPr>
            <a:xfrm>
              <a:off x="4339" y="9818"/>
              <a:ext cx="1140" cy="830"/>
            </a:xfrm>
            <a:prstGeom prst="rect">
              <a:avLst/>
            </a:prstGeom>
          </p:spPr>
        </p:pic>
        <p:pic>
          <p:nvPicPr>
            <p:cNvPr id="42" name="Picture 41">
              <a:extLst>
                <a:ext uri="{FF2B5EF4-FFF2-40B4-BE49-F238E27FC236}">
                  <a16:creationId xmlns:a16="http://schemas.microsoft.com/office/drawing/2014/main" id="{04D46C00-B407-FFE9-2151-6BA82AA8E063}"/>
                </a:ext>
              </a:extLst>
            </p:cNvPr>
            <p:cNvPicPr>
              <a:picLocks noChangeAspect="1"/>
            </p:cNvPicPr>
            <p:nvPr/>
          </p:nvPicPr>
          <p:blipFill>
            <a:blip r:embed="rId5"/>
            <a:stretch>
              <a:fillRect/>
            </a:stretch>
          </p:blipFill>
          <p:spPr>
            <a:xfrm>
              <a:off x="192" y="9458"/>
              <a:ext cx="1450" cy="1120"/>
            </a:xfrm>
            <a:prstGeom prst="rect">
              <a:avLst/>
            </a:prstGeom>
          </p:spPr>
        </p:pic>
      </p:grpSp>
      <p:pic>
        <p:nvPicPr>
          <p:cNvPr id="59" name="图片 20">
            <a:extLst>
              <a:ext uri="{FF2B5EF4-FFF2-40B4-BE49-F238E27FC236}">
                <a16:creationId xmlns:a16="http://schemas.microsoft.com/office/drawing/2014/main" id="{34A80876-F77A-E91F-88A7-5A72E440DF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pic>
        <p:nvPicPr>
          <p:cNvPr id="71" name="Picture 70" descr="Picture10">
            <a:extLst>
              <a:ext uri="{FF2B5EF4-FFF2-40B4-BE49-F238E27FC236}">
                <a16:creationId xmlns:a16="http://schemas.microsoft.com/office/drawing/2014/main" id="{D1513509-921E-BC58-886C-241B32A25839}"/>
              </a:ext>
            </a:extLst>
          </p:cNvPr>
          <p:cNvPicPr>
            <a:picLocks noChangeAspect="1"/>
          </p:cNvPicPr>
          <p:nvPr/>
        </p:nvPicPr>
        <p:blipFill>
          <a:blip r:embed="rId10"/>
          <a:stretch>
            <a:fillRect/>
          </a:stretch>
        </p:blipFill>
        <p:spPr>
          <a:xfrm>
            <a:off x="106680" y="130257"/>
            <a:ext cx="4175760" cy="1151890"/>
          </a:xfrm>
          <a:prstGeom prst="rect">
            <a:avLst/>
          </a:prstGeom>
        </p:spPr>
      </p:pic>
      <p:sp>
        <p:nvSpPr>
          <p:cNvPr id="3" name="TextBox 2">
            <a:extLst>
              <a:ext uri="{FF2B5EF4-FFF2-40B4-BE49-F238E27FC236}">
                <a16:creationId xmlns:a16="http://schemas.microsoft.com/office/drawing/2014/main" id="{E4C558FD-D5F3-B6A7-6419-B7EAB88D297F}"/>
              </a:ext>
            </a:extLst>
          </p:cNvPr>
          <p:cNvSpPr txBox="1"/>
          <p:nvPr/>
        </p:nvSpPr>
        <p:spPr>
          <a:xfrm>
            <a:off x="1042670" y="1818968"/>
            <a:ext cx="9517175" cy="646331"/>
          </a:xfrm>
          <a:prstGeom prst="rect">
            <a:avLst/>
          </a:prstGeom>
          <a:noFill/>
        </p:spPr>
        <p:txBody>
          <a:bodyPr wrap="square" rtlCol="0">
            <a:spAutoFit/>
          </a:bodyPr>
          <a:lstStyle/>
          <a:p>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002191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1DD1D-038D-E6F2-AE7C-5E9A50937613}"/>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1A2786A3-3412-1E83-DD80-D2B157463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51AB7DDA-D4A8-03DB-C503-2546CF7FDF0C}"/>
              </a:ext>
            </a:extLst>
          </p:cNvPr>
          <p:cNvGrpSpPr/>
          <p:nvPr/>
        </p:nvGrpSpPr>
        <p:grpSpPr>
          <a:xfrm>
            <a:off x="0" y="0"/>
            <a:ext cx="12192000" cy="2526469"/>
            <a:chOff x="0" y="0"/>
            <a:chExt cx="12192000" cy="2526469"/>
          </a:xfrm>
        </p:grpSpPr>
        <p:pic>
          <p:nvPicPr>
            <p:cNvPr id="6" name="图片 5">
              <a:extLst>
                <a:ext uri="{FF2B5EF4-FFF2-40B4-BE49-F238E27FC236}">
                  <a16:creationId xmlns:a16="http://schemas.microsoft.com/office/drawing/2014/main" id="{E8AC452C-B453-0B97-14A5-338F1435E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958FD05C-1585-1CFF-8816-8C424B4B87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a:extLst>
              <a:ext uri="{FF2B5EF4-FFF2-40B4-BE49-F238E27FC236}">
                <a16:creationId xmlns:a16="http://schemas.microsoft.com/office/drawing/2014/main" id="{8F95FA2C-0B52-FC71-0BEB-2AD074CA243B}"/>
              </a:ext>
            </a:extLst>
          </p:cNvPr>
          <p:cNvGrpSpPr/>
          <p:nvPr/>
        </p:nvGrpSpPr>
        <p:grpSpPr>
          <a:xfrm>
            <a:off x="6350" y="821055"/>
            <a:ext cx="12702540" cy="7830820"/>
            <a:chOff x="-50" y="1293"/>
            <a:chExt cx="20004" cy="12332"/>
          </a:xfrm>
        </p:grpSpPr>
        <p:grpSp>
          <p:nvGrpSpPr>
            <p:cNvPr id="26" name="Group 25">
              <a:extLst>
                <a:ext uri="{FF2B5EF4-FFF2-40B4-BE49-F238E27FC236}">
                  <a16:creationId xmlns:a16="http://schemas.microsoft.com/office/drawing/2014/main" id="{A9E95874-8A41-D14C-D75B-2C73FE472FD5}"/>
                </a:ext>
              </a:extLst>
            </p:cNvPr>
            <p:cNvGrpSpPr/>
            <p:nvPr/>
          </p:nvGrpSpPr>
          <p:grpSpPr>
            <a:xfrm>
              <a:off x="-50" y="1293"/>
              <a:ext cx="20005" cy="12333"/>
              <a:chOff x="0" y="1180"/>
              <a:chExt cx="20005" cy="12333"/>
            </a:xfrm>
          </p:grpSpPr>
          <p:pic>
            <p:nvPicPr>
              <p:cNvPr id="10" name="Picture 9">
                <a:extLst>
                  <a:ext uri="{FF2B5EF4-FFF2-40B4-BE49-F238E27FC236}">
                    <a16:creationId xmlns:a16="http://schemas.microsoft.com/office/drawing/2014/main" id="{B9A39498-8781-A651-18E7-24EA26C034BF}"/>
                  </a:ext>
                </a:extLst>
              </p:cNvPr>
              <p:cNvPicPr>
                <a:picLocks noChangeAspect="1"/>
              </p:cNvPicPr>
              <p:nvPr/>
            </p:nvPicPr>
            <p:blipFill>
              <a:blip r:embed="rId6"/>
              <a:stretch>
                <a:fillRect/>
              </a:stretch>
            </p:blipFill>
            <p:spPr>
              <a:xfrm>
                <a:off x="13255" y="9285"/>
                <a:ext cx="1560" cy="3440"/>
              </a:xfrm>
              <a:prstGeom prst="rect">
                <a:avLst/>
              </a:prstGeom>
            </p:spPr>
          </p:pic>
          <p:pic>
            <p:nvPicPr>
              <p:cNvPr id="12" name="Picture 11">
                <a:extLst>
                  <a:ext uri="{FF2B5EF4-FFF2-40B4-BE49-F238E27FC236}">
                    <a16:creationId xmlns:a16="http://schemas.microsoft.com/office/drawing/2014/main" id="{8A95F178-7736-8774-9FE1-0E656471C100}"/>
                  </a:ext>
                </a:extLst>
              </p:cNvPr>
              <p:cNvPicPr>
                <a:picLocks noChangeAspect="1"/>
              </p:cNvPicPr>
              <p:nvPr/>
            </p:nvPicPr>
            <p:blipFill>
              <a:blip r:embed="rId7"/>
              <a:stretch>
                <a:fillRect/>
              </a:stretch>
            </p:blipFill>
            <p:spPr>
              <a:xfrm>
                <a:off x="14815" y="9285"/>
                <a:ext cx="1450" cy="2950"/>
              </a:xfrm>
              <a:prstGeom prst="rect">
                <a:avLst/>
              </a:prstGeom>
            </p:spPr>
          </p:pic>
          <p:pic>
            <p:nvPicPr>
              <p:cNvPr id="13" name="Picture 12">
                <a:extLst>
                  <a:ext uri="{FF2B5EF4-FFF2-40B4-BE49-F238E27FC236}">
                    <a16:creationId xmlns:a16="http://schemas.microsoft.com/office/drawing/2014/main" id="{2B0E21D6-CFA2-9DDD-93B0-8E14F06F36F4}"/>
                  </a:ext>
                </a:extLst>
              </p:cNvPr>
              <p:cNvPicPr>
                <a:picLocks noChangeAspect="1"/>
              </p:cNvPicPr>
              <p:nvPr/>
            </p:nvPicPr>
            <p:blipFill>
              <a:blip r:embed="rId8"/>
              <a:stretch>
                <a:fillRect/>
              </a:stretch>
            </p:blipFill>
            <p:spPr>
              <a:xfrm>
                <a:off x="10375" y="9920"/>
                <a:ext cx="1450" cy="1120"/>
              </a:xfrm>
              <a:prstGeom prst="rect">
                <a:avLst/>
              </a:prstGeom>
            </p:spPr>
          </p:pic>
          <p:pic>
            <p:nvPicPr>
              <p:cNvPr id="14" name="Picture 13">
                <a:extLst>
                  <a:ext uri="{FF2B5EF4-FFF2-40B4-BE49-F238E27FC236}">
                    <a16:creationId xmlns:a16="http://schemas.microsoft.com/office/drawing/2014/main" id="{6868ECF6-321E-5C46-76BE-3B906E82AEAF}"/>
                  </a:ext>
                </a:extLst>
              </p:cNvPr>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a:extLst>
                  <a:ext uri="{FF2B5EF4-FFF2-40B4-BE49-F238E27FC236}">
                    <a16:creationId xmlns:a16="http://schemas.microsoft.com/office/drawing/2014/main" id="{6E19AD26-D832-A548-46C4-8D8A56125847}"/>
                  </a:ext>
                </a:extLst>
              </p:cNvPr>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a:extLst>
                  <a:ext uri="{FF2B5EF4-FFF2-40B4-BE49-F238E27FC236}">
                    <a16:creationId xmlns:a16="http://schemas.microsoft.com/office/drawing/2014/main" id="{2FD46913-C8CB-3B24-3E6F-614BC71E4244}"/>
                  </a:ext>
                </a:extLst>
              </p:cNvPr>
              <p:cNvPicPr>
                <a:picLocks noChangeAspect="1"/>
              </p:cNvPicPr>
              <p:nvPr/>
            </p:nvPicPr>
            <p:blipFill>
              <a:blip r:embed="rId8"/>
              <a:stretch>
                <a:fillRect/>
              </a:stretch>
            </p:blipFill>
            <p:spPr>
              <a:xfrm>
                <a:off x="18555" y="8960"/>
                <a:ext cx="1450" cy="1120"/>
              </a:xfrm>
              <a:prstGeom prst="rect">
                <a:avLst/>
              </a:prstGeom>
            </p:spPr>
          </p:pic>
          <p:pic>
            <p:nvPicPr>
              <p:cNvPr id="23" name="Picture 22">
                <a:extLst>
                  <a:ext uri="{FF2B5EF4-FFF2-40B4-BE49-F238E27FC236}">
                    <a16:creationId xmlns:a16="http://schemas.microsoft.com/office/drawing/2014/main" id="{BAF4A0C5-D2B4-C808-778E-5E78DD9E829C}"/>
                  </a:ext>
                </a:extLst>
              </p:cNvPr>
              <p:cNvPicPr>
                <a:picLocks noChangeAspect="1"/>
              </p:cNvPicPr>
              <p:nvPr/>
            </p:nvPicPr>
            <p:blipFill>
              <a:blip r:embed="rId8"/>
              <a:stretch>
                <a:fillRect/>
              </a:stretch>
            </p:blipFill>
            <p:spPr>
              <a:xfrm>
                <a:off x="18075" y="10080"/>
                <a:ext cx="1450" cy="1120"/>
              </a:xfrm>
              <a:prstGeom prst="rect">
                <a:avLst/>
              </a:prstGeom>
            </p:spPr>
          </p:pic>
          <p:pic>
            <p:nvPicPr>
              <p:cNvPr id="24" name="Picture 23">
                <a:extLst>
                  <a:ext uri="{FF2B5EF4-FFF2-40B4-BE49-F238E27FC236}">
                    <a16:creationId xmlns:a16="http://schemas.microsoft.com/office/drawing/2014/main" id="{B10EA301-8D6E-5EEB-A09B-95C48299D07D}"/>
                  </a:ext>
                </a:extLst>
              </p:cNvPr>
              <p:cNvPicPr>
                <a:picLocks noChangeAspect="1"/>
              </p:cNvPicPr>
              <p:nvPr/>
            </p:nvPicPr>
            <p:blipFill>
              <a:blip r:embed="rId8"/>
              <a:stretch>
                <a:fillRect/>
              </a:stretch>
            </p:blipFill>
            <p:spPr>
              <a:xfrm>
                <a:off x="8855" y="10073"/>
                <a:ext cx="1450" cy="1120"/>
              </a:xfrm>
              <a:prstGeom prst="rect">
                <a:avLst/>
              </a:prstGeom>
            </p:spPr>
          </p:pic>
          <p:pic>
            <p:nvPicPr>
              <p:cNvPr id="25" name="Picture 24">
                <a:extLst>
                  <a:ext uri="{FF2B5EF4-FFF2-40B4-BE49-F238E27FC236}">
                    <a16:creationId xmlns:a16="http://schemas.microsoft.com/office/drawing/2014/main" id="{B89E3A3D-FD9C-0DC2-207E-1220321DA988}"/>
                  </a:ext>
                </a:extLst>
              </p:cNvPr>
              <p:cNvPicPr>
                <a:picLocks noChangeAspect="1"/>
              </p:cNvPicPr>
              <p:nvPr/>
            </p:nvPicPr>
            <p:blipFill>
              <a:blip r:embed="rId10"/>
              <a:stretch>
                <a:fillRect/>
              </a:stretch>
            </p:blipFill>
            <p:spPr>
              <a:xfrm>
                <a:off x="1270" y="9920"/>
                <a:ext cx="1140" cy="830"/>
              </a:xfrm>
              <a:prstGeom prst="rect">
                <a:avLst/>
              </a:prstGeom>
            </p:spPr>
          </p:pic>
          <p:pic>
            <p:nvPicPr>
              <p:cNvPr id="27" name="Picture 26">
                <a:extLst>
                  <a:ext uri="{FF2B5EF4-FFF2-40B4-BE49-F238E27FC236}">
                    <a16:creationId xmlns:a16="http://schemas.microsoft.com/office/drawing/2014/main" id="{7DEDBAAB-3B21-7103-2731-FECB5D5FECCE}"/>
                  </a:ext>
                </a:extLst>
              </p:cNvPr>
              <p:cNvPicPr>
                <a:picLocks noChangeAspect="1"/>
              </p:cNvPicPr>
              <p:nvPr/>
            </p:nvPicPr>
            <p:blipFill>
              <a:blip r:embed="rId8"/>
              <a:stretch>
                <a:fillRect/>
              </a:stretch>
            </p:blipFill>
            <p:spPr>
              <a:xfrm>
                <a:off x="5395" y="10200"/>
                <a:ext cx="1450" cy="1120"/>
              </a:xfrm>
              <a:prstGeom prst="rect">
                <a:avLst/>
              </a:prstGeom>
            </p:spPr>
          </p:pic>
          <p:pic>
            <p:nvPicPr>
              <p:cNvPr id="28" name="Picture 27">
                <a:extLst>
                  <a:ext uri="{FF2B5EF4-FFF2-40B4-BE49-F238E27FC236}">
                    <a16:creationId xmlns:a16="http://schemas.microsoft.com/office/drawing/2014/main" id="{D521811B-F7B9-F347-9409-ED7C4249615F}"/>
                  </a:ext>
                </a:extLst>
              </p:cNvPr>
              <p:cNvPicPr>
                <a:picLocks noChangeAspect="1"/>
              </p:cNvPicPr>
              <p:nvPr/>
            </p:nvPicPr>
            <p:blipFill>
              <a:blip r:embed="rId6"/>
              <a:stretch>
                <a:fillRect/>
              </a:stretch>
            </p:blipFill>
            <p:spPr>
              <a:xfrm flipH="1">
                <a:off x="3835" y="10073"/>
                <a:ext cx="1560" cy="3440"/>
              </a:xfrm>
              <a:prstGeom prst="rect">
                <a:avLst/>
              </a:prstGeom>
            </p:spPr>
          </p:pic>
          <p:pic>
            <p:nvPicPr>
              <p:cNvPr id="29" name="Picture 28">
                <a:extLst>
                  <a:ext uri="{FF2B5EF4-FFF2-40B4-BE49-F238E27FC236}">
                    <a16:creationId xmlns:a16="http://schemas.microsoft.com/office/drawing/2014/main" id="{133D2E24-2BE4-7C0F-9E89-B48EE93D9E48}"/>
                  </a:ext>
                </a:extLst>
              </p:cNvPr>
              <p:cNvPicPr>
                <a:picLocks noChangeAspect="1"/>
              </p:cNvPicPr>
              <p:nvPr/>
            </p:nvPicPr>
            <p:blipFill>
              <a:blip r:embed="rId11"/>
              <a:stretch>
                <a:fillRect/>
              </a:stretch>
            </p:blipFill>
            <p:spPr>
              <a:xfrm flipH="1">
                <a:off x="6918" y="9863"/>
                <a:ext cx="2310" cy="2210"/>
              </a:xfrm>
              <a:prstGeom prst="rect">
                <a:avLst/>
              </a:prstGeom>
            </p:spPr>
          </p:pic>
          <p:pic>
            <p:nvPicPr>
              <p:cNvPr id="30" name="Picture 29">
                <a:extLst>
                  <a:ext uri="{FF2B5EF4-FFF2-40B4-BE49-F238E27FC236}">
                    <a16:creationId xmlns:a16="http://schemas.microsoft.com/office/drawing/2014/main" id="{01796150-FA97-3207-13A4-15E23E0C293A}"/>
                  </a:ext>
                </a:extLst>
              </p:cNvPr>
              <p:cNvPicPr>
                <a:picLocks noChangeAspect="1"/>
              </p:cNvPicPr>
              <p:nvPr/>
            </p:nvPicPr>
            <p:blipFill>
              <a:blip r:embed="rId12"/>
              <a:stretch>
                <a:fillRect/>
              </a:stretch>
            </p:blipFill>
            <p:spPr>
              <a:xfrm>
                <a:off x="12020" y="9725"/>
                <a:ext cx="1360" cy="2070"/>
              </a:xfrm>
              <a:prstGeom prst="rect">
                <a:avLst/>
              </a:prstGeom>
            </p:spPr>
          </p:pic>
          <p:pic>
            <p:nvPicPr>
              <p:cNvPr id="37" name="Picture 36">
                <a:extLst>
                  <a:ext uri="{FF2B5EF4-FFF2-40B4-BE49-F238E27FC236}">
                    <a16:creationId xmlns:a16="http://schemas.microsoft.com/office/drawing/2014/main" id="{AE8D1157-6F83-AA91-F5F6-DD4A7EEB4A90}"/>
                  </a:ext>
                </a:extLst>
              </p:cNvPr>
              <p:cNvPicPr>
                <a:picLocks noChangeAspect="1"/>
              </p:cNvPicPr>
              <p:nvPr/>
            </p:nvPicPr>
            <p:blipFill>
              <a:blip r:embed="rId11"/>
              <a:stretch>
                <a:fillRect/>
              </a:stretch>
            </p:blipFill>
            <p:spPr>
              <a:xfrm>
                <a:off x="1816" y="9528"/>
                <a:ext cx="2310" cy="2210"/>
              </a:xfrm>
              <a:prstGeom prst="rect">
                <a:avLst/>
              </a:prstGeom>
            </p:spPr>
          </p:pic>
          <p:pic>
            <p:nvPicPr>
              <p:cNvPr id="39" name="Picture 38">
                <a:extLst>
                  <a:ext uri="{FF2B5EF4-FFF2-40B4-BE49-F238E27FC236}">
                    <a16:creationId xmlns:a16="http://schemas.microsoft.com/office/drawing/2014/main" id="{EBD325CC-F77E-9F3B-B9CC-983CF8754B72}"/>
                  </a:ext>
                </a:extLst>
              </p:cNvPr>
              <p:cNvPicPr>
                <a:picLocks noChangeAspect="1"/>
              </p:cNvPicPr>
              <p:nvPr/>
            </p:nvPicPr>
            <p:blipFill>
              <a:blip r:embed="rId10"/>
              <a:stretch>
                <a:fillRect/>
              </a:stretch>
            </p:blipFill>
            <p:spPr>
              <a:xfrm>
                <a:off x="9912" y="9365"/>
                <a:ext cx="1140" cy="830"/>
              </a:xfrm>
              <a:prstGeom prst="rect">
                <a:avLst/>
              </a:prstGeom>
            </p:spPr>
          </p:pic>
          <p:pic>
            <p:nvPicPr>
              <p:cNvPr id="41" name="Picture 40">
                <a:extLst>
                  <a:ext uri="{FF2B5EF4-FFF2-40B4-BE49-F238E27FC236}">
                    <a16:creationId xmlns:a16="http://schemas.microsoft.com/office/drawing/2014/main" id="{A981495E-6E04-EA0C-9D11-F9EFB2D24BBF}"/>
                  </a:ext>
                </a:extLst>
              </p:cNvPr>
              <p:cNvPicPr>
                <a:picLocks noChangeAspect="1"/>
              </p:cNvPicPr>
              <p:nvPr/>
            </p:nvPicPr>
            <p:blipFill>
              <a:blip r:embed="rId10"/>
              <a:stretch>
                <a:fillRect/>
              </a:stretch>
            </p:blipFill>
            <p:spPr>
              <a:xfrm>
                <a:off x="5009" y="9725"/>
                <a:ext cx="1140" cy="830"/>
              </a:xfrm>
              <a:prstGeom prst="rect">
                <a:avLst/>
              </a:prstGeom>
            </p:spPr>
          </p:pic>
        </p:grpSp>
        <p:pic>
          <p:nvPicPr>
            <p:cNvPr id="42" name="Picture 41">
              <a:extLst>
                <a:ext uri="{FF2B5EF4-FFF2-40B4-BE49-F238E27FC236}">
                  <a16:creationId xmlns:a16="http://schemas.microsoft.com/office/drawing/2014/main" id="{CFC7DC54-239F-D3D2-B8A0-6E5B14E78928}"/>
                </a:ext>
              </a:extLst>
            </p:cNvPr>
            <p:cNvPicPr>
              <a:picLocks noChangeAspect="1"/>
            </p:cNvPicPr>
            <p:nvPr/>
          </p:nvPicPr>
          <p:blipFill>
            <a:blip r:embed="rId8"/>
            <a:stretch>
              <a:fillRect/>
            </a:stretch>
          </p:blipFill>
          <p:spPr>
            <a:xfrm>
              <a:off x="812" y="9478"/>
              <a:ext cx="1450" cy="1120"/>
            </a:xfrm>
            <a:prstGeom prst="rect">
              <a:avLst/>
            </a:prstGeom>
          </p:spPr>
        </p:pic>
      </p:grpSp>
      <p:grpSp>
        <p:nvGrpSpPr>
          <p:cNvPr id="16" name="Group 15">
            <a:extLst>
              <a:ext uri="{FF2B5EF4-FFF2-40B4-BE49-F238E27FC236}">
                <a16:creationId xmlns:a16="http://schemas.microsoft.com/office/drawing/2014/main" id="{AA8EB2E9-4B0C-80BC-B68D-D25B8B4F7FB1}"/>
              </a:ext>
            </a:extLst>
          </p:cNvPr>
          <p:cNvGrpSpPr/>
          <p:nvPr/>
        </p:nvGrpSpPr>
        <p:grpSpPr>
          <a:xfrm>
            <a:off x="774700" y="1991995"/>
            <a:ext cx="1526540" cy="2018030"/>
            <a:chOff x="1220" y="3137"/>
            <a:chExt cx="2404" cy="3178"/>
          </a:xfrm>
        </p:grpSpPr>
        <p:sp>
          <p:nvSpPr>
            <p:cNvPr id="4" name="Freeform 3">
              <a:extLst>
                <a:ext uri="{FF2B5EF4-FFF2-40B4-BE49-F238E27FC236}">
                  <a16:creationId xmlns:a16="http://schemas.microsoft.com/office/drawing/2014/main" id="{D90AE0FA-BD87-B779-CFD7-C46E1656CB59}"/>
                </a:ext>
              </a:extLst>
            </p:cNvPr>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a:extLst>
                <a:ext uri="{FF2B5EF4-FFF2-40B4-BE49-F238E27FC236}">
                  <a16:creationId xmlns:a16="http://schemas.microsoft.com/office/drawing/2014/main" id="{804B7E6C-9334-EA26-F876-BF49D7B7F8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a:extLst>
                <a:ext uri="{FF2B5EF4-FFF2-40B4-BE49-F238E27FC236}">
                  <a16:creationId xmlns:a16="http://schemas.microsoft.com/office/drawing/2014/main" id="{2A27BBB3-3AD3-8F4C-7598-6A47BB06E55A}"/>
                </a:ext>
              </a:extLst>
            </p:cNvPr>
            <p:cNvSpPr txBox="1"/>
            <p:nvPr/>
          </p:nvSpPr>
          <p:spPr>
            <a:xfrm>
              <a:off x="2046" y="4500"/>
              <a:ext cx="967" cy="174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Times New Roman" panose="02020603050405020304" pitchFamily="18" charset="0"/>
                  <a:ea typeface="字魂57号-创细黑" panose="00000500000000000000" pitchFamily="2" charset="-122"/>
                  <a:cs typeface="Times New Roman" panose="02020603050405020304" pitchFamily="18" charset="0"/>
                </a:rPr>
                <a:t>2</a:t>
              </a:r>
            </a:p>
          </p:txBody>
        </p:sp>
      </p:grpSp>
      <p:sp>
        <p:nvSpPr>
          <p:cNvPr id="8" name="Rectangle 7">
            <a:extLst>
              <a:ext uri="{FF2B5EF4-FFF2-40B4-BE49-F238E27FC236}">
                <a16:creationId xmlns:a16="http://schemas.microsoft.com/office/drawing/2014/main" id="{76B3EC0E-B43D-C8CA-012F-4EF1BB5A06E9}"/>
              </a:ext>
            </a:extLst>
          </p:cNvPr>
          <p:cNvSpPr/>
          <p:nvPr/>
        </p:nvSpPr>
        <p:spPr>
          <a:xfrm>
            <a:off x="2462515" y="2697818"/>
            <a:ext cx="8136265"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TÌM HIỂU BÀI</a:t>
            </a:r>
            <a:endParaRPr lang="en-US" sz="6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11618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pic>
        <p:nvPicPr>
          <p:cNvPr id="62" name="Picture 61"/>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820107" y="988263"/>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806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99970" y="3951902"/>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299774" y="750734"/>
            <a:ext cx="10884041" cy="1940804"/>
            <a:chOff x="-28473" y="-122668"/>
            <a:chExt cx="9665284" cy="1940804"/>
          </a:xfrm>
        </p:grpSpPr>
        <p:sp>
          <p:nvSpPr>
            <p:cNvPr id="43" name="Rounded Rectangle 42"/>
            <p:cNvSpPr/>
            <p:nvPr/>
          </p:nvSpPr>
          <p:spPr>
            <a:xfrm>
              <a:off x="3405343" y="284041"/>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thỏ</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giấy</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5"/>
                                        </p:tgtEl>
                                        <p:attrNameLst>
                                          <p:attrName>style.visibility</p:attrName>
                                        </p:attrNameLst>
                                      </p:cBhvr>
                                      <p:to>
                                        <p:strVal val="hidden"/>
                                      </p:to>
                                    </p:set>
                                  </p:childTnLst>
                                </p:cTn>
                              </p:par>
                            </p:childTnLst>
                          </p:cTn>
                        </p:par>
                        <p:par>
                          <p:cTn id="26" fill="hold">
                            <p:stCondLst>
                              <p:cond delay="0"/>
                            </p:stCondLst>
                            <p:childTnLst>
                              <p:par>
                                <p:cTn id="27" presetID="42" presetClass="path" presetSubtype="0" accel="50000" decel="50000" fill="hold" nodeType="afterEffect">
                                  <p:stCondLst>
                                    <p:cond delay="0"/>
                                  </p:stCondLst>
                                  <p:childTnLst>
                                    <p:animMotion origin="layout" path="M 0.57621 0.71111 L 0.79288 0.88889 " pathEditMode="relative" rAng="0" ptsTypes="AA">
                                      <p:cBhvr>
                                        <p:cTn id="28" dur="2000" fill="hold"/>
                                        <p:tgtEl>
                                          <p:spTgt spid="1027"/>
                                        </p:tgtEl>
                                        <p:attrNameLst>
                                          <p:attrName>ppt_x</p:attrName>
                                          <p:attrName>ppt_y</p:attrName>
                                        </p:attrNameLst>
                                      </p:cBhvr>
                                      <p:rCtr x="10833" y="8889"/>
                                    </p:animMotion>
                                  </p:childTnLst>
                                </p:cTn>
                              </p:par>
                            </p:childTnLst>
                          </p:cTn>
                        </p:par>
                        <p:par>
                          <p:cTn id="29" fill="hold">
                            <p:stCondLst>
                              <p:cond delay="2000"/>
                            </p:stCondLst>
                            <p:childTnLst>
                              <p:par>
                                <p:cTn id="30" presetID="1" presetClass="exit" presetSubtype="0" fill="hold" nodeType="afterEffect">
                                  <p:stCondLst>
                                    <p:cond delay="0"/>
                                  </p:stCondLst>
                                  <p:childTnLst>
                                    <p:set>
                                      <p:cBhvr>
                                        <p:cTn id="31" dur="1" fill="hold">
                                          <p:stCondLst>
                                            <p:cond delay="0"/>
                                          </p:stCondLst>
                                        </p:cTn>
                                        <p:tgtEl>
                                          <p:spTgt spid="1028"/>
                                        </p:tgtEl>
                                        <p:attrNameLst>
                                          <p:attrName>style.visibility</p:attrName>
                                        </p:attrNameLst>
                                      </p:cBhvr>
                                      <p:to>
                                        <p:strVal val="hidden"/>
                                      </p:to>
                                    </p:set>
                                  </p:childTnLst>
                                </p:cTn>
                              </p:par>
                            </p:childTnLst>
                          </p:cTn>
                        </p:par>
                        <p:par>
                          <p:cTn id="32" fill="hold">
                            <p:stCondLst>
                              <p:cond delay="2000"/>
                            </p:stCondLst>
                            <p:childTnLst>
                              <p:par>
                                <p:cTn id="33" presetID="42" presetClass="path" presetSubtype="0" accel="50000" decel="50000" fill="hold" nodeType="afterEffect">
                                  <p:stCondLst>
                                    <p:cond delay="0"/>
                                  </p:stCondLst>
                                  <p:childTnLst>
                                    <p:animMotion origin="layout" path="M 0.79288 0.88889 L 1.44288 0.95556 " pathEditMode="relative" rAng="0" ptsTypes="AA">
                                      <p:cBhvr>
                                        <p:cTn id="3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8"/>
                </p:tgtEl>
              </p:cMediaNode>
            </p:audio>
            <p:audio>
              <p:cMediaNode vol="80000">
                <p:cTn id="36"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717231" y="1055131"/>
            <a:ext cx="9138329" cy="1940804"/>
            <a:chOff x="-816819" y="137081"/>
            <a:chExt cx="9138329"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2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thỏ</a:t>
              </a:r>
              <a:r>
                <a:rPr lang="en-US" sz="2800" b="1" dirty="0">
                  <a:solidFill>
                    <a:srgbClr val="FF0000"/>
                  </a:solidFill>
                  <a:latin typeface="Times New Roman" panose="02020603050405020304" pitchFamily="18" charset="0"/>
                  <a:cs typeface="Times New Roman" panose="02020603050405020304" pitchFamily="18" charset="0"/>
                </a:rPr>
                <a:t> con </a:t>
              </a:r>
              <a:r>
                <a:rPr lang="en-US" sz="2800" b="1" dirty="0" err="1">
                  <a:solidFill>
                    <a:srgbClr val="FF0000"/>
                  </a:solidFill>
                  <a:latin typeface="Times New Roman" panose="02020603050405020304" pitchFamily="18" charset="0"/>
                  <a:cs typeface="Times New Roman" panose="02020603050405020304" pitchFamily="18" charset="0"/>
                </a:rPr>
                <a:t>bằng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giấy</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6819" y="137081"/>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5"/>
                                        </p:tgtEl>
                                        <p:attrNameLst>
                                          <p:attrName>style.visibility</p:attrName>
                                        </p:attrNameLst>
                                      </p:cBhvr>
                                      <p:to>
                                        <p:strVal val="hidden"/>
                                      </p:to>
                                    </p:set>
                                  </p:childTnLst>
                                </p:cTn>
                              </p:par>
                            </p:childTnLst>
                          </p:cTn>
                        </p:par>
                        <p:par>
                          <p:cTn id="26" fill="hold">
                            <p:stCondLst>
                              <p:cond delay="0"/>
                            </p:stCondLst>
                            <p:childTnLst>
                              <p:par>
                                <p:cTn id="27" presetID="42" presetClass="path" presetSubtype="0" accel="50000" decel="50000" fill="hold" nodeType="afterEffect">
                                  <p:stCondLst>
                                    <p:cond delay="0"/>
                                  </p:stCondLst>
                                  <p:childTnLst>
                                    <p:animMotion origin="layout" path="M 0.57621 0.71111 L 0.79288 0.88889 " pathEditMode="relative" rAng="0" ptsTypes="AA">
                                      <p:cBhvr>
                                        <p:cTn id="28" dur="2000" fill="hold"/>
                                        <p:tgtEl>
                                          <p:spTgt spid="1027"/>
                                        </p:tgtEl>
                                        <p:attrNameLst>
                                          <p:attrName>ppt_x</p:attrName>
                                          <p:attrName>ppt_y</p:attrName>
                                        </p:attrNameLst>
                                      </p:cBhvr>
                                      <p:rCtr x="10833" y="8889"/>
                                    </p:animMotion>
                                  </p:childTnLst>
                                </p:cTn>
                              </p:par>
                            </p:childTnLst>
                          </p:cTn>
                        </p:par>
                        <p:par>
                          <p:cTn id="29" fill="hold">
                            <p:stCondLst>
                              <p:cond delay="2000"/>
                            </p:stCondLst>
                            <p:childTnLst>
                              <p:par>
                                <p:cTn id="30" presetID="1" presetClass="exit" presetSubtype="0" fill="hold" nodeType="afterEffect">
                                  <p:stCondLst>
                                    <p:cond delay="0"/>
                                  </p:stCondLst>
                                  <p:childTnLst>
                                    <p:set>
                                      <p:cBhvr>
                                        <p:cTn id="31" dur="1" fill="hold">
                                          <p:stCondLst>
                                            <p:cond delay="0"/>
                                          </p:stCondLst>
                                        </p:cTn>
                                        <p:tgtEl>
                                          <p:spTgt spid="2"/>
                                        </p:tgtEl>
                                        <p:attrNameLst>
                                          <p:attrName>style.visibility</p:attrName>
                                        </p:attrNameLst>
                                      </p:cBhvr>
                                      <p:to>
                                        <p:strVal val="hidden"/>
                                      </p:to>
                                    </p:set>
                                  </p:childTnLst>
                                </p:cTn>
                              </p:par>
                            </p:childTnLst>
                          </p:cTn>
                        </p:par>
                        <p:par>
                          <p:cTn id="32" fill="hold">
                            <p:stCondLst>
                              <p:cond delay="2000"/>
                            </p:stCondLst>
                            <p:childTnLst>
                              <p:par>
                                <p:cTn id="33" presetID="42" presetClass="path" presetSubtype="0" accel="50000" decel="50000" fill="hold" nodeType="afterEffect">
                                  <p:stCondLst>
                                    <p:cond delay="0"/>
                                  </p:stCondLst>
                                  <p:childTnLst>
                                    <p:animMotion origin="layout" path="M 0.79288 0.88889 L 1.44288 0.95556 " pathEditMode="relative" rAng="0" ptsTypes="AA">
                                      <p:cBhvr>
                                        <p:cTn id="3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8"/>
                </p:tgtEl>
              </p:cMediaNode>
            </p:audio>
            <p:audio>
              <p:cMediaNode vol="80000">
                <p:cTn id="36"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526730" y="192269"/>
            <a:ext cx="9863265" cy="1940804"/>
            <a:chOff x="-678136" y="108444"/>
            <a:chExt cx="8999646"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chính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thỏ</a:t>
              </a:r>
              <a:r>
                <a:rPr lang="en-US" sz="2800" b="1" dirty="0">
                  <a:solidFill>
                    <a:srgbClr val="FF0000"/>
                  </a:solidFill>
                  <a:latin typeface="Times New Roman" panose="02020603050405020304" pitchFamily="18" charset="0"/>
                  <a:cs typeface="Times New Roman" panose="02020603050405020304" pitchFamily="18" charset="0"/>
                </a:rPr>
                <a:t> con </a:t>
              </a:r>
              <a:r>
                <a:rPr lang="en-US" sz="2800" b="1" dirty="0" err="1">
                  <a:solidFill>
                    <a:srgbClr val="FF0000"/>
                  </a:solidFill>
                  <a:latin typeface="Times New Roman" panose="02020603050405020304" pitchFamily="18" charset="0"/>
                  <a:cs typeface="Times New Roman" panose="02020603050405020304" pitchFamily="18" charset="0"/>
                </a:rPr>
                <a:t>bằng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giấy</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8136" y="10844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411356" y="1595462"/>
            <a:ext cx="10488179" cy="2370251"/>
            <a:chOff x="1527618" y="1849622"/>
            <a:chExt cx="10488179" cy="2370251"/>
          </a:xfrm>
        </p:grpSpPr>
        <p:sp>
          <p:nvSpPr>
            <p:cNvPr id="46" name="Rounded Rectangle 45"/>
            <p:cNvSpPr/>
            <p:nvPr/>
          </p:nvSpPr>
          <p:spPr>
            <a:xfrm>
              <a:off x="1527618" y="2201277"/>
              <a:ext cx="9611139" cy="2018596"/>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Times New Roman" panose="02020603050405020304" pitchFamily="18" charset="0"/>
                  <a:cs typeface="Times New Roman" pitchFamily="18" charset="0"/>
                </a:rPr>
                <a:t>Bài đọc hướng dẫn cách làm ra chú thỏ con từ giấy. Đây là món đồ chơi thú vị và thể hiện được sự sáng tạo của người làm.</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83163" y="1849622"/>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80371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a:stretch>
            <a:fillRect/>
          </a:stretch>
        </p:blipFill>
        <p:spPr>
          <a:xfrm>
            <a:off x="3004614" y="0"/>
            <a:ext cx="6330432" cy="5509979"/>
          </a:xfrm>
          <a:prstGeom prst="rect">
            <a:avLst/>
          </a:prstGeom>
        </p:spPr>
      </p:pic>
      <p:pic>
        <p:nvPicPr>
          <p:cNvPr id="8" name="图片 7"/>
          <p:cNvPicPr>
            <a:picLocks noChangeAspect="1"/>
          </p:cNvPicPr>
          <p:nvPr/>
        </p:nvPicPr>
        <p:blipFill>
          <a:blip r:embed="rId6"/>
          <a:stretch>
            <a:fillRect/>
          </a:stretch>
        </p:blipFill>
        <p:spPr>
          <a:xfrm>
            <a:off x="2259970" y="4879819"/>
            <a:ext cx="1173574" cy="1091069"/>
          </a:xfrm>
          <a:prstGeom prst="rect">
            <a:avLst/>
          </a:prstGeom>
        </p:spPr>
      </p:pic>
      <p:pic>
        <p:nvPicPr>
          <p:cNvPr id="9" name="图片 8"/>
          <p:cNvPicPr>
            <a:picLocks noChangeAspect="1"/>
          </p:cNvPicPr>
          <p:nvPr/>
        </p:nvPicPr>
        <p:blipFill>
          <a:blip r:embed="rId6"/>
          <a:stretch>
            <a:fillRect/>
          </a:stretch>
        </p:blipFill>
        <p:spPr>
          <a:xfrm>
            <a:off x="4422733" y="4834143"/>
            <a:ext cx="1173574" cy="1091069"/>
          </a:xfrm>
          <a:prstGeom prst="rect">
            <a:avLst/>
          </a:prstGeom>
        </p:spPr>
      </p:pic>
      <p:pic>
        <p:nvPicPr>
          <p:cNvPr id="10" name="图片 9"/>
          <p:cNvPicPr>
            <a:picLocks noChangeAspect="1"/>
          </p:cNvPicPr>
          <p:nvPr/>
        </p:nvPicPr>
        <p:blipFill>
          <a:blip r:embed="rId6"/>
          <a:stretch>
            <a:fillRect/>
          </a:stretch>
        </p:blipFill>
        <p:spPr>
          <a:xfrm>
            <a:off x="6585496" y="4834143"/>
            <a:ext cx="1173574" cy="1091069"/>
          </a:xfrm>
          <a:prstGeom prst="rect">
            <a:avLst/>
          </a:prstGeom>
        </p:spPr>
      </p:pic>
      <p:pic>
        <p:nvPicPr>
          <p:cNvPr id="11" name="图片 10"/>
          <p:cNvPicPr>
            <a:picLocks noChangeAspect="1"/>
          </p:cNvPicPr>
          <p:nvPr/>
        </p:nvPicPr>
        <p:blipFill>
          <a:blip r:embed="rId6"/>
          <a:stretch>
            <a:fillRect/>
          </a:stretch>
        </p:blipFill>
        <p:spPr>
          <a:xfrm>
            <a:off x="8748259" y="4834142"/>
            <a:ext cx="1173574" cy="1091069"/>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BÀI HÁT EM MUỐN LÀM">
            <a:hlinkClick r:id="" action="ppaction://media"/>
            <a:extLst>
              <a:ext uri="{FF2B5EF4-FFF2-40B4-BE49-F238E27FC236}">
                <a16:creationId xmlns:a16="http://schemas.microsoft.com/office/drawing/2014/main" id="{40744656-2CA4-75BB-F554-AF5E1AE1DE2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
            <a:ext cx="12192000" cy="6858000"/>
          </a:xfrm>
          <a:prstGeom prst="rect">
            <a:avLst/>
          </a:prstGeom>
        </p:spPr>
      </p:pic>
    </p:spTree>
    <p:extLst>
      <p:ext uri="{BB962C8B-B14F-4D97-AF65-F5344CB8AC3E}">
        <p14:creationId xmlns:p14="http://schemas.microsoft.com/office/powerpoint/2010/main" val="2516956901"/>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736</Words>
  <Application>Microsoft Office PowerPoint</Application>
  <PresentationFormat>Widescreen</PresentationFormat>
  <Paragraphs>89</Paragraphs>
  <Slides>29</Slides>
  <Notes>22</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等线</vt:lpstr>
      <vt:lpstr>.VnTimeH</vt:lpstr>
      <vt:lpstr>Arial</vt:lpstr>
      <vt:lpstr>Calibri</vt:lpstr>
      <vt:lpstr>Calibri Light</vt:lpstr>
      <vt:lpstr>Cambria</vt:lpstr>
      <vt:lpstr>Tahoma</vt:lpstr>
      <vt:lpstr>Times New Roman</vt:lpstr>
      <vt:lpstr>Wingdings</vt:lpstr>
      <vt:lpstr>印品黑体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Vu Hang</dc:creator>
  <cp:lastModifiedBy>Vu Hang</cp:lastModifiedBy>
  <cp:revision>2</cp:revision>
  <dcterms:created xsi:type="dcterms:W3CDTF">2024-11-24T13:33:35Z</dcterms:created>
  <dcterms:modified xsi:type="dcterms:W3CDTF">2025-04-03T13:53:38Z</dcterms:modified>
</cp:coreProperties>
</file>