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42" r:id="rId2"/>
    <p:sldId id="304" r:id="rId3"/>
    <p:sldId id="256" r:id="rId4"/>
    <p:sldId id="267" r:id="rId5"/>
    <p:sldId id="268" r:id="rId6"/>
    <p:sldId id="269" r:id="rId7"/>
    <p:sldId id="270" r:id="rId8"/>
    <p:sldId id="322" r:id="rId9"/>
    <p:sldId id="309" r:id="rId10"/>
    <p:sldId id="2639" r:id="rId11"/>
    <p:sldId id="266" r:id="rId12"/>
    <p:sldId id="323" r:id="rId13"/>
    <p:sldId id="2634" r:id="rId14"/>
    <p:sldId id="2635" r:id="rId15"/>
    <p:sldId id="2636" r:id="rId16"/>
    <p:sldId id="2637" r:id="rId17"/>
    <p:sldId id="265" r:id="rId18"/>
    <p:sldId id="358" r:id="rId19"/>
    <p:sldId id="359" r:id="rId20"/>
    <p:sldId id="258" r:id="rId21"/>
    <p:sldId id="259" r:id="rId22"/>
    <p:sldId id="260" r:id="rId23"/>
    <p:sldId id="261" r:id="rId24"/>
    <p:sldId id="262" r:id="rId25"/>
    <p:sldId id="2638" r:id="rId26"/>
    <p:sldId id="2640" r:id="rId27"/>
    <p:sldId id="3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BE314C-DA73-46BD-9396-D95612D257D6}" v="6" dt="2025-04-03T09:49:10.1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u Hang" userId="c70d556e7010946c" providerId="LiveId" clId="{ECBCEE3E-A480-4374-B965-4085C05854A7}"/>
    <pc:docChg chg="modSld">
      <pc:chgData name="Vu Hang" userId="c70d556e7010946c" providerId="LiveId" clId="{ECBCEE3E-A480-4374-B965-4085C05854A7}" dt="2025-04-03T13:43:01.778" v="0" actId="1076"/>
      <pc:docMkLst>
        <pc:docMk/>
      </pc:docMkLst>
      <pc:sldChg chg="modSp mod">
        <pc:chgData name="Vu Hang" userId="c70d556e7010946c" providerId="LiveId" clId="{ECBCEE3E-A480-4374-B965-4085C05854A7}" dt="2025-04-03T13:43:01.778" v="0" actId="1076"/>
        <pc:sldMkLst>
          <pc:docMk/>
          <pc:sldMk cId="4074061316" sldId="2642"/>
        </pc:sldMkLst>
        <pc:picChg chg="mod">
          <ac:chgData name="Vu Hang" userId="c70d556e7010946c" providerId="LiveId" clId="{ECBCEE3E-A480-4374-B965-4085C05854A7}" dt="2025-04-03T13:43:01.778" v="0" actId="1076"/>
          <ac:picMkLst>
            <pc:docMk/>
            <pc:sldMk cId="4074061316" sldId="2642"/>
            <ac:picMk id="18" creationId="{F3AB5F2A-6868-7CE0-9DAA-EDF29DB9353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3096B-A417-47B4-94E9-9B11726F381A}" type="datetimeFigureOut">
              <a:rPr lang="en-US" smtClean="0"/>
              <a:t>4/3/2025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4AB15A-6676-49C8-8B23-5492BC8A3141}" type="slidenum">
              <a:rPr lang="en-US" smtClean="0"/>
              <a:t>‹#›</a:t>
            </a:fld>
            <a:endParaRPr lang="en-US"/>
          </a:p>
        </p:txBody>
      </p:sp>
    </p:spTree>
    <p:extLst>
      <p:ext uri="{BB962C8B-B14F-4D97-AF65-F5344CB8AC3E}">
        <p14:creationId xmlns:p14="http://schemas.microsoft.com/office/powerpoint/2010/main" val="1376581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3A5A2-0C38-4E81-10B6-C7404165E64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4FABC8B-FD58-0822-CF5E-7F9B03202FC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40BC955-650D-CE70-1990-94ED3BB4CF67}"/>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D89939EB-C07F-8CE1-E07D-FA8C4F1A762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00003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a:extLst>
            <a:ext uri="{FF2B5EF4-FFF2-40B4-BE49-F238E27FC236}">
              <a16:creationId xmlns:a16="http://schemas.microsoft.com/office/drawing/2014/main" id="{F790012C-C2CC-10B6-749D-637B418BDBCB}"/>
            </a:ext>
          </a:extLst>
        </p:cNvPr>
        <p:cNvGrpSpPr/>
        <p:nvPr/>
      </p:nvGrpSpPr>
      <p:grpSpPr>
        <a:xfrm>
          <a:off x="0" y="0"/>
          <a:ext cx="0" cy="0"/>
          <a:chOff x="0" y="0"/>
          <a:chExt cx="0" cy="0"/>
        </a:xfrm>
      </p:grpSpPr>
      <p:sp>
        <p:nvSpPr>
          <p:cNvPr id="537" name="Google Shape;537;gc6c21a602b_0_31:notes">
            <a:extLst>
              <a:ext uri="{FF2B5EF4-FFF2-40B4-BE49-F238E27FC236}">
                <a16:creationId xmlns:a16="http://schemas.microsoft.com/office/drawing/2014/main" id="{73C8E296-1242-5555-8700-8C2AD0B0641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a:extLst>
              <a:ext uri="{FF2B5EF4-FFF2-40B4-BE49-F238E27FC236}">
                <a16:creationId xmlns:a16="http://schemas.microsoft.com/office/drawing/2014/main" id="{1026783F-1803-74CA-4270-7B48D6B49F5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92888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7623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r>
              <a:rPr lang="en-US" sz="1200" b="0" cap="none" spc="0" baseline="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 </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r>
              <a:rPr lang="en-US" sz="1200" b="0" cap="none" spc="0" baseline="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 YOUTUBE: MsPham.  Facebook: Dạy và học cùng công nghệ.</a:t>
            </a:r>
            <a:endParaRPr lang="en-US" dirty="0"/>
          </a:p>
        </p:txBody>
      </p:sp>
      <p:sp>
        <p:nvSpPr>
          <p:cNvPr id="4" name="Slide Number Placeholder 3"/>
          <p:cNvSpPr>
            <a:spLocks noGrp="1"/>
          </p:cNvSpPr>
          <p:nvPr>
            <p:ph type="sldNum" sz="quarter" idx="10"/>
          </p:nvPr>
        </p:nvSpPr>
        <p:spPr/>
        <p:txBody>
          <a:bodyPr/>
          <a:lstStyle/>
          <a:p>
            <a:fld id="{64EECC46-6824-4010-83A2-4664F1654790}" type="slidenum">
              <a:rPr lang="zh-CN" altLang="en-US" smtClean="0"/>
              <a:t>3</a:t>
            </a:fld>
            <a:endParaRPr lang="zh-CN" altLang="en-US"/>
          </a:p>
        </p:txBody>
      </p:sp>
    </p:spTree>
    <p:extLst>
      <p:ext uri="{BB962C8B-B14F-4D97-AF65-F5344CB8AC3E}">
        <p14:creationId xmlns:p14="http://schemas.microsoft.com/office/powerpoint/2010/main" val="3620268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r>
              <a:rPr lang="en-US" sz="1200" b="0" cap="none" spc="0" baseline="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 </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r>
              <a:rPr lang="en-US" sz="1200" b="0" cap="none" spc="0" baseline="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 YOUTUBE: MsPham.  Facebook: Dạy và học cùng công nghệ.</a:t>
            </a:r>
            <a:endParaRPr lang="en-US" dirty="0"/>
          </a:p>
        </p:txBody>
      </p:sp>
      <p:sp>
        <p:nvSpPr>
          <p:cNvPr id="4" name="Slide Number Placeholder 3"/>
          <p:cNvSpPr>
            <a:spLocks noGrp="1"/>
          </p:cNvSpPr>
          <p:nvPr>
            <p:ph type="sldNum" sz="quarter" idx="10"/>
          </p:nvPr>
        </p:nvSpPr>
        <p:spPr/>
        <p:txBody>
          <a:bodyPr/>
          <a:lstStyle/>
          <a:p>
            <a:fld id="{64EECC46-6824-4010-83A2-4664F1654790}" type="slidenum">
              <a:rPr lang="zh-CN" altLang="en-US" smtClean="0"/>
              <a:t>4</a:t>
            </a:fld>
            <a:endParaRPr lang="zh-CN" altLang="en-US"/>
          </a:p>
        </p:txBody>
      </p:sp>
    </p:spTree>
    <p:extLst>
      <p:ext uri="{BB962C8B-B14F-4D97-AF65-F5344CB8AC3E}">
        <p14:creationId xmlns:p14="http://schemas.microsoft.com/office/powerpoint/2010/main" val="1578021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r>
              <a:rPr lang="en-US" sz="1200" b="0" cap="none" spc="0" baseline="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 </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r>
              <a:rPr lang="en-US" sz="1200" b="0" cap="none" spc="0" baseline="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 YOUTUBE: MsPham.  Facebook: Dạy và học cùng công nghệ.</a:t>
            </a:r>
            <a:endParaRPr lang="en-US" dirty="0"/>
          </a:p>
        </p:txBody>
      </p:sp>
      <p:sp>
        <p:nvSpPr>
          <p:cNvPr id="4" name="Slide Number Placeholder 3"/>
          <p:cNvSpPr>
            <a:spLocks noGrp="1"/>
          </p:cNvSpPr>
          <p:nvPr>
            <p:ph type="sldNum" sz="quarter" idx="10"/>
          </p:nvPr>
        </p:nvSpPr>
        <p:spPr/>
        <p:txBody>
          <a:bodyPr/>
          <a:lstStyle/>
          <a:p>
            <a:fld id="{64EECC46-6824-4010-83A2-4664F1654790}" type="slidenum">
              <a:rPr lang="zh-CN" altLang="en-US" smtClean="0"/>
              <a:t>5</a:t>
            </a:fld>
            <a:endParaRPr lang="zh-CN" altLang="en-US"/>
          </a:p>
        </p:txBody>
      </p:sp>
    </p:spTree>
    <p:extLst>
      <p:ext uri="{BB962C8B-B14F-4D97-AF65-F5344CB8AC3E}">
        <p14:creationId xmlns:p14="http://schemas.microsoft.com/office/powerpoint/2010/main" val="1680854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r>
              <a:rPr lang="en-US" sz="1200" b="0" cap="none" spc="0" baseline="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 </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r>
              <a:rPr lang="en-US" sz="1200" b="0" cap="none" spc="0" baseline="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 YOUTUBE: MsPham.  Facebook: Dạy và học cùng công nghệ.</a:t>
            </a:r>
            <a:endParaRPr lang="en-US" dirty="0"/>
          </a:p>
        </p:txBody>
      </p:sp>
      <p:sp>
        <p:nvSpPr>
          <p:cNvPr id="4" name="Slide Number Placeholder 3"/>
          <p:cNvSpPr>
            <a:spLocks noGrp="1"/>
          </p:cNvSpPr>
          <p:nvPr>
            <p:ph type="sldNum" sz="quarter" idx="10"/>
          </p:nvPr>
        </p:nvSpPr>
        <p:spPr/>
        <p:txBody>
          <a:bodyPr/>
          <a:lstStyle/>
          <a:p>
            <a:fld id="{64EECC46-6824-4010-83A2-4664F1654790}" type="slidenum">
              <a:rPr lang="zh-CN" altLang="en-US" smtClean="0"/>
              <a:t>6</a:t>
            </a:fld>
            <a:endParaRPr lang="zh-CN" altLang="en-US"/>
          </a:p>
        </p:txBody>
      </p:sp>
    </p:spTree>
    <p:extLst>
      <p:ext uri="{BB962C8B-B14F-4D97-AF65-F5344CB8AC3E}">
        <p14:creationId xmlns:p14="http://schemas.microsoft.com/office/powerpoint/2010/main" val="4151099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r>
              <a:rPr lang="en-US" sz="1200" b="0" cap="none" spc="0" baseline="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 </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r>
              <a:rPr lang="en-US" sz="1200" b="0" cap="none" spc="0" baseline="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 YOUTUBE: MsPham.  Facebook: Dạy và học cùng công nghệ.</a:t>
            </a:r>
            <a:endParaRPr lang="en-US" dirty="0"/>
          </a:p>
        </p:txBody>
      </p:sp>
      <p:sp>
        <p:nvSpPr>
          <p:cNvPr id="4" name="Slide Number Placeholder 3"/>
          <p:cNvSpPr>
            <a:spLocks noGrp="1"/>
          </p:cNvSpPr>
          <p:nvPr>
            <p:ph type="sldNum" sz="quarter" idx="10"/>
          </p:nvPr>
        </p:nvSpPr>
        <p:spPr/>
        <p:txBody>
          <a:bodyPr/>
          <a:lstStyle/>
          <a:p>
            <a:fld id="{64EECC46-6824-4010-83A2-4664F1654790}" type="slidenum">
              <a:rPr lang="zh-CN" altLang="en-US" smtClean="0"/>
              <a:t>7</a:t>
            </a:fld>
            <a:endParaRPr lang="zh-CN" altLang="en-US"/>
          </a:p>
        </p:txBody>
      </p:sp>
    </p:spTree>
    <p:extLst>
      <p:ext uri="{BB962C8B-B14F-4D97-AF65-F5344CB8AC3E}">
        <p14:creationId xmlns:p14="http://schemas.microsoft.com/office/powerpoint/2010/main" val="512587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A3E90-239D-022A-E7AA-06E0178EFBE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6A47332-9DA8-C034-7153-3169AED9213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D8FD441-FFD0-F9A5-E905-99BF9554A76F}"/>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4EDE08F7-1896-9CAC-1605-82C01D5CBF7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5553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41929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808DA7-7394-4A95-A1D5-2618BCDAC62C}"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B9DC4-CC6D-483A-8DF3-A796911CB821}" type="slidenum">
              <a:rPr lang="en-US" smtClean="0"/>
              <a:t>‹#›</a:t>
            </a:fld>
            <a:endParaRPr lang="en-US"/>
          </a:p>
        </p:txBody>
      </p:sp>
    </p:spTree>
    <p:extLst>
      <p:ext uri="{BB962C8B-B14F-4D97-AF65-F5344CB8AC3E}">
        <p14:creationId xmlns:p14="http://schemas.microsoft.com/office/powerpoint/2010/main" val="364862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808DA7-7394-4A95-A1D5-2618BCDAC62C}"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B9DC4-CC6D-483A-8DF3-A796911CB821}" type="slidenum">
              <a:rPr lang="en-US" smtClean="0"/>
              <a:t>‹#›</a:t>
            </a:fld>
            <a:endParaRPr lang="en-US"/>
          </a:p>
        </p:txBody>
      </p:sp>
    </p:spTree>
    <p:extLst>
      <p:ext uri="{BB962C8B-B14F-4D97-AF65-F5344CB8AC3E}">
        <p14:creationId xmlns:p14="http://schemas.microsoft.com/office/powerpoint/2010/main" val="2100954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808DA7-7394-4A95-A1D5-2618BCDAC62C}"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B9DC4-CC6D-483A-8DF3-A796911CB821}" type="slidenum">
              <a:rPr lang="en-US" smtClean="0"/>
              <a:t>‹#›</a:t>
            </a:fld>
            <a:endParaRPr lang="en-US"/>
          </a:p>
        </p:txBody>
      </p:sp>
    </p:spTree>
    <p:extLst>
      <p:ext uri="{BB962C8B-B14F-4D97-AF65-F5344CB8AC3E}">
        <p14:creationId xmlns:p14="http://schemas.microsoft.com/office/powerpoint/2010/main" val="1681070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1305977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BAAAF83-29E8-403F-8C93-73C421A27546}"/>
              </a:ext>
            </a:extLst>
          </p:cNvPr>
          <p:cNvSpPr>
            <a:spLocks noGrp="1"/>
          </p:cNvSpPr>
          <p:nvPr>
            <p:ph type="dt" sz="half" idx="10"/>
          </p:nvPr>
        </p:nvSpPr>
        <p:spPr>
          <a:xfrm>
            <a:off x="838200" y="6356350"/>
            <a:ext cx="2743200" cy="365125"/>
          </a:xfrm>
          <a:prstGeom prst="rect">
            <a:avLst/>
          </a:prstGeom>
        </p:spPr>
        <p:txBody>
          <a:bodyPr/>
          <a:lstStyle/>
          <a:p>
            <a:fld id="{780DD0F4-FFDB-47E3-BA89-CC68418D1609}" type="datetimeFigureOut">
              <a:rPr lang="zh-CN" altLang="en-US" smtClean="0"/>
              <a:t>2025/4/3</a:t>
            </a:fld>
            <a:endParaRPr lang="zh-CN" altLang="en-US"/>
          </a:p>
        </p:txBody>
      </p:sp>
    </p:spTree>
    <p:extLst>
      <p:ext uri="{BB962C8B-B14F-4D97-AF65-F5344CB8AC3E}">
        <p14:creationId xmlns:p14="http://schemas.microsoft.com/office/powerpoint/2010/main" val="3154004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chemeClr val="accent2"/>
        </a:solidFill>
        <a:effectLst/>
      </p:bgPr>
    </p:bg>
    <p:spTree>
      <p:nvGrpSpPr>
        <p:cNvPr id="1" name="Shape 265"/>
        <p:cNvGrpSpPr/>
        <p:nvPr/>
      </p:nvGrpSpPr>
      <p:grpSpPr>
        <a:xfrm>
          <a:off x="0" y="0"/>
          <a:ext cx="0" cy="0"/>
          <a:chOff x="0" y="0"/>
          <a:chExt cx="0" cy="0"/>
        </a:xfrm>
      </p:grpSpPr>
      <p:grpSp>
        <p:nvGrpSpPr>
          <p:cNvPr id="266" name="Google Shape;266;p15"/>
          <p:cNvGrpSpPr/>
          <p:nvPr/>
        </p:nvGrpSpPr>
        <p:grpSpPr>
          <a:xfrm>
            <a:off x="314300" y="305800"/>
            <a:ext cx="11563200" cy="6246400"/>
            <a:chOff x="235725" y="229350"/>
            <a:chExt cx="8672400" cy="4684800"/>
          </a:xfrm>
        </p:grpSpPr>
        <p:sp>
          <p:nvSpPr>
            <p:cNvPr id="267" name="Google Shape;267;p1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15"/>
          <p:cNvSpPr txBox="1">
            <a:spLocks noGrp="1"/>
          </p:cNvSpPr>
          <p:nvPr>
            <p:ph type="title"/>
          </p:nvPr>
        </p:nvSpPr>
        <p:spPr>
          <a:xfrm>
            <a:off x="2083067"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0" name="Google Shape;270;p15"/>
          <p:cNvSpPr txBox="1">
            <a:spLocks noGrp="1"/>
          </p:cNvSpPr>
          <p:nvPr>
            <p:ph type="subTitle" idx="1"/>
          </p:nvPr>
        </p:nvSpPr>
        <p:spPr>
          <a:xfrm>
            <a:off x="2083067"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1" name="Google Shape;271;p15"/>
          <p:cNvSpPr txBox="1">
            <a:spLocks noGrp="1"/>
          </p:cNvSpPr>
          <p:nvPr>
            <p:ph type="title" idx="2"/>
          </p:nvPr>
        </p:nvSpPr>
        <p:spPr>
          <a:xfrm>
            <a:off x="6993733"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2" name="Google Shape;272;p15"/>
          <p:cNvSpPr txBox="1">
            <a:spLocks noGrp="1"/>
          </p:cNvSpPr>
          <p:nvPr>
            <p:ph type="subTitle" idx="3"/>
          </p:nvPr>
        </p:nvSpPr>
        <p:spPr>
          <a:xfrm>
            <a:off x="6993733"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4" name="Google Shape;274;p15"/>
          <p:cNvSpPr txBox="1">
            <a:spLocks noGrp="1"/>
          </p:cNvSpPr>
          <p:nvPr>
            <p:ph type="title" idx="4" hasCustomPrompt="1"/>
          </p:nvPr>
        </p:nvSpPr>
        <p:spPr>
          <a:xfrm>
            <a:off x="7338933"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75" name="Google Shape;275;p15"/>
          <p:cNvSpPr txBox="1">
            <a:spLocks noGrp="1"/>
          </p:cNvSpPr>
          <p:nvPr>
            <p:ph type="title" idx="5" hasCustomPrompt="1"/>
          </p:nvPr>
        </p:nvSpPr>
        <p:spPr>
          <a:xfrm>
            <a:off x="2428267"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856593118"/>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EF4EE4-346A-4B52-B1EE-9FB59A2E422C}"/>
              </a:ext>
            </a:extLst>
          </p:cNvPr>
          <p:cNvSpPr txBox="1"/>
          <p:nvPr userDrawn="1"/>
        </p:nvSpPr>
        <p:spPr>
          <a:xfrm>
            <a:off x="4104068" y="4648200"/>
            <a:ext cx="3828704" cy="954107"/>
          </a:xfrm>
          <a:prstGeom prst="rect">
            <a:avLst/>
          </a:prstGeom>
          <a:noFill/>
        </p:spPr>
        <p:txBody>
          <a:bodyPr wrap="square" rtlCol="0">
            <a:spAutoFit/>
          </a:bodyPr>
          <a:lstStyle/>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5" name="Picture 4">
            <a:extLst>
              <a:ext uri="{FF2B5EF4-FFF2-40B4-BE49-F238E27FC236}">
                <a16:creationId xmlns:a16="http://schemas.microsoft.com/office/drawing/2014/main" id="{86D3637B-1FDE-4DDF-9132-BFE7AC92FB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6439" y="2510202"/>
            <a:ext cx="1983962" cy="2023698"/>
          </a:xfrm>
          <a:prstGeom prst="rect">
            <a:avLst/>
          </a:prstGeom>
        </p:spPr>
      </p:pic>
    </p:spTree>
    <p:extLst>
      <p:ext uri="{BB962C8B-B14F-4D97-AF65-F5344CB8AC3E}">
        <p14:creationId xmlns:p14="http://schemas.microsoft.com/office/powerpoint/2010/main" val="2994906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808DA7-7394-4A95-A1D5-2618BCDAC62C}"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B9DC4-CC6D-483A-8DF3-A796911CB821}" type="slidenum">
              <a:rPr lang="en-US" smtClean="0"/>
              <a:t>‹#›</a:t>
            </a:fld>
            <a:endParaRPr lang="en-US"/>
          </a:p>
        </p:txBody>
      </p:sp>
    </p:spTree>
    <p:extLst>
      <p:ext uri="{BB962C8B-B14F-4D97-AF65-F5344CB8AC3E}">
        <p14:creationId xmlns:p14="http://schemas.microsoft.com/office/powerpoint/2010/main" val="1893365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808DA7-7394-4A95-A1D5-2618BCDAC62C}"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B9DC4-CC6D-483A-8DF3-A796911CB821}" type="slidenum">
              <a:rPr lang="en-US" smtClean="0"/>
              <a:t>‹#›</a:t>
            </a:fld>
            <a:endParaRPr lang="en-US"/>
          </a:p>
        </p:txBody>
      </p:sp>
    </p:spTree>
    <p:extLst>
      <p:ext uri="{BB962C8B-B14F-4D97-AF65-F5344CB8AC3E}">
        <p14:creationId xmlns:p14="http://schemas.microsoft.com/office/powerpoint/2010/main" val="416153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808DA7-7394-4A95-A1D5-2618BCDAC62C}"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B9DC4-CC6D-483A-8DF3-A796911CB821}" type="slidenum">
              <a:rPr lang="en-US" smtClean="0"/>
              <a:t>‹#›</a:t>
            </a:fld>
            <a:endParaRPr lang="en-US"/>
          </a:p>
        </p:txBody>
      </p:sp>
    </p:spTree>
    <p:extLst>
      <p:ext uri="{BB962C8B-B14F-4D97-AF65-F5344CB8AC3E}">
        <p14:creationId xmlns:p14="http://schemas.microsoft.com/office/powerpoint/2010/main" val="3031838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808DA7-7394-4A95-A1D5-2618BCDAC62C}" type="datetimeFigureOut">
              <a:rPr lang="en-US" smtClean="0"/>
              <a:t>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CB9DC4-CC6D-483A-8DF3-A796911CB821}" type="slidenum">
              <a:rPr lang="en-US" smtClean="0"/>
              <a:t>‹#›</a:t>
            </a:fld>
            <a:endParaRPr lang="en-US"/>
          </a:p>
        </p:txBody>
      </p:sp>
    </p:spTree>
    <p:extLst>
      <p:ext uri="{BB962C8B-B14F-4D97-AF65-F5344CB8AC3E}">
        <p14:creationId xmlns:p14="http://schemas.microsoft.com/office/powerpoint/2010/main" val="1737266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808DA7-7394-4A95-A1D5-2618BCDAC62C}" type="datetimeFigureOut">
              <a:rPr lang="en-US" smtClean="0"/>
              <a:t>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CB9DC4-CC6D-483A-8DF3-A796911CB821}" type="slidenum">
              <a:rPr lang="en-US" smtClean="0"/>
              <a:t>‹#›</a:t>
            </a:fld>
            <a:endParaRPr lang="en-US"/>
          </a:p>
        </p:txBody>
      </p:sp>
    </p:spTree>
    <p:extLst>
      <p:ext uri="{BB962C8B-B14F-4D97-AF65-F5344CB8AC3E}">
        <p14:creationId xmlns:p14="http://schemas.microsoft.com/office/powerpoint/2010/main" val="2038494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808DA7-7394-4A95-A1D5-2618BCDAC62C}" type="datetimeFigureOut">
              <a:rPr lang="en-US" smtClean="0"/>
              <a:t>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CB9DC4-CC6D-483A-8DF3-A796911CB821}" type="slidenum">
              <a:rPr lang="en-US" smtClean="0"/>
              <a:t>‹#›</a:t>
            </a:fld>
            <a:endParaRPr lang="en-US"/>
          </a:p>
        </p:txBody>
      </p:sp>
    </p:spTree>
    <p:extLst>
      <p:ext uri="{BB962C8B-B14F-4D97-AF65-F5344CB8AC3E}">
        <p14:creationId xmlns:p14="http://schemas.microsoft.com/office/powerpoint/2010/main" val="297530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808DA7-7394-4A95-A1D5-2618BCDAC62C}"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B9DC4-CC6D-483A-8DF3-A796911CB821}" type="slidenum">
              <a:rPr lang="en-US" smtClean="0"/>
              <a:t>‹#›</a:t>
            </a:fld>
            <a:endParaRPr lang="en-US"/>
          </a:p>
        </p:txBody>
      </p:sp>
    </p:spTree>
    <p:extLst>
      <p:ext uri="{BB962C8B-B14F-4D97-AF65-F5344CB8AC3E}">
        <p14:creationId xmlns:p14="http://schemas.microsoft.com/office/powerpoint/2010/main" val="63587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808DA7-7394-4A95-A1D5-2618BCDAC62C}"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B9DC4-CC6D-483A-8DF3-A796911CB821}" type="slidenum">
              <a:rPr lang="en-US" smtClean="0"/>
              <a:t>‹#›</a:t>
            </a:fld>
            <a:endParaRPr lang="en-US"/>
          </a:p>
        </p:txBody>
      </p:sp>
    </p:spTree>
    <p:extLst>
      <p:ext uri="{BB962C8B-B14F-4D97-AF65-F5344CB8AC3E}">
        <p14:creationId xmlns:p14="http://schemas.microsoft.com/office/powerpoint/2010/main" val="3788734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08DA7-7394-4A95-A1D5-2618BCDAC62C}" type="datetimeFigureOut">
              <a:rPr lang="en-US" smtClean="0"/>
              <a:t>4/3/2025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B9DC4-CC6D-483A-8DF3-A796911CB821}" type="slidenum">
              <a:rPr lang="en-US" smtClean="0"/>
              <a:t>‹#›</a:t>
            </a:fld>
            <a:endParaRPr lang="en-US"/>
          </a:p>
        </p:txBody>
      </p:sp>
    </p:spTree>
    <p:extLst>
      <p:ext uri="{BB962C8B-B14F-4D97-AF65-F5344CB8AC3E}">
        <p14:creationId xmlns:p14="http://schemas.microsoft.com/office/powerpoint/2010/main" val="2201688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hdphoto" Target="../media/hdphoto4.wdp"/><Relationship Id="rId3" Type="http://schemas.openxmlformats.org/officeDocument/2006/relationships/slideLayout" Target="../slideLayouts/slideLayout1.xml"/><Relationship Id="rId7" Type="http://schemas.openxmlformats.org/officeDocument/2006/relationships/image" Target="../media/image35.png"/><Relationship Id="rId12" Type="http://schemas.openxmlformats.org/officeDocument/2006/relationships/image" Target="../media/image39.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2.jpeg"/><Relationship Id="rId11" Type="http://schemas.openxmlformats.org/officeDocument/2006/relationships/image" Target="../media/image38.png"/><Relationship Id="rId5" Type="http://schemas.openxmlformats.org/officeDocument/2006/relationships/audio" Target="../media/audio6.wav"/><Relationship Id="rId10" Type="http://schemas.openxmlformats.org/officeDocument/2006/relationships/image" Target="../media/image37.png"/><Relationship Id="rId4" Type="http://schemas.openxmlformats.org/officeDocument/2006/relationships/audio" Target="../media/audio1.wav"/><Relationship Id="rId9" Type="http://schemas.openxmlformats.org/officeDocument/2006/relationships/image" Target="../media/image36.png"/><Relationship Id="rId1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43.png"/><Relationship Id="rId3" Type="http://schemas.openxmlformats.org/officeDocument/2006/relationships/slideLayout" Target="../slideLayouts/slideLayout1.xml"/><Relationship Id="rId7" Type="http://schemas.openxmlformats.org/officeDocument/2006/relationships/image" Target="../media/image35.png"/><Relationship Id="rId12" Type="http://schemas.microsoft.com/office/2007/relationships/hdphoto" Target="../media/hdphoto5.wdp"/><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2.jpeg"/><Relationship Id="rId11" Type="http://schemas.openxmlformats.org/officeDocument/2006/relationships/image" Target="../media/image42.png"/><Relationship Id="rId5" Type="http://schemas.openxmlformats.org/officeDocument/2006/relationships/audio" Target="../media/audio6.wav"/><Relationship Id="rId15" Type="http://schemas.openxmlformats.org/officeDocument/2006/relationships/image" Target="../media/image40.png"/><Relationship Id="rId10" Type="http://schemas.openxmlformats.org/officeDocument/2006/relationships/image" Target="../media/image38.png"/><Relationship Id="rId4" Type="http://schemas.openxmlformats.org/officeDocument/2006/relationships/audio" Target="../media/audio1.wav"/><Relationship Id="rId9" Type="http://schemas.openxmlformats.org/officeDocument/2006/relationships/image" Target="../media/image36.png"/><Relationship Id="rId14" Type="http://schemas.microsoft.com/office/2007/relationships/hdphoto" Target="../media/hdphoto6.wdp"/></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44.png"/><Relationship Id="rId3" Type="http://schemas.openxmlformats.org/officeDocument/2006/relationships/slideLayout" Target="../slideLayouts/slideLayout1.xml"/><Relationship Id="rId7" Type="http://schemas.openxmlformats.org/officeDocument/2006/relationships/image" Target="../media/image35.png"/><Relationship Id="rId12" Type="http://schemas.microsoft.com/office/2007/relationships/hdphoto" Target="../media/hdphoto4.wdp"/><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2.jpeg"/><Relationship Id="rId11" Type="http://schemas.openxmlformats.org/officeDocument/2006/relationships/image" Target="../media/image39.png"/><Relationship Id="rId5" Type="http://schemas.openxmlformats.org/officeDocument/2006/relationships/audio" Target="../media/audio6.wav"/><Relationship Id="rId15" Type="http://schemas.openxmlformats.org/officeDocument/2006/relationships/image" Target="../media/image40.png"/><Relationship Id="rId10" Type="http://schemas.openxmlformats.org/officeDocument/2006/relationships/image" Target="../media/image38.png"/><Relationship Id="rId4" Type="http://schemas.openxmlformats.org/officeDocument/2006/relationships/audio" Target="../media/audio1.wav"/><Relationship Id="rId9" Type="http://schemas.openxmlformats.org/officeDocument/2006/relationships/image" Target="../media/image36.png"/><Relationship Id="rId14"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46.png"/><Relationship Id="rId3" Type="http://schemas.openxmlformats.org/officeDocument/2006/relationships/slideLayout" Target="../slideLayouts/slideLayout1.xml"/><Relationship Id="rId7" Type="http://schemas.openxmlformats.org/officeDocument/2006/relationships/image" Target="../media/image35.png"/><Relationship Id="rId12" Type="http://schemas.microsoft.com/office/2007/relationships/hdphoto" Target="../media/hdphoto8.wdp"/><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2.jpeg"/><Relationship Id="rId11" Type="http://schemas.openxmlformats.org/officeDocument/2006/relationships/image" Target="../media/image45.png"/><Relationship Id="rId5" Type="http://schemas.openxmlformats.org/officeDocument/2006/relationships/audio" Target="../media/audio6.wav"/><Relationship Id="rId15" Type="http://schemas.openxmlformats.org/officeDocument/2006/relationships/image" Target="../media/image40.png"/><Relationship Id="rId10" Type="http://schemas.openxmlformats.org/officeDocument/2006/relationships/image" Target="../media/image38.png"/><Relationship Id="rId4" Type="http://schemas.openxmlformats.org/officeDocument/2006/relationships/audio" Target="../media/audio1.wav"/><Relationship Id="rId9" Type="http://schemas.openxmlformats.org/officeDocument/2006/relationships/image" Target="../media/image36.png"/><Relationship Id="rId14" Type="http://schemas.microsoft.com/office/2007/relationships/hdphoto" Target="../media/hdphoto9.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slide" Target="slide24.xml"/><Relationship Id="rId2" Type="http://schemas.openxmlformats.org/officeDocument/2006/relationships/audio" Target="../media/audio7.wav"/><Relationship Id="rId1" Type="http://schemas.openxmlformats.org/officeDocument/2006/relationships/slideLayout" Target="../slideLayouts/slideLayout7.xml"/><Relationship Id="rId6" Type="http://schemas.openxmlformats.org/officeDocument/2006/relationships/slide" Target="slide23.xml"/><Relationship Id="rId5" Type="http://schemas.openxmlformats.org/officeDocument/2006/relationships/slide" Target="slide22.xml"/><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audio" Target="../media/audio6.wav"/><Relationship Id="rId7" Type="http://schemas.openxmlformats.org/officeDocument/2006/relationships/slide" Target="slide20.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9.jpg"/><Relationship Id="rId5" Type="http://schemas.openxmlformats.org/officeDocument/2006/relationships/audio" Target="../media/audio7.wav"/><Relationship Id="rId4" Type="http://schemas.openxmlformats.org/officeDocument/2006/relationships/audio" Target="../media/audio4.wav"/></Relationships>
</file>

<file path=ppt/slides/_rels/slide22.xml.rels><?xml version="1.0" encoding="UTF-8" standalone="yes"?>
<Relationships xmlns="http://schemas.openxmlformats.org/package/2006/relationships"><Relationship Id="rId3" Type="http://schemas.openxmlformats.org/officeDocument/2006/relationships/audio" Target="../media/audio6.wav"/><Relationship Id="rId7" Type="http://schemas.openxmlformats.org/officeDocument/2006/relationships/slide" Target="slide20.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9.jpg"/><Relationship Id="rId5" Type="http://schemas.openxmlformats.org/officeDocument/2006/relationships/audio" Target="../media/audio7.wav"/><Relationship Id="rId4" Type="http://schemas.openxmlformats.org/officeDocument/2006/relationships/audio" Target="../media/audio4.wav"/></Relationships>
</file>

<file path=ppt/slides/_rels/slide23.xml.rels><?xml version="1.0" encoding="UTF-8" standalone="yes"?>
<Relationships xmlns="http://schemas.openxmlformats.org/package/2006/relationships"><Relationship Id="rId3" Type="http://schemas.openxmlformats.org/officeDocument/2006/relationships/audio" Target="../media/audio6.wav"/><Relationship Id="rId7" Type="http://schemas.openxmlformats.org/officeDocument/2006/relationships/slide" Target="slide20.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9.jpg"/><Relationship Id="rId5" Type="http://schemas.openxmlformats.org/officeDocument/2006/relationships/audio" Target="../media/audio7.wav"/><Relationship Id="rId4" Type="http://schemas.openxmlformats.org/officeDocument/2006/relationships/audio" Target="../media/audio4.wav"/></Relationships>
</file>

<file path=ppt/slides/_rels/slide24.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slideLayout" Target="../slideLayouts/slideLayout7.xml"/><Relationship Id="rId7" Type="http://schemas.openxmlformats.org/officeDocument/2006/relationships/audio" Target="../media/audio7.wav"/><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audio" Target="../media/audio4.wav"/><Relationship Id="rId5" Type="http://schemas.openxmlformats.org/officeDocument/2006/relationships/audio" Target="../media/audio6.wav"/><Relationship Id="rId10" Type="http://schemas.openxmlformats.org/officeDocument/2006/relationships/image" Target="../media/image50.png"/><Relationship Id="rId4" Type="http://schemas.openxmlformats.org/officeDocument/2006/relationships/audio" Target="../media/audio1.wav"/><Relationship Id="rId9" Type="http://schemas.openxmlformats.org/officeDocument/2006/relationships/slide" Target="slide20.xml"/></Relationships>
</file>

<file path=ppt/slides/_rels/slide2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audio" Target="../media/audio7.wav"/><Relationship Id="rId1" Type="http://schemas.openxmlformats.org/officeDocument/2006/relationships/slideLayout" Target="../slideLayouts/slideLayout7.xml"/><Relationship Id="rId6" Type="http://schemas.openxmlformats.org/officeDocument/2006/relationships/slide" Target="slide24.xml"/><Relationship Id="rId5" Type="http://schemas.openxmlformats.org/officeDocument/2006/relationships/slide" Target="slide23.xml"/><Relationship Id="rId4" Type="http://schemas.openxmlformats.org/officeDocument/2006/relationships/slide" Target="slide22.xml"/></Relationships>
</file>

<file path=ppt/slides/_rels/slide2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4.png"/><Relationship Id="rId3" Type="http://schemas.openxmlformats.org/officeDocument/2006/relationships/slideLayout" Target="../slideLayouts/slideLayout13.xml"/><Relationship Id="rId7" Type="http://schemas.openxmlformats.org/officeDocument/2006/relationships/image" Target="../media/image9.png"/><Relationship Id="rId12" Type="http://schemas.openxmlformats.org/officeDocument/2006/relationships/image" Target="../media/image13.jp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notesSlide" Target="../notesSlides/notesSlide3.xml"/><Relationship Id="rId9" Type="http://schemas.openxmlformats.org/officeDocument/2006/relationships/image" Target="../media/image10.png"/><Relationship Id="rId1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audio" Target="../media/audio4.wav"/><Relationship Id="rId11" Type="http://schemas.openxmlformats.org/officeDocument/2006/relationships/image" Target="../media/image18.png"/><Relationship Id="rId5" Type="http://schemas.openxmlformats.org/officeDocument/2006/relationships/audio" Target="../media/audio3.wav"/><Relationship Id="rId15" Type="http://schemas.openxmlformats.org/officeDocument/2006/relationships/image" Target="../media/image8.png"/><Relationship Id="rId10" Type="http://schemas.openxmlformats.org/officeDocument/2006/relationships/image" Target="../media/image17.png"/><Relationship Id="rId4" Type="http://schemas.openxmlformats.org/officeDocument/2006/relationships/audio" Target="../media/audio2.wav"/><Relationship Id="rId9" Type="http://schemas.openxmlformats.org/officeDocument/2006/relationships/image" Target="../media/image16.png"/><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audio" Target="../media/audio4.wav"/><Relationship Id="rId11" Type="http://schemas.openxmlformats.org/officeDocument/2006/relationships/image" Target="../media/image18.png"/><Relationship Id="rId5" Type="http://schemas.openxmlformats.org/officeDocument/2006/relationships/audio" Target="../media/audio3.wav"/><Relationship Id="rId15" Type="http://schemas.openxmlformats.org/officeDocument/2006/relationships/image" Target="../media/image8.png"/><Relationship Id="rId10" Type="http://schemas.openxmlformats.org/officeDocument/2006/relationships/image" Target="../media/image17.png"/><Relationship Id="rId4" Type="http://schemas.openxmlformats.org/officeDocument/2006/relationships/audio" Target="../media/audio6.wav"/><Relationship Id="rId9" Type="http://schemas.openxmlformats.org/officeDocument/2006/relationships/image" Target="../media/image16.png"/><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audio" Target="../media/audio4.wav"/><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audio" Target="../media/audio3.wav"/><Relationship Id="rId11" Type="http://schemas.openxmlformats.org/officeDocument/2006/relationships/image" Target="../media/image18.png"/><Relationship Id="rId5" Type="http://schemas.openxmlformats.org/officeDocument/2006/relationships/audio" Target="../media/audio5.wav"/><Relationship Id="rId15" Type="http://schemas.openxmlformats.org/officeDocument/2006/relationships/image" Target="../media/image8.png"/><Relationship Id="rId10" Type="http://schemas.openxmlformats.org/officeDocument/2006/relationships/image" Target="../media/image17.png"/><Relationship Id="rId4" Type="http://schemas.openxmlformats.org/officeDocument/2006/relationships/audio" Target="../media/audio6.wav"/><Relationship Id="rId9" Type="http://schemas.openxmlformats.org/officeDocument/2006/relationships/image" Target="../media/image16.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microsoft.com/office/2007/relationships/hdphoto" Target="../media/hdphoto3.wdp"/><Relationship Id="rId12"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EEE39-0318-E970-EB2E-553D27A86DFB}"/>
            </a:ext>
          </a:extLst>
        </p:cNvPr>
        <p:cNvGrpSpPr/>
        <p:nvPr/>
      </p:nvGrpSpPr>
      <p:grpSpPr>
        <a:xfrm>
          <a:off x="0" y="0"/>
          <a:ext cx="0" cy="0"/>
          <a:chOff x="0" y="0"/>
          <a:chExt cx="0" cy="0"/>
        </a:xfrm>
      </p:grpSpPr>
      <p:sp>
        <p:nvSpPr>
          <p:cNvPr id="5" name="矩形 4">
            <a:extLst>
              <a:ext uri="{FF2B5EF4-FFF2-40B4-BE49-F238E27FC236}">
                <a16:creationId xmlns:a16="http://schemas.microsoft.com/office/drawing/2014/main" id="{73190A59-F53A-9897-4890-31F093B1E4DA}"/>
              </a:ext>
            </a:extLst>
          </p:cNvPr>
          <p:cNvSpPr/>
          <p:nvPr/>
        </p:nvSpPr>
        <p:spPr>
          <a:xfrm>
            <a:off x="242595" y="391885"/>
            <a:ext cx="11467323" cy="6074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等线" panose="020F0502020204030204"/>
              <a:ea typeface="等线" panose="02010600030101010101" pitchFamily="2" charset="-122"/>
            </a:endParaRPr>
          </a:p>
        </p:txBody>
      </p:sp>
      <p:pic>
        <p:nvPicPr>
          <p:cNvPr id="18" name="图片 17">
            <a:extLst>
              <a:ext uri="{FF2B5EF4-FFF2-40B4-BE49-F238E27FC236}">
                <a16:creationId xmlns:a16="http://schemas.microsoft.com/office/drawing/2014/main" id="{F3AB5F2A-6868-7CE0-9DAA-EDF29DB935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336" y="0"/>
            <a:ext cx="2720589" cy="992981"/>
          </a:xfrm>
          <a:prstGeom prst="rect">
            <a:avLst/>
          </a:prstGeom>
        </p:spPr>
      </p:pic>
      <p:sp>
        <p:nvSpPr>
          <p:cNvPr id="2" name="Rectangle 1">
            <a:extLst>
              <a:ext uri="{FF2B5EF4-FFF2-40B4-BE49-F238E27FC236}">
                <a16:creationId xmlns:a16="http://schemas.microsoft.com/office/drawing/2014/main" id="{408531AE-9173-39D4-C958-BC4C655FBB6E}"/>
              </a:ext>
            </a:extLst>
          </p:cNvPr>
          <p:cNvSpPr/>
          <p:nvPr/>
        </p:nvSpPr>
        <p:spPr>
          <a:xfrm>
            <a:off x="2163615" y="2406311"/>
            <a:ext cx="7958076" cy="1754326"/>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TOÁN </a:t>
            </a:r>
          </a:p>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BÀI 26: LUYỆN TẬP ( TIẾT 1)</a:t>
            </a:r>
          </a:p>
        </p:txBody>
      </p:sp>
      <p:sp>
        <p:nvSpPr>
          <p:cNvPr id="6" name="TextBox 5">
            <a:extLst>
              <a:ext uri="{FF2B5EF4-FFF2-40B4-BE49-F238E27FC236}">
                <a16:creationId xmlns:a16="http://schemas.microsoft.com/office/drawing/2014/main" id="{BA145B16-A50F-FFA6-6C26-F4B5AF3F1A40}"/>
              </a:ext>
            </a:extLst>
          </p:cNvPr>
          <p:cNvSpPr txBox="1"/>
          <p:nvPr/>
        </p:nvSpPr>
        <p:spPr>
          <a:xfrm>
            <a:off x="1762399" y="5049113"/>
            <a:ext cx="8463574" cy="1200329"/>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Giáo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viên</a:t>
            </a:r>
            <a:r>
              <a:rPr lang="en-US" sz="3600" dirty="0">
                <a:latin typeface="Times New Roman" panose="02020603050405020304" pitchFamily="18" charset="0"/>
                <a:cs typeface="Times New Roman" panose="02020603050405020304" pitchFamily="18" charset="0"/>
              </a:rPr>
              <a:t>: Vũ Thị Nga Hằng</a:t>
            </a:r>
          </a:p>
          <a:p>
            <a:pPr algn="ctr"/>
            <a:r>
              <a:rPr lang="en-US" sz="3600" dirty="0" err="1">
                <a:latin typeface="Times New Roman" panose="02020603050405020304" pitchFamily="18" charset="0"/>
                <a:cs typeface="Times New Roman" panose="02020603050405020304" pitchFamily="18" charset="0"/>
              </a:rPr>
              <a:t>Lớp</a:t>
            </a:r>
            <a:r>
              <a:rPr lang="en-US" sz="3600" dirty="0">
                <a:latin typeface="Times New Roman" panose="02020603050405020304" pitchFamily="18" charset="0"/>
                <a:cs typeface="Times New Roman" panose="02020603050405020304" pitchFamily="18" charset="0"/>
              </a:rPr>
              <a:t>: 4A1</a:t>
            </a:r>
          </a:p>
        </p:txBody>
      </p:sp>
      <p:sp>
        <p:nvSpPr>
          <p:cNvPr id="3" name="TextBox 2">
            <a:extLst>
              <a:ext uri="{FF2B5EF4-FFF2-40B4-BE49-F238E27FC236}">
                <a16:creationId xmlns:a16="http://schemas.microsoft.com/office/drawing/2014/main" id="{21EC785F-05DE-8E18-1F11-0A2A0C127CCE}"/>
              </a:ext>
            </a:extLst>
          </p:cNvPr>
          <p:cNvSpPr txBox="1"/>
          <p:nvPr/>
        </p:nvSpPr>
        <p:spPr>
          <a:xfrm>
            <a:off x="2883159" y="466531"/>
            <a:ext cx="7081935"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PHÒNG GIÁO DỤC VÀ ĐÀO TẠO QUẬN HỒNG BÀNG</a:t>
            </a:r>
          </a:p>
          <a:p>
            <a:pPr algn="ctr"/>
            <a:r>
              <a:rPr lang="en-US" sz="2000" dirty="0">
                <a:latin typeface="Times New Roman" panose="02020603050405020304" pitchFamily="18" charset="0"/>
                <a:cs typeface="Times New Roman" panose="02020603050405020304" pitchFamily="18" charset="0"/>
              </a:rPr>
              <a:t>TRƯỜNG TIỂU HỌC AN HỒNG</a:t>
            </a:r>
            <a:endParaRPr lang="en-US" sz="2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D809BB13-29ED-B20F-01F5-2AD3BB1CEDD7}"/>
              </a:ext>
            </a:extLst>
          </p:cNvPr>
          <p:cNvSpPr/>
          <p:nvPr/>
        </p:nvSpPr>
        <p:spPr>
          <a:xfrm>
            <a:off x="821094" y="2024743"/>
            <a:ext cx="10748865" cy="1819469"/>
          </a:xfrm>
          <a:prstGeom prst="rect">
            <a:avLst/>
          </a:prstGeom>
          <a:noFill/>
          <a:ln>
            <a:solidFill>
              <a:schemeClr val="bg2"/>
            </a:solidFill>
          </a:ln>
        </p:spPr>
        <p:txBody>
          <a:bodyPr wrap="none" lIns="91440" tIns="45720" rIns="91440" bIns="45720">
            <a:prstTxWarp prst="textArchUp">
              <a:avLst/>
            </a:prstTxWarp>
            <a:spAutoFit/>
          </a:bodyPr>
          <a:lstStyle/>
          <a:p>
            <a:pPr algn="ctr"/>
            <a:r>
              <a:rPr lang="en-US" sz="5400" b="1" cap="none" spc="0" dirty="0">
                <a:ln w="6600">
                  <a:solidFill>
                    <a:srgbClr val="FF0000"/>
                  </a:solidFill>
                  <a:prstDash val="solid"/>
                </a:ln>
                <a:solidFill>
                  <a:srgbClr val="FF0000"/>
                </a:solidFill>
                <a:effectLst>
                  <a:outerShdw dist="38100" dir="2700000" algn="tl" rotWithShape="0">
                    <a:schemeClr val="accent2"/>
                  </a:outerShdw>
                </a:effectLst>
              </a:rPr>
              <a:t>CHÀO MỪNG CÁC THẦY CÔ GIÁO VỀ DỰ GIỜ THĂM LỚP</a:t>
            </a:r>
          </a:p>
        </p:txBody>
      </p:sp>
      <p:pic>
        <p:nvPicPr>
          <p:cNvPr id="7" name="图片 12">
            <a:extLst>
              <a:ext uri="{FF2B5EF4-FFF2-40B4-BE49-F238E27FC236}">
                <a16:creationId xmlns:a16="http://schemas.microsoft.com/office/drawing/2014/main" id="{0CA0C100-79DC-6FD2-EE4E-27093622A7FC}"/>
              </a:ext>
            </a:extLst>
          </p:cNvPr>
          <p:cNvPicPr>
            <a:picLocks noChangeAspect="1"/>
          </p:cNvPicPr>
          <p:nvPr/>
        </p:nvPicPr>
        <p:blipFill>
          <a:blip r:embed="rId4" cstate="print">
            <a:extLst>
              <a:ext uri="{28A0092B-C50C-407E-A947-70E740481C1C}">
                <a14:useLocalDpi xmlns:a14="http://schemas.microsoft.com/office/drawing/2010/main" val="0"/>
              </a:ext>
            </a:extLst>
          </a:blip>
          <a:srcRect t="27412"/>
          <a:stretch/>
        </p:blipFill>
        <p:spPr>
          <a:xfrm>
            <a:off x="158397" y="4516015"/>
            <a:ext cx="2956452" cy="2146041"/>
          </a:xfrm>
          <a:prstGeom prst="rect">
            <a:avLst/>
          </a:prstGeom>
        </p:spPr>
      </p:pic>
    </p:spTree>
    <p:extLst>
      <p:ext uri="{BB962C8B-B14F-4D97-AF65-F5344CB8AC3E}">
        <p14:creationId xmlns:p14="http://schemas.microsoft.com/office/powerpoint/2010/main" val="407406131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3543524" cy="797973"/>
            <a:chOff x="237365" y="145924"/>
            <a:chExt cx="3543524" cy="797973"/>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3430509" cy="797973"/>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2</a:t>
                </a: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3" y="224434"/>
              <a:ext cx="266888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lang="en-US" altLang="en-US" sz="3400" b="1" dirty="0">
                  <a:solidFill>
                    <a:srgbClr val="FF0000"/>
                  </a:solidFill>
                  <a:latin typeface="Cambria" panose="02040503050406030204" pitchFamily="18" charset="0"/>
                  <a:ea typeface="Cambria" panose="02040503050406030204" pitchFamily="18" charset="0"/>
                  <a:cs typeface="Baloo 2" pitchFamily="2" charset="0"/>
                </a:rPr>
                <a:t>Đ, S?</a:t>
              </a:r>
              <a:endParaRPr kumimoji="0" lang="vi-VN" altLang="en-US" sz="3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Baloo 2" pitchFamily="2" charset="0"/>
              </a:endParaRPr>
            </a:p>
          </p:txBody>
        </p:sp>
      </p:grpSp>
      <p:grpSp>
        <p:nvGrpSpPr>
          <p:cNvPr id="21" name="Group 20">
            <a:extLst>
              <a:ext uri="{FF2B5EF4-FFF2-40B4-BE49-F238E27FC236}">
                <a16:creationId xmlns:a16="http://schemas.microsoft.com/office/drawing/2014/main" id="{25830831-659E-682A-54B0-7C179CB2F57B}"/>
              </a:ext>
            </a:extLst>
          </p:cNvPr>
          <p:cNvGrpSpPr/>
          <p:nvPr/>
        </p:nvGrpSpPr>
        <p:grpSpPr>
          <a:xfrm>
            <a:off x="513710" y="1438383"/>
            <a:ext cx="4787756" cy="1930689"/>
            <a:chOff x="513710" y="1438383"/>
            <a:chExt cx="4787756" cy="1930689"/>
          </a:xfrm>
        </p:grpSpPr>
        <p:sp>
          <p:nvSpPr>
            <p:cNvPr id="3" name="TextBox 2">
              <a:extLst>
                <a:ext uri="{FF2B5EF4-FFF2-40B4-BE49-F238E27FC236}">
                  <a16:creationId xmlns:a16="http://schemas.microsoft.com/office/drawing/2014/main" id="{DF1F44EF-2FA1-69AF-A75C-C9E51B209DF5}"/>
                </a:ext>
              </a:extLst>
            </p:cNvPr>
            <p:cNvSpPr txBox="1"/>
            <p:nvPr/>
          </p:nvSpPr>
          <p:spPr>
            <a:xfrm>
              <a:off x="1243174" y="1582221"/>
              <a:ext cx="3996647" cy="1077218"/>
            </a:xfrm>
            <a:prstGeom prst="rect">
              <a:avLst/>
            </a:prstGeom>
            <a:noFill/>
          </p:spPr>
          <p:txBody>
            <a:bodyPr wrap="square" rtlCol="0">
              <a:spAutoFit/>
            </a:bodyPr>
            <a:lstStyle/>
            <a:p>
              <a:r>
                <a:rPr lang="en-US" sz="3200" dirty="0"/>
                <a:t>298 391 220</a:t>
              </a:r>
            </a:p>
            <a:p>
              <a:r>
                <a:rPr lang="en-US" sz="3200" dirty="0"/>
                <a:t>200 000</a:t>
              </a:r>
            </a:p>
          </p:txBody>
        </p:sp>
        <p:sp>
          <p:nvSpPr>
            <p:cNvPr id="4" name="TextBox 3">
              <a:extLst>
                <a:ext uri="{FF2B5EF4-FFF2-40B4-BE49-F238E27FC236}">
                  <a16:creationId xmlns:a16="http://schemas.microsoft.com/office/drawing/2014/main" id="{C1C92850-8236-E719-45BD-223FAB4A6C9C}"/>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12" name="Straight Connector 11">
              <a:extLst>
                <a:ext uri="{FF2B5EF4-FFF2-40B4-BE49-F238E27FC236}">
                  <a16:creationId xmlns:a16="http://schemas.microsoft.com/office/drawing/2014/main" id="{AE5689BC-B586-9231-405F-E5C3ACA629BF}"/>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A0C82C-D79B-A257-BA5E-DA8A8D479A9C}"/>
                </a:ext>
              </a:extLst>
            </p:cNvPr>
            <p:cNvSpPr txBox="1"/>
            <p:nvPr/>
          </p:nvSpPr>
          <p:spPr>
            <a:xfrm>
              <a:off x="1304819" y="2784297"/>
              <a:ext cx="3996647" cy="584775"/>
            </a:xfrm>
            <a:prstGeom prst="rect">
              <a:avLst/>
            </a:prstGeom>
            <a:noFill/>
          </p:spPr>
          <p:txBody>
            <a:bodyPr wrap="square" rtlCol="0">
              <a:spAutoFit/>
            </a:bodyPr>
            <a:lstStyle/>
            <a:p>
              <a:r>
                <a:rPr lang="en-US" sz="3200" dirty="0"/>
                <a:t>498 391 220</a:t>
              </a:r>
            </a:p>
          </p:txBody>
        </p:sp>
        <p:sp>
          <p:nvSpPr>
            <p:cNvPr id="15" name="TextBox 14">
              <a:extLst>
                <a:ext uri="{FF2B5EF4-FFF2-40B4-BE49-F238E27FC236}">
                  <a16:creationId xmlns:a16="http://schemas.microsoft.com/office/drawing/2014/main" id="{DC3FFC35-4E33-8632-77D7-85EC70C998CF}"/>
                </a:ext>
              </a:extLst>
            </p:cNvPr>
            <p:cNvSpPr txBox="1"/>
            <p:nvPr/>
          </p:nvSpPr>
          <p:spPr>
            <a:xfrm>
              <a:off x="513710" y="1438383"/>
              <a:ext cx="780836" cy="523220"/>
            </a:xfrm>
            <a:prstGeom prst="rect">
              <a:avLst/>
            </a:prstGeom>
            <a:noFill/>
          </p:spPr>
          <p:txBody>
            <a:bodyPr wrap="square" rtlCol="0">
              <a:spAutoFit/>
            </a:bodyPr>
            <a:lstStyle/>
            <a:p>
              <a:r>
                <a:rPr lang="en-US" sz="2800" dirty="0"/>
                <a:t>a)</a:t>
              </a:r>
            </a:p>
          </p:txBody>
        </p:sp>
      </p:grpSp>
      <p:grpSp>
        <p:nvGrpSpPr>
          <p:cNvPr id="23" name="Group 22">
            <a:extLst>
              <a:ext uri="{FF2B5EF4-FFF2-40B4-BE49-F238E27FC236}">
                <a16:creationId xmlns:a16="http://schemas.microsoft.com/office/drawing/2014/main" id="{B530F645-56B7-8ECB-7F24-A2AE1CC62039}"/>
              </a:ext>
            </a:extLst>
          </p:cNvPr>
          <p:cNvGrpSpPr/>
          <p:nvPr/>
        </p:nvGrpSpPr>
        <p:grpSpPr>
          <a:xfrm>
            <a:off x="6236415" y="1428109"/>
            <a:ext cx="4818578" cy="1910141"/>
            <a:chOff x="513710" y="1438383"/>
            <a:chExt cx="4818578" cy="1910141"/>
          </a:xfrm>
        </p:grpSpPr>
        <p:sp>
          <p:nvSpPr>
            <p:cNvPr id="24" name="TextBox 23">
              <a:extLst>
                <a:ext uri="{FF2B5EF4-FFF2-40B4-BE49-F238E27FC236}">
                  <a16:creationId xmlns:a16="http://schemas.microsoft.com/office/drawing/2014/main" id="{9BF75811-D608-E7BA-487A-1207AC4EAF64}"/>
                </a:ext>
              </a:extLst>
            </p:cNvPr>
            <p:cNvSpPr txBox="1"/>
            <p:nvPr/>
          </p:nvSpPr>
          <p:spPr>
            <a:xfrm>
              <a:off x="1243174" y="1582221"/>
              <a:ext cx="3996647" cy="1077218"/>
            </a:xfrm>
            <a:prstGeom prst="rect">
              <a:avLst/>
            </a:prstGeom>
            <a:noFill/>
          </p:spPr>
          <p:txBody>
            <a:bodyPr wrap="square" rtlCol="0">
              <a:spAutoFit/>
            </a:bodyPr>
            <a:lstStyle/>
            <a:p>
              <a:r>
                <a:rPr lang="en-US" sz="3200" dirty="0"/>
                <a:t>8 685 920</a:t>
              </a:r>
            </a:p>
            <a:p>
              <a:r>
                <a:rPr lang="en-US" sz="3200" dirty="0"/>
                <a:t>   685 920</a:t>
              </a:r>
            </a:p>
          </p:txBody>
        </p:sp>
        <p:sp>
          <p:nvSpPr>
            <p:cNvPr id="25" name="TextBox 24">
              <a:extLst>
                <a:ext uri="{FF2B5EF4-FFF2-40B4-BE49-F238E27FC236}">
                  <a16:creationId xmlns:a16="http://schemas.microsoft.com/office/drawing/2014/main" id="{96C88DB0-9312-B2B4-26AF-F30285FA6F29}"/>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27" name="Straight Connector 26">
              <a:extLst>
                <a:ext uri="{FF2B5EF4-FFF2-40B4-BE49-F238E27FC236}">
                  <a16:creationId xmlns:a16="http://schemas.microsoft.com/office/drawing/2014/main" id="{D4DA351C-6778-1977-F776-1317DFE2948C}"/>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E0C75A3B-2320-7493-60FC-F9C4441A3841}"/>
                </a:ext>
              </a:extLst>
            </p:cNvPr>
            <p:cNvSpPr txBox="1"/>
            <p:nvPr/>
          </p:nvSpPr>
          <p:spPr>
            <a:xfrm>
              <a:off x="1335641" y="2763749"/>
              <a:ext cx="3996647" cy="584775"/>
            </a:xfrm>
            <a:prstGeom prst="rect">
              <a:avLst/>
            </a:prstGeom>
            <a:noFill/>
          </p:spPr>
          <p:txBody>
            <a:bodyPr wrap="square" rtlCol="0">
              <a:spAutoFit/>
            </a:bodyPr>
            <a:lstStyle/>
            <a:p>
              <a:r>
                <a:rPr lang="en-US" sz="3200" dirty="0"/>
                <a:t>8 000 000</a:t>
              </a:r>
            </a:p>
          </p:txBody>
        </p:sp>
        <p:sp>
          <p:nvSpPr>
            <p:cNvPr id="29" name="TextBox 28">
              <a:extLst>
                <a:ext uri="{FF2B5EF4-FFF2-40B4-BE49-F238E27FC236}">
                  <a16:creationId xmlns:a16="http://schemas.microsoft.com/office/drawing/2014/main" id="{D852C5E3-8DDB-B057-0712-515B12181574}"/>
                </a:ext>
              </a:extLst>
            </p:cNvPr>
            <p:cNvSpPr txBox="1"/>
            <p:nvPr/>
          </p:nvSpPr>
          <p:spPr>
            <a:xfrm>
              <a:off x="513710" y="1438383"/>
              <a:ext cx="780836" cy="523220"/>
            </a:xfrm>
            <a:prstGeom prst="rect">
              <a:avLst/>
            </a:prstGeom>
            <a:noFill/>
          </p:spPr>
          <p:txBody>
            <a:bodyPr wrap="square" rtlCol="0">
              <a:spAutoFit/>
            </a:bodyPr>
            <a:lstStyle/>
            <a:p>
              <a:r>
                <a:rPr lang="en-US" sz="2800" dirty="0"/>
                <a:t>b)</a:t>
              </a:r>
            </a:p>
          </p:txBody>
        </p:sp>
      </p:grpSp>
      <p:grpSp>
        <p:nvGrpSpPr>
          <p:cNvPr id="38" name="Group 37">
            <a:extLst>
              <a:ext uri="{FF2B5EF4-FFF2-40B4-BE49-F238E27FC236}">
                <a16:creationId xmlns:a16="http://schemas.microsoft.com/office/drawing/2014/main" id="{FCC45F94-F41B-D99A-B7BF-BF37494BBEDC}"/>
              </a:ext>
            </a:extLst>
          </p:cNvPr>
          <p:cNvGrpSpPr/>
          <p:nvPr/>
        </p:nvGrpSpPr>
        <p:grpSpPr>
          <a:xfrm>
            <a:off x="565080" y="3945277"/>
            <a:ext cx="4726111" cy="1899867"/>
            <a:chOff x="513710" y="1438383"/>
            <a:chExt cx="4726111" cy="1899867"/>
          </a:xfrm>
        </p:grpSpPr>
        <p:sp>
          <p:nvSpPr>
            <p:cNvPr id="39" name="TextBox 38">
              <a:extLst>
                <a:ext uri="{FF2B5EF4-FFF2-40B4-BE49-F238E27FC236}">
                  <a16:creationId xmlns:a16="http://schemas.microsoft.com/office/drawing/2014/main" id="{879F7258-E5AA-1257-A5D4-773C7724076E}"/>
                </a:ext>
              </a:extLst>
            </p:cNvPr>
            <p:cNvSpPr txBox="1"/>
            <p:nvPr/>
          </p:nvSpPr>
          <p:spPr>
            <a:xfrm>
              <a:off x="1243174" y="1582221"/>
              <a:ext cx="3996647" cy="1077218"/>
            </a:xfrm>
            <a:prstGeom prst="rect">
              <a:avLst/>
            </a:prstGeom>
            <a:noFill/>
          </p:spPr>
          <p:txBody>
            <a:bodyPr wrap="square" rtlCol="0">
              <a:spAutoFit/>
            </a:bodyPr>
            <a:lstStyle/>
            <a:p>
              <a:r>
                <a:rPr lang="en-US" sz="3200" dirty="0"/>
                <a:t>3 123 000</a:t>
              </a:r>
            </a:p>
            <a:p>
              <a:r>
                <a:rPr lang="en-US" sz="3200" dirty="0"/>
                <a:t>   209 000</a:t>
              </a:r>
            </a:p>
          </p:txBody>
        </p:sp>
        <p:sp>
          <p:nvSpPr>
            <p:cNvPr id="40" name="TextBox 39">
              <a:extLst>
                <a:ext uri="{FF2B5EF4-FFF2-40B4-BE49-F238E27FC236}">
                  <a16:creationId xmlns:a16="http://schemas.microsoft.com/office/drawing/2014/main" id="{70DE3C08-2DB4-0377-5E54-D34CF78ECD30}"/>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42" name="Straight Connector 41">
              <a:extLst>
                <a:ext uri="{FF2B5EF4-FFF2-40B4-BE49-F238E27FC236}">
                  <a16:creationId xmlns:a16="http://schemas.microsoft.com/office/drawing/2014/main" id="{855B6E01-C167-8AF2-2A09-4AE0829529D2}"/>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0F0B0D09-88F7-1C79-D7A0-883756F1338E}"/>
                </a:ext>
              </a:extLst>
            </p:cNvPr>
            <p:cNvSpPr txBox="1"/>
            <p:nvPr/>
          </p:nvSpPr>
          <p:spPr>
            <a:xfrm>
              <a:off x="1243173" y="2753475"/>
              <a:ext cx="3996647" cy="584775"/>
            </a:xfrm>
            <a:prstGeom prst="rect">
              <a:avLst/>
            </a:prstGeom>
            <a:noFill/>
          </p:spPr>
          <p:txBody>
            <a:bodyPr wrap="square" rtlCol="0">
              <a:spAutoFit/>
            </a:bodyPr>
            <a:lstStyle/>
            <a:p>
              <a:r>
                <a:rPr lang="en-US" sz="3200" dirty="0"/>
                <a:t>3 126 000</a:t>
              </a:r>
            </a:p>
          </p:txBody>
        </p:sp>
        <p:sp>
          <p:nvSpPr>
            <p:cNvPr id="44" name="TextBox 43">
              <a:extLst>
                <a:ext uri="{FF2B5EF4-FFF2-40B4-BE49-F238E27FC236}">
                  <a16:creationId xmlns:a16="http://schemas.microsoft.com/office/drawing/2014/main" id="{E06F85FC-3713-96AC-D8DE-880ECD0A27C5}"/>
                </a:ext>
              </a:extLst>
            </p:cNvPr>
            <p:cNvSpPr txBox="1"/>
            <p:nvPr/>
          </p:nvSpPr>
          <p:spPr>
            <a:xfrm>
              <a:off x="513710" y="1438383"/>
              <a:ext cx="780836" cy="523220"/>
            </a:xfrm>
            <a:prstGeom prst="rect">
              <a:avLst/>
            </a:prstGeom>
            <a:noFill/>
          </p:spPr>
          <p:txBody>
            <a:bodyPr wrap="square" rtlCol="0">
              <a:spAutoFit/>
            </a:bodyPr>
            <a:lstStyle/>
            <a:p>
              <a:r>
                <a:rPr lang="en-US" sz="2800" dirty="0"/>
                <a:t>c)</a:t>
              </a:r>
            </a:p>
          </p:txBody>
        </p:sp>
      </p:grpSp>
      <p:grpSp>
        <p:nvGrpSpPr>
          <p:cNvPr id="48" name="Group 47">
            <a:extLst>
              <a:ext uri="{FF2B5EF4-FFF2-40B4-BE49-F238E27FC236}">
                <a16:creationId xmlns:a16="http://schemas.microsoft.com/office/drawing/2014/main" id="{AF3C45D9-617A-0913-92F5-6E08A2439625}"/>
              </a:ext>
            </a:extLst>
          </p:cNvPr>
          <p:cNvGrpSpPr/>
          <p:nvPr/>
        </p:nvGrpSpPr>
        <p:grpSpPr>
          <a:xfrm>
            <a:off x="6195318" y="3863084"/>
            <a:ext cx="4787756" cy="1930689"/>
            <a:chOff x="513710" y="1438383"/>
            <a:chExt cx="4787756" cy="1930689"/>
          </a:xfrm>
        </p:grpSpPr>
        <p:sp>
          <p:nvSpPr>
            <p:cNvPr id="49" name="TextBox 48">
              <a:extLst>
                <a:ext uri="{FF2B5EF4-FFF2-40B4-BE49-F238E27FC236}">
                  <a16:creationId xmlns:a16="http://schemas.microsoft.com/office/drawing/2014/main" id="{7C9CE08E-C8EA-668D-4A36-BB0D30F73F48}"/>
                </a:ext>
              </a:extLst>
            </p:cNvPr>
            <p:cNvSpPr txBox="1"/>
            <p:nvPr/>
          </p:nvSpPr>
          <p:spPr>
            <a:xfrm>
              <a:off x="1243174" y="1582221"/>
              <a:ext cx="3996647" cy="1077218"/>
            </a:xfrm>
            <a:prstGeom prst="rect">
              <a:avLst/>
            </a:prstGeom>
            <a:noFill/>
          </p:spPr>
          <p:txBody>
            <a:bodyPr wrap="square" rtlCol="0">
              <a:spAutoFit/>
            </a:bodyPr>
            <a:lstStyle/>
            <a:p>
              <a:r>
                <a:rPr lang="en-US" sz="3200" dirty="0"/>
                <a:t>83 881 329</a:t>
              </a:r>
            </a:p>
            <a:p>
              <a:r>
                <a:rPr lang="en-US" sz="3200" dirty="0"/>
                <a:t>     109 452</a:t>
              </a:r>
            </a:p>
          </p:txBody>
        </p:sp>
        <p:sp>
          <p:nvSpPr>
            <p:cNvPr id="51" name="TextBox 50">
              <a:extLst>
                <a:ext uri="{FF2B5EF4-FFF2-40B4-BE49-F238E27FC236}">
                  <a16:creationId xmlns:a16="http://schemas.microsoft.com/office/drawing/2014/main" id="{6E3C9626-C8A5-3C61-CCB7-B68892099912}"/>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52" name="Straight Connector 51">
              <a:extLst>
                <a:ext uri="{FF2B5EF4-FFF2-40B4-BE49-F238E27FC236}">
                  <a16:creationId xmlns:a16="http://schemas.microsoft.com/office/drawing/2014/main" id="{C358ED8C-91DB-6DA9-5A17-1BE4F4340ACF}"/>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9C38E331-2C85-2FDF-3E7F-21FEDD0DDABD}"/>
                </a:ext>
              </a:extLst>
            </p:cNvPr>
            <p:cNvSpPr txBox="1"/>
            <p:nvPr/>
          </p:nvSpPr>
          <p:spPr>
            <a:xfrm>
              <a:off x="1304819" y="2784297"/>
              <a:ext cx="3996647" cy="584775"/>
            </a:xfrm>
            <a:prstGeom prst="rect">
              <a:avLst/>
            </a:prstGeom>
            <a:noFill/>
          </p:spPr>
          <p:txBody>
            <a:bodyPr wrap="square" rtlCol="0">
              <a:spAutoFit/>
            </a:bodyPr>
            <a:lstStyle/>
            <a:p>
              <a:r>
                <a:rPr lang="en-US" sz="3200" dirty="0"/>
                <a:t>83 990 781</a:t>
              </a:r>
            </a:p>
          </p:txBody>
        </p:sp>
        <p:sp>
          <p:nvSpPr>
            <p:cNvPr id="56" name="TextBox 55">
              <a:extLst>
                <a:ext uri="{FF2B5EF4-FFF2-40B4-BE49-F238E27FC236}">
                  <a16:creationId xmlns:a16="http://schemas.microsoft.com/office/drawing/2014/main" id="{C2DF72A7-A7F0-A2F6-DB2B-BD256AF8D418}"/>
                </a:ext>
              </a:extLst>
            </p:cNvPr>
            <p:cNvSpPr txBox="1"/>
            <p:nvPr/>
          </p:nvSpPr>
          <p:spPr>
            <a:xfrm>
              <a:off x="513710" y="1438383"/>
              <a:ext cx="780836" cy="523220"/>
            </a:xfrm>
            <a:prstGeom prst="rect">
              <a:avLst/>
            </a:prstGeom>
            <a:noFill/>
          </p:spPr>
          <p:txBody>
            <a:bodyPr wrap="square" rtlCol="0">
              <a:spAutoFit/>
            </a:bodyPr>
            <a:lstStyle/>
            <a:p>
              <a:r>
                <a:rPr lang="en-US" sz="2800" dirty="0"/>
                <a:t>d)</a:t>
              </a:r>
            </a:p>
          </p:txBody>
        </p:sp>
      </p:grpSp>
      <p:sp>
        <p:nvSpPr>
          <p:cNvPr id="58" name="Rectangle: Rounded Corners 57">
            <a:extLst>
              <a:ext uri="{FF2B5EF4-FFF2-40B4-BE49-F238E27FC236}">
                <a16:creationId xmlns:a16="http://schemas.microsoft.com/office/drawing/2014/main" id="{F2B8439E-F5E0-AC2C-343E-4E1D83EAD400}"/>
              </a:ext>
            </a:extLst>
          </p:cNvPr>
          <p:cNvSpPr/>
          <p:nvPr/>
        </p:nvSpPr>
        <p:spPr>
          <a:xfrm>
            <a:off x="3832261" y="2753474"/>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59" name="Rectangle: Rounded Corners 58">
            <a:extLst>
              <a:ext uri="{FF2B5EF4-FFF2-40B4-BE49-F238E27FC236}">
                <a16:creationId xmlns:a16="http://schemas.microsoft.com/office/drawing/2014/main" id="{6221A5DD-5099-1539-8D96-7A0F4EB2B5A1}"/>
              </a:ext>
            </a:extLst>
          </p:cNvPr>
          <p:cNvSpPr/>
          <p:nvPr/>
        </p:nvSpPr>
        <p:spPr>
          <a:xfrm>
            <a:off x="9616611" y="2486346"/>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60" name="Rectangle: Rounded Corners 59">
            <a:extLst>
              <a:ext uri="{FF2B5EF4-FFF2-40B4-BE49-F238E27FC236}">
                <a16:creationId xmlns:a16="http://schemas.microsoft.com/office/drawing/2014/main" id="{DCD13DB0-A2FD-6065-6DD6-1C040B9B08B2}"/>
              </a:ext>
            </a:extLst>
          </p:cNvPr>
          <p:cNvSpPr/>
          <p:nvPr/>
        </p:nvSpPr>
        <p:spPr>
          <a:xfrm>
            <a:off x="3996647" y="4941870"/>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61" name="Rectangle: Rounded Corners 60">
            <a:extLst>
              <a:ext uri="{FF2B5EF4-FFF2-40B4-BE49-F238E27FC236}">
                <a16:creationId xmlns:a16="http://schemas.microsoft.com/office/drawing/2014/main" id="{EF490BA8-A718-8532-D986-00F8FB29D299}"/>
              </a:ext>
            </a:extLst>
          </p:cNvPr>
          <p:cNvSpPr/>
          <p:nvPr/>
        </p:nvSpPr>
        <p:spPr>
          <a:xfrm>
            <a:off x="9709079" y="4849402"/>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Tree>
    <p:extLst>
      <p:ext uri="{BB962C8B-B14F-4D97-AF65-F5344CB8AC3E}">
        <p14:creationId xmlns:p14="http://schemas.microsoft.com/office/powerpoint/2010/main" val="302495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oremon cau ca ( trac nghiem )\a.jpg"/>
          <p:cNvPicPr>
            <a:picLocks noChangeAspect="1" noChangeArrowheads="1"/>
          </p:cNvPicPr>
          <p:nvPr/>
        </p:nvPicPr>
        <p:blipFill rotWithShape="1">
          <a:blip r:embed="rId2">
            <a:extLst>
              <a:ext uri="{28A0092B-C50C-407E-A947-70E740481C1C}">
                <a14:useLocalDpi xmlns:a14="http://schemas.microsoft.com/office/drawing/2010/main" val="0"/>
              </a:ext>
            </a:extLst>
          </a:blip>
          <a:srcRect b="21900"/>
          <a:stretch/>
        </p:blipFill>
        <p:spPr bwMode="auto">
          <a:xfrm>
            <a:off x="-101600" y="0"/>
            <a:ext cx="12598400" cy="74390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Tai nguyen thiet ke tro choi\Doreamon cau ca\Dore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557">
            <a:off x="5325837" y="1054779"/>
            <a:ext cx="2235200" cy="2235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44801" y="3927079"/>
            <a:ext cx="7100021" cy="913007"/>
          </a:xfrm>
          <a:prstGeom prst="rect">
            <a:avLst/>
          </a:prstGeom>
          <a:noFill/>
        </p:spPr>
        <p:txBody>
          <a:bodyPr wrap="none" rtlCol="0">
            <a:spAutoFit/>
          </a:bodyPr>
          <a:lstStyle/>
          <a:p>
            <a:r>
              <a:rPr lang="en-US" sz="5333" b="1" dirty="0">
                <a:solidFill>
                  <a:srgbClr val="FF0000"/>
                </a:solidFill>
                <a:latin typeface="Arial" panose="020B0604020202020204" pitchFamily="34" charset="0"/>
                <a:cs typeface="Arial" panose="020B0604020202020204" pitchFamily="34" charset="0"/>
              </a:rPr>
              <a:t>DORAEMON CÂU CÁ</a:t>
            </a:r>
          </a:p>
        </p:txBody>
      </p:sp>
      <p:pic>
        <p:nvPicPr>
          <p:cNvPr id="16" name="Picture 3" descr="C:\Users\ADMIN\Desktop\Tai nguyen thiet ke tro choi\Angry birds epic birds\1505573783630 (2).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8000" y="4851400"/>
            <a:ext cx="1277379" cy="699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71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26" presetClass="emph" presetSubtype="0" repeatCount="3000" fill="hold" grpId="0" nodeType="withEffect">
                                  <p:stCondLst>
                                    <p:cond delay="0"/>
                                  </p:stCondLst>
                                  <p:childTnLst>
                                    <p:animEffect transition="out" filter="fade">
                                      <p:cBhvr>
                                        <p:cTn id="9" dur="1000" tmFilter="0, 0; .2, .5; .8, .5; 1, 0"/>
                                        <p:tgtEl>
                                          <p:spTgt spid="2">
                                            <p:txEl>
                                              <p:pRg st="0" end="0"/>
                                            </p:txEl>
                                          </p:spTgt>
                                        </p:tgtEl>
                                      </p:cBhvr>
                                    </p:animEffect>
                                    <p:animScale>
                                      <p:cBhvr>
                                        <p:cTn id="10" dur="500" autoRev="1" fill="hold"/>
                                        <p:tgtEl>
                                          <p:spTgt spid="2">
                                            <p:txEl>
                                              <p:pRg st="0" end="0"/>
                                            </p:txEl>
                                          </p:spTgt>
                                        </p:tgtEl>
                                      </p:cBhvr>
                                      <p:by x="105000" y="105000"/>
                                    </p:animScale>
                                  </p:childTnLst>
                                </p:cTn>
                              </p:par>
                            </p:childTnLst>
                          </p:cTn>
                        </p:par>
                        <p:par>
                          <p:cTn id="11" fill="hold">
                            <p:stCondLst>
                              <p:cond delay="3000"/>
                            </p:stCondLst>
                            <p:childTnLst>
                              <p:par>
                                <p:cTn id="12" presetID="10"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oremon cau ca ( trac nghiem )\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Doremon cau ca ( trac nghiem )\Untitled2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418648">
            <a:off x="4303184" y="-152223"/>
            <a:ext cx="5080000" cy="365303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Tai nguyen thiet ke tro choi\Doreamon cau ca\Dore 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3557">
            <a:off x="5325837" y="1054779"/>
            <a:ext cx="2235200" cy="2235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ình ảnh có liên qua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5101772" y="1346200"/>
            <a:ext cx="2438400" cy="66040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51"/>
          <p:cNvSpPr>
            <a:spLocks noChangeArrowheads="1"/>
          </p:cNvSpPr>
          <p:nvPr/>
        </p:nvSpPr>
        <p:spPr bwMode="auto">
          <a:xfrm>
            <a:off x="3234268" y="5892800"/>
            <a:ext cx="2707217" cy="889000"/>
          </a:xfrm>
          <a:prstGeom prst="roundRect">
            <a:avLst>
              <a:gd name="adj" fmla="val 16667"/>
            </a:avLst>
          </a:prstGeom>
          <a:solidFill>
            <a:srgbClr val="FFFF00"/>
          </a:solidFill>
          <a:ln cmpd="thinThick">
            <a:solidFill>
              <a:srgbClr val="008000"/>
            </a:solidFill>
            <a:prstDash val="soli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a:latin typeface="Arial" charset="0"/>
              </a:rPr>
              <a:t>Sai</a:t>
            </a:r>
          </a:p>
        </p:txBody>
      </p:sp>
      <p:sp>
        <p:nvSpPr>
          <p:cNvPr id="15" name="AutoShape 51"/>
          <p:cNvSpPr>
            <a:spLocks noChangeArrowheads="1"/>
          </p:cNvSpPr>
          <p:nvPr/>
        </p:nvSpPr>
        <p:spPr bwMode="auto">
          <a:xfrm>
            <a:off x="6843184" y="5892800"/>
            <a:ext cx="2707217" cy="889000"/>
          </a:xfrm>
          <a:prstGeom prst="roundRect">
            <a:avLst>
              <a:gd name="adj" fmla="val 16667"/>
            </a:avLst>
          </a:prstGeom>
          <a:solidFill>
            <a:srgbClr val="FFFF00"/>
          </a:solidFill>
          <a:ln cmpd="thinThick">
            <a:solidFill>
              <a:srgbClr val="008000"/>
            </a:solidFill>
            <a:prstDash val="soli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err="1">
                <a:latin typeface="Arial" charset="0"/>
              </a:rPr>
              <a:t>Đúng</a:t>
            </a:r>
            <a:r>
              <a:rPr lang="en-US" altLang="en-US" sz="2400" dirty="0">
                <a:latin typeface="Arial" charset="0"/>
              </a:rPr>
              <a:t> </a:t>
            </a:r>
          </a:p>
        </p:txBody>
      </p:sp>
      <p:pic>
        <p:nvPicPr>
          <p:cNvPr id="1031" name="Picture 7" descr="C:\Users\ADMIN\Desktop\Doremon cau ca ( trac nghiem )\pc58yB99i.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9532252" flipH="1">
            <a:off x="3771068" y="77169"/>
            <a:ext cx="1633611" cy="1155780"/>
          </a:xfrm>
          <a:prstGeom prst="rect">
            <a:avLst/>
          </a:prstGeom>
          <a:noFill/>
          <a:extLst>
            <a:ext uri="{909E8E84-426E-40DD-AFC4-6F175D3DCCD1}">
              <a14:hiddenFill xmlns:a14="http://schemas.microsoft.com/office/drawing/2010/main">
                <a:solidFill>
                  <a:srgbClr val="FFFFFF"/>
                </a:solidFill>
              </a14:hiddenFill>
            </a:ext>
          </a:extLst>
        </p:spPr>
      </p:pic>
      <p:sp>
        <p:nvSpPr>
          <p:cNvPr id="5" name="Explosion 2 4"/>
          <p:cNvSpPr/>
          <p:nvPr/>
        </p:nvSpPr>
        <p:spPr>
          <a:xfrm>
            <a:off x="9173028" y="178882"/>
            <a:ext cx="3352800" cy="2017565"/>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67" b="1" dirty="0">
                <a:solidFill>
                  <a:srgbClr val="0000FF"/>
                </a:solidFill>
              </a:rPr>
              <a:t>GIỎI QUÁ</a:t>
            </a:r>
          </a:p>
        </p:txBody>
      </p:sp>
      <p:sp>
        <p:nvSpPr>
          <p:cNvPr id="6" name="Chevron 5">
            <a:hlinkClick r:id="" action="ppaction://hlinkshowjump?jump=nextslide"/>
          </p:cNvPr>
          <p:cNvSpPr/>
          <p:nvPr/>
        </p:nvSpPr>
        <p:spPr>
          <a:xfrm>
            <a:off x="11294344" y="3797300"/>
            <a:ext cx="848783" cy="850900"/>
          </a:xfrm>
          <a:prstGeom prst="chevron">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4" name="Explosion 2 23"/>
          <p:cNvSpPr/>
          <p:nvPr/>
        </p:nvSpPr>
        <p:spPr>
          <a:xfrm>
            <a:off x="9347200" y="1411435"/>
            <a:ext cx="3352800" cy="2017565"/>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67" b="1" dirty="0">
                <a:solidFill>
                  <a:srgbClr val="0000FF"/>
                </a:solidFill>
              </a:rPr>
              <a:t>TIẾC QUÁ</a:t>
            </a:r>
          </a:p>
        </p:txBody>
      </p:sp>
      <p:pic>
        <p:nvPicPr>
          <p:cNvPr id="25" name="Picture 3" descr="C:\Users\ADMIN\Desktop\Doremon cau ca ( trac nghiem )\Untitled2.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13816" y="33524"/>
            <a:ext cx="4622800" cy="332426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Users\ADMIN\Desktop\Doremon cau ca ( trac nghiem )\51688879.jpg"/>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foregroundMark x1="45250" y1="24668" x2="39875" y2="33422"/>
                        <a14:foregroundMark x1="51250" y1="30902" x2="35125" y2="41645"/>
                        <a14:foregroundMark x1="7125" y1="20822" x2="71375" y2="55570"/>
                        <a14:foregroundMark x1="32750" y1="10743" x2="41625" y2="15782"/>
                        <a14:foregroundMark x1="35125" y1="30902" x2="37500" y2="35411"/>
                        <a14:foregroundMark x1="32125" y1="48011" x2="24375" y2="56764"/>
                      </a14:backgroundRemoval>
                    </a14:imgEffect>
                  </a14:imgLayer>
                </a14:imgProps>
              </a:ext>
              <a:ext uri="{28A0092B-C50C-407E-A947-70E740481C1C}">
                <a14:useLocalDpi xmlns:a14="http://schemas.microsoft.com/office/drawing/2010/main" val="0"/>
              </a:ext>
            </a:extLst>
          </a:blip>
          <a:srcRect/>
          <a:stretch>
            <a:fillRect/>
          </a:stretch>
        </p:blipFill>
        <p:spPr bwMode="auto">
          <a:xfrm rot="21058252" flipH="1">
            <a:off x="2266461" y="-113398"/>
            <a:ext cx="4038381" cy="4203795"/>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Group 100">
            <a:extLst>
              <a:ext uri="{FF2B5EF4-FFF2-40B4-BE49-F238E27FC236}">
                <a16:creationId xmlns:a16="http://schemas.microsoft.com/office/drawing/2014/main" id="{A3772A17-BB74-4A75-BA55-D622FE4D0639}"/>
              </a:ext>
            </a:extLst>
          </p:cNvPr>
          <p:cNvGrpSpPr/>
          <p:nvPr/>
        </p:nvGrpSpPr>
        <p:grpSpPr>
          <a:xfrm>
            <a:off x="1177723" y="2006600"/>
            <a:ext cx="186535" cy="203293"/>
            <a:chOff x="2455863" y="2411803"/>
            <a:chExt cx="566738" cy="566738"/>
          </a:xfrm>
        </p:grpSpPr>
        <p:sp>
          <p:nvSpPr>
            <p:cNvPr id="102"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103"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104"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105"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106"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107" name="Group 106">
            <a:extLst>
              <a:ext uri="{FF2B5EF4-FFF2-40B4-BE49-F238E27FC236}">
                <a16:creationId xmlns:a16="http://schemas.microsoft.com/office/drawing/2014/main" id="{A3772A17-BB74-4A75-BA55-D622FE4D0639}"/>
              </a:ext>
            </a:extLst>
          </p:cNvPr>
          <p:cNvGrpSpPr/>
          <p:nvPr/>
        </p:nvGrpSpPr>
        <p:grpSpPr>
          <a:xfrm>
            <a:off x="1177723" y="3087378"/>
            <a:ext cx="186535" cy="203293"/>
            <a:chOff x="2455863" y="2411803"/>
            <a:chExt cx="566738" cy="566738"/>
          </a:xfrm>
        </p:grpSpPr>
        <p:sp>
          <p:nvSpPr>
            <p:cNvPr id="108"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109"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110"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111"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112"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113" name="Group 112">
            <a:extLst>
              <a:ext uri="{FF2B5EF4-FFF2-40B4-BE49-F238E27FC236}">
                <a16:creationId xmlns:a16="http://schemas.microsoft.com/office/drawing/2014/main" id="{A3772A17-BB74-4A75-BA55-D622FE4D0639}"/>
              </a:ext>
            </a:extLst>
          </p:cNvPr>
          <p:cNvGrpSpPr/>
          <p:nvPr/>
        </p:nvGrpSpPr>
        <p:grpSpPr>
          <a:xfrm>
            <a:off x="1743866" y="2606996"/>
            <a:ext cx="186535" cy="203293"/>
            <a:chOff x="2455863" y="2411803"/>
            <a:chExt cx="566738" cy="566738"/>
          </a:xfrm>
        </p:grpSpPr>
        <p:sp>
          <p:nvSpPr>
            <p:cNvPr id="114"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115"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116"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117"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118"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119" name="Group 118">
            <a:extLst>
              <a:ext uri="{FF2B5EF4-FFF2-40B4-BE49-F238E27FC236}">
                <a16:creationId xmlns:a16="http://schemas.microsoft.com/office/drawing/2014/main" id="{A3772A17-BB74-4A75-BA55-D622FE4D0639}"/>
              </a:ext>
            </a:extLst>
          </p:cNvPr>
          <p:cNvGrpSpPr/>
          <p:nvPr/>
        </p:nvGrpSpPr>
        <p:grpSpPr>
          <a:xfrm>
            <a:off x="609601" y="2616107"/>
            <a:ext cx="186535" cy="203293"/>
            <a:chOff x="2455863" y="2411803"/>
            <a:chExt cx="566738" cy="566738"/>
          </a:xfrm>
        </p:grpSpPr>
        <p:sp>
          <p:nvSpPr>
            <p:cNvPr id="120"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121"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122"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123"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124"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sp>
        <p:nvSpPr>
          <p:cNvPr id="125" name="Oval 107"/>
          <p:cNvSpPr>
            <a:spLocks noChangeArrowheads="1"/>
          </p:cNvSpPr>
          <p:nvPr/>
        </p:nvSpPr>
        <p:spPr bwMode="auto">
          <a:xfrm>
            <a:off x="1199146" y="2574161"/>
            <a:ext cx="140132" cy="152991"/>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pic>
        <p:nvPicPr>
          <p:cNvPr id="7"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3208000" y="3858381"/>
            <a:ext cx="812800" cy="812800"/>
          </a:xfrm>
          <a:prstGeom prst="rect">
            <a:avLst/>
          </a:prstGeom>
        </p:spPr>
      </p:pic>
      <p:grpSp>
        <p:nvGrpSpPr>
          <p:cNvPr id="10" name="Group 9">
            <a:extLst>
              <a:ext uri="{FF2B5EF4-FFF2-40B4-BE49-F238E27FC236}">
                <a16:creationId xmlns:a16="http://schemas.microsoft.com/office/drawing/2014/main" id="{B740A58B-BA1A-D7DC-3DDD-A68A76CA0361}"/>
              </a:ext>
            </a:extLst>
          </p:cNvPr>
          <p:cNvGrpSpPr/>
          <p:nvPr/>
        </p:nvGrpSpPr>
        <p:grpSpPr>
          <a:xfrm>
            <a:off x="4385272" y="3586268"/>
            <a:ext cx="4787756" cy="1930689"/>
            <a:chOff x="513710" y="1438383"/>
            <a:chExt cx="4787756" cy="1930689"/>
          </a:xfrm>
        </p:grpSpPr>
        <p:sp>
          <p:nvSpPr>
            <p:cNvPr id="11" name="TextBox 10">
              <a:extLst>
                <a:ext uri="{FF2B5EF4-FFF2-40B4-BE49-F238E27FC236}">
                  <a16:creationId xmlns:a16="http://schemas.microsoft.com/office/drawing/2014/main" id="{09AE3CAF-5D91-9472-AEFC-80E5C0531FA7}"/>
                </a:ext>
              </a:extLst>
            </p:cNvPr>
            <p:cNvSpPr txBox="1"/>
            <p:nvPr/>
          </p:nvSpPr>
          <p:spPr>
            <a:xfrm>
              <a:off x="1243174" y="1582221"/>
              <a:ext cx="3996647" cy="1077218"/>
            </a:xfrm>
            <a:prstGeom prst="rect">
              <a:avLst/>
            </a:prstGeom>
            <a:noFill/>
          </p:spPr>
          <p:txBody>
            <a:bodyPr wrap="square" rtlCol="0">
              <a:spAutoFit/>
            </a:bodyPr>
            <a:lstStyle/>
            <a:p>
              <a:r>
                <a:rPr lang="en-US" sz="3200" dirty="0"/>
                <a:t>298 391 220</a:t>
              </a:r>
            </a:p>
            <a:p>
              <a:r>
                <a:rPr lang="en-US" sz="3200" dirty="0"/>
                <a:t>200 000</a:t>
              </a:r>
            </a:p>
          </p:txBody>
        </p:sp>
        <p:sp>
          <p:nvSpPr>
            <p:cNvPr id="13" name="TextBox 12">
              <a:extLst>
                <a:ext uri="{FF2B5EF4-FFF2-40B4-BE49-F238E27FC236}">
                  <a16:creationId xmlns:a16="http://schemas.microsoft.com/office/drawing/2014/main" id="{671372B2-BA44-CCC5-9387-2FF4D1A46641}"/>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14" name="Straight Connector 13">
              <a:extLst>
                <a:ext uri="{FF2B5EF4-FFF2-40B4-BE49-F238E27FC236}">
                  <a16:creationId xmlns:a16="http://schemas.microsoft.com/office/drawing/2014/main" id="{6FCFD0FB-34AE-D9FB-A6AD-6C32C27DE8D0}"/>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CC0DA876-9D22-5810-1F89-53939D2738A5}"/>
                </a:ext>
              </a:extLst>
            </p:cNvPr>
            <p:cNvSpPr txBox="1"/>
            <p:nvPr/>
          </p:nvSpPr>
          <p:spPr>
            <a:xfrm>
              <a:off x="1304819" y="2784297"/>
              <a:ext cx="3996647" cy="584775"/>
            </a:xfrm>
            <a:prstGeom prst="rect">
              <a:avLst/>
            </a:prstGeom>
            <a:noFill/>
          </p:spPr>
          <p:txBody>
            <a:bodyPr wrap="square" rtlCol="0">
              <a:spAutoFit/>
            </a:bodyPr>
            <a:lstStyle/>
            <a:p>
              <a:r>
                <a:rPr lang="en-US" sz="3200" dirty="0"/>
                <a:t>498 391 220</a:t>
              </a:r>
            </a:p>
          </p:txBody>
        </p:sp>
        <p:sp>
          <p:nvSpPr>
            <p:cNvPr id="17" name="TextBox 16">
              <a:extLst>
                <a:ext uri="{FF2B5EF4-FFF2-40B4-BE49-F238E27FC236}">
                  <a16:creationId xmlns:a16="http://schemas.microsoft.com/office/drawing/2014/main" id="{445CF641-626F-3095-E8D9-0EDC61E19560}"/>
                </a:ext>
              </a:extLst>
            </p:cNvPr>
            <p:cNvSpPr txBox="1"/>
            <p:nvPr/>
          </p:nvSpPr>
          <p:spPr>
            <a:xfrm>
              <a:off x="513710" y="1438383"/>
              <a:ext cx="780836" cy="523220"/>
            </a:xfrm>
            <a:prstGeom prst="rect">
              <a:avLst/>
            </a:prstGeom>
            <a:noFill/>
          </p:spPr>
          <p:txBody>
            <a:bodyPr wrap="square" rtlCol="0">
              <a:spAutoFit/>
            </a:bodyPr>
            <a:lstStyle/>
            <a:p>
              <a:r>
                <a:rPr lang="en-US" sz="2800" dirty="0"/>
                <a:t>a)</a:t>
              </a:r>
            </a:p>
          </p:txBody>
        </p:sp>
      </p:grpSp>
      <p:sp>
        <p:nvSpPr>
          <p:cNvPr id="4" name="Oval 3">
            <a:extLst>
              <a:ext uri="{FF2B5EF4-FFF2-40B4-BE49-F238E27FC236}">
                <a16:creationId xmlns:a16="http://schemas.microsoft.com/office/drawing/2014/main" id="{0DD45426-D825-5354-C569-0759620397D8}"/>
              </a:ext>
            </a:extLst>
          </p:cNvPr>
          <p:cNvSpPr/>
          <p:nvPr/>
        </p:nvSpPr>
        <p:spPr>
          <a:xfrm>
            <a:off x="924056" y="4557991"/>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10</a:t>
            </a:r>
          </a:p>
        </p:txBody>
      </p:sp>
      <p:sp>
        <p:nvSpPr>
          <p:cNvPr id="9" name="Oval 4">
            <a:extLst>
              <a:ext uri="{FF2B5EF4-FFF2-40B4-BE49-F238E27FC236}">
                <a16:creationId xmlns:a16="http://schemas.microsoft.com/office/drawing/2014/main" id="{237CCE7B-DADD-0BE0-15BA-029D98D1D8FB}"/>
              </a:ext>
            </a:extLst>
          </p:cNvPr>
          <p:cNvSpPr/>
          <p:nvPr/>
        </p:nvSpPr>
        <p:spPr>
          <a:xfrm>
            <a:off x="924056" y="4557991"/>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9</a:t>
            </a:r>
          </a:p>
        </p:txBody>
      </p:sp>
      <p:sp>
        <p:nvSpPr>
          <p:cNvPr id="18" name="Oval 17">
            <a:extLst>
              <a:ext uri="{FF2B5EF4-FFF2-40B4-BE49-F238E27FC236}">
                <a16:creationId xmlns:a16="http://schemas.microsoft.com/office/drawing/2014/main" id="{DD23535E-3A5D-31C0-0777-0419D9D58227}"/>
              </a:ext>
            </a:extLst>
          </p:cNvPr>
          <p:cNvSpPr/>
          <p:nvPr/>
        </p:nvSpPr>
        <p:spPr>
          <a:xfrm>
            <a:off x="924056" y="4557991"/>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8</a:t>
            </a:r>
          </a:p>
        </p:txBody>
      </p:sp>
      <p:sp>
        <p:nvSpPr>
          <p:cNvPr id="19" name="Oval 6">
            <a:extLst>
              <a:ext uri="{FF2B5EF4-FFF2-40B4-BE49-F238E27FC236}">
                <a16:creationId xmlns:a16="http://schemas.microsoft.com/office/drawing/2014/main" id="{8C443AB7-79CA-C67B-678D-37BF94607240}"/>
              </a:ext>
            </a:extLst>
          </p:cNvPr>
          <p:cNvSpPr/>
          <p:nvPr/>
        </p:nvSpPr>
        <p:spPr>
          <a:xfrm>
            <a:off x="924056" y="4557991"/>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7</a:t>
            </a:r>
          </a:p>
        </p:txBody>
      </p:sp>
      <p:sp>
        <p:nvSpPr>
          <p:cNvPr id="20" name="Oval 7">
            <a:extLst>
              <a:ext uri="{FF2B5EF4-FFF2-40B4-BE49-F238E27FC236}">
                <a16:creationId xmlns:a16="http://schemas.microsoft.com/office/drawing/2014/main" id="{1D363F39-2F49-D6A9-7445-6E76FAF1309D}"/>
              </a:ext>
            </a:extLst>
          </p:cNvPr>
          <p:cNvSpPr/>
          <p:nvPr/>
        </p:nvSpPr>
        <p:spPr>
          <a:xfrm>
            <a:off x="924056" y="4557991"/>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6</a:t>
            </a:r>
          </a:p>
        </p:txBody>
      </p:sp>
      <p:sp>
        <p:nvSpPr>
          <p:cNvPr id="21" name="Oval 8">
            <a:extLst>
              <a:ext uri="{FF2B5EF4-FFF2-40B4-BE49-F238E27FC236}">
                <a16:creationId xmlns:a16="http://schemas.microsoft.com/office/drawing/2014/main" id="{955BFE0A-22AB-36B6-5188-249F4FBDED7B}"/>
              </a:ext>
            </a:extLst>
          </p:cNvPr>
          <p:cNvSpPr/>
          <p:nvPr/>
        </p:nvSpPr>
        <p:spPr>
          <a:xfrm>
            <a:off x="924056" y="4557991"/>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5</a:t>
            </a:r>
          </a:p>
        </p:txBody>
      </p:sp>
      <p:sp>
        <p:nvSpPr>
          <p:cNvPr id="22" name="Oval 9">
            <a:extLst>
              <a:ext uri="{FF2B5EF4-FFF2-40B4-BE49-F238E27FC236}">
                <a16:creationId xmlns:a16="http://schemas.microsoft.com/office/drawing/2014/main" id="{BF2403E0-804C-242C-B2A0-F24547837E0C}"/>
              </a:ext>
            </a:extLst>
          </p:cNvPr>
          <p:cNvSpPr/>
          <p:nvPr/>
        </p:nvSpPr>
        <p:spPr>
          <a:xfrm>
            <a:off x="924056" y="4557991"/>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4</a:t>
            </a:r>
          </a:p>
        </p:txBody>
      </p:sp>
      <p:sp>
        <p:nvSpPr>
          <p:cNvPr id="23" name="Oval 10">
            <a:extLst>
              <a:ext uri="{FF2B5EF4-FFF2-40B4-BE49-F238E27FC236}">
                <a16:creationId xmlns:a16="http://schemas.microsoft.com/office/drawing/2014/main" id="{D7EF1A58-0EA1-D555-04A1-614F7A98EEA1}"/>
              </a:ext>
            </a:extLst>
          </p:cNvPr>
          <p:cNvSpPr/>
          <p:nvPr/>
        </p:nvSpPr>
        <p:spPr>
          <a:xfrm>
            <a:off x="924056" y="4557991"/>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3</a:t>
            </a:r>
          </a:p>
        </p:txBody>
      </p:sp>
      <p:sp>
        <p:nvSpPr>
          <p:cNvPr id="27" name="Oval 11">
            <a:extLst>
              <a:ext uri="{FF2B5EF4-FFF2-40B4-BE49-F238E27FC236}">
                <a16:creationId xmlns:a16="http://schemas.microsoft.com/office/drawing/2014/main" id="{6889A386-33FC-D991-0662-A702687266CA}"/>
              </a:ext>
            </a:extLst>
          </p:cNvPr>
          <p:cNvSpPr/>
          <p:nvPr/>
        </p:nvSpPr>
        <p:spPr>
          <a:xfrm>
            <a:off x="924056" y="4557991"/>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2</a:t>
            </a:r>
          </a:p>
        </p:txBody>
      </p:sp>
      <p:sp>
        <p:nvSpPr>
          <p:cNvPr id="28" name="Oval 12">
            <a:extLst>
              <a:ext uri="{FF2B5EF4-FFF2-40B4-BE49-F238E27FC236}">
                <a16:creationId xmlns:a16="http://schemas.microsoft.com/office/drawing/2014/main" id="{298DAC8F-2387-B514-C4AD-78CDC20EB5D1}"/>
              </a:ext>
            </a:extLst>
          </p:cNvPr>
          <p:cNvSpPr/>
          <p:nvPr/>
        </p:nvSpPr>
        <p:spPr>
          <a:xfrm>
            <a:off x="924056" y="4557991"/>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1</a:t>
            </a:r>
          </a:p>
        </p:txBody>
      </p:sp>
      <p:sp>
        <p:nvSpPr>
          <p:cNvPr id="29" name="Oval 28">
            <a:extLst>
              <a:ext uri="{FF2B5EF4-FFF2-40B4-BE49-F238E27FC236}">
                <a16:creationId xmlns:a16="http://schemas.microsoft.com/office/drawing/2014/main" id="{E803D53A-266C-5A15-AC73-8A93B97F2F51}"/>
              </a:ext>
            </a:extLst>
          </p:cNvPr>
          <p:cNvSpPr/>
          <p:nvPr/>
        </p:nvSpPr>
        <p:spPr>
          <a:xfrm>
            <a:off x="924055" y="4551186"/>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a:solidFill>
                  <a:srgbClr val="FF0000"/>
                </a:solidFill>
              </a:rPr>
              <a:t>Hết giờ</a:t>
            </a:r>
          </a:p>
        </p:txBody>
      </p:sp>
    </p:spTree>
    <p:extLst>
      <p:ext uri="{BB962C8B-B14F-4D97-AF65-F5344CB8AC3E}">
        <p14:creationId xmlns:p14="http://schemas.microsoft.com/office/powerpoint/2010/main" val="359653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29"/>
                                        </p:tgtEl>
                                        <p:attrNameLst>
                                          <p:attrName>r</p:attrName>
                                        </p:attrNameLst>
                                      </p:cBhvr>
                                    </p:animRot>
                                    <p:animRot by="-240000">
                                      <p:cBhvr>
                                        <p:cTn id="7" dur="600" fill="hold">
                                          <p:stCondLst>
                                            <p:cond delay="600"/>
                                          </p:stCondLst>
                                        </p:cTn>
                                        <p:tgtEl>
                                          <p:spTgt spid="1029"/>
                                        </p:tgtEl>
                                        <p:attrNameLst>
                                          <p:attrName>r</p:attrName>
                                        </p:attrNameLst>
                                      </p:cBhvr>
                                    </p:animRot>
                                    <p:animRot by="240000">
                                      <p:cBhvr>
                                        <p:cTn id="8" dur="600" fill="hold">
                                          <p:stCondLst>
                                            <p:cond delay="1200"/>
                                          </p:stCondLst>
                                        </p:cTn>
                                        <p:tgtEl>
                                          <p:spTgt spid="1029"/>
                                        </p:tgtEl>
                                        <p:attrNameLst>
                                          <p:attrName>r</p:attrName>
                                        </p:attrNameLst>
                                      </p:cBhvr>
                                    </p:animRot>
                                    <p:animRot by="-240000">
                                      <p:cBhvr>
                                        <p:cTn id="9" dur="600" fill="hold">
                                          <p:stCondLst>
                                            <p:cond delay="1800"/>
                                          </p:stCondLst>
                                        </p:cTn>
                                        <p:tgtEl>
                                          <p:spTgt spid="1029"/>
                                        </p:tgtEl>
                                        <p:attrNameLst>
                                          <p:attrName>r</p:attrName>
                                        </p:attrNameLst>
                                      </p:cBhvr>
                                    </p:animRot>
                                    <p:animRot by="120000">
                                      <p:cBhvr>
                                        <p:cTn id="10" dur="600" fill="hold">
                                          <p:stCondLst>
                                            <p:cond delay="2400"/>
                                          </p:stCondLst>
                                        </p:cTn>
                                        <p:tgtEl>
                                          <p:spTgt spid="1029"/>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repeatCount="indefinite" fill="hold" grpId="0" nodeType="clickEffect">
                                  <p:stCondLst>
                                    <p:cond delay="500"/>
                                  </p:stCondLst>
                                  <p:endCondLst>
                                    <p:cond evt="onNext" delay="0">
                                      <p:tgtEl>
                                        <p:sldTgt/>
                                      </p:tgtEl>
                                    </p:cond>
                                  </p:end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1000"/>
                                        <p:tgtEl>
                                          <p:spTgt spid="4"/>
                                        </p:tgtEl>
                                      </p:cBhvr>
                                    </p:animEffect>
                                  </p:childTnLst>
                                  <p:subTnLst>
                                    <p:audio>
                                      <p:cMediaNode vol="52000">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6" fill="hold">
                            <p:stCondLst>
                              <p:cond delay="1500"/>
                            </p:stCondLst>
                            <p:childTnLst>
                              <p:par>
                                <p:cTn id="37" presetID="2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1000"/>
                                        <p:tgtEl>
                                          <p:spTgt spid="9"/>
                                        </p:tgtEl>
                                      </p:cBhvr>
                                    </p:animEffect>
                                  </p:childTnLst>
                                  <p:subTnLst>
                                    <p:audio>
                                      <p:cMediaNode>
                                        <p:cTn display="0" masterRel="sameClick">
                                          <p:stCondLst>
                                            <p:cond evt="begin" delay="0">
                                              <p:tn val="37"/>
                                            </p:cond>
                                          </p:stCondLst>
                                          <p:endCondLst>
                                            <p:cond evt="onStopAudio" delay="0">
                                              <p:tgtEl>
                                                <p:sldTgt/>
                                              </p:tgtEl>
                                            </p:cond>
                                          </p:endCondLst>
                                        </p:cTn>
                                        <p:tgtEl>
                                          <p:sndTgt r:embed="rId4" name="click.wav"/>
                                        </p:tgtEl>
                                      </p:cMediaNode>
                                    </p:audio>
                                  </p:subTnLst>
                                </p:cTn>
                              </p:par>
                            </p:childTnLst>
                          </p:cTn>
                        </p:par>
                        <p:par>
                          <p:cTn id="40" fill="hold">
                            <p:stCondLst>
                              <p:cond delay="2500"/>
                            </p:stCondLst>
                            <p:childTnLst>
                              <p:par>
                                <p:cTn id="41" presetID="22" presetClass="entr" presetSubtype="4"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1000"/>
                                        <p:tgtEl>
                                          <p:spTgt spid="18"/>
                                        </p:tgtEl>
                                      </p:cBhvr>
                                    </p:animEffect>
                                  </p:childTnLst>
                                  <p:subTnLst>
                                    <p:audio>
                                      <p:cMediaNode>
                                        <p:cTn display="0" masterRel="sameClick">
                                          <p:stCondLst>
                                            <p:cond evt="begin" delay="0">
                                              <p:tn val="41"/>
                                            </p:cond>
                                          </p:stCondLst>
                                          <p:endCondLst>
                                            <p:cond evt="onStopAudio" delay="0">
                                              <p:tgtEl>
                                                <p:sldTgt/>
                                              </p:tgtEl>
                                            </p:cond>
                                          </p:endCondLst>
                                        </p:cTn>
                                        <p:tgtEl>
                                          <p:sndTgt r:embed="rId4" name="click.wav"/>
                                        </p:tgtEl>
                                      </p:cMediaNode>
                                    </p:audio>
                                  </p:subTnLst>
                                </p:cTn>
                              </p:par>
                            </p:childTnLst>
                          </p:cTn>
                        </p:par>
                        <p:par>
                          <p:cTn id="44" fill="hold">
                            <p:stCondLst>
                              <p:cond delay="35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1000"/>
                                        <p:tgtEl>
                                          <p:spTgt spid="19"/>
                                        </p:tgtEl>
                                      </p:cBhvr>
                                    </p:animEffec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8" fill="hold">
                            <p:stCondLst>
                              <p:cond delay="4500"/>
                            </p:stCondLst>
                            <p:childTnLst>
                              <p:par>
                                <p:cTn id="49" presetID="2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1000"/>
                                        <p:tgtEl>
                                          <p:spTgt spid="20"/>
                                        </p:tgtEl>
                                      </p:cBhvr>
                                    </p:animEffect>
                                  </p:childTnLst>
                                  <p:subTnLst>
                                    <p:audio>
                                      <p:cMediaNode>
                                        <p:cTn display="0" masterRel="sameClick">
                                          <p:stCondLst>
                                            <p:cond evt="begin" delay="0">
                                              <p:tn val="49"/>
                                            </p:cond>
                                          </p:stCondLst>
                                          <p:endCondLst>
                                            <p:cond evt="onStopAudio" delay="0">
                                              <p:tgtEl>
                                                <p:sldTgt/>
                                              </p:tgtEl>
                                            </p:cond>
                                          </p:endCondLst>
                                        </p:cTn>
                                        <p:tgtEl>
                                          <p:sndTgt r:embed="rId4" name="click.wav"/>
                                        </p:tgtEl>
                                      </p:cMediaNode>
                                    </p:audio>
                                  </p:subTnLst>
                                </p:cTn>
                              </p:par>
                            </p:childTnLst>
                          </p:cTn>
                        </p:par>
                        <p:par>
                          <p:cTn id="52" fill="hold">
                            <p:stCondLst>
                              <p:cond delay="5500"/>
                            </p:stCondLst>
                            <p:childTnLst>
                              <p:par>
                                <p:cTn id="53" presetID="22" presetClass="entr" presetSubtype="4"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1000"/>
                                        <p:tgtEl>
                                          <p:spTgt spid="21"/>
                                        </p:tgtEl>
                                      </p:cBhvr>
                                    </p:animEffect>
                                  </p:childTnLst>
                                  <p:subTnLst>
                                    <p:audio>
                                      <p:cMediaNode>
                                        <p:cTn display="0" masterRel="sameClick">
                                          <p:stCondLst>
                                            <p:cond evt="begin" delay="0">
                                              <p:tn val="53"/>
                                            </p:cond>
                                          </p:stCondLst>
                                          <p:endCondLst>
                                            <p:cond evt="onStopAudio" delay="0">
                                              <p:tgtEl>
                                                <p:sldTgt/>
                                              </p:tgtEl>
                                            </p:cond>
                                          </p:endCondLst>
                                        </p:cTn>
                                        <p:tgtEl>
                                          <p:sndTgt r:embed="rId4" name="click.wav"/>
                                        </p:tgtEl>
                                      </p:cMediaNode>
                                    </p:audio>
                                  </p:sub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1000"/>
                                        <p:tgtEl>
                                          <p:spTgt spid="22"/>
                                        </p:tgtEl>
                                      </p:cBhvr>
                                    </p:animEffec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60" fill="hold">
                            <p:stCondLst>
                              <p:cond delay="7500"/>
                            </p:stCondLst>
                            <p:childTnLst>
                              <p:par>
                                <p:cTn id="61" presetID="22" presetClass="entr" presetSubtype="4"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1000"/>
                                        <p:tgtEl>
                                          <p:spTgt spid="23"/>
                                        </p:tgtEl>
                                      </p:cBhvr>
                                    </p:animEffect>
                                  </p:childTnLst>
                                  <p:subTnLst>
                                    <p:audio>
                                      <p:cMediaNode>
                                        <p:cTn display="0" masterRel="sameClick">
                                          <p:stCondLst>
                                            <p:cond evt="begin" delay="0">
                                              <p:tn val="61"/>
                                            </p:cond>
                                          </p:stCondLst>
                                          <p:endCondLst>
                                            <p:cond evt="onStopAudio" delay="0">
                                              <p:tgtEl>
                                                <p:sldTgt/>
                                              </p:tgtEl>
                                            </p:cond>
                                          </p:endCondLst>
                                        </p:cTn>
                                        <p:tgtEl>
                                          <p:sndTgt r:embed="rId4" name="click.wav"/>
                                        </p:tgtEl>
                                      </p:cMediaNode>
                                    </p:audio>
                                  </p:subTnLst>
                                </p:cTn>
                              </p:par>
                            </p:childTnLst>
                          </p:cTn>
                        </p:par>
                        <p:par>
                          <p:cTn id="64" fill="hold">
                            <p:stCondLst>
                              <p:cond delay="8500"/>
                            </p:stCondLst>
                            <p:childTnLst>
                              <p:par>
                                <p:cTn id="65" presetID="22" presetClass="entr" presetSubtype="4"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down)">
                                      <p:cBhvr>
                                        <p:cTn id="67" dur="1000"/>
                                        <p:tgtEl>
                                          <p:spTgt spid="27"/>
                                        </p:tgtEl>
                                      </p:cBhvr>
                                    </p:animEffect>
                                  </p:childTnLst>
                                  <p:subTnLst>
                                    <p:audio>
                                      <p:cMediaNode>
                                        <p:cTn display="0" masterRel="sameClick">
                                          <p:stCondLst>
                                            <p:cond evt="begin" delay="0">
                                              <p:tn val="65"/>
                                            </p:cond>
                                          </p:stCondLst>
                                          <p:endCondLst>
                                            <p:cond evt="onStopAudio" delay="0">
                                              <p:tgtEl>
                                                <p:sldTgt/>
                                              </p:tgtEl>
                                            </p:cond>
                                          </p:endCondLst>
                                        </p:cTn>
                                        <p:tgtEl>
                                          <p:sndTgt r:embed="rId4" name="click.wav"/>
                                        </p:tgtEl>
                                      </p:cMediaNode>
                                    </p:audio>
                                  </p:subTnLst>
                                </p:cTn>
                              </p:par>
                            </p:childTnLst>
                          </p:cTn>
                        </p:par>
                        <p:par>
                          <p:cTn id="68" fill="hold">
                            <p:stCondLst>
                              <p:cond delay="9500"/>
                            </p:stCondLst>
                            <p:childTnLst>
                              <p:par>
                                <p:cTn id="69" presetID="22" presetClass="entr" presetSubtype="4"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down)">
                                      <p:cBhvr>
                                        <p:cTn id="71" dur="1000"/>
                                        <p:tgtEl>
                                          <p:spTgt spid="28"/>
                                        </p:tgtEl>
                                      </p:cBhvr>
                                    </p:animEffect>
                                  </p:childTnLst>
                                  <p:subTnLst>
                                    <p:audio>
                                      <p:cMediaNode>
                                        <p:cTn display="0" masterRel="sameClick">
                                          <p:stCondLst>
                                            <p:cond evt="begin" delay="0">
                                              <p:tn val="69"/>
                                            </p:cond>
                                          </p:stCondLst>
                                          <p:endCondLst>
                                            <p:cond evt="onStopAudio" delay="0">
                                              <p:tgtEl>
                                                <p:sldTgt/>
                                              </p:tgtEl>
                                            </p:cond>
                                          </p:endCondLst>
                                        </p:cTn>
                                        <p:tgtEl>
                                          <p:sndTgt r:embed="rId4" name="click.wav"/>
                                        </p:tgtEl>
                                      </p:cMediaNode>
                                    </p:audio>
                                  </p:subTnLst>
                                </p:cTn>
                              </p:par>
                            </p:childTnLst>
                          </p:cTn>
                        </p:par>
                        <p:par>
                          <p:cTn id="72" fill="hold">
                            <p:stCondLst>
                              <p:cond delay="10500"/>
                            </p:stCondLst>
                            <p:childTnLst>
                              <p:par>
                                <p:cTn id="73" presetID="22" presetClass="entr" presetSubtype="4"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down)">
                                      <p:cBhvr>
                                        <p:cTn id="75" dur="1000"/>
                                        <p:tgtEl>
                                          <p:spTgt spid="29"/>
                                        </p:tgtEl>
                                      </p:cBhvr>
                                    </p:animEffect>
                                  </p:childTnLst>
                                  <p:subTnLst>
                                    <p:audio>
                                      <p:cMediaNode>
                                        <p:cTn display="0" masterRel="sameClick">
                                          <p:stCondLst>
                                            <p:cond evt="begin" delay="0">
                                              <p:tn val="73"/>
                                            </p:cond>
                                          </p:stCondLst>
                                          <p:endCondLst>
                                            <p:cond evt="onStopAudio" delay="0">
                                              <p:tgtEl>
                                                <p:sldTgt/>
                                              </p:tgtEl>
                                            </p:cond>
                                          </p:endCondLst>
                                        </p:cTn>
                                        <p:tgtEl>
                                          <p:sndTgt r:embed="rId5"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6" restart="whenNotActive" fill="hold" evtFilter="cancelBubble" nodeType="interactiveSeq">
                <p:stCondLst>
                  <p:cond evt="onClick" delay="0">
                    <p:tgtEl>
                      <p:spTgt spid="15"/>
                    </p:tgtEl>
                  </p:cond>
                </p:stCondLst>
                <p:endSync evt="end" delay="0">
                  <p:rtn val="all"/>
                </p:endSync>
                <p:childTnLst>
                  <p:par>
                    <p:cTn id="77" fill="hold">
                      <p:stCondLst>
                        <p:cond delay="0"/>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1029"/>
                                        </p:tgtEl>
                                        <p:attrNameLst>
                                          <p:attrName>style.visibility</p:attrName>
                                        </p:attrNameLst>
                                      </p:cBhvr>
                                      <p:to>
                                        <p:strVal val="hidden"/>
                                      </p:to>
                                    </p:set>
                                  </p:childTnLst>
                                </p:cTn>
                              </p:par>
                              <p:par>
                                <p:cTn id="81" presetID="21" presetClass="emph" presetSubtype="0" repeatCount="indefinite" fill="hold" grpId="1" nodeType="withEffect">
                                  <p:stCondLst>
                                    <p:cond delay="0"/>
                                  </p:stCondLst>
                                  <p:childTnLst>
                                    <p:animClr clrSpc="hsl" dir="cw">
                                      <p:cBhvr override="childStyle">
                                        <p:cTn id="82" dur="500" fill="hold"/>
                                        <p:tgtEl>
                                          <p:spTgt spid="15"/>
                                        </p:tgtEl>
                                        <p:attrNameLst>
                                          <p:attrName>style.color</p:attrName>
                                        </p:attrNameLst>
                                      </p:cBhvr>
                                      <p:by>
                                        <p:hsl h="7200000" s="0" l="0"/>
                                      </p:by>
                                    </p:animClr>
                                    <p:animClr clrSpc="hsl" dir="cw">
                                      <p:cBhvr>
                                        <p:cTn id="83" dur="500" fill="hold"/>
                                        <p:tgtEl>
                                          <p:spTgt spid="15"/>
                                        </p:tgtEl>
                                        <p:attrNameLst>
                                          <p:attrName>fillcolor</p:attrName>
                                        </p:attrNameLst>
                                      </p:cBhvr>
                                      <p:by>
                                        <p:hsl h="7200000" s="0" l="0"/>
                                      </p:by>
                                    </p:animClr>
                                    <p:animClr clrSpc="hsl" dir="cw">
                                      <p:cBhvr>
                                        <p:cTn id="84" dur="500" fill="hold"/>
                                        <p:tgtEl>
                                          <p:spTgt spid="15"/>
                                        </p:tgtEl>
                                        <p:attrNameLst>
                                          <p:attrName>stroke.color</p:attrName>
                                        </p:attrNameLst>
                                      </p:cBhvr>
                                      <p:by>
                                        <p:hsl h="7200000" s="0" l="0"/>
                                      </p:by>
                                    </p:animClr>
                                    <p:set>
                                      <p:cBhvr>
                                        <p:cTn id="85" dur="500" fill="hold"/>
                                        <p:tgtEl>
                                          <p:spTgt spid="15"/>
                                        </p:tgtEl>
                                        <p:attrNameLst>
                                          <p:attrName>fill.type</p:attrName>
                                        </p:attrNameLst>
                                      </p:cBhvr>
                                      <p:to>
                                        <p:strVal val="solid"/>
                                      </p:to>
                                    </p:set>
                                  </p:childTnLst>
                                </p:cTn>
                              </p:par>
                              <p:par>
                                <p:cTn id="86" presetID="1" presetClass="entr" presetSubtype="0" fill="hold" nodeType="withEffect">
                                  <p:stCondLst>
                                    <p:cond delay="0"/>
                                  </p:stCondLst>
                                  <p:childTnLst>
                                    <p:set>
                                      <p:cBhvr>
                                        <p:cTn id="87" dur="1" fill="hold">
                                          <p:stCondLst>
                                            <p:cond delay="0"/>
                                          </p:stCondLst>
                                        </p:cTn>
                                        <p:tgtEl>
                                          <p:spTgt spid="25"/>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26"/>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childTnLst>
                                </p:cTn>
                              </p:par>
                              <p:par>
                                <p:cTn id="92" presetID="32" presetClass="emph" presetSubtype="0" repeatCount="indefinite" fill="hold" grpId="1" nodeType="withEffect">
                                  <p:stCondLst>
                                    <p:cond delay="0"/>
                                  </p:stCondLst>
                                  <p:childTnLst>
                                    <p:animRot by="120000">
                                      <p:cBhvr>
                                        <p:cTn id="93" dur="200" fill="hold">
                                          <p:stCondLst>
                                            <p:cond delay="0"/>
                                          </p:stCondLst>
                                        </p:cTn>
                                        <p:tgtEl>
                                          <p:spTgt spid="24"/>
                                        </p:tgtEl>
                                        <p:attrNameLst>
                                          <p:attrName>r</p:attrName>
                                        </p:attrNameLst>
                                      </p:cBhvr>
                                    </p:animRot>
                                    <p:animRot by="-240000">
                                      <p:cBhvr>
                                        <p:cTn id="94" dur="400" fill="hold">
                                          <p:stCondLst>
                                            <p:cond delay="400"/>
                                          </p:stCondLst>
                                        </p:cTn>
                                        <p:tgtEl>
                                          <p:spTgt spid="24"/>
                                        </p:tgtEl>
                                        <p:attrNameLst>
                                          <p:attrName>r</p:attrName>
                                        </p:attrNameLst>
                                      </p:cBhvr>
                                    </p:animRot>
                                    <p:animRot by="240000">
                                      <p:cBhvr>
                                        <p:cTn id="95" dur="400" fill="hold">
                                          <p:stCondLst>
                                            <p:cond delay="800"/>
                                          </p:stCondLst>
                                        </p:cTn>
                                        <p:tgtEl>
                                          <p:spTgt spid="24"/>
                                        </p:tgtEl>
                                        <p:attrNameLst>
                                          <p:attrName>r</p:attrName>
                                        </p:attrNameLst>
                                      </p:cBhvr>
                                    </p:animRot>
                                    <p:animRot by="-240000">
                                      <p:cBhvr>
                                        <p:cTn id="96" dur="400" fill="hold">
                                          <p:stCondLst>
                                            <p:cond delay="1200"/>
                                          </p:stCondLst>
                                        </p:cTn>
                                        <p:tgtEl>
                                          <p:spTgt spid="24"/>
                                        </p:tgtEl>
                                        <p:attrNameLst>
                                          <p:attrName>r</p:attrName>
                                        </p:attrNameLst>
                                      </p:cBhvr>
                                    </p:animRot>
                                    <p:animRot by="120000">
                                      <p:cBhvr>
                                        <p:cTn id="97" dur="400" fill="hold">
                                          <p:stCondLst>
                                            <p:cond delay="1600"/>
                                          </p:stCondLst>
                                        </p:cTn>
                                        <p:tgtEl>
                                          <p:spTgt spid="24"/>
                                        </p:tgtEl>
                                        <p:attrNameLst>
                                          <p:attrName>r</p:attrName>
                                        </p:attrNameLst>
                                      </p:cBhvr>
                                    </p:animRot>
                                  </p:childTnLst>
                                </p:cTn>
                              </p:par>
                              <p:par>
                                <p:cTn id="98" presetID="32" presetClass="emph" presetSubtype="0" repeatCount="indefinite" fill="hold" nodeType="withEffect">
                                  <p:stCondLst>
                                    <p:cond delay="0"/>
                                  </p:stCondLst>
                                  <p:childTnLst>
                                    <p:animRot by="120000">
                                      <p:cBhvr>
                                        <p:cTn id="99" dur="200" fill="hold">
                                          <p:stCondLst>
                                            <p:cond delay="0"/>
                                          </p:stCondLst>
                                        </p:cTn>
                                        <p:tgtEl>
                                          <p:spTgt spid="25"/>
                                        </p:tgtEl>
                                        <p:attrNameLst>
                                          <p:attrName>r</p:attrName>
                                        </p:attrNameLst>
                                      </p:cBhvr>
                                    </p:animRot>
                                    <p:animRot by="-240000">
                                      <p:cBhvr>
                                        <p:cTn id="100" dur="400" fill="hold">
                                          <p:stCondLst>
                                            <p:cond delay="400"/>
                                          </p:stCondLst>
                                        </p:cTn>
                                        <p:tgtEl>
                                          <p:spTgt spid="25"/>
                                        </p:tgtEl>
                                        <p:attrNameLst>
                                          <p:attrName>r</p:attrName>
                                        </p:attrNameLst>
                                      </p:cBhvr>
                                    </p:animRot>
                                    <p:animRot by="240000">
                                      <p:cBhvr>
                                        <p:cTn id="101" dur="400" fill="hold">
                                          <p:stCondLst>
                                            <p:cond delay="800"/>
                                          </p:stCondLst>
                                        </p:cTn>
                                        <p:tgtEl>
                                          <p:spTgt spid="25"/>
                                        </p:tgtEl>
                                        <p:attrNameLst>
                                          <p:attrName>r</p:attrName>
                                        </p:attrNameLst>
                                      </p:cBhvr>
                                    </p:animRot>
                                    <p:animRot by="-240000">
                                      <p:cBhvr>
                                        <p:cTn id="102" dur="400" fill="hold">
                                          <p:stCondLst>
                                            <p:cond delay="1200"/>
                                          </p:stCondLst>
                                        </p:cTn>
                                        <p:tgtEl>
                                          <p:spTgt spid="25"/>
                                        </p:tgtEl>
                                        <p:attrNameLst>
                                          <p:attrName>r</p:attrName>
                                        </p:attrNameLst>
                                      </p:cBhvr>
                                    </p:animRot>
                                    <p:animRot by="120000">
                                      <p:cBhvr>
                                        <p:cTn id="103" dur="400" fill="hold">
                                          <p:stCondLst>
                                            <p:cond delay="1600"/>
                                          </p:stCondLst>
                                        </p:cTn>
                                        <p:tgtEl>
                                          <p:spTgt spid="25"/>
                                        </p:tgtEl>
                                        <p:attrNameLst>
                                          <p:attrName>r</p:attrName>
                                        </p:attrNameLst>
                                      </p:cBhvr>
                                    </p:animRot>
                                  </p:childTnLst>
                                </p:cTn>
                              </p:par>
                              <p:par>
                                <p:cTn id="104" presetID="32" presetClass="emph" presetSubtype="0" repeatCount="indefinite" fill="hold" nodeType="withEffect">
                                  <p:stCondLst>
                                    <p:cond delay="0"/>
                                  </p:stCondLst>
                                  <p:childTnLst>
                                    <p:animRot by="120000">
                                      <p:cBhvr>
                                        <p:cTn id="105" dur="300" fill="hold">
                                          <p:stCondLst>
                                            <p:cond delay="0"/>
                                          </p:stCondLst>
                                        </p:cTn>
                                        <p:tgtEl>
                                          <p:spTgt spid="26"/>
                                        </p:tgtEl>
                                        <p:attrNameLst>
                                          <p:attrName>r</p:attrName>
                                        </p:attrNameLst>
                                      </p:cBhvr>
                                    </p:animRot>
                                    <p:animRot by="-240000">
                                      <p:cBhvr>
                                        <p:cTn id="106" dur="600" fill="hold">
                                          <p:stCondLst>
                                            <p:cond delay="600"/>
                                          </p:stCondLst>
                                        </p:cTn>
                                        <p:tgtEl>
                                          <p:spTgt spid="26"/>
                                        </p:tgtEl>
                                        <p:attrNameLst>
                                          <p:attrName>r</p:attrName>
                                        </p:attrNameLst>
                                      </p:cBhvr>
                                    </p:animRot>
                                    <p:animRot by="240000">
                                      <p:cBhvr>
                                        <p:cTn id="107" dur="600" fill="hold">
                                          <p:stCondLst>
                                            <p:cond delay="1200"/>
                                          </p:stCondLst>
                                        </p:cTn>
                                        <p:tgtEl>
                                          <p:spTgt spid="26"/>
                                        </p:tgtEl>
                                        <p:attrNameLst>
                                          <p:attrName>r</p:attrName>
                                        </p:attrNameLst>
                                      </p:cBhvr>
                                    </p:animRot>
                                    <p:animRot by="-240000">
                                      <p:cBhvr>
                                        <p:cTn id="108" dur="600" fill="hold">
                                          <p:stCondLst>
                                            <p:cond delay="1800"/>
                                          </p:stCondLst>
                                        </p:cTn>
                                        <p:tgtEl>
                                          <p:spTgt spid="26"/>
                                        </p:tgtEl>
                                        <p:attrNameLst>
                                          <p:attrName>r</p:attrName>
                                        </p:attrNameLst>
                                      </p:cBhvr>
                                    </p:animRot>
                                    <p:animRot by="120000">
                                      <p:cBhvr>
                                        <p:cTn id="109" dur="600" fill="hold">
                                          <p:stCondLst>
                                            <p:cond delay="2400"/>
                                          </p:stCondLst>
                                        </p:cTn>
                                        <p:tgtEl>
                                          <p:spTgt spid="26"/>
                                        </p:tgtEl>
                                        <p:attrNameLst>
                                          <p:attrName>r</p:attrName>
                                        </p:attrNameLst>
                                      </p:cBhvr>
                                    </p:animRot>
                                  </p:childTnLst>
                                </p:cTn>
                              </p:par>
                            </p:childTnLst>
                          </p:cTn>
                        </p:par>
                      </p:childTnLst>
                    </p:cTn>
                  </p:par>
                </p:childTnLst>
              </p:cTn>
              <p:nextCondLst>
                <p:cond evt="onClick" delay="0">
                  <p:tgtEl>
                    <p:spTgt spid="15"/>
                  </p:tgtEl>
                </p:cond>
              </p:nextCondLst>
            </p:seq>
            <p:seq concurrent="1" nextAc="seek">
              <p:cTn id="110" restart="whenNotActive" fill="hold" evtFilter="cancelBubble" nodeType="interactiveSeq">
                <p:stCondLst>
                  <p:cond evt="onClick" delay="0">
                    <p:tgtEl>
                      <p:spTgt spid="12"/>
                    </p:tgtEl>
                  </p:cond>
                </p:stCondLst>
                <p:endSync evt="end" delay="0">
                  <p:rtn val="all"/>
                </p:endSync>
                <p:childTnLst>
                  <p:par>
                    <p:cTn id="111" fill="hold">
                      <p:stCondLst>
                        <p:cond delay="0"/>
                      </p:stCondLst>
                      <p:childTnLst>
                        <p:par>
                          <p:cTn id="112" fill="hold">
                            <p:stCondLst>
                              <p:cond delay="0"/>
                            </p:stCondLst>
                            <p:childTnLst>
                              <p:par>
                                <p:cTn id="113" presetID="1" presetClass="exit" presetSubtype="0" fill="hold" nodeType="withEffect">
                                  <p:stCondLst>
                                    <p:cond delay="0"/>
                                  </p:stCondLst>
                                  <p:childTnLst>
                                    <p:set>
                                      <p:cBhvr>
                                        <p:cTn id="114" dur="1" fill="hold">
                                          <p:stCondLst>
                                            <p:cond delay="0"/>
                                          </p:stCondLst>
                                        </p:cTn>
                                        <p:tgtEl>
                                          <p:spTgt spid="1029"/>
                                        </p:tgtEl>
                                        <p:attrNameLst>
                                          <p:attrName>style.visibility</p:attrName>
                                        </p:attrNameLst>
                                      </p:cBhvr>
                                      <p:to>
                                        <p:strVal val="hidden"/>
                                      </p:to>
                                    </p:set>
                                  </p:childTnLst>
                                </p:cTn>
                              </p:par>
                              <p:par>
                                <p:cTn id="115" presetID="1" presetClass="mediacall" presetSubtype="0" fill="hold" nodeType="withEffect">
                                  <p:stCondLst>
                                    <p:cond delay="0"/>
                                  </p:stCondLst>
                                  <p:childTnLst>
                                    <p:cmd type="call" cmd="playFrom(0.0)">
                                      <p:cBhvr>
                                        <p:cTn id="116" dur="4744" fill="hold"/>
                                        <p:tgtEl>
                                          <p:spTgt spid="7"/>
                                        </p:tgtEl>
                                      </p:cBhvr>
                                    </p:cmd>
                                  </p:childTnLst>
                                </p:cTn>
                              </p:par>
                              <p:par>
                                <p:cTn id="117" presetID="21" presetClass="emph" presetSubtype="0" repeatCount="indefinite" fill="hold" grpId="1" nodeType="withEffect">
                                  <p:stCondLst>
                                    <p:cond delay="0"/>
                                  </p:stCondLst>
                                  <p:childTnLst>
                                    <p:animClr clrSpc="hsl" dir="cw">
                                      <p:cBhvr override="childStyle">
                                        <p:cTn id="118" dur="500" fill="hold"/>
                                        <p:tgtEl>
                                          <p:spTgt spid="12"/>
                                        </p:tgtEl>
                                        <p:attrNameLst>
                                          <p:attrName>style.color</p:attrName>
                                        </p:attrNameLst>
                                      </p:cBhvr>
                                      <p:by>
                                        <p:hsl h="7200000" s="0" l="0"/>
                                      </p:by>
                                    </p:animClr>
                                    <p:animClr clrSpc="hsl" dir="cw">
                                      <p:cBhvr>
                                        <p:cTn id="119" dur="500" fill="hold"/>
                                        <p:tgtEl>
                                          <p:spTgt spid="12"/>
                                        </p:tgtEl>
                                        <p:attrNameLst>
                                          <p:attrName>fillcolor</p:attrName>
                                        </p:attrNameLst>
                                      </p:cBhvr>
                                      <p:by>
                                        <p:hsl h="7200000" s="0" l="0"/>
                                      </p:by>
                                    </p:animClr>
                                    <p:animClr clrSpc="hsl" dir="cw">
                                      <p:cBhvr>
                                        <p:cTn id="120" dur="500" fill="hold"/>
                                        <p:tgtEl>
                                          <p:spTgt spid="12"/>
                                        </p:tgtEl>
                                        <p:attrNameLst>
                                          <p:attrName>stroke.color</p:attrName>
                                        </p:attrNameLst>
                                      </p:cBhvr>
                                      <p:by>
                                        <p:hsl h="7200000" s="0" l="0"/>
                                      </p:by>
                                    </p:animClr>
                                    <p:set>
                                      <p:cBhvr>
                                        <p:cTn id="121" dur="500" fill="hold"/>
                                        <p:tgtEl>
                                          <p:spTgt spid="12"/>
                                        </p:tgtEl>
                                        <p:attrNameLst>
                                          <p:attrName>fill.type</p:attrName>
                                        </p:attrNameLst>
                                      </p:cBhvr>
                                      <p:to>
                                        <p:strVal val="solid"/>
                                      </p:to>
                                    </p:set>
                                  </p:childTnLst>
                                </p:cTn>
                              </p:par>
                              <p:par>
                                <p:cTn id="122" presetID="1" presetClass="entr" presetSubtype="0" fill="hold" nodeType="withEffect">
                                  <p:stCondLst>
                                    <p:cond delay="0"/>
                                  </p:stCondLst>
                                  <p:childTnLst>
                                    <p:set>
                                      <p:cBhvr>
                                        <p:cTn id="123" dur="1" fill="hold">
                                          <p:stCondLst>
                                            <p:cond delay="0"/>
                                          </p:stCondLst>
                                        </p:cTn>
                                        <p:tgtEl>
                                          <p:spTgt spid="1028"/>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5"/>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1031"/>
                                        </p:tgtEl>
                                        <p:attrNameLst>
                                          <p:attrName>style.visibility</p:attrName>
                                        </p:attrNameLst>
                                      </p:cBhvr>
                                      <p:to>
                                        <p:strVal val="visible"/>
                                      </p:to>
                                    </p:set>
                                  </p:childTnLst>
                                </p:cTn>
                              </p:par>
                              <p:par>
                                <p:cTn id="128" presetID="32" presetClass="emph" presetSubtype="0" repeatCount="indefinite" fill="hold" nodeType="withEffect">
                                  <p:stCondLst>
                                    <p:cond delay="0"/>
                                  </p:stCondLst>
                                  <p:childTnLst>
                                    <p:animRot by="120000">
                                      <p:cBhvr>
                                        <p:cTn id="129" dur="100" fill="hold">
                                          <p:stCondLst>
                                            <p:cond delay="0"/>
                                          </p:stCondLst>
                                        </p:cTn>
                                        <p:tgtEl>
                                          <p:spTgt spid="1031"/>
                                        </p:tgtEl>
                                        <p:attrNameLst>
                                          <p:attrName>r</p:attrName>
                                        </p:attrNameLst>
                                      </p:cBhvr>
                                    </p:animRot>
                                    <p:animRot by="-240000">
                                      <p:cBhvr>
                                        <p:cTn id="130" dur="200" fill="hold">
                                          <p:stCondLst>
                                            <p:cond delay="200"/>
                                          </p:stCondLst>
                                        </p:cTn>
                                        <p:tgtEl>
                                          <p:spTgt spid="1031"/>
                                        </p:tgtEl>
                                        <p:attrNameLst>
                                          <p:attrName>r</p:attrName>
                                        </p:attrNameLst>
                                      </p:cBhvr>
                                    </p:animRot>
                                    <p:animRot by="240000">
                                      <p:cBhvr>
                                        <p:cTn id="131" dur="200" fill="hold">
                                          <p:stCondLst>
                                            <p:cond delay="400"/>
                                          </p:stCondLst>
                                        </p:cTn>
                                        <p:tgtEl>
                                          <p:spTgt spid="1031"/>
                                        </p:tgtEl>
                                        <p:attrNameLst>
                                          <p:attrName>r</p:attrName>
                                        </p:attrNameLst>
                                      </p:cBhvr>
                                    </p:animRot>
                                    <p:animRot by="-240000">
                                      <p:cBhvr>
                                        <p:cTn id="132" dur="200" fill="hold">
                                          <p:stCondLst>
                                            <p:cond delay="600"/>
                                          </p:stCondLst>
                                        </p:cTn>
                                        <p:tgtEl>
                                          <p:spTgt spid="1031"/>
                                        </p:tgtEl>
                                        <p:attrNameLst>
                                          <p:attrName>r</p:attrName>
                                        </p:attrNameLst>
                                      </p:cBhvr>
                                    </p:animRot>
                                    <p:animRot by="120000">
                                      <p:cBhvr>
                                        <p:cTn id="133" dur="200" fill="hold">
                                          <p:stCondLst>
                                            <p:cond delay="800"/>
                                          </p:stCondLst>
                                        </p:cTn>
                                        <p:tgtEl>
                                          <p:spTgt spid="1031"/>
                                        </p:tgtEl>
                                        <p:attrNameLst>
                                          <p:attrName>r</p:attrName>
                                        </p:attrNameLst>
                                      </p:cBhvr>
                                    </p:animRot>
                                  </p:childTnLst>
                                </p:cTn>
                              </p:par>
                              <p:par>
                                <p:cTn id="134" presetID="32" presetClass="emph" presetSubtype="0" repeatCount="indefinite" fill="hold" grpId="1" nodeType="withEffect">
                                  <p:stCondLst>
                                    <p:cond delay="0"/>
                                  </p:stCondLst>
                                  <p:childTnLst>
                                    <p:animRot by="120000">
                                      <p:cBhvr>
                                        <p:cTn id="135" dur="100" fill="hold">
                                          <p:stCondLst>
                                            <p:cond delay="0"/>
                                          </p:stCondLst>
                                        </p:cTn>
                                        <p:tgtEl>
                                          <p:spTgt spid="5"/>
                                        </p:tgtEl>
                                        <p:attrNameLst>
                                          <p:attrName>r</p:attrName>
                                        </p:attrNameLst>
                                      </p:cBhvr>
                                    </p:animRot>
                                    <p:animRot by="-240000">
                                      <p:cBhvr>
                                        <p:cTn id="136" dur="200" fill="hold">
                                          <p:stCondLst>
                                            <p:cond delay="200"/>
                                          </p:stCondLst>
                                        </p:cTn>
                                        <p:tgtEl>
                                          <p:spTgt spid="5"/>
                                        </p:tgtEl>
                                        <p:attrNameLst>
                                          <p:attrName>r</p:attrName>
                                        </p:attrNameLst>
                                      </p:cBhvr>
                                    </p:animRot>
                                    <p:animRot by="240000">
                                      <p:cBhvr>
                                        <p:cTn id="137" dur="200" fill="hold">
                                          <p:stCondLst>
                                            <p:cond delay="400"/>
                                          </p:stCondLst>
                                        </p:cTn>
                                        <p:tgtEl>
                                          <p:spTgt spid="5"/>
                                        </p:tgtEl>
                                        <p:attrNameLst>
                                          <p:attrName>r</p:attrName>
                                        </p:attrNameLst>
                                      </p:cBhvr>
                                    </p:animRot>
                                    <p:animRot by="-240000">
                                      <p:cBhvr>
                                        <p:cTn id="138" dur="200" fill="hold">
                                          <p:stCondLst>
                                            <p:cond delay="600"/>
                                          </p:stCondLst>
                                        </p:cTn>
                                        <p:tgtEl>
                                          <p:spTgt spid="5"/>
                                        </p:tgtEl>
                                        <p:attrNameLst>
                                          <p:attrName>r</p:attrName>
                                        </p:attrNameLst>
                                      </p:cBhvr>
                                    </p:animRot>
                                    <p:animRot by="120000">
                                      <p:cBhvr>
                                        <p:cTn id="139" dur="200" fill="hold">
                                          <p:stCondLst>
                                            <p:cond delay="800"/>
                                          </p:stCondLst>
                                        </p:cTn>
                                        <p:tgtEl>
                                          <p:spTgt spid="5"/>
                                        </p:tgtEl>
                                        <p:attrNameLst>
                                          <p:attrName>r</p:attrName>
                                        </p:attrNameLst>
                                      </p:cBhvr>
                                    </p:animRot>
                                  </p:childTnLst>
                                </p:cTn>
                              </p:par>
                              <p:par>
                                <p:cTn id="140" presetID="32" presetClass="emph" presetSubtype="0" repeatCount="indefinite" fill="hold" nodeType="withEffect">
                                  <p:stCondLst>
                                    <p:cond delay="0"/>
                                  </p:stCondLst>
                                  <p:childTnLst>
                                    <p:animRot by="120000">
                                      <p:cBhvr>
                                        <p:cTn id="141" dur="300" fill="hold">
                                          <p:stCondLst>
                                            <p:cond delay="0"/>
                                          </p:stCondLst>
                                        </p:cTn>
                                        <p:tgtEl>
                                          <p:spTgt spid="1028"/>
                                        </p:tgtEl>
                                        <p:attrNameLst>
                                          <p:attrName>r</p:attrName>
                                        </p:attrNameLst>
                                      </p:cBhvr>
                                    </p:animRot>
                                    <p:animRot by="-240000">
                                      <p:cBhvr>
                                        <p:cTn id="142" dur="600" fill="hold">
                                          <p:stCondLst>
                                            <p:cond delay="600"/>
                                          </p:stCondLst>
                                        </p:cTn>
                                        <p:tgtEl>
                                          <p:spTgt spid="1028"/>
                                        </p:tgtEl>
                                        <p:attrNameLst>
                                          <p:attrName>r</p:attrName>
                                        </p:attrNameLst>
                                      </p:cBhvr>
                                    </p:animRot>
                                    <p:animRot by="240000">
                                      <p:cBhvr>
                                        <p:cTn id="143" dur="600" fill="hold">
                                          <p:stCondLst>
                                            <p:cond delay="1200"/>
                                          </p:stCondLst>
                                        </p:cTn>
                                        <p:tgtEl>
                                          <p:spTgt spid="1028"/>
                                        </p:tgtEl>
                                        <p:attrNameLst>
                                          <p:attrName>r</p:attrName>
                                        </p:attrNameLst>
                                      </p:cBhvr>
                                    </p:animRot>
                                    <p:animRot by="-240000">
                                      <p:cBhvr>
                                        <p:cTn id="144" dur="600" fill="hold">
                                          <p:stCondLst>
                                            <p:cond delay="1800"/>
                                          </p:stCondLst>
                                        </p:cTn>
                                        <p:tgtEl>
                                          <p:spTgt spid="1028"/>
                                        </p:tgtEl>
                                        <p:attrNameLst>
                                          <p:attrName>r</p:attrName>
                                        </p:attrNameLst>
                                      </p:cBhvr>
                                    </p:animRot>
                                    <p:animRot by="120000">
                                      <p:cBhvr>
                                        <p:cTn id="145" dur="600" fill="hold">
                                          <p:stCondLst>
                                            <p:cond delay="2400"/>
                                          </p:stCondLst>
                                        </p:cTn>
                                        <p:tgtEl>
                                          <p:spTgt spid="1028"/>
                                        </p:tgtEl>
                                        <p:attrNameLst>
                                          <p:attrName>r</p:attrName>
                                        </p:attrNameLst>
                                      </p:cBhvr>
                                    </p:animRot>
                                  </p:childTnLst>
                                </p:cTn>
                              </p:par>
                            </p:childTnLst>
                          </p:cTn>
                        </p:par>
                      </p:childTnLst>
                    </p:cTn>
                  </p:par>
                </p:childTnLst>
              </p:cTn>
              <p:nextCondLst>
                <p:cond evt="onClick" delay="0">
                  <p:tgtEl>
                    <p:spTgt spid="12"/>
                  </p:tgtEl>
                </p:cond>
              </p:nextCondLst>
            </p:seq>
            <p:audio>
              <p:cMediaNode vol="80000">
                <p:cTn id="146" fill="hold" display="0">
                  <p:stCondLst>
                    <p:cond delay="indefinite"/>
                  </p:stCondLst>
                  <p:endCondLst>
                    <p:cond evt="onStopAudio" delay="0">
                      <p:tgtEl>
                        <p:sldTgt/>
                      </p:tgtEl>
                    </p:cond>
                  </p:endCondLst>
                </p:cTn>
                <p:tgtEl>
                  <p:spTgt spid="7"/>
                </p:tgtEl>
              </p:cMediaNode>
            </p:audio>
          </p:childTnLst>
        </p:cTn>
      </p:par>
    </p:tnLst>
    <p:bldLst>
      <p:bldP spid="12" grpId="0" animBg="1"/>
      <p:bldP spid="12" grpId="1" animBg="1"/>
      <p:bldP spid="15" grpId="0" animBg="1"/>
      <p:bldP spid="15" grpId="1" animBg="1"/>
      <p:bldP spid="5" grpId="0" animBg="1"/>
      <p:bldP spid="5" grpId="1" animBg="1"/>
      <p:bldP spid="24" grpId="0" animBg="1"/>
      <p:bldP spid="24" grpId="1" animBg="1"/>
      <p:bldP spid="4" grpId="0" animBg="1"/>
      <p:bldP spid="9" grpId="0" animBg="1"/>
      <p:bldP spid="18" grpId="0" animBg="1"/>
      <p:bldP spid="19" grpId="0" animBg="1"/>
      <p:bldP spid="20" grpId="0" animBg="1"/>
      <p:bldP spid="21" grpId="0" animBg="1"/>
      <p:bldP spid="22" grpId="0" animBg="1"/>
      <p:bldP spid="23" grpId="0" animBg="1"/>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314325" y="276225"/>
            <a:ext cx="11563349" cy="6343650"/>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2123793" y="651302"/>
            <a:ext cx="818197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298 391 220</a:t>
            </a:r>
          </a:p>
        </p:txBody>
      </p:sp>
      <p:sp>
        <p:nvSpPr>
          <p:cNvPr id="63" name="TextBox 62">
            <a:extLst>
              <a:ext uri="{FF2B5EF4-FFF2-40B4-BE49-F238E27FC236}">
                <a16:creationId xmlns:a16="http://schemas.microsoft.com/office/drawing/2014/main" id="{158DF9BE-F7B0-4466-8BD9-0A25E6EB4EF5}"/>
              </a:ext>
            </a:extLst>
          </p:cNvPr>
          <p:cNvSpPr txBox="1"/>
          <p:nvPr/>
        </p:nvSpPr>
        <p:spPr>
          <a:xfrm>
            <a:off x="4795063" y="2157702"/>
            <a:ext cx="538141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200 000</a:t>
            </a:r>
          </a:p>
        </p:txBody>
      </p:sp>
      <p:sp>
        <p:nvSpPr>
          <p:cNvPr id="64" name="Rectangle 63">
            <a:extLst>
              <a:ext uri="{FF2B5EF4-FFF2-40B4-BE49-F238E27FC236}">
                <a16:creationId xmlns:a16="http://schemas.microsoft.com/office/drawing/2014/main" id="{49194A3C-8066-43B5-8E20-4085EB5B2714}"/>
              </a:ext>
            </a:extLst>
          </p:cNvPr>
          <p:cNvSpPr/>
          <p:nvPr/>
        </p:nvSpPr>
        <p:spPr>
          <a:xfrm>
            <a:off x="1315066" y="2051192"/>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a:off x="1315066" y="3672863"/>
            <a:ext cx="8363910" cy="89926"/>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9039958" y="3727362"/>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spc="600" dirty="0">
                <a:solidFill>
                  <a:prstClr val="white"/>
                </a:solidFill>
                <a:latin typeface="Arial"/>
                <a:cs typeface="Arial" panose="020B0604020202020204" pitchFamily="34" charset="0"/>
              </a:rPr>
              <a:t>0</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7" name="TextBox 66">
            <a:extLst>
              <a:ext uri="{FF2B5EF4-FFF2-40B4-BE49-F238E27FC236}">
                <a16:creationId xmlns:a16="http://schemas.microsoft.com/office/drawing/2014/main" id="{13265650-E745-4115-8019-6E26B1648DC4}"/>
              </a:ext>
            </a:extLst>
          </p:cNvPr>
          <p:cNvSpPr txBox="1"/>
          <p:nvPr/>
        </p:nvSpPr>
        <p:spPr>
          <a:xfrm>
            <a:off x="8249919" y="3741304"/>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spc="600" noProof="0" dirty="0">
                <a:solidFill>
                  <a:prstClr val="white"/>
                </a:solidFill>
                <a:latin typeface="Arial"/>
                <a:cs typeface="Arial" panose="020B0604020202020204" pitchFamily="34" charset="0"/>
              </a:rPr>
              <a:t>2</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70" name="TextBox 69">
            <a:extLst>
              <a:ext uri="{FF2B5EF4-FFF2-40B4-BE49-F238E27FC236}">
                <a16:creationId xmlns:a16="http://schemas.microsoft.com/office/drawing/2014/main" id="{EF9096D3-332B-455E-93D1-813EF25531EC}"/>
              </a:ext>
            </a:extLst>
          </p:cNvPr>
          <p:cNvSpPr txBox="1"/>
          <p:nvPr/>
        </p:nvSpPr>
        <p:spPr>
          <a:xfrm>
            <a:off x="7497144" y="3693393"/>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spc="600" dirty="0">
                <a:solidFill>
                  <a:prstClr val="white"/>
                </a:solidFill>
                <a:latin typeface="Arial"/>
                <a:cs typeface="Arial" panose="020B0604020202020204" pitchFamily="34" charset="0"/>
              </a:rPr>
              <a:t>2</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71" name="TextBox 70">
            <a:extLst>
              <a:ext uri="{FF2B5EF4-FFF2-40B4-BE49-F238E27FC236}">
                <a16:creationId xmlns:a16="http://schemas.microsoft.com/office/drawing/2014/main" id="{F5971D0C-6109-4711-9C48-BEEE47A85E28}"/>
              </a:ext>
            </a:extLst>
          </p:cNvPr>
          <p:cNvSpPr txBox="1"/>
          <p:nvPr/>
        </p:nvSpPr>
        <p:spPr>
          <a:xfrm>
            <a:off x="6344383" y="3762789"/>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spc="600" dirty="0">
                <a:solidFill>
                  <a:prstClr val="white"/>
                </a:solidFill>
                <a:latin typeface="Arial"/>
                <a:cs typeface="Arial" panose="020B0604020202020204" pitchFamily="34" charset="0"/>
              </a:rPr>
              <a:t>1</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1315066" y="210185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E11403C8-940A-5D04-93DE-114415CE40BD}"/>
              </a:ext>
            </a:extLst>
          </p:cNvPr>
          <p:cNvSpPr txBox="1"/>
          <p:nvPr/>
        </p:nvSpPr>
        <p:spPr>
          <a:xfrm>
            <a:off x="5458226" y="3709649"/>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spc="600" noProof="0" dirty="0">
                <a:solidFill>
                  <a:prstClr val="white"/>
                </a:solidFill>
                <a:latin typeface="Arial"/>
                <a:cs typeface="Arial" panose="020B0604020202020204" pitchFamily="34" charset="0"/>
              </a:rPr>
              <a:t>9</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3" name="TextBox 2">
            <a:extLst>
              <a:ext uri="{FF2B5EF4-FFF2-40B4-BE49-F238E27FC236}">
                <a16:creationId xmlns:a16="http://schemas.microsoft.com/office/drawing/2014/main" id="{D6835E0E-7023-9E31-706E-5DB0D96CB1A7}"/>
              </a:ext>
            </a:extLst>
          </p:cNvPr>
          <p:cNvSpPr txBox="1"/>
          <p:nvPr/>
        </p:nvSpPr>
        <p:spPr>
          <a:xfrm>
            <a:off x="4705451" y="3700792"/>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spc="600" dirty="0">
                <a:solidFill>
                  <a:prstClr val="white"/>
                </a:solidFill>
                <a:latin typeface="Arial"/>
                <a:cs typeface="Arial" panose="020B0604020202020204" pitchFamily="34" charset="0"/>
              </a:rPr>
              <a:t>5</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4" name="TextBox 3">
            <a:extLst>
              <a:ext uri="{FF2B5EF4-FFF2-40B4-BE49-F238E27FC236}">
                <a16:creationId xmlns:a16="http://schemas.microsoft.com/office/drawing/2014/main" id="{32A915F3-C398-570A-45BF-B1538D59CEA4}"/>
              </a:ext>
            </a:extLst>
          </p:cNvPr>
          <p:cNvSpPr txBox="1"/>
          <p:nvPr/>
        </p:nvSpPr>
        <p:spPr>
          <a:xfrm>
            <a:off x="3667693" y="3700792"/>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spc="600" noProof="0" dirty="0">
                <a:solidFill>
                  <a:prstClr val="white"/>
                </a:solidFill>
                <a:latin typeface="Arial"/>
                <a:cs typeface="Arial" panose="020B0604020202020204" pitchFamily="34" charset="0"/>
              </a:rPr>
              <a:t>8</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5" name="TextBox 4">
            <a:extLst>
              <a:ext uri="{FF2B5EF4-FFF2-40B4-BE49-F238E27FC236}">
                <a16:creationId xmlns:a16="http://schemas.microsoft.com/office/drawing/2014/main" id="{FC352A02-A2E9-1E01-1C2E-1D1308909F00}"/>
              </a:ext>
            </a:extLst>
          </p:cNvPr>
          <p:cNvSpPr txBox="1"/>
          <p:nvPr/>
        </p:nvSpPr>
        <p:spPr>
          <a:xfrm>
            <a:off x="2877900" y="3717826"/>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spc="600" dirty="0">
                <a:solidFill>
                  <a:prstClr val="white"/>
                </a:solidFill>
                <a:latin typeface="Arial"/>
                <a:cs typeface="Arial" panose="020B0604020202020204" pitchFamily="34" charset="0"/>
              </a:rPr>
              <a:t>9</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 name="TextBox 5">
            <a:extLst>
              <a:ext uri="{FF2B5EF4-FFF2-40B4-BE49-F238E27FC236}">
                <a16:creationId xmlns:a16="http://schemas.microsoft.com/office/drawing/2014/main" id="{1324D155-91D0-89F0-9BDD-26EC46F5A4B3}"/>
              </a:ext>
            </a:extLst>
          </p:cNvPr>
          <p:cNvSpPr txBox="1"/>
          <p:nvPr/>
        </p:nvSpPr>
        <p:spPr>
          <a:xfrm>
            <a:off x="2128867" y="3727362"/>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spc="600" noProof="0" dirty="0">
                <a:solidFill>
                  <a:prstClr val="white"/>
                </a:solidFill>
                <a:latin typeface="Arial"/>
                <a:cs typeface="Arial" panose="020B0604020202020204" pitchFamily="34" charset="0"/>
              </a:rPr>
              <a:t>2</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16703343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ipe(up)">
                                      <p:cBhvr>
                                        <p:cTn id="45" dur="500"/>
                                        <p:tgtEl>
                                          <p:spTgt spid="7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up)">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up)">
                                      <p:cBhvr>
                                        <p:cTn id="60" dur="500"/>
                                        <p:tgtEl>
                                          <p:spTgt spid="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wipe(up)">
                                      <p:cBhvr>
                                        <p:cTn id="65" dur="500"/>
                                        <p:tgtEl>
                                          <p:spTgt spid="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wipe(up)">
                                      <p:cBhvr>
                                        <p:cTn id="7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14" grpId="0" animBg="1"/>
      <p:bldP spid="2" grpId="0"/>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oremon cau ca ( trac nghiem )\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782" y="-1066146"/>
            <a:ext cx="12598400" cy="11455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Doremon cau ca ( trac nghiem )\Untitled2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418648">
            <a:off x="4303184" y="-152223"/>
            <a:ext cx="5080000" cy="365303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Tai nguyen thiet ke tro choi\Doreamon cau ca\Dore 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3557">
            <a:off x="5325837" y="1054779"/>
            <a:ext cx="2235200" cy="2235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ình ảnh có liên qua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5130800" y="1346200"/>
            <a:ext cx="2438400" cy="66040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51"/>
          <p:cNvSpPr>
            <a:spLocks noChangeArrowheads="1"/>
          </p:cNvSpPr>
          <p:nvPr/>
        </p:nvSpPr>
        <p:spPr bwMode="auto">
          <a:xfrm>
            <a:off x="6807201" y="5892800"/>
            <a:ext cx="2707217" cy="889000"/>
          </a:xfrm>
          <a:prstGeom prst="roundRect">
            <a:avLst>
              <a:gd name="adj" fmla="val 16667"/>
            </a:avLst>
          </a:prstGeom>
          <a:solidFill>
            <a:srgbClr val="FFFF00"/>
          </a:solidFill>
          <a:ln cmpd="thinThick">
            <a:solidFill>
              <a:srgbClr val="008000"/>
            </a:solidFill>
            <a:prstDash val="soli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err="1">
                <a:latin typeface="Arial" charset="0"/>
              </a:rPr>
              <a:t>Đúng</a:t>
            </a:r>
            <a:endParaRPr lang="en-US" altLang="en-US" sz="2400" dirty="0">
              <a:latin typeface="Arial" charset="0"/>
            </a:endParaRPr>
          </a:p>
        </p:txBody>
      </p:sp>
      <p:sp>
        <p:nvSpPr>
          <p:cNvPr id="15" name="AutoShape 51"/>
          <p:cNvSpPr>
            <a:spLocks noChangeArrowheads="1"/>
          </p:cNvSpPr>
          <p:nvPr/>
        </p:nvSpPr>
        <p:spPr bwMode="auto">
          <a:xfrm>
            <a:off x="3251201" y="5892800"/>
            <a:ext cx="2707217" cy="889000"/>
          </a:xfrm>
          <a:prstGeom prst="roundRect">
            <a:avLst>
              <a:gd name="adj" fmla="val 16667"/>
            </a:avLst>
          </a:prstGeom>
          <a:solidFill>
            <a:srgbClr val="FFFF00"/>
          </a:solidFill>
          <a:ln cmpd="thinThick">
            <a:solidFill>
              <a:srgbClr val="008000"/>
            </a:solidFill>
            <a:prstDash val="soli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a:latin typeface="Arial" charset="0"/>
              </a:rPr>
              <a:t>Sai</a:t>
            </a:r>
          </a:p>
        </p:txBody>
      </p:sp>
      <p:sp>
        <p:nvSpPr>
          <p:cNvPr id="5" name="Explosion 2 4"/>
          <p:cNvSpPr/>
          <p:nvPr/>
        </p:nvSpPr>
        <p:spPr>
          <a:xfrm>
            <a:off x="9173028" y="178882"/>
            <a:ext cx="3352800" cy="2017565"/>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67" b="1" dirty="0">
                <a:solidFill>
                  <a:srgbClr val="0000FF"/>
                </a:solidFill>
              </a:rPr>
              <a:t>GIỎI QUÁ</a:t>
            </a:r>
          </a:p>
        </p:txBody>
      </p:sp>
      <p:sp>
        <p:nvSpPr>
          <p:cNvPr id="6" name="Chevron 5">
            <a:hlinkClick r:id="" action="ppaction://hlinkshowjump?jump=nextslide"/>
          </p:cNvPr>
          <p:cNvSpPr/>
          <p:nvPr/>
        </p:nvSpPr>
        <p:spPr>
          <a:xfrm>
            <a:off x="11241618" y="3998463"/>
            <a:ext cx="848783" cy="850900"/>
          </a:xfrm>
          <a:prstGeom prst="chevron">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4" name="Explosion 2 23"/>
          <p:cNvSpPr/>
          <p:nvPr/>
        </p:nvSpPr>
        <p:spPr>
          <a:xfrm>
            <a:off x="9347200" y="1411435"/>
            <a:ext cx="3352800" cy="2017565"/>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67" b="1" dirty="0">
                <a:solidFill>
                  <a:srgbClr val="0000FF"/>
                </a:solidFill>
              </a:rPr>
              <a:t>TIẾC QUÁ</a:t>
            </a:r>
          </a:p>
        </p:txBody>
      </p:sp>
      <p:pic>
        <p:nvPicPr>
          <p:cNvPr id="25" name="Picture 3" descr="C:\Users\ADMIN\Desktop\Doremon cau ca ( trac nghiem )\Untitled2.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3816" y="33524"/>
            <a:ext cx="4622800" cy="3324261"/>
          </a:xfrm>
          <a:prstGeom prst="rect">
            <a:avLst/>
          </a:prstGeom>
          <a:noFill/>
          <a:extLst>
            <a:ext uri="{909E8E84-426E-40DD-AFC4-6F175D3DCCD1}">
              <a14:hiddenFill xmlns:a14="http://schemas.microsoft.com/office/drawing/2010/main">
                <a:solidFill>
                  <a:srgbClr val="FFFFFF"/>
                </a:solidFill>
              </a14:hiddenFill>
            </a:ext>
          </a:extLst>
        </p:spPr>
      </p:pic>
      <p:sp>
        <p:nvSpPr>
          <p:cNvPr id="16" name="Chevron 15">
            <a:hlinkClick r:id="" action="ppaction://hlinkshowjump?jump=previousslide"/>
          </p:cNvPr>
          <p:cNvSpPr/>
          <p:nvPr/>
        </p:nvSpPr>
        <p:spPr>
          <a:xfrm flipH="1">
            <a:off x="254001" y="4030253"/>
            <a:ext cx="863599" cy="850900"/>
          </a:xfrm>
          <a:prstGeom prst="chevron">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pic>
        <p:nvPicPr>
          <p:cNvPr id="4098" name="Picture 2" descr="C:\Users\ADMIN\Desktop\Doremon cau ca ( trac nghiem )\depositphotos_151226446-stock-illustration-cartoon-tropical-fish-collection-set (2).jpg"/>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100000">
                        <a14:foregroundMark x1="85638" y1="47899" x2="15160" y2="48739"/>
                        <a14:foregroundMark x1="74734" y1="42017" x2="61968" y2="51261"/>
                        <a14:foregroundMark x1="43351" y1="28151" x2="47074" y2="63866"/>
                        <a14:foregroundMark x1="45479" y1="26050" x2="61702" y2="58403"/>
                        <a14:foregroundMark x1="43351" y1="29412" x2="14894" y2="59664"/>
                        <a14:foregroundMark x1="17819" y1="36975" x2="23936" y2="65966"/>
                        <a14:foregroundMark x1="53191" y1="63445" x2="34840" y2="71008"/>
                        <a14:foregroundMark x1="13830" y1="46218" x2="24734" y2="33193"/>
                        <a14:foregroundMark x1="21277" y1="31513" x2="11702" y2="39496"/>
                        <a14:foregroundMark x1="54255" y1="38235" x2="82979" y2="44118"/>
                        <a14:foregroundMark x1="84309" y1="55462" x2="59840" y2="55462"/>
                        <a14:foregroundMark x1="63032" y1="15966" x2="71809" y2="23109"/>
                        <a14:foregroundMark x1="88830" y1="28151" x2="98936" y2="43277"/>
                        <a14:foregroundMark x1="97606" y1="50000" x2="90957" y2="65126"/>
                        <a14:foregroundMark x1="67819" y1="62185" x2="66755" y2="69748"/>
                        <a14:foregroundMark x1="65957" y1="73109" x2="62500" y2="74790"/>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rot="20364700" flipH="1">
            <a:off x="3181691" y="-47357"/>
            <a:ext cx="2057432" cy="140709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DMIN\Desktop\Doremon cau ca ( trac nghiem )\bottle-clipart-green-bottle-clipart-clipart-panda-free-clipart-images-animations.pn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2889" b="97556" l="9742" r="89861">
                        <a14:foregroundMark x1="30815" y1="2889" x2="21272" y2="50222"/>
                        <a14:foregroundMark x1="23658" y1="6444" x2="22465" y2="34444"/>
                        <a14:foregroundMark x1="25249" y1="9111" x2="23260" y2="36444"/>
                        <a14:foregroundMark x1="11730" y1="92889" x2="42346" y2="94444"/>
                        <a14:foregroundMark x1="14513" y1="47778" x2="47515" y2="48222"/>
                        <a14:foregroundMark x1="21670" y1="97333" x2="30020" y2="97556"/>
                      </a14:backgroundRemoval>
                    </a14:imgEffect>
                  </a14:imgLayer>
                </a14:imgProps>
              </a:ext>
              <a:ext uri="{28A0092B-C50C-407E-A947-70E740481C1C}">
                <a14:useLocalDpi xmlns:a14="http://schemas.microsoft.com/office/drawing/2010/main" val="0"/>
              </a:ext>
            </a:extLst>
          </a:blip>
          <a:srcRect/>
          <a:stretch>
            <a:fillRect/>
          </a:stretch>
        </p:blipFill>
        <p:spPr bwMode="auto">
          <a:xfrm>
            <a:off x="5212424" y="0"/>
            <a:ext cx="1210829" cy="2166493"/>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A3772A17-BB74-4A75-BA55-D622FE4D0639}"/>
              </a:ext>
            </a:extLst>
          </p:cNvPr>
          <p:cNvGrpSpPr/>
          <p:nvPr/>
        </p:nvGrpSpPr>
        <p:grpSpPr>
          <a:xfrm>
            <a:off x="1177723" y="2006600"/>
            <a:ext cx="186535" cy="203293"/>
            <a:chOff x="2455863" y="2411803"/>
            <a:chExt cx="566738" cy="566738"/>
          </a:xfrm>
        </p:grpSpPr>
        <p:sp>
          <p:nvSpPr>
            <p:cNvPr id="2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8"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30" name="Group 29">
            <a:extLst>
              <a:ext uri="{FF2B5EF4-FFF2-40B4-BE49-F238E27FC236}">
                <a16:creationId xmlns:a16="http://schemas.microsoft.com/office/drawing/2014/main" id="{A3772A17-BB74-4A75-BA55-D622FE4D0639}"/>
              </a:ext>
            </a:extLst>
          </p:cNvPr>
          <p:cNvGrpSpPr/>
          <p:nvPr/>
        </p:nvGrpSpPr>
        <p:grpSpPr>
          <a:xfrm>
            <a:off x="1177723" y="3087378"/>
            <a:ext cx="186535" cy="203293"/>
            <a:chOff x="2455863" y="2411803"/>
            <a:chExt cx="566738" cy="566738"/>
          </a:xfrm>
        </p:grpSpPr>
        <p:sp>
          <p:nvSpPr>
            <p:cNvPr id="3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3"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4"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36" name="Group 35">
            <a:extLst>
              <a:ext uri="{FF2B5EF4-FFF2-40B4-BE49-F238E27FC236}">
                <a16:creationId xmlns:a16="http://schemas.microsoft.com/office/drawing/2014/main" id="{A3772A17-BB74-4A75-BA55-D622FE4D0639}"/>
              </a:ext>
            </a:extLst>
          </p:cNvPr>
          <p:cNvGrpSpPr/>
          <p:nvPr/>
        </p:nvGrpSpPr>
        <p:grpSpPr>
          <a:xfrm>
            <a:off x="1743866" y="2606996"/>
            <a:ext cx="186535" cy="203293"/>
            <a:chOff x="2455863" y="2411803"/>
            <a:chExt cx="566738" cy="566738"/>
          </a:xfrm>
        </p:grpSpPr>
        <p:sp>
          <p:nvSpPr>
            <p:cNvPr id="37"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8"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9"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0"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42" name="Group 41">
            <a:extLst>
              <a:ext uri="{FF2B5EF4-FFF2-40B4-BE49-F238E27FC236}">
                <a16:creationId xmlns:a16="http://schemas.microsoft.com/office/drawing/2014/main" id="{A3772A17-BB74-4A75-BA55-D622FE4D0639}"/>
              </a:ext>
            </a:extLst>
          </p:cNvPr>
          <p:cNvGrpSpPr/>
          <p:nvPr/>
        </p:nvGrpSpPr>
        <p:grpSpPr>
          <a:xfrm>
            <a:off x="609601" y="2616107"/>
            <a:ext cx="186535" cy="203293"/>
            <a:chOff x="2455863" y="2411803"/>
            <a:chExt cx="566738" cy="566738"/>
          </a:xfrm>
        </p:grpSpPr>
        <p:sp>
          <p:nvSpPr>
            <p:cNvPr id="4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6"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sp>
        <p:nvSpPr>
          <p:cNvPr id="48" name="Oval 107"/>
          <p:cNvSpPr>
            <a:spLocks noChangeArrowheads="1"/>
          </p:cNvSpPr>
          <p:nvPr/>
        </p:nvSpPr>
        <p:spPr bwMode="auto">
          <a:xfrm>
            <a:off x="1199146" y="2574161"/>
            <a:ext cx="140132" cy="152991"/>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pic>
        <p:nvPicPr>
          <p:cNvPr id="50"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3208000" y="3858381"/>
            <a:ext cx="812800" cy="812800"/>
          </a:xfrm>
          <a:prstGeom prst="rect">
            <a:avLst/>
          </a:prstGeom>
        </p:spPr>
      </p:pic>
      <p:grpSp>
        <p:nvGrpSpPr>
          <p:cNvPr id="2" name="Group 1">
            <a:extLst>
              <a:ext uri="{FF2B5EF4-FFF2-40B4-BE49-F238E27FC236}">
                <a16:creationId xmlns:a16="http://schemas.microsoft.com/office/drawing/2014/main" id="{47A6430A-84BF-106D-AB5E-64083A21CD79}"/>
              </a:ext>
            </a:extLst>
          </p:cNvPr>
          <p:cNvGrpSpPr/>
          <p:nvPr/>
        </p:nvGrpSpPr>
        <p:grpSpPr>
          <a:xfrm>
            <a:off x="4528622" y="3563708"/>
            <a:ext cx="4818579" cy="1910141"/>
            <a:chOff x="513710" y="1438383"/>
            <a:chExt cx="4818579" cy="1910141"/>
          </a:xfrm>
        </p:grpSpPr>
        <p:sp>
          <p:nvSpPr>
            <p:cNvPr id="3" name="TextBox 2">
              <a:extLst>
                <a:ext uri="{FF2B5EF4-FFF2-40B4-BE49-F238E27FC236}">
                  <a16:creationId xmlns:a16="http://schemas.microsoft.com/office/drawing/2014/main" id="{BFF52156-9C40-A31C-4870-B756E90CD740}"/>
                </a:ext>
              </a:extLst>
            </p:cNvPr>
            <p:cNvSpPr txBox="1"/>
            <p:nvPr/>
          </p:nvSpPr>
          <p:spPr>
            <a:xfrm>
              <a:off x="1243174" y="1582221"/>
              <a:ext cx="3996647" cy="1077218"/>
            </a:xfrm>
            <a:prstGeom prst="rect">
              <a:avLst/>
            </a:prstGeom>
            <a:noFill/>
          </p:spPr>
          <p:txBody>
            <a:bodyPr wrap="square" rtlCol="0">
              <a:spAutoFit/>
            </a:bodyPr>
            <a:lstStyle/>
            <a:p>
              <a:r>
                <a:rPr lang="en-US" sz="3200" dirty="0"/>
                <a:t>8 685 920</a:t>
              </a:r>
            </a:p>
            <a:p>
              <a:r>
                <a:rPr lang="en-US" sz="3200" dirty="0"/>
                <a:t>   685 920</a:t>
              </a:r>
            </a:p>
          </p:txBody>
        </p:sp>
        <p:sp>
          <p:nvSpPr>
            <p:cNvPr id="7" name="TextBox 6">
              <a:extLst>
                <a:ext uri="{FF2B5EF4-FFF2-40B4-BE49-F238E27FC236}">
                  <a16:creationId xmlns:a16="http://schemas.microsoft.com/office/drawing/2014/main" id="{9E27AABA-E4D8-91C0-6134-0A118CAB138B}"/>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9" name="Straight Connector 8">
              <a:extLst>
                <a:ext uri="{FF2B5EF4-FFF2-40B4-BE49-F238E27FC236}">
                  <a16:creationId xmlns:a16="http://schemas.microsoft.com/office/drawing/2014/main" id="{0B19E4FA-17E7-13A3-7709-231A009EEE59}"/>
                </a:ext>
              </a:extLst>
            </p:cNvPr>
            <p:cNvCxnSpPr>
              <a:cxnSpLocks/>
            </p:cNvCxnSpPr>
            <p:nvPr/>
          </p:nvCxnSpPr>
          <p:spPr>
            <a:xfrm flipV="1">
              <a:off x="1089062" y="2724038"/>
              <a:ext cx="2011201" cy="19162"/>
            </a:xfrm>
            <a:prstGeom prst="line">
              <a:avLst/>
            </a:prstGeom>
            <a:ln w="38100"/>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12FD6BF6-F432-DD61-198F-9194A4036390}"/>
                </a:ext>
              </a:extLst>
            </p:cNvPr>
            <p:cNvSpPr txBox="1"/>
            <p:nvPr/>
          </p:nvSpPr>
          <p:spPr>
            <a:xfrm>
              <a:off x="1243175" y="2763749"/>
              <a:ext cx="4089114" cy="584775"/>
            </a:xfrm>
            <a:prstGeom prst="rect">
              <a:avLst/>
            </a:prstGeom>
            <a:noFill/>
          </p:spPr>
          <p:txBody>
            <a:bodyPr wrap="square" rtlCol="0">
              <a:spAutoFit/>
            </a:bodyPr>
            <a:lstStyle/>
            <a:p>
              <a:r>
                <a:rPr lang="en-US" sz="3200" dirty="0"/>
                <a:t>8 000 000</a:t>
              </a:r>
            </a:p>
          </p:txBody>
        </p:sp>
        <p:sp>
          <p:nvSpPr>
            <p:cNvPr id="11" name="TextBox 10">
              <a:extLst>
                <a:ext uri="{FF2B5EF4-FFF2-40B4-BE49-F238E27FC236}">
                  <a16:creationId xmlns:a16="http://schemas.microsoft.com/office/drawing/2014/main" id="{EBF20C17-18C6-0BE1-6205-0C0B17584943}"/>
                </a:ext>
              </a:extLst>
            </p:cNvPr>
            <p:cNvSpPr txBox="1"/>
            <p:nvPr/>
          </p:nvSpPr>
          <p:spPr>
            <a:xfrm>
              <a:off x="513710" y="1438383"/>
              <a:ext cx="780836" cy="523220"/>
            </a:xfrm>
            <a:prstGeom prst="rect">
              <a:avLst/>
            </a:prstGeom>
            <a:noFill/>
          </p:spPr>
          <p:txBody>
            <a:bodyPr wrap="square" rtlCol="0">
              <a:spAutoFit/>
            </a:bodyPr>
            <a:lstStyle/>
            <a:p>
              <a:r>
                <a:rPr lang="en-US" sz="2800" dirty="0"/>
                <a:t>b)</a:t>
              </a:r>
            </a:p>
          </p:txBody>
        </p:sp>
      </p:grpSp>
      <p:sp>
        <p:nvSpPr>
          <p:cNvPr id="4" name="Oval 3">
            <a:extLst>
              <a:ext uri="{FF2B5EF4-FFF2-40B4-BE49-F238E27FC236}">
                <a16:creationId xmlns:a16="http://schemas.microsoft.com/office/drawing/2014/main" id="{65C5DDC1-7FC8-FC6B-3298-D3F9E27D9C5D}"/>
              </a:ext>
            </a:extLst>
          </p:cNvPr>
          <p:cNvSpPr/>
          <p:nvPr/>
        </p:nvSpPr>
        <p:spPr>
          <a:xfrm>
            <a:off x="161395" y="5004557"/>
            <a:ext cx="1296987" cy="127188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10</a:t>
            </a:r>
          </a:p>
        </p:txBody>
      </p:sp>
      <p:sp>
        <p:nvSpPr>
          <p:cNvPr id="13" name="Oval 4">
            <a:extLst>
              <a:ext uri="{FF2B5EF4-FFF2-40B4-BE49-F238E27FC236}">
                <a16:creationId xmlns:a16="http://schemas.microsoft.com/office/drawing/2014/main" id="{F3FAB564-68E4-F898-C7BF-5C7D2D9117F7}"/>
              </a:ext>
            </a:extLst>
          </p:cNvPr>
          <p:cNvSpPr/>
          <p:nvPr/>
        </p:nvSpPr>
        <p:spPr>
          <a:xfrm>
            <a:off x="161395" y="5004557"/>
            <a:ext cx="1296987" cy="127188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9</a:t>
            </a:r>
          </a:p>
        </p:txBody>
      </p:sp>
      <p:sp>
        <p:nvSpPr>
          <p:cNvPr id="14" name="Oval 13">
            <a:extLst>
              <a:ext uri="{FF2B5EF4-FFF2-40B4-BE49-F238E27FC236}">
                <a16:creationId xmlns:a16="http://schemas.microsoft.com/office/drawing/2014/main" id="{1AEEEFC1-2879-313E-2A35-9F7E212478F1}"/>
              </a:ext>
            </a:extLst>
          </p:cNvPr>
          <p:cNvSpPr/>
          <p:nvPr/>
        </p:nvSpPr>
        <p:spPr>
          <a:xfrm>
            <a:off x="161395" y="5004557"/>
            <a:ext cx="1296987" cy="127188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8</a:t>
            </a:r>
          </a:p>
        </p:txBody>
      </p:sp>
      <p:sp>
        <p:nvSpPr>
          <p:cNvPr id="51" name="Oval 6">
            <a:extLst>
              <a:ext uri="{FF2B5EF4-FFF2-40B4-BE49-F238E27FC236}">
                <a16:creationId xmlns:a16="http://schemas.microsoft.com/office/drawing/2014/main" id="{AA318008-E472-D7B8-FECF-DF53E34C3548}"/>
              </a:ext>
            </a:extLst>
          </p:cNvPr>
          <p:cNvSpPr/>
          <p:nvPr/>
        </p:nvSpPr>
        <p:spPr>
          <a:xfrm>
            <a:off x="161395" y="5004557"/>
            <a:ext cx="1296987" cy="127188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7</a:t>
            </a:r>
          </a:p>
        </p:txBody>
      </p:sp>
      <p:sp>
        <p:nvSpPr>
          <p:cNvPr id="52" name="Oval 7">
            <a:extLst>
              <a:ext uri="{FF2B5EF4-FFF2-40B4-BE49-F238E27FC236}">
                <a16:creationId xmlns:a16="http://schemas.microsoft.com/office/drawing/2014/main" id="{09A82942-312F-40FE-8FBF-B07E88190700}"/>
              </a:ext>
            </a:extLst>
          </p:cNvPr>
          <p:cNvSpPr/>
          <p:nvPr/>
        </p:nvSpPr>
        <p:spPr>
          <a:xfrm>
            <a:off x="161395" y="5004557"/>
            <a:ext cx="1296987" cy="127188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6</a:t>
            </a:r>
          </a:p>
        </p:txBody>
      </p:sp>
      <p:sp>
        <p:nvSpPr>
          <p:cNvPr id="53" name="Oval 8">
            <a:extLst>
              <a:ext uri="{FF2B5EF4-FFF2-40B4-BE49-F238E27FC236}">
                <a16:creationId xmlns:a16="http://schemas.microsoft.com/office/drawing/2014/main" id="{F0B88E9A-7B96-0AF4-3BE4-BAE183073DA7}"/>
              </a:ext>
            </a:extLst>
          </p:cNvPr>
          <p:cNvSpPr/>
          <p:nvPr/>
        </p:nvSpPr>
        <p:spPr>
          <a:xfrm>
            <a:off x="161395" y="5004557"/>
            <a:ext cx="1296987" cy="127188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5</a:t>
            </a:r>
          </a:p>
        </p:txBody>
      </p:sp>
      <p:sp>
        <p:nvSpPr>
          <p:cNvPr id="54" name="Oval 9">
            <a:extLst>
              <a:ext uri="{FF2B5EF4-FFF2-40B4-BE49-F238E27FC236}">
                <a16:creationId xmlns:a16="http://schemas.microsoft.com/office/drawing/2014/main" id="{9266CEC3-F4A3-2379-792E-5587F1571DB8}"/>
              </a:ext>
            </a:extLst>
          </p:cNvPr>
          <p:cNvSpPr/>
          <p:nvPr/>
        </p:nvSpPr>
        <p:spPr>
          <a:xfrm>
            <a:off x="161395" y="5004557"/>
            <a:ext cx="1296987" cy="127188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4</a:t>
            </a:r>
          </a:p>
        </p:txBody>
      </p:sp>
      <p:sp>
        <p:nvSpPr>
          <p:cNvPr id="55" name="Oval 10">
            <a:extLst>
              <a:ext uri="{FF2B5EF4-FFF2-40B4-BE49-F238E27FC236}">
                <a16:creationId xmlns:a16="http://schemas.microsoft.com/office/drawing/2014/main" id="{9828E954-9D02-26C5-B82C-1438BB226B8A}"/>
              </a:ext>
            </a:extLst>
          </p:cNvPr>
          <p:cNvSpPr/>
          <p:nvPr/>
        </p:nvSpPr>
        <p:spPr>
          <a:xfrm>
            <a:off x="161395" y="5004557"/>
            <a:ext cx="1296987" cy="127188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3</a:t>
            </a:r>
          </a:p>
        </p:txBody>
      </p:sp>
      <p:sp>
        <p:nvSpPr>
          <p:cNvPr id="56" name="Oval 11">
            <a:extLst>
              <a:ext uri="{FF2B5EF4-FFF2-40B4-BE49-F238E27FC236}">
                <a16:creationId xmlns:a16="http://schemas.microsoft.com/office/drawing/2014/main" id="{0D8D7E2D-9B72-297A-070F-12D083D6FE71}"/>
              </a:ext>
            </a:extLst>
          </p:cNvPr>
          <p:cNvSpPr/>
          <p:nvPr/>
        </p:nvSpPr>
        <p:spPr>
          <a:xfrm>
            <a:off x="161395" y="5004557"/>
            <a:ext cx="1296987" cy="127188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2</a:t>
            </a:r>
          </a:p>
        </p:txBody>
      </p:sp>
      <p:sp>
        <p:nvSpPr>
          <p:cNvPr id="57" name="Oval 12">
            <a:extLst>
              <a:ext uri="{FF2B5EF4-FFF2-40B4-BE49-F238E27FC236}">
                <a16:creationId xmlns:a16="http://schemas.microsoft.com/office/drawing/2014/main" id="{3B15FF42-3B58-AA3A-FEFA-74646A04C485}"/>
              </a:ext>
            </a:extLst>
          </p:cNvPr>
          <p:cNvSpPr/>
          <p:nvPr/>
        </p:nvSpPr>
        <p:spPr>
          <a:xfrm>
            <a:off x="161395" y="5004557"/>
            <a:ext cx="1296987" cy="127188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1</a:t>
            </a:r>
          </a:p>
        </p:txBody>
      </p:sp>
      <p:sp>
        <p:nvSpPr>
          <p:cNvPr id="58" name="Oval 57">
            <a:extLst>
              <a:ext uri="{FF2B5EF4-FFF2-40B4-BE49-F238E27FC236}">
                <a16:creationId xmlns:a16="http://schemas.microsoft.com/office/drawing/2014/main" id="{334EABAC-6FDC-73BF-CFDD-582F9D7BF4D2}"/>
              </a:ext>
            </a:extLst>
          </p:cNvPr>
          <p:cNvSpPr/>
          <p:nvPr/>
        </p:nvSpPr>
        <p:spPr>
          <a:xfrm>
            <a:off x="161395" y="5004557"/>
            <a:ext cx="1296987" cy="127188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a:solidFill>
                  <a:srgbClr val="FF0000"/>
                </a:solidFill>
              </a:rPr>
              <a:t>Hết giờ</a:t>
            </a:r>
          </a:p>
        </p:txBody>
      </p:sp>
    </p:spTree>
    <p:extLst>
      <p:ext uri="{BB962C8B-B14F-4D97-AF65-F5344CB8AC3E}">
        <p14:creationId xmlns:p14="http://schemas.microsoft.com/office/powerpoint/2010/main" val="130684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29"/>
                                        </p:tgtEl>
                                        <p:attrNameLst>
                                          <p:attrName>r</p:attrName>
                                        </p:attrNameLst>
                                      </p:cBhvr>
                                    </p:animRot>
                                    <p:animRot by="-240000">
                                      <p:cBhvr>
                                        <p:cTn id="7" dur="600" fill="hold">
                                          <p:stCondLst>
                                            <p:cond delay="600"/>
                                          </p:stCondLst>
                                        </p:cTn>
                                        <p:tgtEl>
                                          <p:spTgt spid="1029"/>
                                        </p:tgtEl>
                                        <p:attrNameLst>
                                          <p:attrName>r</p:attrName>
                                        </p:attrNameLst>
                                      </p:cBhvr>
                                    </p:animRot>
                                    <p:animRot by="240000">
                                      <p:cBhvr>
                                        <p:cTn id="8" dur="600" fill="hold">
                                          <p:stCondLst>
                                            <p:cond delay="1200"/>
                                          </p:stCondLst>
                                        </p:cTn>
                                        <p:tgtEl>
                                          <p:spTgt spid="1029"/>
                                        </p:tgtEl>
                                        <p:attrNameLst>
                                          <p:attrName>r</p:attrName>
                                        </p:attrNameLst>
                                      </p:cBhvr>
                                    </p:animRot>
                                    <p:animRot by="-240000">
                                      <p:cBhvr>
                                        <p:cTn id="9" dur="600" fill="hold">
                                          <p:stCondLst>
                                            <p:cond delay="1800"/>
                                          </p:stCondLst>
                                        </p:cTn>
                                        <p:tgtEl>
                                          <p:spTgt spid="1029"/>
                                        </p:tgtEl>
                                        <p:attrNameLst>
                                          <p:attrName>r</p:attrName>
                                        </p:attrNameLst>
                                      </p:cBhvr>
                                    </p:animRot>
                                    <p:animRot by="120000">
                                      <p:cBhvr>
                                        <p:cTn id="10" dur="600" fill="hold">
                                          <p:stCondLst>
                                            <p:cond delay="2400"/>
                                          </p:stCondLst>
                                        </p:cTn>
                                        <p:tgtEl>
                                          <p:spTgt spid="1029"/>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repeatCount="indefinite" fill="hold" grpId="0" nodeType="clickEffect">
                                  <p:stCondLst>
                                    <p:cond delay="500"/>
                                  </p:stCondLst>
                                  <p:endCondLst>
                                    <p:cond evt="onNext" delay="0">
                                      <p:tgtEl>
                                        <p:sldTgt/>
                                      </p:tgtEl>
                                    </p:cond>
                                  </p:end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1000"/>
                                        <p:tgtEl>
                                          <p:spTgt spid="4"/>
                                        </p:tgtEl>
                                      </p:cBhvr>
                                    </p:animEffect>
                                  </p:childTnLst>
                                  <p:subTnLst>
                                    <p:audio>
                                      <p:cMediaNode vol="52000">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6" fill="hold">
                            <p:stCondLst>
                              <p:cond delay="1500"/>
                            </p:stCondLst>
                            <p:childTnLst>
                              <p:par>
                                <p:cTn id="37" presetID="22" presetClass="entr" presetSubtype="4"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1000"/>
                                        <p:tgtEl>
                                          <p:spTgt spid="13"/>
                                        </p:tgtEl>
                                      </p:cBhvr>
                                    </p:animEffect>
                                  </p:childTnLst>
                                  <p:subTnLst>
                                    <p:audio>
                                      <p:cMediaNode>
                                        <p:cTn display="0" masterRel="sameClick">
                                          <p:stCondLst>
                                            <p:cond evt="begin" delay="0">
                                              <p:tn val="37"/>
                                            </p:cond>
                                          </p:stCondLst>
                                          <p:endCondLst>
                                            <p:cond evt="onStopAudio" delay="0">
                                              <p:tgtEl>
                                                <p:sldTgt/>
                                              </p:tgtEl>
                                            </p:cond>
                                          </p:endCondLst>
                                        </p:cTn>
                                        <p:tgtEl>
                                          <p:sndTgt r:embed="rId4" name="click.wav"/>
                                        </p:tgtEl>
                                      </p:cMediaNode>
                                    </p:audio>
                                  </p:subTnLst>
                                </p:cTn>
                              </p:par>
                            </p:childTnLst>
                          </p:cTn>
                        </p:par>
                        <p:par>
                          <p:cTn id="40" fill="hold">
                            <p:stCondLst>
                              <p:cond delay="2500"/>
                            </p:stCondLst>
                            <p:childTnLst>
                              <p:par>
                                <p:cTn id="41" presetID="22" presetClass="entr" presetSubtype="4"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1000"/>
                                        <p:tgtEl>
                                          <p:spTgt spid="14"/>
                                        </p:tgtEl>
                                      </p:cBhvr>
                                    </p:animEffect>
                                  </p:childTnLst>
                                  <p:subTnLst>
                                    <p:audio>
                                      <p:cMediaNode>
                                        <p:cTn display="0" masterRel="sameClick">
                                          <p:stCondLst>
                                            <p:cond evt="begin" delay="0">
                                              <p:tn val="41"/>
                                            </p:cond>
                                          </p:stCondLst>
                                          <p:endCondLst>
                                            <p:cond evt="onStopAudio" delay="0">
                                              <p:tgtEl>
                                                <p:sldTgt/>
                                              </p:tgtEl>
                                            </p:cond>
                                          </p:endCondLst>
                                        </p:cTn>
                                        <p:tgtEl>
                                          <p:sndTgt r:embed="rId4" name="click.wav"/>
                                        </p:tgtEl>
                                      </p:cMediaNode>
                                    </p:audio>
                                  </p:subTnLst>
                                </p:cTn>
                              </p:par>
                            </p:childTnLst>
                          </p:cTn>
                        </p:par>
                        <p:par>
                          <p:cTn id="44" fill="hold">
                            <p:stCondLst>
                              <p:cond delay="3500"/>
                            </p:stCondLst>
                            <p:childTnLst>
                              <p:par>
                                <p:cTn id="45" presetID="22" presetClass="entr" presetSubtype="4"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down)">
                                      <p:cBhvr>
                                        <p:cTn id="47" dur="1000"/>
                                        <p:tgtEl>
                                          <p:spTgt spid="51"/>
                                        </p:tgtEl>
                                      </p:cBhvr>
                                    </p:animEffec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8" fill="hold">
                            <p:stCondLst>
                              <p:cond delay="4500"/>
                            </p:stCondLst>
                            <p:childTnLst>
                              <p:par>
                                <p:cTn id="49" presetID="22" presetClass="entr" presetSubtype="4"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down)">
                                      <p:cBhvr>
                                        <p:cTn id="51" dur="1000"/>
                                        <p:tgtEl>
                                          <p:spTgt spid="52"/>
                                        </p:tgtEl>
                                      </p:cBhvr>
                                    </p:animEffect>
                                  </p:childTnLst>
                                  <p:subTnLst>
                                    <p:audio>
                                      <p:cMediaNode>
                                        <p:cTn display="0" masterRel="sameClick">
                                          <p:stCondLst>
                                            <p:cond evt="begin" delay="0">
                                              <p:tn val="49"/>
                                            </p:cond>
                                          </p:stCondLst>
                                          <p:endCondLst>
                                            <p:cond evt="onStopAudio" delay="0">
                                              <p:tgtEl>
                                                <p:sldTgt/>
                                              </p:tgtEl>
                                            </p:cond>
                                          </p:endCondLst>
                                        </p:cTn>
                                        <p:tgtEl>
                                          <p:sndTgt r:embed="rId4" name="click.wav"/>
                                        </p:tgtEl>
                                      </p:cMediaNode>
                                    </p:audio>
                                  </p:subTnLst>
                                </p:cTn>
                              </p:par>
                            </p:childTnLst>
                          </p:cTn>
                        </p:par>
                        <p:par>
                          <p:cTn id="52" fill="hold">
                            <p:stCondLst>
                              <p:cond delay="5500"/>
                            </p:stCondLst>
                            <p:childTnLst>
                              <p:par>
                                <p:cTn id="53" presetID="22" presetClass="entr" presetSubtype="4"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down)">
                                      <p:cBhvr>
                                        <p:cTn id="55" dur="1000"/>
                                        <p:tgtEl>
                                          <p:spTgt spid="53"/>
                                        </p:tgtEl>
                                      </p:cBhvr>
                                    </p:animEffect>
                                  </p:childTnLst>
                                  <p:subTnLst>
                                    <p:audio>
                                      <p:cMediaNode>
                                        <p:cTn display="0" masterRel="sameClick">
                                          <p:stCondLst>
                                            <p:cond evt="begin" delay="0">
                                              <p:tn val="53"/>
                                            </p:cond>
                                          </p:stCondLst>
                                          <p:endCondLst>
                                            <p:cond evt="onStopAudio" delay="0">
                                              <p:tgtEl>
                                                <p:sldTgt/>
                                              </p:tgtEl>
                                            </p:cond>
                                          </p:endCondLst>
                                        </p:cTn>
                                        <p:tgtEl>
                                          <p:sndTgt r:embed="rId4" name="click.wav"/>
                                        </p:tgtEl>
                                      </p:cMediaNode>
                                    </p:audio>
                                  </p:sub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wipe(down)">
                                      <p:cBhvr>
                                        <p:cTn id="59" dur="1000"/>
                                        <p:tgtEl>
                                          <p:spTgt spid="54"/>
                                        </p:tgtEl>
                                      </p:cBhvr>
                                    </p:animEffec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60" fill="hold">
                            <p:stCondLst>
                              <p:cond delay="7500"/>
                            </p:stCondLst>
                            <p:childTnLst>
                              <p:par>
                                <p:cTn id="61" presetID="22" presetClass="entr" presetSubtype="4"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ipe(down)">
                                      <p:cBhvr>
                                        <p:cTn id="63" dur="1000"/>
                                        <p:tgtEl>
                                          <p:spTgt spid="55"/>
                                        </p:tgtEl>
                                      </p:cBhvr>
                                    </p:animEffect>
                                  </p:childTnLst>
                                  <p:subTnLst>
                                    <p:audio>
                                      <p:cMediaNode>
                                        <p:cTn display="0" masterRel="sameClick">
                                          <p:stCondLst>
                                            <p:cond evt="begin" delay="0">
                                              <p:tn val="61"/>
                                            </p:cond>
                                          </p:stCondLst>
                                          <p:endCondLst>
                                            <p:cond evt="onStopAudio" delay="0">
                                              <p:tgtEl>
                                                <p:sldTgt/>
                                              </p:tgtEl>
                                            </p:cond>
                                          </p:endCondLst>
                                        </p:cTn>
                                        <p:tgtEl>
                                          <p:sndTgt r:embed="rId4" name="click.wav"/>
                                        </p:tgtEl>
                                      </p:cMediaNode>
                                    </p:audio>
                                  </p:subTnLst>
                                </p:cTn>
                              </p:par>
                            </p:childTnLst>
                          </p:cTn>
                        </p:par>
                        <p:par>
                          <p:cTn id="64" fill="hold">
                            <p:stCondLst>
                              <p:cond delay="8500"/>
                            </p:stCondLst>
                            <p:childTnLst>
                              <p:par>
                                <p:cTn id="65" presetID="22" presetClass="entr" presetSubtype="4"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down)">
                                      <p:cBhvr>
                                        <p:cTn id="67" dur="1000"/>
                                        <p:tgtEl>
                                          <p:spTgt spid="56"/>
                                        </p:tgtEl>
                                      </p:cBhvr>
                                    </p:animEffect>
                                  </p:childTnLst>
                                  <p:subTnLst>
                                    <p:audio>
                                      <p:cMediaNode>
                                        <p:cTn display="0" masterRel="sameClick">
                                          <p:stCondLst>
                                            <p:cond evt="begin" delay="0">
                                              <p:tn val="65"/>
                                            </p:cond>
                                          </p:stCondLst>
                                          <p:endCondLst>
                                            <p:cond evt="onStopAudio" delay="0">
                                              <p:tgtEl>
                                                <p:sldTgt/>
                                              </p:tgtEl>
                                            </p:cond>
                                          </p:endCondLst>
                                        </p:cTn>
                                        <p:tgtEl>
                                          <p:sndTgt r:embed="rId4" name="click.wav"/>
                                        </p:tgtEl>
                                      </p:cMediaNode>
                                    </p:audio>
                                  </p:subTnLst>
                                </p:cTn>
                              </p:par>
                            </p:childTnLst>
                          </p:cTn>
                        </p:par>
                        <p:par>
                          <p:cTn id="68" fill="hold">
                            <p:stCondLst>
                              <p:cond delay="9500"/>
                            </p:stCondLst>
                            <p:childTnLst>
                              <p:par>
                                <p:cTn id="69" presetID="22" presetClass="entr" presetSubtype="4"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wipe(down)">
                                      <p:cBhvr>
                                        <p:cTn id="71" dur="1000"/>
                                        <p:tgtEl>
                                          <p:spTgt spid="57"/>
                                        </p:tgtEl>
                                      </p:cBhvr>
                                    </p:animEffect>
                                  </p:childTnLst>
                                  <p:subTnLst>
                                    <p:audio>
                                      <p:cMediaNode>
                                        <p:cTn display="0" masterRel="sameClick">
                                          <p:stCondLst>
                                            <p:cond evt="begin" delay="0">
                                              <p:tn val="69"/>
                                            </p:cond>
                                          </p:stCondLst>
                                          <p:endCondLst>
                                            <p:cond evt="onStopAudio" delay="0">
                                              <p:tgtEl>
                                                <p:sldTgt/>
                                              </p:tgtEl>
                                            </p:cond>
                                          </p:endCondLst>
                                        </p:cTn>
                                        <p:tgtEl>
                                          <p:sndTgt r:embed="rId4" name="click.wav"/>
                                        </p:tgtEl>
                                      </p:cMediaNode>
                                    </p:audio>
                                  </p:subTnLst>
                                </p:cTn>
                              </p:par>
                            </p:childTnLst>
                          </p:cTn>
                        </p:par>
                        <p:par>
                          <p:cTn id="72" fill="hold">
                            <p:stCondLst>
                              <p:cond delay="10500"/>
                            </p:stCondLst>
                            <p:childTnLst>
                              <p:par>
                                <p:cTn id="73" presetID="22" presetClass="entr" presetSubtype="4"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down)">
                                      <p:cBhvr>
                                        <p:cTn id="75" dur="1000"/>
                                        <p:tgtEl>
                                          <p:spTgt spid="58"/>
                                        </p:tgtEl>
                                      </p:cBhvr>
                                    </p:animEffect>
                                  </p:childTnLst>
                                  <p:subTnLst>
                                    <p:audio>
                                      <p:cMediaNode>
                                        <p:cTn display="0" masterRel="sameClick">
                                          <p:stCondLst>
                                            <p:cond evt="begin" delay="0">
                                              <p:tn val="73"/>
                                            </p:cond>
                                          </p:stCondLst>
                                          <p:endCondLst>
                                            <p:cond evt="onStopAudio" delay="0">
                                              <p:tgtEl>
                                                <p:sldTgt/>
                                              </p:tgtEl>
                                            </p:cond>
                                          </p:endCondLst>
                                        </p:cTn>
                                        <p:tgtEl>
                                          <p:sndTgt r:embed="rId5"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6" restart="whenNotActive" fill="hold" evtFilter="cancelBubble" nodeType="interactiveSeq">
                <p:stCondLst>
                  <p:cond evt="onClick" delay="0">
                    <p:tgtEl>
                      <p:spTgt spid="15"/>
                    </p:tgtEl>
                  </p:cond>
                </p:stCondLst>
                <p:endSync evt="end" delay="0">
                  <p:rtn val="all"/>
                </p:endSync>
                <p:childTnLst>
                  <p:par>
                    <p:cTn id="77" fill="hold">
                      <p:stCondLst>
                        <p:cond delay="0"/>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1029"/>
                                        </p:tgtEl>
                                        <p:attrNameLst>
                                          <p:attrName>style.visibility</p:attrName>
                                        </p:attrNameLst>
                                      </p:cBhvr>
                                      <p:to>
                                        <p:strVal val="hidden"/>
                                      </p:to>
                                    </p:set>
                                  </p:childTnLst>
                                </p:cTn>
                              </p:par>
                              <p:par>
                                <p:cTn id="81" presetID="21" presetClass="emph" presetSubtype="0" repeatCount="indefinite" fill="hold" grpId="1" nodeType="withEffect">
                                  <p:stCondLst>
                                    <p:cond delay="0"/>
                                  </p:stCondLst>
                                  <p:childTnLst>
                                    <p:animClr clrSpc="hsl" dir="cw">
                                      <p:cBhvr override="childStyle">
                                        <p:cTn id="82" dur="500" fill="hold"/>
                                        <p:tgtEl>
                                          <p:spTgt spid="15"/>
                                        </p:tgtEl>
                                        <p:attrNameLst>
                                          <p:attrName>style.color</p:attrName>
                                        </p:attrNameLst>
                                      </p:cBhvr>
                                      <p:by>
                                        <p:hsl h="7200000" s="0" l="0"/>
                                      </p:by>
                                    </p:animClr>
                                    <p:animClr clrSpc="hsl" dir="cw">
                                      <p:cBhvr>
                                        <p:cTn id="83" dur="500" fill="hold"/>
                                        <p:tgtEl>
                                          <p:spTgt spid="15"/>
                                        </p:tgtEl>
                                        <p:attrNameLst>
                                          <p:attrName>fillcolor</p:attrName>
                                        </p:attrNameLst>
                                      </p:cBhvr>
                                      <p:by>
                                        <p:hsl h="7200000" s="0" l="0"/>
                                      </p:by>
                                    </p:animClr>
                                    <p:animClr clrSpc="hsl" dir="cw">
                                      <p:cBhvr>
                                        <p:cTn id="84" dur="500" fill="hold"/>
                                        <p:tgtEl>
                                          <p:spTgt spid="15"/>
                                        </p:tgtEl>
                                        <p:attrNameLst>
                                          <p:attrName>stroke.color</p:attrName>
                                        </p:attrNameLst>
                                      </p:cBhvr>
                                      <p:by>
                                        <p:hsl h="7200000" s="0" l="0"/>
                                      </p:by>
                                    </p:animClr>
                                    <p:set>
                                      <p:cBhvr>
                                        <p:cTn id="85" dur="500" fill="hold"/>
                                        <p:tgtEl>
                                          <p:spTgt spid="15"/>
                                        </p:tgtEl>
                                        <p:attrNameLst>
                                          <p:attrName>fill.type</p:attrName>
                                        </p:attrNameLst>
                                      </p:cBhvr>
                                      <p:to>
                                        <p:strVal val="solid"/>
                                      </p:to>
                                    </p:set>
                                  </p:childTnLst>
                                </p:cTn>
                              </p:par>
                              <p:par>
                                <p:cTn id="86" presetID="1" presetClass="entr" presetSubtype="0" fill="hold" nodeType="withEffect">
                                  <p:stCondLst>
                                    <p:cond delay="0"/>
                                  </p:stCondLst>
                                  <p:childTnLst>
                                    <p:set>
                                      <p:cBhvr>
                                        <p:cTn id="87" dur="1" fill="hold">
                                          <p:stCondLst>
                                            <p:cond delay="0"/>
                                          </p:stCondLst>
                                        </p:cTn>
                                        <p:tgtEl>
                                          <p:spTgt spid="25"/>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24"/>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4099"/>
                                        </p:tgtEl>
                                        <p:attrNameLst>
                                          <p:attrName>style.visibility</p:attrName>
                                        </p:attrNameLst>
                                      </p:cBhvr>
                                      <p:to>
                                        <p:strVal val="visible"/>
                                      </p:to>
                                    </p:set>
                                  </p:childTnLst>
                                </p:cTn>
                              </p:par>
                              <p:par>
                                <p:cTn id="92" presetID="32" presetClass="emph" presetSubtype="0" repeatCount="indefinite" fill="hold" nodeType="withEffect">
                                  <p:stCondLst>
                                    <p:cond delay="0"/>
                                  </p:stCondLst>
                                  <p:childTnLst>
                                    <p:animRot by="120000">
                                      <p:cBhvr>
                                        <p:cTn id="93" dur="100" fill="hold">
                                          <p:stCondLst>
                                            <p:cond delay="0"/>
                                          </p:stCondLst>
                                        </p:cTn>
                                        <p:tgtEl>
                                          <p:spTgt spid="4099"/>
                                        </p:tgtEl>
                                        <p:attrNameLst>
                                          <p:attrName>r</p:attrName>
                                        </p:attrNameLst>
                                      </p:cBhvr>
                                    </p:animRot>
                                    <p:animRot by="-240000">
                                      <p:cBhvr>
                                        <p:cTn id="94" dur="200" fill="hold">
                                          <p:stCondLst>
                                            <p:cond delay="200"/>
                                          </p:stCondLst>
                                        </p:cTn>
                                        <p:tgtEl>
                                          <p:spTgt spid="4099"/>
                                        </p:tgtEl>
                                        <p:attrNameLst>
                                          <p:attrName>r</p:attrName>
                                        </p:attrNameLst>
                                      </p:cBhvr>
                                    </p:animRot>
                                    <p:animRot by="240000">
                                      <p:cBhvr>
                                        <p:cTn id="95" dur="200" fill="hold">
                                          <p:stCondLst>
                                            <p:cond delay="400"/>
                                          </p:stCondLst>
                                        </p:cTn>
                                        <p:tgtEl>
                                          <p:spTgt spid="4099"/>
                                        </p:tgtEl>
                                        <p:attrNameLst>
                                          <p:attrName>r</p:attrName>
                                        </p:attrNameLst>
                                      </p:cBhvr>
                                    </p:animRot>
                                    <p:animRot by="-240000">
                                      <p:cBhvr>
                                        <p:cTn id="96" dur="200" fill="hold">
                                          <p:stCondLst>
                                            <p:cond delay="600"/>
                                          </p:stCondLst>
                                        </p:cTn>
                                        <p:tgtEl>
                                          <p:spTgt spid="4099"/>
                                        </p:tgtEl>
                                        <p:attrNameLst>
                                          <p:attrName>r</p:attrName>
                                        </p:attrNameLst>
                                      </p:cBhvr>
                                    </p:animRot>
                                    <p:animRot by="120000">
                                      <p:cBhvr>
                                        <p:cTn id="97" dur="200" fill="hold">
                                          <p:stCondLst>
                                            <p:cond delay="800"/>
                                          </p:stCondLst>
                                        </p:cTn>
                                        <p:tgtEl>
                                          <p:spTgt spid="4099"/>
                                        </p:tgtEl>
                                        <p:attrNameLst>
                                          <p:attrName>r</p:attrName>
                                        </p:attrNameLst>
                                      </p:cBhvr>
                                    </p:animRot>
                                  </p:childTnLst>
                                </p:cTn>
                              </p:par>
                              <p:par>
                                <p:cTn id="98" presetID="32" presetClass="emph" presetSubtype="0" repeatCount="indefinite" fill="hold" grpId="1" nodeType="withEffect">
                                  <p:stCondLst>
                                    <p:cond delay="0"/>
                                  </p:stCondLst>
                                  <p:childTnLst>
                                    <p:animRot by="120000">
                                      <p:cBhvr>
                                        <p:cTn id="99" dur="200" fill="hold">
                                          <p:stCondLst>
                                            <p:cond delay="0"/>
                                          </p:stCondLst>
                                        </p:cTn>
                                        <p:tgtEl>
                                          <p:spTgt spid="24"/>
                                        </p:tgtEl>
                                        <p:attrNameLst>
                                          <p:attrName>r</p:attrName>
                                        </p:attrNameLst>
                                      </p:cBhvr>
                                    </p:animRot>
                                    <p:animRot by="-240000">
                                      <p:cBhvr>
                                        <p:cTn id="100" dur="400" fill="hold">
                                          <p:stCondLst>
                                            <p:cond delay="400"/>
                                          </p:stCondLst>
                                        </p:cTn>
                                        <p:tgtEl>
                                          <p:spTgt spid="24"/>
                                        </p:tgtEl>
                                        <p:attrNameLst>
                                          <p:attrName>r</p:attrName>
                                        </p:attrNameLst>
                                      </p:cBhvr>
                                    </p:animRot>
                                    <p:animRot by="240000">
                                      <p:cBhvr>
                                        <p:cTn id="101" dur="400" fill="hold">
                                          <p:stCondLst>
                                            <p:cond delay="800"/>
                                          </p:stCondLst>
                                        </p:cTn>
                                        <p:tgtEl>
                                          <p:spTgt spid="24"/>
                                        </p:tgtEl>
                                        <p:attrNameLst>
                                          <p:attrName>r</p:attrName>
                                        </p:attrNameLst>
                                      </p:cBhvr>
                                    </p:animRot>
                                    <p:animRot by="-240000">
                                      <p:cBhvr>
                                        <p:cTn id="102" dur="400" fill="hold">
                                          <p:stCondLst>
                                            <p:cond delay="1200"/>
                                          </p:stCondLst>
                                        </p:cTn>
                                        <p:tgtEl>
                                          <p:spTgt spid="24"/>
                                        </p:tgtEl>
                                        <p:attrNameLst>
                                          <p:attrName>r</p:attrName>
                                        </p:attrNameLst>
                                      </p:cBhvr>
                                    </p:animRot>
                                    <p:animRot by="120000">
                                      <p:cBhvr>
                                        <p:cTn id="103" dur="400" fill="hold">
                                          <p:stCondLst>
                                            <p:cond delay="1600"/>
                                          </p:stCondLst>
                                        </p:cTn>
                                        <p:tgtEl>
                                          <p:spTgt spid="24"/>
                                        </p:tgtEl>
                                        <p:attrNameLst>
                                          <p:attrName>r</p:attrName>
                                        </p:attrNameLst>
                                      </p:cBhvr>
                                    </p:animRot>
                                  </p:childTnLst>
                                </p:cTn>
                              </p:par>
                              <p:par>
                                <p:cTn id="104" presetID="32" presetClass="emph" presetSubtype="0" repeatCount="indefinite" fill="hold" nodeType="withEffect">
                                  <p:stCondLst>
                                    <p:cond delay="0"/>
                                  </p:stCondLst>
                                  <p:childTnLst>
                                    <p:animRot by="120000">
                                      <p:cBhvr>
                                        <p:cTn id="105" dur="200" fill="hold">
                                          <p:stCondLst>
                                            <p:cond delay="0"/>
                                          </p:stCondLst>
                                        </p:cTn>
                                        <p:tgtEl>
                                          <p:spTgt spid="25"/>
                                        </p:tgtEl>
                                        <p:attrNameLst>
                                          <p:attrName>r</p:attrName>
                                        </p:attrNameLst>
                                      </p:cBhvr>
                                    </p:animRot>
                                    <p:animRot by="-240000">
                                      <p:cBhvr>
                                        <p:cTn id="106" dur="400" fill="hold">
                                          <p:stCondLst>
                                            <p:cond delay="400"/>
                                          </p:stCondLst>
                                        </p:cTn>
                                        <p:tgtEl>
                                          <p:spTgt spid="25"/>
                                        </p:tgtEl>
                                        <p:attrNameLst>
                                          <p:attrName>r</p:attrName>
                                        </p:attrNameLst>
                                      </p:cBhvr>
                                    </p:animRot>
                                    <p:animRot by="240000">
                                      <p:cBhvr>
                                        <p:cTn id="107" dur="400" fill="hold">
                                          <p:stCondLst>
                                            <p:cond delay="800"/>
                                          </p:stCondLst>
                                        </p:cTn>
                                        <p:tgtEl>
                                          <p:spTgt spid="25"/>
                                        </p:tgtEl>
                                        <p:attrNameLst>
                                          <p:attrName>r</p:attrName>
                                        </p:attrNameLst>
                                      </p:cBhvr>
                                    </p:animRot>
                                    <p:animRot by="-240000">
                                      <p:cBhvr>
                                        <p:cTn id="108" dur="400" fill="hold">
                                          <p:stCondLst>
                                            <p:cond delay="1200"/>
                                          </p:stCondLst>
                                        </p:cTn>
                                        <p:tgtEl>
                                          <p:spTgt spid="25"/>
                                        </p:tgtEl>
                                        <p:attrNameLst>
                                          <p:attrName>r</p:attrName>
                                        </p:attrNameLst>
                                      </p:cBhvr>
                                    </p:animRot>
                                    <p:animRot by="120000">
                                      <p:cBhvr>
                                        <p:cTn id="109" dur="400" fill="hold">
                                          <p:stCondLst>
                                            <p:cond delay="1600"/>
                                          </p:stCondLst>
                                        </p:cTn>
                                        <p:tgtEl>
                                          <p:spTgt spid="25"/>
                                        </p:tgtEl>
                                        <p:attrNameLst>
                                          <p:attrName>r</p:attrName>
                                        </p:attrNameLst>
                                      </p:cBhvr>
                                    </p:animRot>
                                  </p:childTnLst>
                                </p:cTn>
                              </p:par>
                            </p:childTnLst>
                          </p:cTn>
                        </p:par>
                      </p:childTnLst>
                    </p:cTn>
                  </p:par>
                </p:childTnLst>
              </p:cTn>
              <p:nextCondLst>
                <p:cond evt="onClick" delay="0">
                  <p:tgtEl>
                    <p:spTgt spid="15"/>
                  </p:tgtEl>
                </p:cond>
              </p:nextCondLst>
            </p:seq>
            <p:seq concurrent="1" nextAc="seek">
              <p:cTn id="110" restart="whenNotActive" fill="hold" evtFilter="cancelBubble" nodeType="interactiveSeq">
                <p:stCondLst>
                  <p:cond evt="onClick" delay="0">
                    <p:tgtEl>
                      <p:spTgt spid="12"/>
                    </p:tgtEl>
                  </p:cond>
                </p:stCondLst>
                <p:endSync evt="end" delay="0">
                  <p:rtn val="all"/>
                </p:endSync>
                <p:childTnLst>
                  <p:par>
                    <p:cTn id="111" fill="hold">
                      <p:stCondLst>
                        <p:cond delay="0"/>
                      </p:stCondLst>
                      <p:childTnLst>
                        <p:par>
                          <p:cTn id="112" fill="hold">
                            <p:stCondLst>
                              <p:cond delay="0"/>
                            </p:stCondLst>
                            <p:childTnLst>
                              <p:par>
                                <p:cTn id="113" presetID="1" presetClass="exit" presetSubtype="0" fill="hold" nodeType="withEffect">
                                  <p:stCondLst>
                                    <p:cond delay="0"/>
                                  </p:stCondLst>
                                  <p:childTnLst>
                                    <p:set>
                                      <p:cBhvr>
                                        <p:cTn id="114" dur="1" fill="hold">
                                          <p:stCondLst>
                                            <p:cond delay="0"/>
                                          </p:stCondLst>
                                        </p:cTn>
                                        <p:tgtEl>
                                          <p:spTgt spid="1029"/>
                                        </p:tgtEl>
                                        <p:attrNameLst>
                                          <p:attrName>style.visibility</p:attrName>
                                        </p:attrNameLst>
                                      </p:cBhvr>
                                      <p:to>
                                        <p:strVal val="hidden"/>
                                      </p:to>
                                    </p:set>
                                  </p:childTnLst>
                                </p:cTn>
                              </p:par>
                              <p:par>
                                <p:cTn id="115" presetID="21" presetClass="emph" presetSubtype="0" repeatCount="indefinite" fill="hold" grpId="1" nodeType="withEffect">
                                  <p:stCondLst>
                                    <p:cond delay="0"/>
                                  </p:stCondLst>
                                  <p:childTnLst>
                                    <p:animClr clrSpc="hsl" dir="cw">
                                      <p:cBhvr override="childStyle">
                                        <p:cTn id="116" dur="500" fill="hold"/>
                                        <p:tgtEl>
                                          <p:spTgt spid="12"/>
                                        </p:tgtEl>
                                        <p:attrNameLst>
                                          <p:attrName>style.color</p:attrName>
                                        </p:attrNameLst>
                                      </p:cBhvr>
                                      <p:by>
                                        <p:hsl h="7200000" s="0" l="0"/>
                                      </p:by>
                                    </p:animClr>
                                    <p:animClr clrSpc="hsl" dir="cw">
                                      <p:cBhvr>
                                        <p:cTn id="117" dur="500" fill="hold"/>
                                        <p:tgtEl>
                                          <p:spTgt spid="12"/>
                                        </p:tgtEl>
                                        <p:attrNameLst>
                                          <p:attrName>fillcolor</p:attrName>
                                        </p:attrNameLst>
                                      </p:cBhvr>
                                      <p:by>
                                        <p:hsl h="7200000" s="0" l="0"/>
                                      </p:by>
                                    </p:animClr>
                                    <p:animClr clrSpc="hsl" dir="cw">
                                      <p:cBhvr>
                                        <p:cTn id="118" dur="500" fill="hold"/>
                                        <p:tgtEl>
                                          <p:spTgt spid="12"/>
                                        </p:tgtEl>
                                        <p:attrNameLst>
                                          <p:attrName>stroke.color</p:attrName>
                                        </p:attrNameLst>
                                      </p:cBhvr>
                                      <p:by>
                                        <p:hsl h="7200000" s="0" l="0"/>
                                      </p:by>
                                    </p:animClr>
                                    <p:set>
                                      <p:cBhvr>
                                        <p:cTn id="119" dur="500" fill="hold"/>
                                        <p:tgtEl>
                                          <p:spTgt spid="12"/>
                                        </p:tgtEl>
                                        <p:attrNameLst>
                                          <p:attrName>fill.type</p:attrName>
                                        </p:attrNameLst>
                                      </p:cBhvr>
                                      <p:to>
                                        <p:strVal val="solid"/>
                                      </p:to>
                                    </p:set>
                                  </p:childTnLst>
                                </p:cTn>
                              </p:par>
                              <p:par>
                                <p:cTn id="120" presetID="1" presetClass="mediacall" presetSubtype="0" fill="hold" nodeType="withEffect">
                                  <p:stCondLst>
                                    <p:cond delay="0"/>
                                  </p:stCondLst>
                                  <p:childTnLst>
                                    <p:cmd type="call" cmd="playFrom(0.0)">
                                      <p:cBhvr>
                                        <p:cTn id="121" dur="4744" fill="hold"/>
                                        <p:tgtEl>
                                          <p:spTgt spid="50"/>
                                        </p:tgtEl>
                                      </p:cBhvr>
                                    </p:cmd>
                                  </p:childTnLst>
                                </p:cTn>
                              </p:par>
                              <p:par>
                                <p:cTn id="122" presetID="1" presetClass="entr" presetSubtype="0" fill="hold" nodeType="withEffect">
                                  <p:stCondLst>
                                    <p:cond delay="0"/>
                                  </p:stCondLst>
                                  <p:childTnLst>
                                    <p:set>
                                      <p:cBhvr>
                                        <p:cTn id="123" dur="1" fill="hold">
                                          <p:stCondLst>
                                            <p:cond delay="0"/>
                                          </p:stCondLst>
                                        </p:cTn>
                                        <p:tgtEl>
                                          <p:spTgt spid="1028"/>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5"/>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4098"/>
                                        </p:tgtEl>
                                        <p:attrNameLst>
                                          <p:attrName>style.visibility</p:attrName>
                                        </p:attrNameLst>
                                      </p:cBhvr>
                                      <p:to>
                                        <p:strVal val="visible"/>
                                      </p:to>
                                    </p:set>
                                  </p:childTnLst>
                                </p:cTn>
                              </p:par>
                              <p:par>
                                <p:cTn id="128" presetID="32" presetClass="emph" presetSubtype="0" repeatCount="indefinite" fill="hold" nodeType="withEffect">
                                  <p:stCondLst>
                                    <p:cond delay="0"/>
                                  </p:stCondLst>
                                  <p:childTnLst>
                                    <p:animRot by="120000">
                                      <p:cBhvr>
                                        <p:cTn id="129" dur="100" fill="hold">
                                          <p:stCondLst>
                                            <p:cond delay="0"/>
                                          </p:stCondLst>
                                        </p:cTn>
                                        <p:tgtEl>
                                          <p:spTgt spid="4098"/>
                                        </p:tgtEl>
                                        <p:attrNameLst>
                                          <p:attrName>r</p:attrName>
                                        </p:attrNameLst>
                                      </p:cBhvr>
                                    </p:animRot>
                                    <p:animRot by="-240000">
                                      <p:cBhvr>
                                        <p:cTn id="130" dur="200" fill="hold">
                                          <p:stCondLst>
                                            <p:cond delay="200"/>
                                          </p:stCondLst>
                                        </p:cTn>
                                        <p:tgtEl>
                                          <p:spTgt spid="4098"/>
                                        </p:tgtEl>
                                        <p:attrNameLst>
                                          <p:attrName>r</p:attrName>
                                        </p:attrNameLst>
                                      </p:cBhvr>
                                    </p:animRot>
                                    <p:animRot by="240000">
                                      <p:cBhvr>
                                        <p:cTn id="131" dur="200" fill="hold">
                                          <p:stCondLst>
                                            <p:cond delay="400"/>
                                          </p:stCondLst>
                                        </p:cTn>
                                        <p:tgtEl>
                                          <p:spTgt spid="4098"/>
                                        </p:tgtEl>
                                        <p:attrNameLst>
                                          <p:attrName>r</p:attrName>
                                        </p:attrNameLst>
                                      </p:cBhvr>
                                    </p:animRot>
                                    <p:animRot by="-240000">
                                      <p:cBhvr>
                                        <p:cTn id="132" dur="200" fill="hold">
                                          <p:stCondLst>
                                            <p:cond delay="600"/>
                                          </p:stCondLst>
                                        </p:cTn>
                                        <p:tgtEl>
                                          <p:spTgt spid="4098"/>
                                        </p:tgtEl>
                                        <p:attrNameLst>
                                          <p:attrName>r</p:attrName>
                                        </p:attrNameLst>
                                      </p:cBhvr>
                                    </p:animRot>
                                    <p:animRot by="120000">
                                      <p:cBhvr>
                                        <p:cTn id="133" dur="200" fill="hold">
                                          <p:stCondLst>
                                            <p:cond delay="800"/>
                                          </p:stCondLst>
                                        </p:cTn>
                                        <p:tgtEl>
                                          <p:spTgt spid="4098"/>
                                        </p:tgtEl>
                                        <p:attrNameLst>
                                          <p:attrName>r</p:attrName>
                                        </p:attrNameLst>
                                      </p:cBhvr>
                                    </p:animRot>
                                  </p:childTnLst>
                                </p:cTn>
                              </p:par>
                              <p:par>
                                <p:cTn id="134" presetID="32" presetClass="emph" presetSubtype="0" repeatCount="indefinite" fill="hold" grpId="1" nodeType="withEffect">
                                  <p:stCondLst>
                                    <p:cond delay="0"/>
                                  </p:stCondLst>
                                  <p:childTnLst>
                                    <p:animRot by="120000">
                                      <p:cBhvr>
                                        <p:cTn id="135" dur="100" fill="hold">
                                          <p:stCondLst>
                                            <p:cond delay="0"/>
                                          </p:stCondLst>
                                        </p:cTn>
                                        <p:tgtEl>
                                          <p:spTgt spid="5"/>
                                        </p:tgtEl>
                                        <p:attrNameLst>
                                          <p:attrName>r</p:attrName>
                                        </p:attrNameLst>
                                      </p:cBhvr>
                                    </p:animRot>
                                    <p:animRot by="-240000">
                                      <p:cBhvr>
                                        <p:cTn id="136" dur="200" fill="hold">
                                          <p:stCondLst>
                                            <p:cond delay="200"/>
                                          </p:stCondLst>
                                        </p:cTn>
                                        <p:tgtEl>
                                          <p:spTgt spid="5"/>
                                        </p:tgtEl>
                                        <p:attrNameLst>
                                          <p:attrName>r</p:attrName>
                                        </p:attrNameLst>
                                      </p:cBhvr>
                                    </p:animRot>
                                    <p:animRot by="240000">
                                      <p:cBhvr>
                                        <p:cTn id="137" dur="200" fill="hold">
                                          <p:stCondLst>
                                            <p:cond delay="400"/>
                                          </p:stCondLst>
                                        </p:cTn>
                                        <p:tgtEl>
                                          <p:spTgt spid="5"/>
                                        </p:tgtEl>
                                        <p:attrNameLst>
                                          <p:attrName>r</p:attrName>
                                        </p:attrNameLst>
                                      </p:cBhvr>
                                    </p:animRot>
                                    <p:animRot by="-240000">
                                      <p:cBhvr>
                                        <p:cTn id="138" dur="200" fill="hold">
                                          <p:stCondLst>
                                            <p:cond delay="600"/>
                                          </p:stCondLst>
                                        </p:cTn>
                                        <p:tgtEl>
                                          <p:spTgt spid="5"/>
                                        </p:tgtEl>
                                        <p:attrNameLst>
                                          <p:attrName>r</p:attrName>
                                        </p:attrNameLst>
                                      </p:cBhvr>
                                    </p:animRot>
                                    <p:animRot by="120000">
                                      <p:cBhvr>
                                        <p:cTn id="139" dur="200" fill="hold">
                                          <p:stCondLst>
                                            <p:cond delay="800"/>
                                          </p:stCondLst>
                                        </p:cTn>
                                        <p:tgtEl>
                                          <p:spTgt spid="5"/>
                                        </p:tgtEl>
                                        <p:attrNameLst>
                                          <p:attrName>r</p:attrName>
                                        </p:attrNameLst>
                                      </p:cBhvr>
                                    </p:animRot>
                                  </p:childTnLst>
                                </p:cTn>
                              </p:par>
                              <p:par>
                                <p:cTn id="140" presetID="32" presetClass="emph" presetSubtype="0" repeatCount="indefinite" fill="hold" nodeType="withEffect">
                                  <p:stCondLst>
                                    <p:cond delay="0"/>
                                  </p:stCondLst>
                                  <p:childTnLst>
                                    <p:animRot by="120000">
                                      <p:cBhvr>
                                        <p:cTn id="141" dur="300" fill="hold">
                                          <p:stCondLst>
                                            <p:cond delay="0"/>
                                          </p:stCondLst>
                                        </p:cTn>
                                        <p:tgtEl>
                                          <p:spTgt spid="1028"/>
                                        </p:tgtEl>
                                        <p:attrNameLst>
                                          <p:attrName>r</p:attrName>
                                        </p:attrNameLst>
                                      </p:cBhvr>
                                    </p:animRot>
                                    <p:animRot by="-240000">
                                      <p:cBhvr>
                                        <p:cTn id="142" dur="600" fill="hold">
                                          <p:stCondLst>
                                            <p:cond delay="600"/>
                                          </p:stCondLst>
                                        </p:cTn>
                                        <p:tgtEl>
                                          <p:spTgt spid="1028"/>
                                        </p:tgtEl>
                                        <p:attrNameLst>
                                          <p:attrName>r</p:attrName>
                                        </p:attrNameLst>
                                      </p:cBhvr>
                                    </p:animRot>
                                    <p:animRot by="240000">
                                      <p:cBhvr>
                                        <p:cTn id="143" dur="600" fill="hold">
                                          <p:stCondLst>
                                            <p:cond delay="1200"/>
                                          </p:stCondLst>
                                        </p:cTn>
                                        <p:tgtEl>
                                          <p:spTgt spid="1028"/>
                                        </p:tgtEl>
                                        <p:attrNameLst>
                                          <p:attrName>r</p:attrName>
                                        </p:attrNameLst>
                                      </p:cBhvr>
                                    </p:animRot>
                                    <p:animRot by="-240000">
                                      <p:cBhvr>
                                        <p:cTn id="144" dur="600" fill="hold">
                                          <p:stCondLst>
                                            <p:cond delay="1800"/>
                                          </p:stCondLst>
                                        </p:cTn>
                                        <p:tgtEl>
                                          <p:spTgt spid="1028"/>
                                        </p:tgtEl>
                                        <p:attrNameLst>
                                          <p:attrName>r</p:attrName>
                                        </p:attrNameLst>
                                      </p:cBhvr>
                                    </p:animRot>
                                    <p:animRot by="120000">
                                      <p:cBhvr>
                                        <p:cTn id="145" dur="600" fill="hold">
                                          <p:stCondLst>
                                            <p:cond delay="2400"/>
                                          </p:stCondLst>
                                        </p:cTn>
                                        <p:tgtEl>
                                          <p:spTgt spid="1028"/>
                                        </p:tgtEl>
                                        <p:attrNameLst>
                                          <p:attrName>r</p:attrName>
                                        </p:attrNameLst>
                                      </p:cBhvr>
                                    </p:animRot>
                                  </p:childTnLst>
                                </p:cTn>
                              </p:par>
                            </p:childTnLst>
                          </p:cTn>
                        </p:par>
                      </p:childTnLst>
                    </p:cTn>
                  </p:par>
                </p:childTnLst>
              </p:cTn>
              <p:nextCondLst>
                <p:cond evt="onClick" delay="0">
                  <p:tgtEl>
                    <p:spTgt spid="12"/>
                  </p:tgtEl>
                </p:cond>
              </p:nextCondLst>
            </p:seq>
            <p:audio>
              <p:cMediaNode vol="80000">
                <p:cTn id="146" fill="hold" display="0">
                  <p:stCondLst>
                    <p:cond delay="indefinite"/>
                  </p:stCondLst>
                  <p:endCondLst>
                    <p:cond evt="onStopAudio" delay="0">
                      <p:tgtEl>
                        <p:sldTgt/>
                      </p:tgtEl>
                    </p:cond>
                  </p:endCondLst>
                </p:cTn>
                <p:tgtEl>
                  <p:spTgt spid="50"/>
                </p:tgtEl>
              </p:cMediaNode>
            </p:audio>
          </p:childTnLst>
        </p:cTn>
      </p:par>
    </p:tnLst>
    <p:bldLst>
      <p:bldP spid="12" grpId="0" animBg="1"/>
      <p:bldP spid="12" grpId="1" animBg="1"/>
      <p:bldP spid="15" grpId="0" animBg="1"/>
      <p:bldP spid="15" grpId="1" animBg="1"/>
      <p:bldP spid="5" grpId="0" animBg="1"/>
      <p:bldP spid="5" grpId="1" animBg="1"/>
      <p:bldP spid="24" grpId="0" animBg="1"/>
      <p:bldP spid="24" grpId="1" animBg="1"/>
      <p:bldP spid="4" grpId="0" animBg="1"/>
      <p:bldP spid="13" grpId="0" animBg="1"/>
      <p:bldP spid="14" grpId="0" animBg="1"/>
      <p:bldP spid="51" grpId="0" animBg="1"/>
      <p:bldP spid="52" grpId="0" animBg="1"/>
      <p:bldP spid="53"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oremon cau ca ( trac nghiem )\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00" y="-1930400"/>
            <a:ext cx="12598400" cy="11455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Doremon cau ca ( trac nghiem )\Untitled2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418648">
            <a:off x="4303184" y="-152223"/>
            <a:ext cx="5080000" cy="365303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Tai nguyen thiet ke tro choi\Doreamon cau ca\Dore 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3557">
            <a:off x="5325837" y="1054779"/>
            <a:ext cx="2235200" cy="2235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ình ảnh có liên qua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5130800" y="1346200"/>
            <a:ext cx="2438400" cy="66040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51"/>
          <p:cNvSpPr>
            <a:spLocks noChangeArrowheads="1"/>
          </p:cNvSpPr>
          <p:nvPr/>
        </p:nvSpPr>
        <p:spPr bwMode="auto">
          <a:xfrm>
            <a:off x="3234268" y="5892800"/>
            <a:ext cx="2707217" cy="889000"/>
          </a:xfrm>
          <a:prstGeom prst="roundRect">
            <a:avLst>
              <a:gd name="adj" fmla="val 16667"/>
            </a:avLst>
          </a:prstGeom>
          <a:solidFill>
            <a:srgbClr val="FFFF00"/>
          </a:solidFill>
          <a:ln cmpd="thinThick">
            <a:solidFill>
              <a:srgbClr val="008000"/>
            </a:solidFill>
            <a:prstDash val="soli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None/>
            </a:pPr>
            <a:r>
              <a:rPr lang="en-US" altLang="en-US" sz="2400" dirty="0">
                <a:latin typeface="Arial" charset="0"/>
              </a:rPr>
              <a:t>Sai</a:t>
            </a:r>
          </a:p>
        </p:txBody>
      </p:sp>
      <p:sp>
        <p:nvSpPr>
          <p:cNvPr id="15" name="AutoShape 51"/>
          <p:cNvSpPr>
            <a:spLocks noChangeArrowheads="1"/>
          </p:cNvSpPr>
          <p:nvPr/>
        </p:nvSpPr>
        <p:spPr bwMode="auto">
          <a:xfrm>
            <a:off x="6843184" y="5892800"/>
            <a:ext cx="2707217" cy="889000"/>
          </a:xfrm>
          <a:prstGeom prst="roundRect">
            <a:avLst>
              <a:gd name="adj" fmla="val 16667"/>
            </a:avLst>
          </a:prstGeom>
          <a:solidFill>
            <a:srgbClr val="FFFF00"/>
          </a:solidFill>
          <a:ln cmpd="thinThick">
            <a:solidFill>
              <a:srgbClr val="008000"/>
            </a:solidFill>
            <a:prstDash val="soli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None/>
            </a:pPr>
            <a:r>
              <a:rPr lang="en-US" altLang="en-US" sz="2400" dirty="0" err="1">
                <a:latin typeface="Arial" charset="0"/>
              </a:rPr>
              <a:t>Đúng</a:t>
            </a:r>
            <a:endParaRPr lang="en-US" altLang="en-US" sz="2400" dirty="0">
              <a:latin typeface="Arial" charset="0"/>
            </a:endParaRPr>
          </a:p>
        </p:txBody>
      </p:sp>
      <p:sp>
        <p:nvSpPr>
          <p:cNvPr id="5" name="Explosion 2 4"/>
          <p:cNvSpPr/>
          <p:nvPr/>
        </p:nvSpPr>
        <p:spPr>
          <a:xfrm>
            <a:off x="9173028" y="178882"/>
            <a:ext cx="3352800" cy="2017565"/>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67" b="1" dirty="0">
                <a:solidFill>
                  <a:srgbClr val="0000FF"/>
                </a:solidFill>
              </a:rPr>
              <a:t>GIỎI QUÁ</a:t>
            </a:r>
          </a:p>
        </p:txBody>
      </p:sp>
      <p:sp>
        <p:nvSpPr>
          <p:cNvPr id="6" name="Chevron 5">
            <a:hlinkClick r:id="" action="ppaction://hlinkshowjump?jump=nextslide"/>
          </p:cNvPr>
          <p:cNvSpPr/>
          <p:nvPr/>
        </p:nvSpPr>
        <p:spPr>
          <a:xfrm>
            <a:off x="11241618" y="3998463"/>
            <a:ext cx="848783" cy="850900"/>
          </a:xfrm>
          <a:prstGeom prst="chevron">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4" name="Explosion 2 23"/>
          <p:cNvSpPr/>
          <p:nvPr/>
        </p:nvSpPr>
        <p:spPr>
          <a:xfrm>
            <a:off x="9347200" y="1411435"/>
            <a:ext cx="3352800" cy="2017565"/>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67" b="1" dirty="0">
                <a:solidFill>
                  <a:srgbClr val="0000FF"/>
                </a:solidFill>
              </a:rPr>
              <a:t>TIẾC QUÁ</a:t>
            </a:r>
          </a:p>
        </p:txBody>
      </p:sp>
      <p:pic>
        <p:nvPicPr>
          <p:cNvPr id="25" name="Picture 3" descr="C:\Users\ADMIN\Desktop\Doremon cau ca ( trac nghiem )\Untitled2.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3816" y="33524"/>
            <a:ext cx="4622800" cy="332426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Users\ADMIN\Desktop\Doremon cau ca ( trac nghiem )\51688879.jpg"/>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100000">
                        <a14:foregroundMark x1="45250" y1="24668" x2="39875" y2="33422"/>
                        <a14:foregroundMark x1="51250" y1="30902" x2="35125" y2="41645"/>
                        <a14:foregroundMark x1="7125" y1="20822" x2="71375" y2="55570"/>
                        <a14:foregroundMark x1="32750" y1="10743" x2="41625" y2="15782"/>
                        <a14:foregroundMark x1="35125" y1="30902" x2="37500" y2="35411"/>
                        <a14:foregroundMark x1="32125" y1="48011" x2="24375" y2="56764"/>
                      </a14:backgroundRemoval>
                    </a14:imgEffect>
                  </a14:imgLayer>
                </a14:imgProps>
              </a:ext>
              <a:ext uri="{28A0092B-C50C-407E-A947-70E740481C1C}">
                <a14:useLocalDpi xmlns:a14="http://schemas.microsoft.com/office/drawing/2010/main" val="0"/>
              </a:ext>
            </a:extLst>
          </a:blip>
          <a:srcRect/>
          <a:stretch>
            <a:fillRect/>
          </a:stretch>
        </p:blipFill>
        <p:spPr bwMode="auto">
          <a:xfrm rot="21058252" flipH="1">
            <a:off x="2222971" y="-391172"/>
            <a:ext cx="4038381" cy="4685557"/>
          </a:xfrm>
          <a:prstGeom prst="rect">
            <a:avLst/>
          </a:prstGeom>
          <a:noFill/>
          <a:extLst>
            <a:ext uri="{909E8E84-426E-40DD-AFC4-6F175D3DCCD1}">
              <a14:hiddenFill xmlns:a14="http://schemas.microsoft.com/office/drawing/2010/main">
                <a:solidFill>
                  <a:srgbClr val="FFFFFF"/>
                </a:solidFill>
              </a14:hiddenFill>
            </a:ext>
          </a:extLst>
        </p:spPr>
      </p:pic>
      <p:sp>
        <p:nvSpPr>
          <p:cNvPr id="16" name="Chevron 15">
            <a:hlinkClick r:id="" action="ppaction://hlinkshowjump?jump=previousslide"/>
          </p:cNvPr>
          <p:cNvSpPr/>
          <p:nvPr/>
        </p:nvSpPr>
        <p:spPr>
          <a:xfrm flipH="1">
            <a:off x="254001" y="4030253"/>
            <a:ext cx="863599" cy="850900"/>
          </a:xfrm>
          <a:prstGeom prst="chevron">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pic>
        <p:nvPicPr>
          <p:cNvPr id="2" name="Picture 2" descr="C:\Users\ADMIN\Desktop\Doremon cau ca ( trac nghiem )\рыбы-собрания-тропические-20715937 (2).jpg"/>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rot="20431765" flipH="1">
            <a:off x="2612120" y="9619"/>
            <a:ext cx="2544232" cy="1381316"/>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A3772A17-BB74-4A75-BA55-D622FE4D0639}"/>
              </a:ext>
            </a:extLst>
          </p:cNvPr>
          <p:cNvGrpSpPr/>
          <p:nvPr/>
        </p:nvGrpSpPr>
        <p:grpSpPr>
          <a:xfrm>
            <a:off x="1177723" y="2006600"/>
            <a:ext cx="186535" cy="203293"/>
            <a:chOff x="2455863" y="2411803"/>
            <a:chExt cx="566738" cy="566738"/>
          </a:xfrm>
        </p:grpSpPr>
        <p:sp>
          <p:nvSpPr>
            <p:cNvPr id="2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31" name="Group 30">
            <a:extLst>
              <a:ext uri="{FF2B5EF4-FFF2-40B4-BE49-F238E27FC236}">
                <a16:creationId xmlns:a16="http://schemas.microsoft.com/office/drawing/2014/main" id="{A3772A17-BB74-4A75-BA55-D622FE4D0639}"/>
              </a:ext>
            </a:extLst>
          </p:cNvPr>
          <p:cNvGrpSpPr/>
          <p:nvPr/>
        </p:nvGrpSpPr>
        <p:grpSpPr>
          <a:xfrm>
            <a:off x="1177723" y="3087378"/>
            <a:ext cx="186535" cy="203293"/>
            <a:chOff x="2455863" y="2411803"/>
            <a:chExt cx="566738" cy="566738"/>
          </a:xfrm>
        </p:grpSpPr>
        <p:sp>
          <p:nvSpPr>
            <p:cNvPr id="32"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3"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4"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5"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6"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37" name="Group 36">
            <a:extLst>
              <a:ext uri="{FF2B5EF4-FFF2-40B4-BE49-F238E27FC236}">
                <a16:creationId xmlns:a16="http://schemas.microsoft.com/office/drawing/2014/main" id="{A3772A17-BB74-4A75-BA55-D622FE4D0639}"/>
              </a:ext>
            </a:extLst>
          </p:cNvPr>
          <p:cNvGrpSpPr/>
          <p:nvPr/>
        </p:nvGrpSpPr>
        <p:grpSpPr>
          <a:xfrm>
            <a:off x="1743866" y="2606996"/>
            <a:ext cx="186535" cy="203293"/>
            <a:chOff x="2455863" y="2411803"/>
            <a:chExt cx="566738" cy="566738"/>
          </a:xfrm>
        </p:grpSpPr>
        <p:sp>
          <p:nvSpPr>
            <p:cNvPr id="38"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9"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0"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1"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2"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43" name="Group 42">
            <a:extLst>
              <a:ext uri="{FF2B5EF4-FFF2-40B4-BE49-F238E27FC236}">
                <a16:creationId xmlns:a16="http://schemas.microsoft.com/office/drawing/2014/main" id="{A3772A17-BB74-4A75-BA55-D622FE4D0639}"/>
              </a:ext>
            </a:extLst>
          </p:cNvPr>
          <p:cNvGrpSpPr/>
          <p:nvPr/>
        </p:nvGrpSpPr>
        <p:grpSpPr>
          <a:xfrm>
            <a:off x="609601" y="2616107"/>
            <a:ext cx="186535" cy="203293"/>
            <a:chOff x="2455863" y="2411803"/>
            <a:chExt cx="566738" cy="566738"/>
          </a:xfrm>
        </p:grpSpPr>
        <p:sp>
          <p:nvSpPr>
            <p:cNvPr id="44"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5"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6"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7"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8"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sp>
        <p:nvSpPr>
          <p:cNvPr id="49" name="Oval 107"/>
          <p:cNvSpPr>
            <a:spLocks noChangeArrowheads="1"/>
          </p:cNvSpPr>
          <p:nvPr/>
        </p:nvSpPr>
        <p:spPr bwMode="auto">
          <a:xfrm>
            <a:off x="1199146" y="2574161"/>
            <a:ext cx="140132" cy="152991"/>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pic>
        <p:nvPicPr>
          <p:cNvPr id="51"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3208000" y="3858381"/>
            <a:ext cx="812800" cy="812800"/>
          </a:xfrm>
          <a:prstGeom prst="rect">
            <a:avLst/>
          </a:prstGeom>
        </p:spPr>
      </p:pic>
      <p:grpSp>
        <p:nvGrpSpPr>
          <p:cNvPr id="3" name="Group 2">
            <a:extLst>
              <a:ext uri="{FF2B5EF4-FFF2-40B4-BE49-F238E27FC236}">
                <a16:creationId xmlns:a16="http://schemas.microsoft.com/office/drawing/2014/main" id="{41180E45-1B7E-B06D-5882-99C51B3F0891}"/>
              </a:ext>
            </a:extLst>
          </p:cNvPr>
          <p:cNvGrpSpPr/>
          <p:nvPr/>
        </p:nvGrpSpPr>
        <p:grpSpPr>
          <a:xfrm>
            <a:off x="4587876" y="3602411"/>
            <a:ext cx="4726111" cy="1899867"/>
            <a:chOff x="513710" y="1438383"/>
            <a:chExt cx="4726111" cy="1899867"/>
          </a:xfrm>
        </p:grpSpPr>
        <p:sp>
          <p:nvSpPr>
            <p:cNvPr id="7" name="TextBox 6">
              <a:extLst>
                <a:ext uri="{FF2B5EF4-FFF2-40B4-BE49-F238E27FC236}">
                  <a16:creationId xmlns:a16="http://schemas.microsoft.com/office/drawing/2014/main" id="{B78B57D7-F2E0-9C4C-4A9C-73C00FC63176}"/>
                </a:ext>
              </a:extLst>
            </p:cNvPr>
            <p:cNvSpPr txBox="1"/>
            <p:nvPr/>
          </p:nvSpPr>
          <p:spPr>
            <a:xfrm>
              <a:off x="1243174" y="1582221"/>
              <a:ext cx="3996647" cy="1077218"/>
            </a:xfrm>
            <a:prstGeom prst="rect">
              <a:avLst/>
            </a:prstGeom>
            <a:noFill/>
          </p:spPr>
          <p:txBody>
            <a:bodyPr wrap="square" rtlCol="0">
              <a:spAutoFit/>
            </a:bodyPr>
            <a:lstStyle/>
            <a:p>
              <a:r>
                <a:rPr lang="en-US" sz="3200" dirty="0"/>
                <a:t>3 123 000</a:t>
              </a:r>
            </a:p>
            <a:p>
              <a:r>
                <a:rPr lang="en-US" sz="3200" dirty="0"/>
                <a:t>   209 000</a:t>
              </a:r>
            </a:p>
          </p:txBody>
        </p:sp>
        <p:sp>
          <p:nvSpPr>
            <p:cNvPr id="9" name="TextBox 8">
              <a:extLst>
                <a:ext uri="{FF2B5EF4-FFF2-40B4-BE49-F238E27FC236}">
                  <a16:creationId xmlns:a16="http://schemas.microsoft.com/office/drawing/2014/main" id="{C01FDDF9-4BE1-9A48-40CE-1F38E46A19AE}"/>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10" name="Straight Connector 9">
              <a:extLst>
                <a:ext uri="{FF2B5EF4-FFF2-40B4-BE49-F238E27FC236}">
                  <a16:creationId xmlns:a16="http://schemas.microsoft.com/office/drawing/2014/main" id="{22AF3B7C-9592-742D-7957-F8C7680826E2}"/>
                </a:ext>
              </a:extLst>
            </p:cNvPr>
            <p:cNvCxnSpPr>
              <a:cxnSpLocks/>
            </p:cNvCxnSpPr>
            <p:nvPr/>
          </p:nvCxnSpPr>
          <p:spPr>
            <a:xfrm flipV="1">
              <a:off x="1089062" y="2717125"/>
              <a:ext cx="1961472" cy="26075"/>
            </a:xfrm>
            <a:prstGeom prst="line">
              <a:avLst/>
            </a:prstGeom>
            <a:ln w="38100"/>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81AC43F9-4C90-6AA0-349C-6B9669EE0AA8}"/>
                </a:ext>
              </a:extLst>
            </p:cNvPr>
            <p:cNvSpPr txBox="1"/>
            <p:nvPr/>
          </p:nvSpPr>
          <p:spPr>
            <a:xfrm>
              <a:off x="1243173" y="2753475"/>
              <a:ext cx="3996647" cy="584775"/>
            </a:xfrm>
            <a:prstGeom prst="rect">
              <a:avLst/>
            </a:prstGeom>
            <a:noFill/>
          </p:spPr>
          <p:txBody>
            <a:bodyPr wrap="square" rtlCol="0">
              <a:spAutoFit/>
            </a:bodyPr>
            <a:lstStyle/>
            <a:p>
              <a:r>
                <a:rPr lang="en-US" sz="3200" dirty="0"/>
                <a:t>3 126 000</a:t>
              </a:r>
            </a:p>
          </p:txBody>
        </p:sp>
        <p:sp>
          <p:nvSpPr>
            <p:cNvPr id="13" name="TextBox 12">
              <a:extLst>
                <a:ext uri="{FF2B5EF4-FFF2-40B4-BE49-F238E27FC236}">
                  <a16:creationId xmlns:a16="http://schemas.microsoft.com/office/drawing/2014/main" id="{DBE1E904-978F-F038-D8DF-FC79BC243C05}"/>
                </a:ext>
              </a:extLst>
            </p:cNvPr>
            <p:cNvSpPr txBox="1"/>
            <p:nvPr/>
          </p:nvSpPr>
          <p:spPr>
            <a:xfrm>
              <a:off x="513710" y="1438383"/>
              <a:ext cx="780836" cy="523220"/>
            </a:xfrm>
            <a:prstGeom prst="rect">
              <a:avLst/>
            </a:prstGeom>
            <a:noFill/>
          </p:spPr>
          <p:txBody>
            <a:bodyPr wrap="square" rtlCol="0">
              <a:spAutoFit/>
            </a:bodyPr>
            <a:lstStyle/>
            <a:p>
              <a:r>
                <a:rPr lang="en-US" sz="2800" dirty="0"/>
                <a:t>c)</a:t>
              </a:r>
            </a:p>
          </p:txBody>
        </p:sp>
      </p:grpSp>
      <p:sp>
        <p:nvSpPr>
          <p:cNvPr id="4" name="Oval 3">
            <a:extLst>
              <a:ext uri="{FF2B5EF4-FFF2-40B4-BE49-F238E27FC236}">
                <a16:creationId xmlns:a16="http://schemas.microsoft.com/office/drawing/2014/main" id="{EBC57544-FD94-44A3-EC44-D79EFA7D9286}"/>
              </a:ext>
            </a:extLst>
          </p:cNvPr>
          <p:cNvSpPr/>
          <p:nvPr/>
        </p:nvSpPr>
        <p:spPr>
          <a:xfrm>
            <a:off x="287869" y="516141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10</a:t>
            </a:r>
          </a:p>
        </p:txBody>
      </p:sp>
      <p:sp>
        <p:nvSpPr>
          <p:cNvPr id="14" name="Oval 4">
            <a:extLst>
              <a:ext uri="{FF2B5EF4-FFF2-40B4-BE49-F238E27FC236}">
                <a16:creationId xmlns:a16="http://schemas.microsoft.com/office/drawing/2014/main" id="{F1BA5232-E1C3-EAF9-C636-5B1571D27E07}"/>
              </a:ext>
            </a:extLst>
          </p:cNvPr>
          <p:cNvSpPr/>
          <p:nvPr/>
        </p:nvSpPr>
        <p:spPr>
          <a:xfrm>
            <a:off x="287869" y="516141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9</a:t>
            </a:r>
          </a:p>
        </p:txBody>
      </p:sp>
      <p:sp>
        <p:nvSpPr>
          <p:cNvPr id="52" name="Oval 51">
            <a:extLst>
              <a:ext uri="{FF2B5EF4-FFF2-40B4-BE49-F238E27FC236}">
                <a16:creationId xmlns:a16="http://schemas.microsoft.com/office/drawing/2014/main" id="{BD64AEF9-33A7-8692-3938-D89646901C55}"/>
              </a:ext>
            </a:extLst>
          </p:cNvPr>
          <p:cNvSpPr/>
          <p:nvPr/>
        </p:nvSpPr>
        <p:spPr>
          <a:xfrm>
            <a:off x="287869" y="516141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8</a:t>
            </a:r>
          </a:p>
        </p:txBody>
      </p:sp>
      <p:sp>
        <p:nvSpPr>
          <p:cNvPr id="53" name="Oval 6">
            <a:extLst>
              <a:ext uri="{FF2B5EF4-FFF2-40B4-BE49-F238E27FC236}">
                <a16:creationId xmlns:a16="http://schemas.microsoft.com/office/drawing/2014/main" id="{AB5427EF-B2FD-A84C-ABE0-BF95AD9C3360}"/>
              </a:ext>
            </a:extLst>
          </p:cNvPr>
          <p:cNvSpPr/>
          <p:nvPr/>
        </p:nvSpPr>
        <p:spPr>
          <a:xfrm>
            <a:off x="287869" y="516141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7</a:t>
            </a:r>
          </a:p>
        </p:txBody>
      </p:sp>
      <p:sp>
        <p:nvSpPr>
          <p:cNvPr id="54" name="Oval 7">
            <a:extLst>
              <a:ext uri="{FF2B5EF4-FFF2-40B4-BE49-F238E27FC236}">
                <a16:creationId xmlns:a16="http://schemas.microsoft.com/office/drawing/2014/main" id="{AC3C6D4E-D40B-C5B6-50EF-489CA48DD225}"/>
              </a:ext>
            </a:extLst>
          </p:cNvPr>
          <p:cNvSpPr/>
          <p:nvPr/>
        </p:nvSpPr>
        <p:spPr>
          <a:xfrm>
            <a:off x="287869" y="516141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6</a:t>
            </a:r>
          </a:p>
        </p:txBody>
      </p:sp>
      <p:sp>
        <p:nvSpPr>
          <p:cNvPr id="55" name="Oval 8">
            <a:extLst>
              <a:ext uri="{FF2B5EF4-FFF2-40B4-BE49-F238E27FC236}">
                <a16:creationId xmlns:a16="http://schemas.microsoft.com/office/drawing/2014/main" id="{ADB9788C-4F94-54F9-3171-322E1544DB64}"/>
              </a:ext>
            </a:extLst>
          </p:cNvPr>
          <p:cNvSpPr/>
          <p:nvPr/>
        </p:nvSpPr>
        <p:spPr>
          <a:xfrm>
            <a:off x="287869" y="516141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5</a:t>
            </a:r>
          </a:p>
        </p:txBody>
      </p:sp>
      <p:sp>
        <p:nvSpPr>
          <p:cNvPr id="56" name="Oval 9">
            <a:extLst>
              <a:ext uri="{FF2B5EF4-FFF2-40B4-BE49-F238E27FC236}">
                <a16:creationId xmlns:a16="http://schemas.microsoft.com/office/drawing/2014/main" id="{72EBC99C-1A8B-E5FA-4D20-8B8688CE31CB}"/>
              </a:ext>
            </a:extLst>
          </p:cNvPr>
          <p:cNvSpPr/>
          <p:nvPr/>
        </p:nvSpPr>
        <p:spPr>
          <a:xfrm>
            <a:off x="287869" y="516141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4</a:t>
            </a:r>
          </a:p>
        </p:txBody>
      </p:sp>
      <p:sp>
        <p:nvSpPr>
          <p:cNvPr id="57" name="Oval 10">
            <a:extLst>
              <a:ext uri="{FF2B5EF4-FFF2-40B4-BE49-F238E27FC236}">
                <a16:creationId xmlns:a16="http://schemas.microsoft.com/office/drawing/2014/main" id="{941CF4BA-37D2-1473-758E-2D30BCB0848F}"/>
              </a:ext>
            </a:extLst>
          </p:cNvPr>
          <p:cNvSpPr/>
          <p:nvPr/>
        </p:nvSpPr>
        <p:spPr>
          <a:xfrm>
            <a:off x="287869" y="516141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3</a:t>
            </a:r>
          </a:p>
        </p:txBody>
      </p:sp>
      <p:sp>
        <p:nvSpPr>
          <p:cNvPr id="58" name="Oval 11">
            <a:extLst>
              <a:ext uri="{FF2B5EF4-FFF2-40B4-BE49-F238E27FC236}">
                <a16:creationId xmlns:a16="http://schemas.microsoft.com/office/drawing/2014/main" id="{BE421BB0-71A9-DD50-E834-6D1E825FF303}"/>
              </a:ext>
            </a:extLst>
          </p:cNvPr>
          <p:cNvSpPr/>
          <p:nvPr/>
        </p:nvSpPr>
        <p:spPr>
          <a:xfrm>
            <a:off x="287869" y="516141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2</a:t>
            </a:r>
          </a:p>
        </p:txBody>
      </p:sp>
      <p:sp>
        <p:nvSpPr>
          <p:cNvPr id="59" name="Oval 12">
            <a:extLst>
              <a:ext uri="{FF2B5EF4-FFF2-40B4-BE49-F238E27FC236}">
                <a16:creationId xmlns:a16="http://schemas.microsoft.com/office/drawing/2014/main" id="{2FCCFDBC-6CDE-CBE7-2DA1-D4029B12E05D}"/>
              </a:ext>
            </a:extLst>
          </p:cNvPr>
          <p:cNvSpPr/>
          <p:nvPr/>
        </p:nvSpPr>
        <p:spPr>
          <a:xfrm>
            <a:off x="287869" y="516141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1</a:t>
            </a:r>
          </a:p>
        </p:txBody>
      </p:sp>
      <p:sp>
        <p:nvSpPr>
          <p:cNvPr id="60" name="Oval 59">
            <a:extLst>
              <a:ext uri="{FF2B5EF4-FFF2-40B4-BE49-F238E27FC236}">
                <a16:creationId xmlns:a16="http://schemas.microsoft.com/office/drawing/2014/main" id="{8283E80D-4C27-F5E0-2E81-33265BD5B2F1}"/>
              </a:ext>
            </a:extLst>
          </p:cNvPr>
          <p:cNvSpPr/>
          <p:nvPr/>
        </p:nvSpPr>
        <p:spPr>
          <a:xfrm>
            <a:off x="287869" y="516141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a:solidFill>
                  <a:srgbClr val="FF0000"/>
                </a:solidFill>
              </a:rPr>
              <a:t>Hết giờ</a:t>
            </a:r>
          </a:p>
        </p:txBody>
      </p:sp>
    </p:spTree>
    <p:extLst>
      <p:ext uri="{BB962C8B-B14F-4D97-AF65-F5344CB8AC3E}">
        <p14:creationId xmlns:p14="http://schemas.microsoft.com/office/powerpoint/2010/main" val="2011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29"/>
                                        </p:tgtEl>
                                        <p:attrNameLst>
                                          <p:attrName>r</p:attrName>
                                        </p:attrNameLst>
                                      </p:cBhvr>
                                    </p:animRot>
                                    <p:animRot by="-240000">
                                      <p:cBhvr>
                                        <p:cTn id="7" dur="600" fill="hold">
                                          <p:stCondLst>
                                            <p:cond delay="600"/>
                                          </p:stCondLst>
                                        </p:cTn>
                                        <p:tgtEl>
                                          <p:spTgt spid="1029"/>
                                        </p:tgtEl>
                                        <p:attrNameLst>
                                          <p:attrName>r</p:attrName>
                                        </p:attrNameLst>
                                      </p:cBhvr>
                                    </p:animRot>
                                    <p:animRot by="240000">
                                      <p:cBhvr>
                                        <p:cTn id="8" dur="600" fill="hold">
                                          <p:stCondLst>
                                            <p:cond delay="1200"/>
                                          </p:stCondLst>
                                        </p:cTn>
                                        <p:tgtEl>
                                          <p:spTgt spid="1029"/>
                                        </p:tgtEl>
                                        <p:attrNameLst>
                                          <p:attrName>r</p:attrName>
                                        </p:attrNameLst>
                                      </p:cBhvr>
                                    </p:animRot>
                                    <p:animRot by="-240000">
                                      <p:cBhvr>
                                        <p:cTn id="9" dur="600" fill="hold">
                                          <p:stCondLst>
                                            <p:cond delay="1800"/>
                                          </p:stCondLst>
                                        </p:cTn>
                                        <p:tgtEl>
                                          <p:spTgt spid="1029"/>
                                        </p:tgtEl>
                                        <p:attrNameLst>
                                          <p:attrName>r</p:attrName>
                                        </p:attrNameLst>
                                      </p:cBhvr>
                                    </p:animRot>
                                    <p:animRot by="120000">
                                      <p:cBhvr>
                                        <p:cTn id="10" dur="600" fill="hold">
                                          <p:stCondLst>
                                            <p:cond delay="2400"/>
                                          </p:stCondLst>
                                        </p:cTn>
                                        <p:tgtEl>
                                          <p:spTgt spid="1029"/>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repeatCount="indefinite" fill="hold" grpId="0" nodeType="clickEffect">
                                  <p:stCondLst>
                                    <p:cond delay="500"/>
                                  </p:stCondLst>
                                  <p:endCondLst>
                                    <p:cond evt="onNext" delay="0">
                                      <p:tgtEl>
                                        <p:sldTgt/>
                                      </p:tgtEl>
                                    </p:cond>
                                  </p:end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1000"/>
                                        <p:tgtEl>
                                          <p:spTgt spid="4"/>
                                        </p:tgtEl>
                                      </p:cBhvr>
                                    </p:animEffect>
                                  </p:childTnLst>
                                  <p:subTnLst>
                                    <p:audio>
                                      <p:cMediaNode vol="52000">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6" fill="hold">
                            <p:stCondLst>
                              <p:cond delay="1500"/>
                            </p:stCondLst>
                            <p:childTnLst>
                              <p:par>
                                <p:cTn id="37" presetID="22" presetClass="entr" presetSubtype="4"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1000"/>
                                        <p:tgtEl>
                                          <p:spTgt spid="14"/>
                                        </p:tgtEl>
                                      </p:cBhvr>
                                    </p:animEffect>
                                  </p:childTnLst>
                                  <p:subTnLst>
                                    <p:audio>
                                      <p:cMediaNode>
                                        <p:cTn display="0" masterRel="sameClick">
                                          <p:stCondLst>
                                            <p:cond evt="begin" delay="0">
                                              <p:tn val="37"/>
                                            </p:cond>
                                          </p:stCondLst>
                                          <p:endCondLst>
                                            <p:cond evt="onStopAudio" delay="0">
                                              <p:tgtEl>
                                                <p:sldTgt/>
                                              </p:tgtEl>
                                            </p:cond>
                                          </p:endCondLst>
                                        </p:cTn>
                                        <p:tgtEl>
                                          <p:sndTgt r:embed="rId4" name="click.wav"/>
                                        </p:tgtEl>
                                      </p:cMediaNode>
                                    </p:audio>
                                  </p:subTnLst>
                                </p:cTn>
                              </p:par>
                            </p:childTnLst>
                          </p:cTn>
                        </p:par>
                        <p:par>
                          <p:cTn id="40" fill="hold">
                            <p:stCondLst>
                              <p:cond delay="2500"/>
                            </p:stCondLst>
                            <p:childTnLst>
                              <p:par>
                                <p:cTn id="41" presetID="22" presetClass="entr" presetSubtype="4"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down)">
                                      <p:cBhvr>
                                        <p:cTn id="43" dur="1000"/>
                                        <p:tgtEl>
                                          <p:spTgt spid="52"/>
                                        </p:tgtEl>
                                      </p:cBhvr>
                                    </p:animEffect>
                                  </p:childTnLst>
                                  <p:subTnLst>
                                    <p:audio>
                                      <p:cMediaNode>
                                        <p:cTn display="0" masterRel="sameClick">
                                          <p:stCondLst>
                                            <p:cond evt="begin" delay="0">
                                              <p:tn val="41"/>
                                            </p:cond>
                                          </p:stCondLst>
                                          <p:endCondLst>
                                            <p:cond evt="onStopAudio" delay="0">
                                              <p:tgtEl>
                                                <p:sldTgt/>
                                              </p:tgtEl>
                                            </p:cond>
                                          </p:endCondLst>
                                        </p:cTn>
                                        <p:tgtEl>
                                          <p:sndTgt r:embed="rId4" name="click.wav"/>
                                        </p:tgtEl>
                                      </p:cMediaNode>
                                    </p:audio>
                                  </p:subTnLst>
                                </p:cTn>
                              </p:par>
                            </p:childTnLst>
                          </p:cTn>
                        </p:par>
                        <p:par>
                          <p:cTn id="44" fill="hold">
                            <p:stCondLst>
                              <p:cond delay="3500"/>
                            </p:stCondLst>
                            <p:childTnLst>
                              <p:par>
                                <p:cTn id="45" presetID="22" presetClass="entr" presetSubtype="4"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ipe(down)">
                                      <p:cBhvr>
                                        <p:cTn id="47" dur="1000"/>
                                        <p:tgtEl>
                                          <p:spTgt spid="53"/>
                                        </p:tgtEl>
                                      </p:cBhvr>
                                    </p:animEffec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8" fill="hold">
                            <p:stCondLst>
                              <p:cond delay="4500"/>
                            </p:stCondLst>
                            <p:childTnLst>
                              <p:par>
                                <p:cTn id="49" presetID="22" presetClass="entr" presetSubtype="4"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wipe(down)">
                                      <p:cBhvr>
                                        <p:cTn id="51" dur="1000"/>
                                        <p:tgtEl>
                                          <p:spTgt spid="54"/>
                                        </p:tgtEl>
                                      </p:cBhvr>
                                    </p:animEffect>
                                  </p:childTnLst>
                                  <p:subTnLst>
                                    <p:audio>
                                      <p:cMediaNode>
                                        <p:cTn display="0" masterRel="sameClick">
                                          <p:stCondLst>
                                            <p:cond evt="begin" delay="0">
                                              <p:tn val="49"/>
                                            </p:cond>
                                          </p:stCondLst>
                                          <p:endCondLst>
                                            <p:cond evt="onStopAudio" delay="0">
                                              <p:tgtEl>
                                                <p:sldTgt/>
                                              </p:tgtEl>
                                            </p:cond>
                                          </p:endCondLst>
                                        </p:cTn>
                                        <p:tgtEl>
                                          <p:sndTgt r:embed="rId4" name="click.wav"/>
                                        </p:tgtEl>
                                      </p:cMediaNode>
                                    </p:audio>
                                  </p:subTnLst>
                                </p:cTn>
                              </p:par>
                            </p:childTnLst>
                          </p:cTn>
                        </p:par>
                        <p:par>
                          <p:cTn id="52" fill="hold">
                            <p:stCondLst>
                              <p:cond delay="550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1000"/>
                                        <p:tgtEl>
                                          <p:spTgt spid="55"/>
                                        </p:tgtEl>
                                      </p:cBhvr>
                                    </p:animEffect>
                                  </p:childTnLst>
                                  <p:subTnLst>
                                    <p:audio>
                                      <p:cMediaNode>
                                        <p:cTn display="0" masterRel="sameClick">
                                          <p:stCondLst>
                                            <p:cond evt="begin" delay="0">
                                              <p:tn val="53"/>
                                            </p:cond>
                                          </p:stCondLst>
                                          <p:endCondLst>
                                            <p:cond evt="onStopAudio" delay="0">
                                              <p:tgtEl>
                                                <p:sldTgt/>
                                              </p:tgtEl>
                                            </p:cond>
                                          </p:endCondLst>
                                        </p:cTn>
                                        <p:tgtEl>
                                          <p:sndTgt r:embed="rId4" name="click.wav"/>
                                        </p:tgtEl>
                                      </p:cMediaNode>
                                    </p:audio>
                                  </p:sub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wipe(down)">
                                      <p:cBhvr>
                                        <p:cTn id="59" dur="1000"/>
                                        <p:tgtEl>
                                          <p:spTgt spid="56"/>
                                        </p:tgtEl>
                                      </p:cBhvr>
                                    </p:animEffec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60" fill="hold">
                            <p:stCondLst>
                              <p:cond delay="7500"/>
                            </p:stCondLst>
                            <p:childTnLst>
                              <p:par>
                                <p:cTn id="61" presetID="22" presetClass="entr" presetSubtype="4"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ipe(down)">
                                      <p:cBhvr>
                                        <p:cTn id="63" dur="1000"/>
                                        <p:tgtEl>
                                          <p:spTgt spid="57"/>
                                        </p:tgtEl>
                                      </p:cBhvr>
                                    </p:animEffect>
                                  </p:childTnLst>
                                  <p:subTnLst>
                                    <p:audio>
                                      <p:cMediaNode>
                                        <p:cTn display="0" masterRel="sameClick">
                                          <p:stCondLst>
                                            <p:cond evt="begin" delay="0">
                                              <p:tn val="61"/>
                                            </p:cond>
                                          </p:stCondLst>
                                          <p:endCondLst>
                                            <p:cond evt="onStopAudio" delay="0">
                                              <p:tgtEl>
                                                <p:sldTgt/>
                                              </p:tgtEl>
                                            </p:cond>
                                          </p:endCondLst>
                                        </p:cTn>
                                        <p:tgtEl>
                                          <p:sndTgt r:embed="rId4" name="click.wav"/>
                                        </p:tgtEl>
                                      </p:cMediaNode>
                                    </p:audio>
                                  </p:subTnLst>
                                </p:cTn>
                              </p:par>
                            </p:childTnLst>
                          </p:cTn>
                        </p:par>
                        <p:par>
                          <p:cTn id="64" fill="hold">
                            <p:stCondLst>
                              <p:cond delay="8500"/>
                            </p:stCondLst>
                            <p:childTnLst>
                              <p:par>
                                <p:cTn id="65" presetID="22" presetClass="entr" presetSubtype="4" fill="hold" grpId="0" nodeType="after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wipe(down)">
                                      <p:cBhvr>
                                        <p:cTn id="67" dur="1000"/>
                                        <p:tgtEl>
                                          <p:spTgt spid="58"/>
                                        </p:tgtEl>
                                      </p:cBhvr>
                                    </p:animEffect>
                                  </p:childTnLst>
                                  <p:subTnLst>
                                    <p:audio>
                                      <p:cMediaNode>
                                        <p:cTn display="0" masterRel="sameClick">
                                          <p:stCondLst>
                                            <p:cond evt="begin" delay="0">
                                              <p:tn val="65"/>
                                            </p:cond>
                                          </p:stCondLst>
                                          <p:endCondLst>
                                            <p:cond evt="onStopAudio" delay="0">
                                              <p:tgtEl>
                                                <p:sldTgt/>
                                              </p:tgtEl>
                                            </p:cond>
                                          </p:endCondLst>
                                        </p:cTn>
                                        <p:tgtEl>
                                          <p:sndTgt r:embed="rId4" name="click.wav"/>
                                        </p:tgtEl>
                                      </p:cMediaNode>
                                    </p:audio>
                                  </p:subTnLst>
                                </p:cTn>
                              </p:par>
                            </p:childTnLst>
                          </p:cTn>
                        </p:par>
                        <p:par>
                          <p:cTn id="68" fill="hold">
                            <p:stCondLst>
                              <p:cond delay="9500"/>
                            </p:stCondLst>
                            <p:childTnLst>
                              <p:par>
                                <p:cTn id="69" presetID="22" presetClass="entr" presetSubtype="4"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wipe(down)">
                                      <p:cBhvr>
                                        <p:cTn id="71" dur="1000"/>
                                        <p:tgtEl>
                                          <p:spTgt spid="59"/>
                                        </p:tgtEl>
                                      </p:cBhvr>
                                    </p:animEffect>
                                  </p:childTnLst>
                                  <p:subTnLst>
                                    <p:audio>
                                      <p:cMediaNode>
                                        <p:cTn display="0" masterRel="sameClick">
                                          <p:stCondLst>
                                            <p:cond evt="begin" delay="0">
                                              <p:tn val="69"/>
                                            </p:cond>
                                          </p:stCondLst>
                                          <p:endCondLst>
                                            <p:cond evt="onStopAudio" delay="0">
                                              <p:tgtEl>
                                                <p:sldTgt/>
                                              </p:tgtEl>
                                            </p:cond>
                                          </p:endCondLst>
                                        </p:cTn>
                                        <p:tgtEl>
                                          <p:sndTgt r:embed="rId4" name="click.wav"/>
                                        </p:tgtEl>
                                      </p:cMediaNode>
                                    </p:audio>
                                  </p:subTnLst>
                                </p:cTn>
                              </p:par>
                            </p:childTnLst>
                          </p:cTn>
                        </p:par>
                        <p:par>
                          <p:cTn id="72" fill="hold">
                            <p:stCondLst>
                              <p:cond delay="10500"/>
                            </p:stCondLst>
                            <p:childTnLst>
                              <p:par>
                                <p:cTn id="73" presetID="22" presetClass="entr" presetSubtype="4" fill="hold" grpId="0" nodeType="after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wipe(down)">
                                      <p:cBhvr>
                                        <p:cTn id="75" dur="1000"/>
                                        <p:tgtEl>
                                          <p:spTgt spid="60"/>
                                        </p:tgtEl>
                                      </p:cBhvr>
                                    </p:animEffect>
                                  </p:childTnLst>
                                  <p:subTnLst>
                                    <p:audio>
                                      <p:cMediaNode>
                                        <p:cTn display="0" masterRel="sameClick">
                                          <p:stCondLst>
                                            <p:cond evt="begin" delay="0">
                                              <p:tn val="73"/>
                                            </p:cond>
                                          </p:stCondLst>
                                          <p:endCondLst>
                                            <p:cond evt="onStopAudio" delay="0">
                                              <p:tgtEl>
                                                <p:sldTgt/>
                                              </p:tgtEl>
                                            </p:cond>
                                          </p:endCondLst>
                                        </p:cTn>
                                        <p:tgtEl>
                                          <p:sndTgt r:embed="rId5"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6" restart="whenNotActive" fill="hold" evtFilter="cancelBubble" nodeType="interactiveSeq">
                <p:stCondLst>
                  <p:cond evt="onClick" delay="0">
                    <p:tgtEl>
                      <p:spTgt spid="15"/>
                    </p:tgtEl>
                  </p:cond>
                </p:stCondLst>
                <p:endSync evt="end" delay="0">
                  <p:rtn val="all"/>
                </p:endSync>
                <p:childTnLst>
                  <p:par>
                    <p:cTn id="77" fill="hold">
                      <p:stCondLst>
                        <p:cond delay="0"/>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1029"/>
                                        </p:tgtEl>
                                        <p:attrNameLst>
                                          <p:attrName>style.visibility</p:attrName>
                                        </p:attrNameLst>
                                      </p:cBhvr>
                                      <p:to>
                                        <p:strVal val="hidden"/>
                                      </p:to>
                                    </p:set>
                                  </p:childTnLst>
                                </p:cTn>
                              </p:par>
                              <p:par>
                                <p:cTn id="81" presetID="21" presetClass="emph" presetSubtype="0" repeatCount="indefinite" fill="hold" grpId="1" nodeType="withEffect">
                                  <p:stCondLst>
                                    <p:cond delay="0"/>
                                  </p:stCondLst>
                                  <p:childTnLst>
                                    <p:animClr clrSpc="hsl" dir="cw">
                                      <p:cBhvr override="childStyle">
                                        <p:cTn id="82" dur="500" fill="hold"/>
                                        <p:tgtEl>
                                          <p:spTgt spid="15"/>
                                        </p:tgtEl>
                                        <p:attrNameLst>
                                          <p:attrName>style.color</p:attrName>
                                        </p:attrNameLst>
                                      </p:cBhvr>
                                      <p:by>
                                        <p:hsl h="7200000" s="0" l="0"/>
                                      </p:by>
                                    </p:animClr>
                                    <p:animClr clrSpc="hsl" dir="cw">
                                      <p:cBhvr>
                                        <p:cTn id="83" dur="500" fill="hold"/>
                                        <p:tgtEl>
                                          <p:spTgt spid="15"/>
                                        </p:tgtEl>
                                        <p:attrNameLst>
                                          <p:attrName>fillcolor</p:attrName>
                                        </p:attrNameLst>
                                      </p:cBhvr>
                                      <p:by>
                                        <p:hsl h="7200000" s="0" l="0"/>
                                      </p:by>
                                    </p:animClr>
                                    <p:animClr clrSpc="hsl" dir="cw">
                                      <p:cBhvr>
                                        <p:cTn id="84" dur="500" fill="hold"/>
                                        <p:tgtEl>
                                          <p:spTgt spid="15"/>
                                        </p:tgtEl>
                                        <p:attrNameLst>
                                          <p:attrName>stroke.color</p:attrName>
                                        </p:attrNameLst>
                                      </p:cBhvr>
                                      <p:by>
                                        <p:hsl h="7200000" s="0" l="0"/>
                                      </p:by>
                                    </p:animClr>
                                    <p:set>
                                      <p:cBhvr>
                                        <p:cTn id="85" dur="500" fill="hold"/>
                                        <p:tgtEl>
                                          <p:spTgt spid="15"/>
                                        </p:tgtEl>
                                        <p:attrNameLst>
                                          <p:attrName>fill.type</p:attrName>
                                        </p:attrNameLst>
                                      </p:cBhvr>
                                      <p:to>
                                        <p:strVal val="solid"/>
                                      </p:to>
                                    </p:set>
                                  </p:childTnLst>
                                </p:cTn>
                              </p:par>
                              <p:par>
                                <p:cTn id="86" presetID="1" presetClass="entr" presetSubtype="0" fill="hold" nodeType="withEffect">
                                  <p:stCondLst>
                                    <p:cond delay="0"/>
                                  </p:stCondLst>
                                  <p:childTnLst>
                                    <p:set>
                                      <p:cBhvr>
                                        <p:cTn id="87" dur="1" fill="hold">
                                          <p:stCondLst>
                                            <p:cond delay="0"/>
                                          </p:stCondLst>
                                        </p:cTn>
                                        <p:tgtEl>
                                          <p:spTgt spid="25"/>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26"/>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childTnLst>
                                </p:cTn>
                              </p:par>
                              <p:par>
                                <p:cTn id="92" presetID="32" presetClass="emph" presetSubtype="0" repeatCount="indefinite" fill="hold" grpId="1" nodeType="withEffect">
                                  <p:stCondLst>
                                    <p:cond delay="0"/>
                                  </p:stCondLst>
                                  <p:childTnLst>
                                    <p:animRot by="120000">
                                      <p:cBhvr>
                                        <p:cTn id="93" dur="200" fill="hold">
                                          <p:stCondLst>
                                            <p:cond delay="0"/>
                                          </p:stCondLst>
                                        </p:cTn>
                                        <p:tgtEl>
                                          <p:spTgt spid="24"/>
                                        </p:tgtEl>
                                        <p:attrNameLst>
                                          <p:attrName>r</p:attrName>
                                        </p:attrNameLst>
                                      </p:cBhvr>
                                    </p:animRot>
                                    <p:animRot by="-240000">
                                      <p:cBhvr>
                                        <p:cTn id="94" dur="400" fill="hold">
                                          <p:stCondLst>
                                            <p:cond delay="400"/>
                                          </p:stCondLst>
                                        </p:cTn>
                                        <p:tgtEl>
                                          <p:spTgt spid="24"/>
                                        </p:tgtEl>
                                        <p:attrNameLst>
                                          <p:attrName>r</p:attrName>
                                        </p:attrNameLst>
                                      </p:cBhvr>
                                    </p:animRot>
                                    <p:animRot by="240000">
                                      <p:cBhvr>
                                        <p:cTn id="95" dur="400" fill="hold">
                                          <p:stCondLst>
                                            <p:cond delay="800"/>
                                          </p:stCondLst>
                                        </p:cTn>
                                        <p:tgtEl>
                                          <p:spTgt spid="24"/>
                                        </p:tgtEl>
                                        <p:attrNameLst>
                                          <p:attrName>r</p:attrName>
                                        </p:attrNameLst>
                                      </p:cBhvr>
                                    </p:animRot>
                                    <p:animRot by="-240000">
                                      <p:cBhvr>
                                        <p:cTn id="96" dur="400" fill="hold">
                                          <p:stCondLst>
                                            <p:cond delay="1200"/>
                                          </p:stCondLst>
                                        </p:cTn>
                                        <p:tgtEl>
                                          <p:spTgt spid="24"/>
                                        </p:tgtEl>
                                        <p:attrNameLst>
                                          <p:attrName>r</p:attrName>
                                        </p:attrNameLst>
                                      </p:cBhvr>
                                    </p:animRot>
                                    <p:animRot by="120000">
                                      <p:cBhvr>
                                        <p:cTn id="97" dur="400" fill="hold">
                                          <p:stCondLst>
                                            <p:cond delay="1600"/>
                                          </p:stCondLst>
                                        </p:cTn>
                                        <p:tgtEl>
                                          <p:spTgt spid="24"/>
                                        </p:tgtEl>
                                        <p:attrNameLst>
                                          <p:attrName>r</p:attrName>
                                        </p:attrNameLst>
                                      </p:cBhvr>
                                    </p:animRot>
                                  </p:childTnLst>
                                </p:cTn>
                              </p:par>
                              <p:par>
                                <p:cTn id="98" presetID="32" presetClass="emph" presetSubtype="0" repeatCount="indefinite" fill="hold" nodeType="withEffect">
                                  <p:stCondLst>
                                    <p:cond delay="0"/>
                                  </p:stCondLst>
                                  <p:childTnLst>
                                    <p:animRot by="120000">
                                      <p:cBhvr>
                                        <p:cTn id="99" dur="200" fill="hold">
                                          <p:stCondLst>
                                            <p:cond delay="0"/>
                                          </p:stCondLst>
                                        </p:cTn>
                                        <p:tgtEl>
                                          <p:spTgt spid="25"/>
                                        </p:tgtEl>
                                        <p:attrNameLst>
                                          <p:attrName>r</p:attrName>
                                        </p:attrNameLst>
                                      </p:cBhvr>
                                    </p:animRot>
                                    <p:animRot by="-240000">
                                      <p:cBhvr>
                                        <p:cTn id="100" dur="400" fill="hold">
                                          <p:stCondLst>
                                            <p:cond delay="400"/>
                                          </p:stCondLst>
                                        </p:cTn>
                                        <p:tgtEl>
                                          <p:spTgt spid="25"/>
                                        </p:tgtEl>
                                        <p:attrNameLst>
                                          <p:attrName>r</p:attrName>
                                        </p:attrNameLst>
                                      </p:cBhvr>
                                    </p:animRot>
                                    <p:animRot by="240000">
                                      <p:cBhvr>
                                        <p:cTn id="101" dur="400" fill="hold">
                                          <p:stCondLst>
                                            <p:cond delay="800"/>
                                          </p:stCondLst>
                                        </p:cTn>
                                        <p:tgtEl>
                                          <p:spTgt spid="25"/>
                                        </p:tgtEl>
                                        <p:attrNameLst>
                                          <p:attrName>r</p:attrName>
                                        </p:attrNameLst>
                                      </p:cBhvr>
                                    </p:animRot>
                                    <p:animRot by="-240000">
                                      <p:cBhvr>
                                        <p:cTn id="102" dur="400" fill="hold">
                                          <p:stCondLst>
                                            <p:cond delay="1200"/>
                                          </p:stCondLst>
                                        </p:cTn>
                                        <p:tgtEl>
                                          <p:spTgt spid="25"/>
                                        </p:tgtEl>
                                        <p:attrNameLst>
                                          <p:attrName>r</p:attrName>
                                        </p:attrNameLst>
                                      </p:cBhvr>
                                    </p:animRot>
                                    <p:animRot by="120000">
                                      <p:cBhvr>
                                        <p:cTn id="103" dur="400" fill="hold">
                                          <p:stCondLst>
                                            <p:cond delay="1600"/>
                                          </p:stCondLst>
                                        </p:cTn>
                                        <p:tgtEl>
                                          <p:spTgt spid="25"/>
                                        </p:tgtEl>
                                        <p:attrNameLst>
                                          <p:attrName>r</p:attrName>
                                        </p:attrNameLst>
                                      </p:cBhvr>
                                    </p:animRot>
                                  </p:childTnLst>
                                </p:cTn>
                              </p:par>
                              <p:par>
                                <p:cTn id="104" presetID="32" presetClass="emph" presetSubtype="0" repeatCount="indefinite" fill="hold" nodeType="withEffect">
                                  <p:stCondLst>
                                    <p:cond delay="0"/>
                                  </p:stCondLst>
                                  <p:childTnLst>
                                    <p:animRot by="120000">
                                      <p:cBhvr>
                                        <p:cTn id="105" dur="300" fill="hold">
                                          <p:stCondLst>
                                            <p:cond delay="0"/>
                                          </p:stCondLst>
                                        </p:cTn>
                                        <p:tgtEl>
                                          <p:spTgt spid="26"/>
                                        </p:tgtEl>
                                        <p:attrNameLst>
                                          <p:attrName>r</p:attrName>
                                        </p:attrNameLst>
                                      </p:cBhvr>
                                    </p:animRot>
                                    <p:animRot by="-240000">
                                      <p:cBhvr>
                                        <p:cTn id="106" dur="600" fill="hold">
                                          <p:stCondLst>
                                            <p:cond delay="600"/>
                                          </p:stCondLst>
                                        </p:cTn>
                                        <p:tgtEl>
                                          <p:spTgt spid="26"/>
                                        </p:tgtEl>
                                        <p:attrNameLst>
                                          <p:attrName>r</p:attrName>
                                        </p:attrNameLst>
                                      </p:cBhvr>
                                    </p:animRot>
                                    <p:animRot by="240000">
                                      <p:cBhvr>
                                        <p:cTn id="107" dur="600" fill="hold">
                                          <p:stCondLst>
                                            <p:cond delay="1200"/>
                                          </p:stCondLst>
                                        </p:cTn>
                                        <p:tgtEl>
                                          <p:spTgt spid="26"/>
                                        </p:tgtEl>
                                        <p:attrNameLst>
                                          <p:attrName>r</p:attrName>
                                        </p:attrNameLst>
                                      </p:cBhvr>
                                    </p:animRot>
                                    <p:animRot by="-240000">
                                      <p:cBhvr>
                                        <p:cTn id="108" dur="600" fill="hold">
                                          <p:stCondLst>
                                            <p:cond delay="1800"/>
                                          </p:stCondLst>
                                        </p:cTn>
                                        <p:tgtEl>
                                          <p:spTgt spid="26"/>
                                        </p:tgtEl>
                                        <p:attrNameLst>
                                          <p:attrName>r</p:attrName>
                                        </p:attrNameLst>
                                      </p:cBhvr>
                                    </p:animRot>
                                    <p:animRot by="120000">
                                      <p:cBhvr>
                                        <p:cTn id="109" dur="600" fill="hold">
                                          <p:stCondLst>
                                            <p:cond delay="2400"/>
                                          </p:stCondLst>
                                        </p:cTn>
                                        <p:tgtEl>
                                          <p:spTgt spid="26"/>
                                        </p:tgtEl>
                                        <p:attrNameLst>
                                          <p:attrName>r</p:attrName>
                                        </p:attrNameLst>
                                      </p:cBhvr>
                                    </p:animRot>
                                  </p:childTnLst>
                                </p:cTn>
                              </p:par>
                            </p:childTnLst>
                          </p:cTn>
                        </p:par>
                      </p:childTnLst>
                    </p:cTn>
                  </p:par>
                </p:childTnLst>
              </p:cTn>
              <p:nextCondLst>
                <p:cond evt="onClick" delay="0">
                  <p:tgtEl>
                    <p:spTgt spid="15"/>
                  </p:tgtEl>
                </p:cond>
              </p:nextCondLst>
            </p:seq>
            <p:seq concurrent="1" nextAc="seek">
              <p:cTn id="110" restart="whenNotActive" fill="hold" evtFilter="cancelBubble" nodeType="interactiveSeq">
                <p:stCondLst>
                  <p:cond evt="onClick" delay="0">
                    <p:tgtEl>
                      <p:spTgt spid="12"/>
                    </p:tgtEl>
                  </p:cond>
                </p:stCondLst>
                <p:endSync evt="end" delay="0">
                  <p:rtn val="all"/>
                </p:endSync>
                <p:childTnLst>
                  <p:par>
                    <p:cTn id="111" fill="hold">
                      <p:stCondLst>
                        <p:cond delay="0"/>
                      </p:stCondLst>
                      <p:childTnLst>
                        <p:par>
                          <p:cTn id="112" fill="hold">
                            <p:stCondLst>
                              <p:cond delay="0"/>
                            </p:stCondLst>
                            <p:childTnLst>
                              <p:par>
                                <p:cTn id="113" presetID="1" presetClass="exit" presetSubtype="0" fill="hold" nodeType="withEffect">
                                  <p:stCondLst>
                                    <p:cond delay="0"/>
                                  </p:stCondLst>
                                  <p:childTnLst>
                                    <p:set>
                                      <p:cBhvr>
                                        <p:cTn id="114" dur="1" fill="hold">
                                          <p:stCondLst>
                                            <p:cond delay="0"/>
                                          </p:stCondLst>
                                        </p:cTn>
                                        <p:tgtEl>
                                          <p:spTgt spid="1029"/>
                                        </p:tgtEl>
                                        <p:attrNameLst>
                                          <p:attrName>style.visibility</p:attrName>
                                        </p:attrNameLst>
                                      </p:cBhvr>
                                      <p:to>
                                        <p:strVal val="hidden"/>
                                      </p:to>
                                    </p:set>
                                  </p:childTnLst>
                                </p:cTn>
                              </p:par>
                              <p:par>
                                <p:cTn id="115" presetID="1" presetClass="mediacall" presetSubtype="0" fill="hold" nodeType="withEffect">
                                  <p:stCondLst>
                                    <p:cond delay="0"/>
                                  </p:stCondLst>
                                  <p:childTnLst>
                                    <p:cmd type="call" cmd="playFrom(0.0)">
                                      <p:cBhvr>
                                        <p:cTn id="116" dur="4744" fill="hold"/>
                                        <p:tgtEl>
                                          <p:spTgt spid="51"/>
                                        </p:tgtEl>
                                      </p:cBhvr>
                                    </p:cmd>
                                  </p:childTnLst>
                                </p:cTn>
                              </p:par>
                              <p:par>
                                <p:cTn id="117" presetID="21" presetClass="emph" presetSubtype="0" repeatCount="indefinite" fill="hold" grpId="1" nodeType="withEffect">
                                  <p:stCondLst>
                                    <p:cond delay="0"/>
                                  </p:stCondLst>
                                  <p:childTnLst>
                                    <p:animClr clrSpc="hsl" dir="cw">
                                      <p:cBhvr override="childStyle">
                                        <p:cTn id="118" dur="500" fill="hold"/>
                                        <p:tgtEl>
                                          <p:spTgt spid="12"/>
                                        </p:tgtEl>
                                        <p:attrNameLst>
                                          <p:attrName>style.color</p:attrName>
                                        </p:attrNameLst>
                                      </p:cBhvr>
                                      <p:by>
                                        <p:hsl h="7200000" s="0" l="0"/>
                                      </p:by>
                                    </p:animClr>
                                    <p:animClr clrSpc="hsl" dir="cw">
                                      <p:cBhvr>
                                        <p:cTn id="119" dur="500" fill="hold"/>
                                        <p:tgtEl>
                                          <p:spTgt spid="12"/>
                                        </p:tgtEl>
                                        <p:attrNameLst>
                                          <p:attrName>fillcolor</p:attrName>
                                        </p:attrNameLst>
                                      </p:cBhvr>
                                      <p:by>
                                        <p:hsl h="7200000" s="0" l="0"/>
                                      </p:by>
                                    </p:animClr>
                                    <p:animClr clrSpc="hsl" dir="cw">
                                      <p:cBhvr>
                                        <p:cTn id="120" dur="500" fill="hold"/>
                                        <p:tgtEl>
                                          <p:spTgt spid="12"/>
                                        </p:tgtEl>
                                        <p:attrNameLst>
                                          <p:attrName>stroke.color</p:attrName>
                                        </p:attrNameLst>
                                      </p:cBhvr>
                                      <p:by>
                                        <p:hsl h="7200000" s="0" l="0"/>
                                      </p:by>
                                    </p:animClr>
                                    <p:set>
                                      <p:cBhvr>
                                        <p:cTn id="121" dur="500" fill="hold"/>
                                        <p:tgtEl>
                                          <p:spTgt spid="12"/>
                                        </p:tgtEl>
                                        <p:attrNameLst>
                                          <p:attrName>fill.type</p:attrName>
                                        </p:attrNameLst>
                                      </p:cBhvr>
                                      <p:to>
                                        <p:strVal val="solid"/>
                                      </p:to>
                                    </p:set>
                                  </p:childTnLst>
                                </p:cTn>
                              </p:par>
                              <p:par>
                                <p:cTn id="122" presetID="1" presetClass="entr" presetSubtype="0" fill="hold" nodeType="withEffect">
                                  <p:stCondLst>
                                    <p:cond delay="0"/>
                                  </p:stCondLst>
                                  <p:childTnLst>
                                    <p:set>
                                      <p:cBhvr>
                                        <p:cTn id="123" dur="1" fill="hold">
                                          <p:stCondLst>
                                            <p:cond delay="0"/>
                                          </p:stCondLst>
                                        </p:cTn>
                                        <p:tgtEl>
                                          <p:spTgt spid="1028"/>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5"/>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2"/>
                                        </p:tgtEl>
                                        <p:attrNameLst>
                                          <p:attrName>style.visibility</p:attrName>
                                        </p:attrNameLst>
                                      </p:cBhvr>
                                      <p:to>
                                        <p:strVal val="visible"/>
                                      </p:to>
                                    </p:set>
                                  </p:childTnLst>
                                </p:cTn>
                              </p:par>
                              <p:par>
                                <p:cTn id="128" presetID="32" presetClass="emph" presetSubtype="0" repeatCount="indefinite" fill="hold" nodeType="withEffect">
                                  <p:stCondLst>
                                    <p:cond delay="0"/>
                                  </p:stCondLst>
                                  <p:childTnLst>
                                    <p:animRot by="120000">
                                      <p:cBhvr>
                                        <p:cTn id="129" dur="100" fill="hold">
                                          <p:stCondLst>
                                            <p:cond delay="0"/>
                                          </p:stCondLst>
                                        </p:cTn>
                                        <p:tgtEl>
                                          <p:spTgt spid="2"/>
                                        </p:tgtEl>
                                        <p:attrNameLst>
                                          <p:attrName>r</p:attrName>
                                        </p:attrNameLst>
                                      </p:cBhvr>
                                    </p:animRot>
                                    <p:animRot by="-240000">
                                      <p:cBhvr>
                                        <p:cTn id="130" dur="200" fill="hold">
                                          <p:stCondLst>
                                            <p:cond delay="200"/>
                                          </p:stCondLst>
                                        </p:cTn>
                                        <p:tgtEl>
                                          <p:spTgt spid="2"/>
                                        </p:tgtEl>
                                        <p:attrNameLst>
                                          <p:attrName>r</p:attrName>
                                        </p:attrNameLst>
                                      </p:cBhvr>
                                    </p:animRot>
                                    <p:animRot by="240000">
                                      <p:cBhvr>
                                        <p:cTn id="131" dur="200" fill="hold">
                                          <p:stCondLst>
                                            <p:cond delay="400"/>
                                          </p:stCondLst>
                                        </p:cTn>
                                        <p:tgtEl>
                                          <p:spTgt spid="2"/>
                                        </p:tgtEl>
                                        <p:attrNameLst>
                                          <p:attrName>r</p:attrName>
                                        </p:attrNameLst>
                                      </p:cBhvr>
                                    </p:animRot>
                                    <p:animRot by="-240000">
                                      <p:cBhvr>
                                        <p:cTn id="132" dur="200" fill="hold">
                                          <p:stCondLst>
                                            <p:cond delay="600"/>
                                          </p:stCondLst>
                                        </p:cTn>
                                        <p:tgtEl>
                                          <p:spTgt spid="2"/>
                                        </p:tgtEl>
                                        <p:attrNameLst>
                                          <p:attrName>r</p:attrName>
                                        </p:attrNameLst>
                                      </p:cBhvr>
                                    </p:animRot>
                                    <p:animRot by="120000">
                                      <p:cBhvr>
                                        <p:cTn id="133" dur="200" fill="hold">
                                          <p:stCondLst>
                                            <p:cond delay="800"/>
                                          </p:stCondLst>
                                        </p:cTn>
                                        <p:tgtEl>
                                          <p:spTgt spid="2"/>
                                        </p:tgtEl>
                                        <p:attrNameLst>
                                          <p:attrName>r</p:attrName>
                                        </p:attrNameLst>
                                      </p:cBhvr>
                                    </p:animRot>
                                  </p:childTnLst>
                                </p:cTn>
                              </p:par>
                              <p:par>
                                <p:cTn id="134" presetID="32" presetClass="emph" presetSubtype="0" repeatCount="indefinite" fill="hold" grpId="1" nodeType="withEffect">
                                  <p:stCondLst>
                                    <p:cond delay="0"/>
                                  </p:stCondLst>
                                  <p:childTnLst>
                                    <p:animRot by="120000">
                                      <p:cBhvr>
                                        <p:cTn id="135" dur="100" fill="hold">
                                          <p:stCondLst>
                                            <p:cond delay="0"/>
                                          </p:stCondLst>
                                        </p:cTn>
                                        <p:tgtEl>
                                          <p:spTgt spid="5"/>
                                        </p:tgtEl>
                                        <p:attrNameLst>
                                          <p:attrName>r</p:attrName>
                                        </p:attrNameLst>
                                      </p:cBhvr>
                                    </p:animRot>
                                    <p:animRot by="-240000">
                                      <p:cBhvr>
                                        <p:cTn id="136" dur="200" fill="hold">
                                          <p:stCondLst>
                                            <p:cond delay="200"/>
                                          </p:stCondLst>
                                        </p:cTn>
                                        <p:tgtEl>
                                          <p:spTgt spid="5"/>
                                        </p:tgtEl>
                                        <p:attrNameLst>
                                          <p:attrName>r</p:attrName>
                                        </p:attrNameLst>
                                      </p:cBhvr>
                                    </p:animRot>
                                    <p:animRot by="240000">
                                      <p:cBhvr>
                                        <p:cTn id="137" dur="200" fill="hold">
                                          <p:stCondLst>
                                            <p:cond delay="400"/>
                                          </p:stCondLst>
                                        </p:cTn>
                                        <p:tgtEl>
                                          <p:spTgt spid="5"/>
                                        </p:tgtEl>
                                        <p:attrNameLst>
                                          <p:attrName>r</p:attrName>
                                        </p:attrNameLst>
                                      </p:cBhvr>
                                    </p:animRot>
                                    <p:animRot by="-240000">
                                      <p:cBhvr>
                                        <p:cTn id="138" dur="200" fill="hold">
                                          <p:stCondLst>
                                            <p:cond delay="600"/>
                                          </p:stCondLst>
                                        </p:cTn>
                                        <p:tgtEl>
                                          <p:spTgt spid="5"/>
                                        </p:tgtEl>
                                        <p:attrNameLst>
                                          <p:attrName>r</p:attrName>
                                        </p:attrNameLst>
                                      </p:cBhvr>
                                    </p:animRot>
                                    <p:animRot by="120000">
                                      <p:cBhvr>
                                        <p:cTn id="139" dur="200" fill="hold">
                                          <p:stCondLst>
                                            <p:cond delay="800"/>
                                          </p:stCondLst>
                                        </p:cTn>
                                        <p:tgtEl>
                                          <p:spTgt spid="5"/>
                                        </p:tgtEl>
                                        <p:attrNameLst>
                                          <p:attrName>r</p:attrName>
                                        </p:attrNameLst>
                                      </p:cBhvr>
                                    </p:animRot>
                                  </p:childTnLst>
                                </p:cTn>
                              </p:par>
                              <p:par>
                                <p:cTn id="140" presetID="32" presetClass="emph" presetSubtype="0" repeatCount="indefinite" fill="hold" nodeType="withEffect">
                                  <p:stCondLst>
                                    <p:cond delay="0"/>
                                  </p:stCondLst>
                                  <p:childTnLst>
                                    <p:animRot by="120000">
                                      <p:cBhvr>
                                        <p:cTn id="141" dur="300" fill="hold">
                                          <p:stCondLst>
                                            <p:cond delay="0"/>
                                          </p:stCondLst>
                                        </p:cTn>
                                        <p:tgtEl>
                                          <p:spTgt spid="1028"/>
                                        </p:tgtEl>
                                        <p:attrNameLst>
                                          <p:attrName>r</p:attrName>
                                        </p:attrNameLst>
                                      </p:cBhvr>
                                    </p:animRot>
                                    <p:animRot by="-240000">
                                      <p:cBhvr>
                                        <p:cTn id="142" dur="600" fill="hold">
                                          <p:stCondLst>
                                            <p:cond delay="600"/>
                                          </p:stCondLst>
                                        </p:cTn>
                                        <p:tgtEl>
                                          <p:spTgt spid="1028"/>
                                        </p:tgtEl>
                                        <p:attrNameLst>
                                          <p:attrName>r</p:attrName>
                                        </p:attrNameLst>
                                      </p:cBhvr>
                                    </p:animRot>
                                    <p:animRot by="240000">
                                      <p:cBhvr>
                                        <p:cTn id="143" dur="600" fill="hold">
                                          <p:stCondLst>
                                            <p:cond delay="1200"/>
                                          </p:stCondLst>
                                        </p:cTn>
                                        <p:tgtEl>
                                          <p:spTgt spid="1028"/>
                                        </p:tgtEl>
                                        <p:attrNameLst>
                                          <p:attrName>r</p:attrName>
                                        </p:attrNameLst>
                                      </p:cBhvr>
                                    </p:animRot>
                                    <p:animRot by="-240000">
                                      <p:cBhvr>
                                        <p:cTn id="144" dur="600" fill="hold">
                                          <p:stCondLst>
                                            <p:cond delay="1800"/>
                                          </p:stCondLst>
                                        </p:cTn>
                                        <p:tgtEl>
                                          <p:spTgt spid="1028"/>
                                        </p:tgtEl>
                                        <p:attrNameLst>
                                          <p:attrName>r</p:attrName>
                                        </p:attrNameLst>
                                      </p:cBhvr>
                                    </p:animRot>
                                    <p:animRot by="120000">
                                      <p:cBhvr>
                                        <p:cTn id="145" dur="600" fill="hold">
                                          <p:stCondLst>
                                            <p:cond delay="2400"/>
                                          </p:stCondLst>
                                        </p:cTn>
                                        <p:tgtEl>
                                          <p:spTgt spid="1028"/>
                                        </p:tgtEl>
                                        <p:attrNameLst>
                                          <p:attrName>r</p:attrName>
                                        </p:attrNameLst>
                                      </p:cBhvr>
                                    </p:animRot>
                                  </p:childTnLst>
                                </p:cTn>
                              </p:par>
                            </p:childTnLst>
                          </p:cTn>
                        </p:par>
                      </p:childTnLst>
                    </p:cTn>
                  </p:par>
                </p:childTnLst>
              </p:cTn>
              <p:nextCondLst>
                <p:cond evt="onClick" delay="0">
                  <p:tgtEl>
                    <p:spTgt spid="12"/>
                  </p:tgtEl>
                </p:cond>
              </p:nextCondLst>
            </p:seq>
            <p:audio>
              <p:cMediaNode vol="80000">
                <p:cTn id="146" fill="hold" display="0">
                  <p:stCondLst>
                    <p:cond delay="indefinite"/>
                  </p:stCondLst>
                  <p:endCondLst>
                    <p:cond evt="onStopAudio" delay="0">
                      <p:tgtEl>
                        <p:sldTgt/>
                      </p:tgtEl>
                    </p:cond>
                  </p:endCondLst>
                </p:cTn>
                <p:tgtEl>
                  <p:spTgt spid="51"/>
                </p:tgtEl>
              </p:cMediaNode>
            </p:audio>
          </p:childTnLst>
        </p:cTn>
      </p:par>
    </p:tnLst>
    <p:bldLst>
      <p:bldP spid="12" grpId="0" animBg="1"/>
      <p:bldP spid="12" grpId="1" animBg="1"/>
      <p:bldP spid="15" grpId="0" animBg="1"/>
      <p:bldP spid="15" grpId="1" animBg="1"/>
      <p:bldP spid="5" grpId="0" animBg="1"/>
      <p:bldP spid="5" grpId="1" animBg="1"/>
      <p:bldP spid="24" grpId="0" animBg="1"/>
      <p:bldP spid="24" grpId="1" animBg="1"/>
      <p:bldP spid="4" grpId="0" animBg="1"/>
      <p:bldP spid="14" grpId="0" animBg="1"/>
      <p:bldP spid="52" grpId="0" animBg="1"/>
      <p:bldP spid="53" grpId="0" animBg="1"/>
      <p:bldP spid="54" grpId="0" animBg="1"/>
      <p:bldP spid="55" grpId="0" animBg="1"/>
      <p:bldP spid="56" grpId="0" animBg="1"/>
      <p:bldP spid="57" grpId="0" animBg="1"/>
      <p:bldP spid="58" grpId="0" animBg="1"/>
      <p:bldP spid="59" grpId="0" animBg="1"/>
      <p:bldP spid="6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9">
          <a:extLst>
            <a:ext uri="{FF2B5EF4-FFF2-40B4-BE49-F238E27FC236}">
              <a16:creationId xmlns:a16="http://schemas.microsoft.com/office/drawing/2014/main" id="{186CAB8F-8C58-6916-2148-C09027F2E03E}"/>
            </a:ext>
          </a:extLst>
        </p:cNvPr>
        <p:cNvGrpSpPr/>
        <p:nvPr/>
      </p:nvGrpSpPr>
      <p:grpSpPr>
        <a:xfrm>
          <a:off x="0" y="0"/>
          <a:ext cx="0" cy="0"/>
          <a:chOff x="0" y="0"/>
          <a:chExt cx="0" cy="0"/>
        </a:xfrm>
      </p:grpSpPr>
      <p:pic>
        <p:nvPicPr>
          <p:cNvPr id="45" name="Picture 2" descr="Bảng gỗ học sinh Hồng Hà (3447) | Shopee Việt Nam">
            <a:extLst>
              <a:ext uri="{FF2B5EF4-FFF2-40B4-BE49-F238E27FC236}">
                <a16:creationId xmlns:a16="http://schemas.microsoft.com/office/drawing/2014/main" id="{349B42C3-B533-9C34-B9DF-B12CE40E15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314325" y="276225"/>
            <a:ext cx="11563349" cy="6343650"/>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52475E60-DA9B-D40D-FFBA-F2FF53DE98DC}"/>
              </a:ext>
            </a:extLst>
          </p:cNvPr>
          <p:cNvSpPr txBox="1"/>
          <p:nvPr/>
        </p:nvSpPr>
        <p:spPr>
          <a:xfrm>
            <a:off x="3695699" y="670809"/>
            <a:ext cx="818197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3 123 000</a:t>
            </a:r>
          </a:p>
        </p:txBody>
      </p:sp>
      <p:sp>
        <p:nvSpPr>
          <p:cNvPr id="63" name="TextBox 62">
            <a:extLst>
              <a:ext uri="{FF2B5EF4-FFF2-40B4-BE49-F238E27FC236}">
                <a16:creationId xmlns:a16="http://schemas.microsoft.com/office/drawing/2014/main" id="{ACA9635D-3259-08DA-D493-A60B595EFA3C}"/>
              </a:ext>
            </a:extLst>
          </p:cNvPr>
          <p:cNvSpPr txBox="1"/>
          <p:nvPr/>
        </p:nvSpPr>
        <p:spPr>
          <a:xfrm>
            <a:off x="4816440" y="2211308"/>
            <a:ext cx="538141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209 000</a:t>
            </a:r>
          </a:p>
        </p:txBody>
      </p:sp>
      <p:sp>
        <p:nvSpPr>
          <p:cNvPr id="64" name="Rectangle 63">
            <a:extLst>
              <a:ext uri="{FF2B5EF4-FFF2-40B4-BE49-F238E27FC236}">
                <a16:creationId xmlns:a16="http://schemas.microsoft.com/office/drawing/2014/main" id="{550DA86F-0D13-0863-3BD0-BEB06F51118C}"/>
              </a:ext>
            </a:extLst>
          </p:cNvPr>
          <p:cNvSpPr/>
          <p:nvPr/>
        </p:nvSpPr>
        <p:spPr>
          <a:xfrm>
            <a:off x="2888420" y="2154522"/>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E7D10C5F-50E4-F7B5-EA9D-32914A118630}"/>
              </a:ext>
            </a:extLst>
          </p:cNvPr>
          <p:cNvSpPr/>
          <p:nvPr/>
        </p:nvSpPr>
        <p:spPr>
          <a:xfrm>
            <a:off x="2877899" y="3647652"/>
            <a:ext cx="6963001" cy="68522"/>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B43EACE0-0D52-B8C6-CFAA-44A31EE66712}"/>
              </a:ext>
            </a:extLst>
          </p:cNvPr>
          <p:cNvSpPr txBox="1"/>
          <p:nvPr/>
        </p:nvSpPr>
        <p:spPr>
          <a:xfrm>
            <a:off x="9039958" y="3727362"/>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spc="600" dirty="0">
                <a:solidFill>
                  <a:prstClr val="white"/>
                </a:solidFill>
                <a:latin typeface="Arial"/>
                <a:cs typeface="Arial" panose="020B0604020202020204" pitchFamily="34" charset="0"/>
              </a:rPr>
              <a:t>0</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7" name="TextBox 66">
            <a:extLst>
              <a:ext uri="{FF2B5EF4-FFF2-40B4-BE49-F238E27FC236}">
                <a16:creationId xmlns:a16="http://schemas.microsoft.com/office/drawing/2014/main" id="{3BECE9F5-253E-ABAA-FB6A-7567E08F4397}"/>
              </a:ext>
            </a:extLst>
          </p:cNvPr>
          <p:cNvSpPr txBox="1"/>
          <p:nvPr/>
        </p:nvSpPr>
        <p:spPr>
          <a:xfrm>
            <a:off x="8249919" y="3741304"/>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spc="600" dirty="0">
                <a:solidFill>
                  <a:prstClr val="white"/>
                </a:solidFill>
                <a:latin typeface="Arial"/>
                <a:cs typeface="Arial" panose="020B0604020202020204" pitchFamily="34" charset="0"/>
              </a:rPr>
              <a:t>0</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70" name="TextBox 69">
            <a:extLst>
              <a:ext uri="{FF2B5EF4-FFF2-40B4-BE49-F238E27FC236}">
                <a16:creationId xmlns:a16="http://schemas.microsoft.com/office/drawing/2014/main" id="{1ACB8541-3515-8245-D154-DAA6E872D3CA}"/>
              </a:ext>
            </a:extLst>
          </p:cNvPr>
          <p:cNvSpPr txBox="1"/>
          <p:nvPr/>
        </p:nvSpPr>
        <p:spPr>
          <a:xfrm>
            <a:off x="7485770" y="372736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spc="600" noProof="0" dirty="0">
                <a:solidFill>
                  <a:prstClr val="white"/>
                </a:solidFill>
                <a:latin typeface="Arial"/>
                <a:cs typeface="Arial" panose="020B0604020202020204" pitchFamily="34" charset="0"/>
              </a:rPr>
              <a:t>0</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71" name="TextBox 70">
            <a:extLst>
              <a:ext uri="{FF2B5EF4-FFF2-40B4-BE49-F238E27FC236}">
                <a16:creationId xmlns:a16="http://schemas.microsoft.com/office/drawing/2014/main" id="{8EEE68F2-E74B-B06A-25E6-F6CA251C9294}"/>
              </a:ext>
            </a:extLst>
          </p:cNvPr>
          <p:cNvSpPr txBox="1"/>
          <p:nvPr/>
        </p:nvSpPr>
        <p:spPr>
          <a:xfrm>
            <a:off x="6344383" y="3762789"/>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spc="600" noProof="0" dirty="0">
                <a:solidFill>
                  <a:prstClr val="white"/>
                </a:solidFill>
                <a:latin typeface="Arial"/>
                <a:cs typeface="Arial" panose="020B0604020202020204" pitchFamily="34" charset="0"/>
              </a:rPr>
              <a:t>4</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8D74C2F8-A9CB-FDD5-DCCB-5B1E5BA2AB94}"/>
              </a:ext>
            </a:extLst>
          </p:cNvPr>
          <p:cNvSpPr txBox="1"/>
          <p:nvPr/>
        </p:nvSpPr>
        <p:spPr>
          <a:xfrm>
            <a:off x="5458226" y="3709649"/>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spc="600" dirty="0">
                <a:solidFill>
                  <a:prstClr val="white"/>
                </a:solidFill>
                <a:latin typeface="Arial"/>
                <a:cs typeface="Arial" panose="020B0604020202020204" pitchFamily="34" charset="0"/>
              </a:rPr>
              <a:t>1</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3" name="TextBox 2">
            <a:extLst>
              <a:ext uri="{FF2B5EF4-FFF2-40B4-BE49-F238E27FC236}">
                <a16:creationId xmlns:a16="http://schemas.microsoft.com/office/drawing/2014/main" id="{FF378D00-6842-297D-DD3A-31636B6F508B}"/>
              </a:ext>
            </a:extLst>
          </p:cNvPr>
          <p:cNvSpPr txBox="1"/>
          <p:nvPr/>
        </p:nvSpPr>
        <p:spPr>
          <a:xfrm>
            <a:off x="4705451" y="3700792"/>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spc="600" noProof="0" dirty="0">
                <a:solidFill>
                  <a:prstClr val="white"/>
                </a:solidFill>
                <a:latin typeface="Arial"/>
                <a:cs typeface="Arial" panose="020B0604020202020204" pitchFamily="34" charset="0"/>
              </a:rPr>
              <a:t>9</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4" name="TextBox 3">
            <a:extLst>
              <a:ext uri="{FF2B5EF4-FFF2-40B4-BE49-F238E27FC236}">
                <a16:creationId xmlns:a16="http://schemas.microsoft.com/office/drawing/2014/main" id="{155EF6F4-2061-F7F5-53A9-2C3B77212FE0}"/>
              </a:ext>
            </a:extLst>
          </p:cNvPr>
          <p:cNvSpPr txBox="1"/>
          <p:nvPr/>
        </p:nvSpPr>
        <p:spPr>
          <a:xfrm>
            <a:off x="3667693" y="3700792"/>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spc="600" dirty="0">
                <a:solidFill>
                  <a:prstClr val="white"/>
                </a:solidFill>
                <a:latin typeface="Arial"/>
                <a:cs typeface="Arial" panose="020B0604020202020204" pitchFamily="34" charset="0"/>
              </a:rPr>
              <a:t>2</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03858908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up)">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ipe(up)">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up)">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wipe(up)">
                                      <p:cBhvr>
                                        <p:cTn id="22" dur="500"/>
                                        <p:tgtEl>
                                          <p:spTgt spid="7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up)">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70" grpId="0"/>
      <p:bldP spid="71" grpId="0"/>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oremon cau ca ( trac nghiem )\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00" y="-1930400"/>
            <a:ext cx="12598400" cy="11455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Doremon cau ca ( trac nghiem )\Untitled2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274494">
            <a:off x="4303184" y="-49594"/>
            <a:ext cx="5080000" cy="365303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Tai nguyen thiet ke tro choi\Doreamon cau ca\Dore 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3557">
            <a:off x="5325837" y="1054779"/>
            <a:ext cx="2235200" cy="2235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ình ảnh có liên qua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5130800" y="1346200"/>
            <a:ext cx="2438400" cy="66040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51"/>
          <p:cNvSpPr>
            <a:spLocks noChangeArrowheads="1"/>
          </p:cNvSpPr>
          <p:nvPr/>
        </p:nvSpPr>
        <p:spPr bwMode="auto">
          <a:xfrm>
            <a:off x="3234268" y="5892800"/>
            <a:ext cx="2707217" cy="889000"/>
          </a:xfrm>
          <a:prstGeom prst="roundRect">
            <a:avLst>
              <a:gd name="adj" fmla="val 16667"/>
            </a:avLst>
          </a:prstGeom>
          <a:solidFill>
            <a:srgbClr val="FFFF00"/>
          </a:solidFill>
          <a:ln cmpd="thinThick">
            <a:solidFill>
              <a:srgbClr val="008000"/>
            </a:solidFill>
            <a:prstDash val="soli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err="1">
                <a:latin typeface="Arial" charset="0"/>
              </a:rPr>
              <a:t>Đúng</a:t>
            </a:r>
            <a:endParaRPr lang="en-US" altLang="en-US" sz="2400" dirty="0">
              <a:latin typeface="Arial" charset="0"/>
            </a:endParaRPr>
          </a:p>
        </p:txBody>
      </p:sp>
      <p:sp>
        <p:nvSpPr>
          <p:cNvPr id="15" name="AutoShape 51"/>
          <p:cNvSpPr>
            <a:spLocks noChangeArrowheads="1"/>
          </p:cNvSpPr>
          <p:nvPr/>
        </p:nvSpPr>
        <p:spPr bwMode="auto">
          <a:xfrm>
            <a:off x="6843184" y="5892800"/>
            <a:ext cx="2707217" cy="889000"/>
          </a:xfrm>
          <a:prstGeom prst="roundRect">
            <a:avLst>
              <a:gd name="adj" fmla="val 16667"/>
            </a:avLst>
          </a:prstGeom>
          <a:solidFill>
            <a:srgbClr val="FFFF00"/>
          </a:solidFill>
          <a:ln cmpd="thinThick">
            <a:solidFill>
              <a:srgbClr val="008000"/>
            </a:solidFill>
            <a:prstDash val="soli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a:latin typeface="Arial" charset="0"/>
              </a:rPr>
              <a:t>Sai</a:t>
            </a:r>
          </a:p>
        </p:txBody>
      </p:sp>
      <p:sp>
        <p:nvSpPr>
          <p:cNvPr id="5" name="Explosion 2 4"/>
          <p:cNvSpPr/>
          <p:nvPr/>
        </p:nvSpPr>
        <p:spPr>
          <a:xfrm>
            <a:off x="9173028" y="178882"/>
            <a:ext cx="3352800" cy="2017565"/>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67" b="1" dirty="0">
                <a:solidFill>
                  <a:srgbClr val="0000FF"/>
                </a:solidFill>
              </a:rPr>
              <a:t>GIỎI QUÁ</a:t>
            </a:r>
          </a:p>
        </p:txBody>
      </p:sp>
      <p:sp>
        <p:nvSpPr>
          <p:cNvPr id="6" name="Chevron 5">
            <a:hlinkClick r:id="" action="ppaction://hlinkshowjump?jump=nextslide"/>
          </p:cNvPr>
          <p:cNvSpPr/>
          <p:nvPr/>
        </p:nvSpPr>
        <p:spPr>
          <a:xfrm>
            <a:off x="11241618" y="3998463"/>
            <a:ext cx="848783" cy="850900"/>
          </a:xfrm>
          <a:prstGeom prst="chevron">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4" name="Explosion 2 23"/>
          <p:cNvSpPr/>
          <p:nvPr/>
        </p:nvSpPr>
        <p:spPr>
          <a:xfrm>
            <a:off x="9347200" y="1411435"/>
            <a:ext cx="3352800" cy="2017565"/>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67" b="1" dirty="0">
                <a:solidFill>
                  <a:srgbClr val="0000FF"/>
                </a:solidFill>
              </a:rPr>
              <a:t>TIẾC QUÁ</a:t>
            </a:r>
          </a:p>
        </p:txBody>
      </p:sp>
      <p:pic>
        <p:nvPicPr>
          <p:cNvPr id="25" name="Picture 3" descr="C:\Users\ADMIN\Desktop\Doremon cau ca ( trac nghiem )\Untitled2.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80819" y="29896"/>
            <a:ext cx="4622800" cy="3324261"/>
          </a:xfrm>
          <a:prstGeom prst="rect">
            <a:avLst/>
          </a:prstGeom>
          <a:noFill/>
          <a:extLst>
            <a:ext uri="{909E8E84-426E-40DD-AFC4-6F175D3DCCD1}">
              <a14:hiddenFill xmlns:a14="http://schemas.microsoft.com/office/drawing/2010/main">
                <a:solidFill>
                  <a:srgbClr val="FFFFFF"/>
                </a:solidFill>
              </a14:hiddenFill>
            </a:ext>
          </a:extLst>
        </p:spPr>
      </p:pic>
      <p:sp>
        <p:nvSpPr>
          <p:cNvPr id="16" name="Chevron 15">
            <a:hlinkClick r:id="" action="ppaction://hlinkshowjump?jump=previousslide"/>
          </p:cNvPr>
          <p:cNvSpPr/>
          <p:nvPr/>
        </p:nvSpPr>
        <p:spPr>
          <a:xfrm flipH="1">
            <a:off x="254001" y="4030253"/>
            <a:ext cx="863599" cy="850900"/>
          </a:xfrm>
          <a:prstGeom prst="chevron">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pic>
        <p:nvPicPr>
          <p:cNvPr id="3075" name="Picture 3" descr="C:\Users\ADMIN\Desktop\Doremon cau ca ( trac nghiem )\old-brown-boot-vector-art-illustration-very-old-shoes-clipart-612_403.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081841" y="22878"/>
            <a:ext cx="2021417" cy="1331097"/>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Desktop\Doremon cau ca ( trac nghiem )\рыбы-собрания-тропические-20715937 (3).jpg"/>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9675895" flipH="1">
            <a:off x="3361705" y="301331"/>
            <a:ext cx="2540001" cy="186282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A3772A17-BB74-4A75-BA55-D622FE4D0639}"/>
              </a:ext>
            </a:extLst>
          </p:cNvPr>
          <p:cNvGrpSpPr/>
          <p:nvPr/>
        </p:nvGrpSpPr>
        <p:grpSpPr>
          <a:xfrm>
            <a:off x="1177723" y="2006600"/>
            <a:ext cx="186535" cy="203293"/>
            <a:chOff x="2455863" y="2411803"/>
            <a:chExt cx="566738" cy="566738"/>
          </a:xfrm>
        </p:grpSpPr>
        <p:sp>
          <p:nvSpPr>
            <p:cNvPr id="2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8"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30" name="Group 29">
            <a:extLst>
              <a:ext uri="{FF2B5EF4-FFF2-40B4-BE49-F238E27FC236}">
                <a16:creationId xmlns:a16="http://schemas.microsoft.com/office/drawing/2014/main" id="{A3772A17-BB74-4A75-BA55-D622FE4D0639}"/>
              </a:ext>
            </a:extLst>
          </p:cNvPr>
          <p:cNvGrpSpPr/>
          <p:nvPr/>
        </p:nvGrpSpPr>
        <p:grpSpPr>
          <a:xfrm>
            <a:off x="1177723" y="3087378"/>
            <a:ext cx="186535" cy="203293"/>
            <a:chOff x="2455863" y="2411803"/>
            <a:chExt cx="566738" cy="566738"/>
          </a:xfrm>
        </p:grpSpPr>
        <p:sp>
          <p:nvSpPr>
            <p:cNvPr id="3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3"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4"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36" name="Group 35">
            <a:extLst>
              <a:ext uri="{FF2B5EF4-FFF2-40B4-BE49-F238E27FC236}">
                <a16:creationId xmlns:a16="http://schemas.microsoft.com/office/drawing/2014/main" id="{A3772A17-BB74-4A75-BA55-D622FE4D0639}"/>
              </a:ext>
            </a:extLst>
          </p:cNvPr>
          <p:cNvGrpSpPr/>
          <p:nvPr/>
        </p:nvGrpSpPr>
        <p:grpSpPr>
          <a:xfrm>
            <a:off x="1743866" y="2606996"/>
            <a:ext cx="186535" cy="203293"/>
            <a:chOff x="2455863" y="2411803"/>
            <a:chExt cx="566738" cy="566738"/>
          </a:xfrm>
        </p:grpSpPr>
        <p:sp>
          <p:nvSpPr>
            <p:cNvPr id="37"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8"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9"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0"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42" name="Group 41">
            <a:extLst>
              <a:ext uri="{FF2B5EF4-FFF2-40B4-BE49-F238E27FC236}">
                <a16:creationId xmlns:a16="http://schemas.microsoft.com/office/drawing/2014/main" id="{A3772A17-BB74-4A75-BA55-D622FE4D0639}"/>
              </a:ext>
            </a:extLst>
          </p:cNvPr>
          <p:cNvGrpSpPr/>
          <p:nvPr/>
        </p:nvGrpSpPr>
        <p:grpSpPr>
          <a:xfrm>
            <a:off x="609601" y="2616107"/>
            <a:ext cx="186535" cy="203293"/>
            <a:chOff x="2455863" y="2411803"/>
            <a:chExt cx="566738" cy="566738"/>
          </a:xfrm>
        </p:grpSpPr>
        <p:sp>
          <p:nvSpPr>
            <p:cNvPr id="4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6"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sp>
        <p:nvSpPr>
          <p:cNvPr id="48" name="Oval 107"/>
          <p:cNvSpPr>
            <a:spLocks noChangeArrowheads="1"/>
          </p:cNvSpPr>
          <p:nvPr/>
        </p:nvSpPr>
        <p:spPr bwMode="auto">
          <a:xfrm>
            <a:off x="1199146" y="2574161"/>
            <a:ext cx="140132" cy="152991"/>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pic>
        <p:nvPicPr>
          <p:cNvPr id="50"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3208000" y="3858381"/>
            <a:ext cx="812800" cy="812800"/>
          </a:xfrm>
          <a:prstGeom prst="rect">
            <a:avLst/>
          </a:prstGeom>
        </p:spPr>
      </p:pic>
      <p:grpSp>
        <p:nvGrpSpPr>
          <p:cNvPr id="2" name="Group 1">
            <a:extLst>
              <a:ext uri="{FF2B5EF4-FFF2-40B4-BE49-F238E27FC236}">
                <a16:creationId xmlns:a16="http://schemas.microsoft.com/office/drawing/2014/main" id="{7DFC812F-ADC1-241E-4EFF-6CEA54453E3B}"/>
              </a:ext>
            </a:extLst>
          </p:cNvPr>
          <p:cNvGrpSpPr/>
          <p:nvPr/>
        </p:nvGrpSpPr>
        <p:grpSpPr>
          <a:xfrm>
            <a:off x="4756738" y="3705836"/>
            <a:ext cx="4787756" cy="1930689"/>
            <a:chOff x="513710" y="1438383"/>
            <a:chExt cx="4787756" cy="1930689"/>
          </a:xfrm>
        </p:grpSpPr>
        <p:sp>
          <p:nvSpPr>
            <p:cNvPr id="3" name="TextBox 2">
              <a:extLst>
                <a:ext uri="{FF2B5EF4-FFF2-40B4-BE49-F238E27FC236}">
                  <a16:creationId xmlns:a16="http://schemas.microsoft.com/office/drawing/2014/main" id="{8FBD6B4C-EBB4-E5E9-7E43-B01ED9216D72}"/>
                </a:ext>
              </a:extLst>
            </p:cNvPr>
            <p:cNvSpPr txBox="1"/>
            <p:nvPr/>
          </p:nvSpPr>
          <p:spPr>
            <a:xfrm>
              <a:off x="1243174" y="1582221"/>
              <a:ext cx="3996647" cy="1077218"/>
            </a:xfrm>
            <a:prstGeom prst="rect">
              <a:avLst/>
            </a:prstGeom>
            <a:noFill/>
          </p:spPr>
          <p:txBody>
            <a:bodyPr wrap="square" rtlCol="0">
              <a:spAutoFit/>
            </a:bodyPr>
            <a:lstStyle/>
            <a:p>
              <a:r>
                <a:rPr lang="en-US" sz="3200" dirty="0"/>
                <a:t>83 881 329</a:t>
              </a:r>
            </a:p>
            <a:p>
              <a:r>
                <a:rPr lang="en-US" sz="3200" dirty="0"/>
                <a:t>     109 452</a:t>
              </a:r>
            </a:p>
          </p:txBody>
        </p:sp>
        <p:sp>
          <p:nvSpPr>
            <p:cNvPr id="7" name="TextBox 6">
              <a:extLst>
                <a:ext uri="{FF2B5EF4-FFF2-40B4-BE49-F238E27FC236}">
                  <a16:creationId xmlns:a16="http://schemas.microsoft.com/office/drawing/2014/main" id="{9AF3A3C2-A790-36D2-07A6-95894DC5CBD4}"/>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9" name="Straight Connector 8">
              <a:extLst>
                <a:ext uri="{FF2B5EF4-FFF2-40B4-BE49-F238E27FC236}">
                  <a16:creationId xmlns:a16="http://schemas.microsoft.com/office/drawing/2014/main" id="{F6091DD0-D21E-107A-8776-C88781F23ED1}"/>
                </a:ext>
              </a:extLst>
            </p:cNvPr>
            <p:cNvCxnSpPr>
              <a:cxnSpLocks/>
            </p:cNvCxnSpPr>
            <p:nvPr/>
          </p:nvCxnSpPr>
          <p:spPr>
            <a:xfrm>
              <a:off x="1089062" y="2743200"/>
              <a:ext cx="2293126"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B70CC6EA-343A-8E2D-60EF-333B77848A9E}"/>
                </a:ext>
              </a:extLst>
            </p:cNvPr>
            <p:cNvSpPr txBox="1"/>
            <p:nvPr/>
          </p:nvSpPr>
          <p:spPr>
            <a:xfrm>
              <a:off x="1304819" y="2784297"/>
              <a:ext cx="3996647" cy="584775"/>
            </a:xfrm>
            <a:prstGeom prst="rect">
              <a:avLst/>
            </a:prstGeom>
            <a:noFill/>
          </p:spPr>
          <p:txBody>
            <a:bodyPr wrap="square" rtlCol="0">
              <a:spAutoFit/>
            </a:bodyPr>
            <a:lstStyle/>
            <a:p>
              <a:r>
                <a:rPr lang="en-US" sz="3200" dirty="0"/>
                <a:t>83 990 781</a:t>
              </a:r>
            </a:p>
          </p:txBody>
        </p:sp>
        <p:sp>
          <p:nvSpPr>
            <p:cNvPr id="11" name="TextBox 10">
              <a:extLst>
                <a:ext uri="{FF2B5EF4-FFF2-40B4-BE49-F238E27FC236}">
                  <a16:creationId xmlns:a16="http://schemas.microsoft.com/office/drawing/2014/main" id="{044377B9-1C1B-A9B5-17C7-12C5C7064BFC}"/>
                </a:ext>
              </a:extLst>
            </p:cNvPr>
            <p:cNvSpPr txBox="1"/>
            <p:nvPr/>
          </p:nvSpPr>
          <p:spPr>
            <a:xfrm>
              <a:off x="513710" y="1438383"/>
              <a:ext cx="780836" cy="523220"/>
            </a:xfrm>
            <a:prstGeom prst="rect">
              <a:avLst/>
            </a:prstGeom>
            <a:noFill/>
          </p:spPr>
          <p:txBody>
            <a:bodyPr wrap="square" rtlCol="0">
              <a:spAutoFit/>
            </a:bodyPr>
            <a:lstStyle/>
            <a:p>
              <a:r>
                <a:rPr lang="en-US" sz="2800" dirty="0"/>
                <a:t>d)</a:t>
              </a:r>
            </a:p>
          </p:txBody>
        </p:sp>
      </p:grpSp>
      <p:sp>
        <p:nvSpPr>
          <p:cNvPr id="4" name="Oval 3">
            <a:extLst>
              <a:ext uri="{FF2B5EF4-FFF2-40B4-BE49-F238E27FC236}">
                <a16:creationId xmlns:a16="http://schemas.microsoft.com/office/drawing/2014/main" id="{CB0A5CF4-7F74-5CAB-10A1-E8FB3E203919}"/>
              </a:ext>
            </a:extLst>
          </p:cNvPr>
          <p:cNvSpPr/>
          <p:nvPr/>
        </p:nvSpPr>
        <p:spPr>
          <a:xfrm>
            <a:off x="98527" y="4988031"/>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10</a:t>
            </a:r>
          </a:p>
        </p:txBody>
      </p:sp>
      <p:sp>
        <p:nvSpPr>
          <p:cNvPr id="13" name="Oval 4">
            <a:extLst>
              <a:ext uri="{FF2B5EF4-FFF2-40B4-BE49-F238E27FC236}">
                <a16:creationId xmlns:a16="http://schemas.microsoft.com/office/drawing/2014/main" id="{87BFCA49-780B-EB65-7DD8-597F42A2CDD0}"/>
              </a:ext>
            </a:extLst>
          </p:cNvPr>
          <p:cNvSpPr/>
          <p:nvPr/>
        </p:nvSpPr>
        <p:spPr>
          <a:xfrm>
            <a:off x="98527" y="4988031"/>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9</a:t>
            </a:r>
          </a:p>
        </p:txBody>
      </p:sp>
      <p:sp>
        <p:nvSpPr>
          <p:cNvPr id="14" name="Oval 13">
            <a:extLst>
              <a:ext uri="{FF2B5EF4-FFF2-40B4-BE49-F238E27FC236}">
                <a16:creationId xmlns:a16="http://schemas.microsoft.com/office/drawing/2014/main" id="{0F04E4EB-4190-3CAC-15E1-F7463399B760}"/>
              </a:ext>
            </a:extLst>
          </p:cNvPr>
          <p:cNvSpPr/>
          <p:nvPr/>
        </p:nvSpPr>
        <p:spPr>
          <a:xfrm>
            <a:off x="98527" y="4988031"/>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8</a:t>
            </a:r>
          </a:p>
        </p:txBody>
      </p:sp>
      <p:sp>
        <p:nvSpPr>
          <p:cNvPr id="51" name="Oval 6">
            <a:extLst>
              <a:ext uri="{FF2B5EF4-FFF2-40B4-BE49-F238E27FC236}">
                <a16:creationId xmlns:a16="http://schemas.microsoft.com/office/drawing/2014/main" id="{55112040-5CB4-8FB9-EC38-4EFD5FCFE024}"/>
              </a:ext>
            </a:extLst>
          </p:cNvPr>
          <p:cNvSpPr/>
          <p:nvPr/>
        </p:nvSpPr>
        <p:spPr>
          <a:xfrm>
            <a:off x="98527" y="4988031"/>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7</a:t>
            </a:r>
          </a:p>
        </p:txBody>
      </p:sp>
      <p:sp>
        <p:nvSpPr>
          <p:cNvPr id="52" name="Oval 7">
            <a:extLst>
              <a:ext uri="{FF2B5EF4-FFF2-40B4-BE49-F238E27FC236}">
                <a16:creationId xmlns:a16="http://schemas.microsoft.com/office/drawing/2014/main" id="{882FDB01-4937-B4E4-3DBB-6196B643D31C}"/>
              </a:ext>
            </a:extLst>
          </p:cNvPr>
          <p:cNvSpPr/>
          <p:nvPr/>
        </p:nvSpPr>
        <p:spPr>
          <a:xfrm>
            <a:off x="98527" y="4988031"/>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6</a:t>
            </a:r>
          </a:p>
        </p:txBody>
      </p:sp>
      <p:sp>
        <p:nvSpPr>
          <p:cNvPr id="53" name="Oval 8">
            <a:extLst>
              <a:ext uri="{FF2B5EF4-FFF2-40B4-BE49-F238E27FC236}">
                <a16:creationId xmlns:a16="http://schemas.microsoft.com/office/drawing/2014/main" id="{CFBC8213-466B-01D3-DCD1-8B6ED537E52C}"/>
              </a:ext>
            </a:extLst>
          </p:cNvPr>
          <p:cNvSpPr/>
          <p:nvPr/>
        </p:nvSpPr>
        <p:spPr>
          <a:xfrm>
            <a:off x="98527" y="4988031"/>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5</a:t>
            </a:r>
          </a:p>
        </p:txBody>
      </p:sp>
      <p:sp>
        <p:nvSpPr>
          <p:cNvPr id="54" name="Oval 9">
            <a:extLst>
              <a:ext uri="{FF2B5EF4-FFF2-40B4-BE49-F238E27FC236}">
                <a16:creationId xmlns:a16="http://schemas.microsoft.com/office/drawing/2014/main" id="{E43BD822-CAC8-26FF-9218-6C9EB93932FB}"/>
              </a:ext>
            </a:extLst>
          </p:cNvPr>
          <p:cNvSpPr/>
          <p:nvPr/>
        </p:nvSpPr>
        <p:spPr>
          <a:xfrm>
            <a:off x="98527" y="4988031"/>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4</a:t>
            </a:r>
          </a:p>
        </p:txBody>
      </p:sp>
      <p:sp>
        <p:nvSpPr>
          <p:cNvPr id="55" name="Oval 10">
            <a:extLst>
              <a:ext uri="{FF2B5EF4-FFF2-40B4-BE49-F238E27FC236}">
                <a16:creationId xmlns:a16="http://schemas.microsoft.com/office/drawing/2014/main" id="{8A126C67-5D80-40C1-3010-B84FBA1689C5}"/>
              </a:ext>
            </a:extLst>
          </p:cNvPr>
          <p:cNvSpPr/>
          <p:nvPr/>
        </p:nvSpPr>
        <p:spPr>
          <a:xfrm>
            <a:off x="98527" y="4988031"/>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3</a:t>
            </a:r>
          </a:p>
        </p:txBody>
      </p:sp>
      <p:sp>
        <p:nvSpPr>
          <p:cNvPr id="56" name="Oval 11">
            <a:extLst>
              <a:ext uri="{FF2B5EF4-FFF2-40B4-BE49-F238E27FC236}">
                <a16:creationId xmlns:a16="http://schemas.microsoft.com/office/drawing/2014/main" id="{2B56E9E0-E2FA-A583-1FDA-BEC992C51DB6}"/>
              </a:ext>
            </a:extLst>
          </p:cNvPr>
          <p:cNvSpPr/>
          <p:nvPr/>
        </p:nvSpPr>
        <p:spPr>
          <a:xfrm>
            <a:off x="98527" y="4988031"/>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2</a:t>
            </a:r>
          </a:p>
        </p:txBody>
      </p:sp>
      <p:sp>
        <p:nvSpPr>
          <p:cNvPr id="57" name="Oval 12">
            <a:extLst>
              <a:ext uri="{FF2B5EF4-FFF2-40B4-BE49-F238E27FC236}">
                <a16:creationId xmlns:a16="http://schemas.microsoft.com/office/drawing/2014/main" id="{87E21DD9-D426-5984-330B-24C565EBC096}"/>
              </a:ext>
            </a:extLst>
          </p:cNvPr>
          <p:cNvSpPr/>
          <p:nvPr/>
        </p:nvSpPr>
        <p:spPr>
          <a:xfrm>
            <a:off x="98527" y="4988031"/>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1</a:t>
            </a:r>
          </a:p>
        </p:txBody>
      </p:sp>
      <p:sp>
        <p:nvSpPr>
          <p:cNvPr id="58" name="Oval 57">
            <a:extLst>
              <a:ext uri="{FF2B5EF4-FFF2-40B4-BE49-F238E27FC236}">
                <a16:creationId xmlns:a16="http://schemas.microsoft.com/office/drawing/2014/main" id="{2F188F58-E754-7F9D-8446-6225ECD2FCDA}"/>
              </a:ext>
            </a:extLst>
          </p:cNvPr>
          <p:cNvSpPr/>
          <p:nvPr/>
        </p:nvSpPr>
        <p:spPr>
          <a:xfrm>
            <a:off x="98527" y="4988031"/>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a:solidFill>
                  <a:srgbClr val="FF0000"/>
                </a:solidFill>
              </a:rPr>
              <a:t>Hết giờ</a:t>
            </a:r>
          </a:p>
        </p:txBody>
      </p:sp>
    </p:spTree>
    <p:extLst>
      <p:ext uri="{BB962C8B-B14F-4D97-AF65-F5344CB8AC3E}">
        <p14:creationId xmlns:p14="http://schemas.microsoft.com/office/powerpoint/2010/main" val="100778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29"/>
                                        </p:tgtEl>
                                        <p:attrNameLst>
                                          <p:attrName>r</p:attrName>
                                        </p:attrNameLst>
                                      </p:cBhvr>
                                    </p:animRot>
                                    <p:animRot by="-240000">
                                      <p:cBhvr>
                                        <p:cTn id="7" dur="600" fill="hold">
                                          <p:stCondLst>
                                            <p:cond delay="600"/>
                                          </p:stCondLst>
                                        </p:cTn>
                                        <p:tgtEl>
                                          <p:spTgt spid="1029"/>
                                        </p:tgtEl>
                                        <p:attrNameLst>
                                          <p:attrName>r</p:attrName>
                                        </p:attrNameLst>
                                      </p:cBhvr>
                                    </p:animRot>
                                    <p:animRot by="240000">
                                      <p:cBhvr>
                                        <p:cTn id="8" dur="600" fill="hold">
                                          <p:stCondLst>
                                            <p:cond delay="1200"/>
                                          </p:stCondLst>
                                        </p:cTn>
                                        <p:tgtEl>
                                          <p:spTgt spid="1029"/>
                                        </p:tgtEl>
                                        <p:attrNameLst>
                                          <p:attrName>r</p:attrName>
                                        </p:attrNameLst>
                                      </p:cBhvr>
                                    </p:animRot>
                                    <p:animRot by="-240000">
                                      <p:cBhvr>
                                        <p:cTn id="9" dur="600" fill="hold">
                                          <p:stCondLst>
                                            <p:cond delay="1800"/>
                                          </p:stCondLst>
                                        </p:cTn>
                                        <p:tgtEl>
                                          <p:spTgt spid="1029"/>
                                        </p:tgtEl>
                                        <p:attrNameLst>
                                          <p:attrName>r</p:attrName>
                                        </p:attrNameLst>
                                      </p:cBhvr>
                                    </p:animRot>
                                    <p:animRot by="120000">
                                      <p:cBhvr>
                                        <p:cTn id="10" dur="600" fill="hold">
                                          <p:stCondLst>
                                            <p:cond delay="2400"/>
                                          </p:stCondLst>
                                        </p:cTn>
                                        <p:tgtEl>
                                          <p:spTgt spid="1029"/>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repeatCount="indefinite" fill="hold" grpId="0" nodeType="clickEffect">
                                  <p:stCondLst>
                                    <p:cond delay="500"/>
                                  </p:stCondLst>
                                  <p:endCondLst>
                                    <p:cond evt="onNext" delay="0">
                                      <p:tgtEl>
                                        <p:sldTgt/>
                                      </p:tgtEl>
                                    </p:cond>
                                  </p:end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1000"/>
                                        <p:tgtEl>
                                          <p:spTgt spid="4"/>
                                        </p:tgtEl>
                                      </p:cBhvr>
                                    </p:animEffect>
                                  </p:childTnLst>
                                  <p:subTnLst>
                                    <p:audio>
                                      <p:cMediaNode vol="52000">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6" fill="hold">
                            <p:stCondLst>
                              <p:cond delay="1500"/>
                            </p:stCondLst>
                            <p:childTnLst>
                              <p:par>
                                <p:cTn id="37" presetID="22" presetClass="entr" presetSubtype="4"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1000"/>
                                        <p:tgtEl>
                                          <p:spTgt spid="13"/>
                                        </p:tgtEl>
                                      </p:cBhvr>
                                    </p:animEffect>
                                  </p:childTnLst>
                                  <p:subTnLst>
                                    <p:audio>
                                      <p:cMediaNode>
                                        <p:cTn display="0" masterRel="sameClick">
                                          <p:stCondLst>
                                            <p:cond evt="begin" delay="0">
                                              <p:tn val="37"/>
                                            </p:cond>
                                          </p:stCondLst>
                                          <p:endCondLst>
                                            <p:cond evt="onStopAudio" delay="0">
                                              <p:tgtEl>
                                                <p:sldTgt/>
                                              </p:tgtEl>
                                            </p:cond>
                                          </p:endCondLst>
                                        </p:cTn>
                                        <p:tgtEl>
                                          <p:sndTgt r:embed="rId4" name="click.wav"/>
                                        </p:tgtEl>
                                      </p:cMediaNode>
                                    </p:audio>
                                  </p:subTnLst>
                                </p:cTn>
                              </p:par>
                            </p:childTnLst>
                          </p:cTn>
                        </p:par>
                        <p:par>
                          <p:cTn id="40" fill="hold">
                            <p:stCondLst>
                              <p:cond delay="2500"/>
                            </p:stCondLst>
                            <p:childTnLst>
                              <p:par>
                                <p:cTn id="41" presetID="22" presetClass="entr" presetSubtype="4"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1000"/>
                                        <p:tgtEl>
                                          <p:spTgt spid="14"/>
                                        </p:tgtEl>
                                      </p:cBhvr>
                                    </p:animEffect>
                                  </p:childTnLst>
                                  <p:subTnLst>
                                    <p:audio>
                                      <p:cMediaNode>
                                        <p:cTn display="0" masterRel="sameClick">
                                          <p:stCondLst>
                                            <p:cond evt="begin" delay="0">
                                              <p:tn val="41"/>
                                            </p:cond>
                                          </p:stCondLst>
                                          <p:endCondLst>
                                            <p:cond evt="onStopAudio" delay="0">
                                              <p:tgtEl>
                                                <p:sldTgt/>
                                              </p:tgtEl>
                                            </p:cond>
                                          </p:endCondLst>
                                        </p:cTn>
                                        <p:tgtEl>
                                          <p:sndTgt r:embed="rId4" name="click.wav"/>
                                        </p:tgtEl>
                                      </p:cMediaNode>
                                    </p:audio>
                                  </p:subTnLst>
                                </p:cTn>
                              </p:par>
                            </p:childTnLst>
                          </p:cTn>
                        </p:par>
                        <p:par>
                          <p:cTn id="44" fill="hold">
                            <p:stCondLst>
                              <p:cond delay="3500"/>
                            </p:stCondLst>
                            <p:childTnLst>
                              <p:par>
                                <p:cTn id="45" presetID="22" presetClass="entr" presetSubtype="4"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down)">
                                      <p:cBhvr>
                                        <p:cTn id="47" dur="1000"/>
                                        <p:tgtEl>
                                          <p:spTgt spid="51"/>
                                        </p:tgtEl>
                                      </p:cBhvr>
                                    </p:animEffec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8" fill="hold">
                            <p:stCondLst>
                              <p:cond delay="4500"/>
                            </p:stCondLst>
                            <p:childTnLst>
                              <p:par>
                                <p:cTn id="49" presetID="22" presetClass="entr" presetSubtype="4"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down)">
                                      <p:cBhvr>
                                        <p:cTn id="51" dur="1000"/>
                                        <p:tgtEl>
                                          <p:spTgt spid="52"/>
                                        </p:tgtEl>
                                      </p:cBhvr>
                                    </p:animEffect>
                                  </p:childTnLst>
                                  <p:subTnLst>
                                    <p:audio>
                                      <p:cMediaNode>
                                        <p:cTn display="0" masterRel="sameClick">
                                          <p:stCondLst>
                                            <p:cond evt="begin" delay="0">
                                              <p:tn val="49"/>
                                            </p:cond>
                                          </p:stCondLst>
                                          <p:endCondLst>
                                            <p:cond evt="onStopAudio" delay="0">
                                              <p:tgtEl>
                                                <p:sldTgt/>
                                              </p:tgtEl>
                                            </p:cond>
                                          </p:endCondLst>
                                        </p:cTn>
                                        <p:tgtEl>
                                          <p:sndTgt r:embed="rId4" name="click.wav"/>
                                        </p:tgtEl>
                                      </p:cMediaNode>
                                    </p:audio>
                                  </p:subTnLst>
                                </p:cTn>
                              </p:par>
                            </p:childTnLst>
                          </p:cTn>
                        </p:par>
                        <p:par>
                          <p:cTn id="52" fill="hold">
                            <p:stCondLst>
                              <p:cond delay="5500"/>
                            </p:stCondLst>
                            <p:childTnLst>
                              <p:par>
                                <p:cTn id="53" presetID="22" presetClass="entr" presetSubtype="4"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down)">
                                      <p:cBhvr>
                                        <p:cTn id="55" dur="1000"/>
                                        <p:tgtEl>
                                          <p:spTgt spid="53"/>
                                        </p:tgtEl>
                                      </p:cBhvr>
                                    </p:animEffect>
                                  </p:childTnLst>
                                  <p:subTnLst>
                                    <p:audio>
                                      <p:cMediaNode>
                                        <p:cTn display="0" masterRel="sameClick">
                                          <p:stCondLst>
                                            <p:cond evt="begin" delay="0">
                                              <p:tn val="53"/>
                                            </p:cond>
                                          </p:stCondLst>
                                          <p:endCondLst>
                                            <p:cond evt="onStopAudio" delay="0">
                                              <p:tgtEl>
                                                <p:sldTgt/>
                                              </p:tgtEl>
                                            </p:cond>
                                          </p:endCondLst>
                                        </p:cTn>
                                        <p:tgtEl>
                                          <p:sndTgt r:embed="rId4" name="click.wav"/>
                                        </p:tgtEl>
                                      </p:cMediaNode>
                                    </p:audio>
                                  </p:sub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wipe(down)">
                                      <p:cBhvr>
                                        <p:cTn id="59" dur="1000"/>
                                        <p:tgtEl>
                                          <p:spTgt spid="54"/>
                                        </p:tgtEl>
                                      </p:cBhvr>
                                    </p:animEffec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60" fill="hold">
                            <p:stCondLst>
                              <p:cond delay="7500"/>
                            </p:stCondLst>
                            <p:childTnLst>
                              <p:par>
                                <p:cTn id="61" presetID="22" presetClass="entr" presetSubtype="4"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ipe(down)">
                                      <p:cBhvr>
                                        <p:cTn id="63" dur="1000"/>
                                        <p:tgtEl>
                                          <p:spTgt spid="55"/>
                                        </p:tgtEl>
                                      </p:cBhvr>
                                    </p:animEffect>
                                  </p:childTnLst>
                                  <p:subTnLst>
                                    <p:audio>
                                      <p:cMediaNode>
                                        <p:cTn display="0" masterRel="sameClick">
                                          <p:stCondLst>
                                            <p:cond evt="begin" delay="0">
                                              <p:tn val="61"/>
                                            </p:cond>
                                          </p:stCondLst>
                                          <p:endCondLst>
                                            <p:cond evt="onStopAudio" delay="0">
                                              <p:tgtEl>
                                                <p:sldTgt/>
                                              </p:tgtEl>
                                            </p:cond>
                                          </p:endCondLst>
                                        </p:cTn>
                                        <p:tgtEl>
                                          <p:sndTgt r:embed="rId4" name="click.wav"/>
                                        </p:tgtEl>
                                      </p:cMediaNode>
                                    </p:audio>
                                  </p:subTnLst>
                                </p:cTn>
                              </p:par>
                            </p:childTnLst>
                          </p:cTn>
                        </p:par>
                        <p:par>
                          <p:cTn id="64" fill="hold">
                            <p:stCondLst>
                              <p:cond delay="8500"/>
                            </p:stCondLst>
                            <p:childTnLst>
                              <p:par>
                                <p:cTn id="65" presetID="22" presetClass="entr" presetSubtype="4"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down)">
                                      <p:cBhvr>
                                        <p:cTn id="67" dur="1000"/>
                                        <p:tgtEl>
                                          <p:spTgt spid="56"/>
                                        </p:tgtEl>
                                      </p:cBhvr>
                                    </p:animEffect>
                                  </p:childTnLst>
                                  <p:subTnLst>
                                    <p:audio>
                                      <p:cMediaNode>
                                        <p:cTn display="0" masterRel="sameClick">
                                          <p:stCondLst>
                                            <p:cond evt="begin" delay="0">
                                              <p:tn val="65"/>
                                            </p:cond>
                                          </p:stCondLst>
                                          <p:endCondLst>
                                            <p:cond evt="onStopAudio" delay="0">
                                              <p:tgtEl>
                                                <p:sldTgt/>
                                              </p:tgtEl>
                                            </p:cond>
                                          </p:endCondLst>
                                        </p:cTn>
                                        <p:tgtEl>
                                          <p:sndTgt r:embed="rId4" name="click.wav"/>
                                        </p:tgtEl>
                                      </p:cMediaNode>
                                    </p:audio>
                                  </p:subTnLst>
                                </p:cTn>
                              </p:par>
                            </p:childTnLst>
                          </p:cTn>
                        </p:par>
                        <p:par>
                          <p:cTn id="68" fill="hold">
                            <p:stCondLst>
                              <p:cond delay="9500"/>
                            </p:stCondLst>
                            <p:childTnLst>
                              <p:par>
                                <p:cTn id="69" presetID="22" presetClass="entr" presetSubtype="4"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wipe(down)">
                                      <p:cBhvr>
                                        <p:cTn id="71" dur="1000"/>
                                        <p:tgtEl>
                                          <p:spTgt spid="57"/>
                                        </p:tgtEl>
                                      </p:cBhvr>
                                    </p:animEffect>
                                  </p:childTnLst>
                                  <p:subTnLst>
                                    <p:audio>
                                      <p:cMediaNode>
                                        <p:cTn display="0" masterRel="sameClick">
                                          <p:stCondLst>
                                            <p:cond evt="begin" delay="0">
                                              <p:tn val="69"/>
                                            </p:cond>
                                          </p:stCondLst>
                                          <p:endCondLst>
                                            <p:cond evt="onStopAudio" delay="0">
                                              <p:tgtEl>
                                                <p:sldTgt/>
                                              </p:tgtEl>
                                            </p:cond>
                                          </p:endCondLst>
                                        </p:cTn>
                                        <p:tgtEl>
                                          <p:sndTgt r:embed="rId4" name="click.wav"/>
                                        </p:tgtEl>
                                      </p:cMediaNode>
                                    </p:audio>
                                  </p:subTnLst>
                                </p:cTn>
                              </p:par>
                            </p:childTnLst>
                          </p:cTn>
                        </p:par>
                        <p:par>
                          <p:cTn id="72" fill="hold">
                            <p:stCondLst>
                              <p:cond delay="10500"/>
                            </p:stCondLst>
                            <p:childTnLst>
                              <p:par>
                                <p:cTn id="73" presetID="22" presetClass="entr" presetSubtype="4"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down)">
                                      <p:cBhvr>
                                        <p:cTn id="75" dur="1000"/>
                                        <p:tgtEl>
                                          <p:spTgt spid="58"/>
                                        </p:tgtEl>
                                      </p:cBhvr>
                                    </p:animEffect>
                                  </p:childTnLst>
                                  <p:subTnLst>
                                    <p:audio>
                                      <p:cMediaNode>
                                        <p:cTn display="0" masterRel="sameClick">
                                          <p:stCondLst>
                                            <p:cond evt="begin" delay="0">
                                              <p:tn val="73"/>
                                            </p:cond>
                                          </p:stCondLst>
                                          <p:endCondLst>
                                            <p:cond evt="onStopAudio" delay="0">
                                              <p:tgtEl>
                                                <p:sldTgt/>
                                              </p:tgtEl>
                                            </p:cond>
                                          </p:endCondLst>
                                        </p:cTn>
                                        <p:tgtEl>
                                          <p:sndTgt r:embed="rId5"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6" restart="whenNotActive" fill="hold" evtFilter="cancelBubble" nodeType="interactiveSeq">
                <p:stCondLst>
                  <p:cond evt="onClick" delay="0">
                    <p:tgtEl>
                      <p:spTgt spid="15"/>
                    </p:tgtEl>
                  </p:cond>
                </p:stCondLst>
                <p:endSync evt="end" delay="0">
                  <p:rtn val="all"/>
                </p:endSync>
                <p:childTnLst>
                  <p:par>
                    <p:cTn id="77" fill="hold">
                      <p:stCondLst>
                        <p:cond delay="0"/>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1029"/>
                                        </p:tgtEl>
                                        <p:attrNameLst>
                                          <p:attrName>style.visibility</p:attrName>
                                        </p:attrNameLst>
                                      </p:cBhvr>
                                      <p:to>
                                        <p:strVal val="hidden"/>
                                      </p:to>
                                    </p:set>
                                  </p:childTnLst>
                                </p:cTn>
                              </p:par>
                              <p:par>
                                <p:cTn id="81" presetID="21" presetClass="emph" presetSubtype="0" repeatCount="indefinite" fill="hold" grpId="1" nodeType="withEffect">
                                  <p:stCondLst>
                                    <p:cond delay="0"/>
                                  </p:stCondLst>
                                  <p:childTnLst>
                                    <p:animClr clrSpc="hsl" dir="cw">
                                      <p:cBhvr override="childStyle">
                                        <p:cTn id="82" dur="500" fill="hold"/>
                                        <p:tgtEl>
                                          <p:spTgt spid="15"/>
                                        </p:tgtEl>
                                        <p:attrNameLst>
                                          <p:attrName>style.color</p:attrName>
                                        </p:attrNameLst>
                                      </p:cBhvr>
                                      <p:by>
                                        <p:hsl h="7200000" s="0" l="0"/>
                                      </p:by>
                                    </p:animClr>
                                    <p:animClr clrSpc="hsl" dir="cw">
                                      <p:cBhvr>
                                        <p:cTn id="83" dur="500" fill="hold"/>
                                        <p:tgtEl>
                                          <p:spTgt spid="15"/>
                                        </p:tgtEl>
                                        <p:attrNameLst>
                                          <p:attrName>fillcolor</p:attrName>
                                        </p:attrNameLst>
                                      </p:cBhvr>
                                      <p:by>
                                        <p:hsl h="7200000" s="0" l="0"/>
                                      </p:by>
                                    </p:animClr>
                                    <p:animClr clrSpc="hsl" dir="cw">
                                      <p:cBhvr>
                                        <p:cTn id="84" dur="500" fill="hold"/>
                                        <p:tgtEl>
                                          <p:spTgt spid="15"/>
                                        </p:tgtEl>
                                        <p:attrNameLst>
                                          <p:attrName>stroke.color</p:attrName>
                                        </p:attrNameLst>
                                      </p:cBhvr>
                                      <p:by>
                                        <p:hsl h="7200000" s="0" l="0"/>
                                      </p:by>
                                    </p:animClr>
                                    <p:set>
                                      <p:cBhvr>
                                        <p:cTn id="85" dur="500" fill="hold"/>
                                        <p:tgtEl>
                                          <p:spTgt spid="15"/>
                                        </p:tgtEl>
                                        <p:attrNameLst>
                                          <p:attrName>fill.type</p:attrName>
                                        </p:attrNameLst>
                                      </p:cBhvr>
                                      <p:to>
                                        <p:strVal val="solid"/>
                                      </p:to>
                                    </p:set>
                                  </p:childTnLst>
                                </p:cTn>
                              </p:par>
                              <p:par>
                                <p:cTn id="86" presetID="1" presetClass="entr" presetSubtype="0" fill="hold" nodeType="withEffect">
                                  <p:stCondLst>
                                    <p:cond delay="0"/>
                                  </p:stCondLst>
                                  <p:childTnLst>
                                    <p:set>
                                      <p:cBhvr>
                                        <p:cTn id="87" dur="1" fill="hold">
                                          <p:stCondLst>
                                            <p:cond delay="0"/>
                                          </p:stCondLst>
                                        </p:cTn>
                                        <p:tgtEl>
                                          <p:spTgt spid="25"/>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24"/>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3075"/>
                                        </p:tgtEl>
                                        <p:attrNameLst>
                                          <p:attrName>style.visibility</p:attrName>
                                        </p:attrNameLst>
                                      </p:cBhvr>
                                      <p:to>
                                        <p:strVal val="visible"/>
                                      </p:to>
                                    </p:set>
                                  </p:childTnLst>
                                </p:cTn>
                              </p:par>
                              <p:par>
                                <p:cTn id="92" presetID="32" presetClass="emph" presetSubtype="0" repeatCount="indefinite" fill="hold" nodeType="withEffect">
                                  <p:stCondLst>
                                    <p:cond delay="0"/>
                                  </p:stCondLst>
                                  <p:childTnLst>
                                    <p:animRot by="120000">
                                      <p:cBhvr>
                                        <p:cTn id="93" dur="100" fill="hold">
                                          <p:stCondLst>
                                            <p:cond delay="0"/>
                                          </p:stCondLst>
                                        </p:cTn>
                                        <p:tgtEl>
                                          <p:spTgt spid="3075"/>
                                        </p:tgtEl>
                                        <p:attrNameLst>
                                          <p:attrName>r</p:attrName>
                                        </p:attrNameLst>
                                      </p:cBhvr>
                                    </p:animRot>
                                    <p:animRot by="-240000">
                                      <p:cBhvr>
                                        <p:cTn id="94" dur="200" fill="hold">
                                          <p:stCondLst>
                                            <p:cond delay="200"/>
                                          </p:stCondLst>
                                        </p:cTn>
                                        <p:tgtEl>
                                          <p:spTgt spid="3075"/>
                                        </p:tgtEl>
                                        <p:attrNameLst>
                                          <p:attrName>r</p:attrName>
                                        </p:attrNameLst>
                                      </p:cBhvr>
                                    </p:animRot>
                                    <p:animRot by="240000">
                                      <p:cBhvr>
                                        <p:cTn id="95" dur="200" fill="hold">
                                          <p:stCondLst>
                                            <p:cond delay="400"/>
                                          </p:stCondLst>
                                        </p:cTn>
                                        <p:tgtEl>
                                          <p:spTgt spid="3075"/>
                                        </p:tgtEl>
                                        <p:attrNameLst>
                                          <p:attrName>r</p:attrName>
                                        </p:attrNameLst>
                                      </p:cBhvr>
                                    </p:animRot>
                                    <p:animRot by="-240000">
                                      <p:cBhvr>
                                        <p:cTn id="96" dur="200" fill="hold">
                                          <p:stCondLst>
                                            <p:cond delay="600"/>
                                          </p:stCondLst>
                                        </p:cTn>
                                        <p:tgtEl>
                                          <p:spTgt spid="3075"/>
                                        </p:tgtEl>
                                        <p:attrNameLst>
                                          <p:attrName>r</p:attrName>
                                        </p:attrNameLst>
                                      </p:cBhvr>
                                    </p:animRot>
                                    <p:animRot by="120000">
                                      <p:cBhvr>
                                        <p:cTn id="97" dur="200" fill="hold">
                                          <p:stCondLst>
                                            <p:cond delay="800"/>
                                          </p:stCondLst>
                                        </p:cTn>
                                        <p:tgtEl>
                                          <p:spTgt spid="3075"/>
                                        </p:tgtEl>
                                        <p:attrNameLst>
                                          <p:attrName>r</p:attrName>
                                        </p:attrNameLst>
                                      </p:cBhvr>
                                    </p:animRot>
                                  </p:childTnLst>
                                </p:cTn>
                              </p:par>
                              <p:par>
                                <p:cTn id="98" presetID="32" presetClass="emph" presetSubtype="0" repeatCount="indefinite" fill="hold" grpId="1" nodeType="withEffect">
                                  <p:stCondLst>
                                    <p:cond delay="0"/>
                                  </p:stCondLst>
                                  <p:childTnLst>
                                    <p:animRot by="120000">
                                      <p:cBhvr>
                                        <p:cTn id="99" dur="200" fill="hold">
                                          <p:stCondLst>
                                            <p:cond delay="0"/>
                                          </p:stCondLst>
                                        </p:cTn>
                                        <p:tgtEl>
                                          <p:spTgt spid="24"/>
                                        </p:tgtEl>
                                        <p:attrNameLst>
                                          <p:attrName>r</p:attrName>
                                        </p:attrNameLst>
                                      </p:cBhvr>
                                    </p:animRot>
                                    <p:animRot by="-240000">
                                      <p:cBhvr>
                                        <p:cTn id="100" dur="400" fill="hold">
                                          <p:stCondLst>
                                            <p:cond delay="400"/>
                                          </p:stCondLst>
                                        </p:cTn>
                                        <p:tgtEl>
                                          <p:spTgt spid="24"/>
                                        </p:tgtEl>
                                        <p:attrNameLst>
                                          <p:attrName>r</p:attrName>
                                        </p:attrNameLst>
                                      </p:cBhvr>
                                    </p:animRot>
                                    <p:animRot by="240000">
                                      <p:cBhvr>
                                        <p:cTn id="101" dur="400" fill="hold">
                                          <p:stCondLst>
                                            <p:cond delay="800"/>
                                          </p:stCondLst>
                                        </p:cTn>
                                        <p:tgtEl>
                                          <p:spTgt spid="24"/>
                                        </p:tgtEl>
                                        <p:attrNameLst>
                                          <p:attrName>r</p:attrName>
                                        </p:attrNameLst>
                                      </p:cBhvr>
                                    </p:animRot>
                                    <p:animRot by="-240000">
                                      <p:cBhvr>
                                        <p:cTn id="102" dur="400" fill="hold">
                                          <p:stCondLst>
                                            <p:cond delay="1200"/>
                                          </p:stCondLst>
                                        </p:cTn>
                                        <p:tgtEl>
                                          <p:spTgt spid="24"/>
                                        </p:tgtEl>
                                        <p:attrNameLst>
                                          <p:attrName>r</p:attrName>
                                        </p:attrNameLst>
                                      </p:cBhvr>
                                    </p:animRot>
                                    <p:animRot by="120000">
                                      <p:cBhvr>
                                        <p:cTn id="103" dur="400" fill="hold">
                                          <p:stCondLst>
                                            <p:cond delay="1600"/>
                                          </p:stCondLst>
                                        </p:cTn>
                                        <p:tgtEl>
                                          <p:spTgt spid="24"/>
                                        </p:tgtEl>
                                        <p:attrNameLst>
                                          <p:attrName>r</p:attrName>
                                        </p:attrNameLst>
                                      </p:cBhvr>
                                    </p:animRot>
                                  </p:childTnLst>
                                </p:cTn>
                              </p:par>
                              <p:par>
                                <p:cTn id="104" presetID="32" presetClass="emph" presetSubtype="0" repeatCount="indefinite" fill="hold" nodeType="withEffect">
                                  <p:stCondLst>
                                    <p:cond delay="0"/>
                                  </p:stCondLst>
                                  <p:childTnLst>
                                    <p:animRot by="120000">
                                      <p:cBhvr>
                                        <p:cTn id="105" dur="200" fill="hold">
                                          <p:stCondLst>
                                            <p:cond delay="0"/>
                                          </p:stCondLst>
                                        </p:cTn>
                                        <p:tgtEl>
                                          <p:spTgt spid="25"/>
                                        </p:tgtEl>
                                        <p:attrNameLst>
                                          <p:attrName>r</p:attrName>
                                        </p:attrNameLst>
                                      </p:cBhvr>
                                    </p:animRot>
                                    <p:animRot by="-240000">
                                      <p:cBhvr>
                                        <p:cTn id="106" dur="400" fill="hold">
                                          <p:stCondLst>
                                            <p:cond delay="400"/>
                                          </p:stCondLst>
                                        </p:cTn>
                                        <p:tgtEl>
                                          <p:spTgt spid="25"/>
                                        </p:tgtEl>
                                        <p:attrNameLst>
                                          <p:attrName>r</p:attrName>
                                        </p:attrNameLst>
                                      </p:cBhvr>
                                    </p:animRot>
                                    <p:animRot by="240000">
                                      <p:cBhvr>
                                        <p:cTn id="107" dur="400" fill="hold">
                                          <p:stCondLst>
                                            <p:cond delay="800"/>
                                          </p:stCondLst>
                                        </p:cTn>
                                        <p:tgtEl>
                                          <p:spTgt spid="25"/>
                                        </p:tgtEl>
                                        <p:attrNameLst>
                                          <p:attrName>r</p:attrName>
                                        </p:attrNameLst>
                                      </p:cBhvr>
                                    </p:animRot>
                                    <p:animRot by="-240000">
                                      <p:cBhvr>
                                        <p:cTn id="108" dur="400" fill="hold">
                                          <p:stCondLst>
                                            <p:cond delay="1200"/>
                                          </p:stCondLst>
                                        </p:cTn>
                                        <p:tgtEl>
                                          <p:spTgt spid="25"/>
                                        </p:tgtEl>
                                        <p:attrNameLst>
                                          <p:attrName>r</p:attrName>
                                        </p:attrNameLst>
                                      </p:cBhvr>
                                    </p:animRot>
                                    <p:animRot by="120000">
                                      <p:cBhvr>
                                        <p:cTn id="109" dur="400" fill="hold">
                                          <p:stCondLst>
                                            <p:cond delay="1600"/>
                                          </p:stCondLst>
                                        </p:cTn>
                                        <p:tgtEl>
                                          <p:spTgt spid="25"/>
                                        </p:tgtEl>
                                        <p:attrNameLst>
                                          <p:attrName>r</p:attrName>
                                        </p:attrNameLst>
                                      </p:cBhvr>
                                    </p:animRot>
                                  </p:childTnLst>
                                </p:cTn>
                              </p:par>
                            </p:childTnLst>
                          </p:cTn>
                        </p:par>
                      </p:childTnLst>
                    </p:cTn>
                  </p:par>
                </p:childTnLst>
              </p:cTn>
              <p:nextCondLst>
                <p:cond evt="onClick" delay="0">
                  <p:tgtEl>
                    <p:spTgt spid="15"/>
                  </p:tgtEl>
                </p:cond>
              </p:nextCondLst>
            </p:seq>
            <p:seq concurrent="1" nextAc="seek">
              <p:cTn id="110" restart="whenNotActive" fill="hold" evtFilter="cancelBubble" nodeType="interactiveSeq">
                <p:stCondLst>
                  <p:cond evt="onClick" delay="0">
                    <p:tgtEl>
                      <p:spTgt spid="12"/>
                    </p:tgtEl>
                  </p:cond>
                </p:stCondLst>
                <p:endSync evt="end" delay="0">
                  <p:rtn val="all"/>
                </p:endSync>
                <p:childTnLst>
                  <p:par>
                    <p:cTn id="111" fill="hold">
                      <p:stCondLst>
                        <p:cond delay="0"/>
                      </p:stCondLst>
                      <p:childTnLst>
                        <p:par>
                          <p:cTn id="112" fill="hold">
                            <p:stCondLst>
                              <p:cond delay="0"/>
                            </p:stCondLst>
                            <p:childTnLst>
                              <p:par>
                                <p:cTn id="113" presetID="1" presetClass="exit" presetSubtype="0" fill="hold" nodeType="withEffect">
                                  <p:stCondLst>
                                    <p:cond delay="0"/>
                                  </p:stCondLst>
                                  <p:childTnLst>
                                    <p:set>
                                      <p:cBhvr>
                                        <p:cTn id="114" dur="1" fill="hold">
                                          <p:stCondLst>
                                            <p:cond delay="0"/>
                                          </p:stCondLst>
                                        </p:cTn>
                                        <p:tgtEl>
                                          <p:spTgt spid="1029"/>
                                        </p:tgtEl>
                                        <p:attrNameLst>
                                          <p:attrName>style.visibility</p:attrName>
                                        </p:attrNameLst>
                                      </p:cBhvr>
                                      <p:to>
                                        <p:strVal val="hidden"/>
                                      </p:to>
                                    </p:set>
                                  </p:childTnLst>
                                </p:cTn>
                              </p:par>
                              <p:par>
                                <p:cTn id="115" presetID="1" presetClass="mediacall" presetSubtype="0" fill="hold" nodeType="withEffect">
                                  <p:stCondLst>
                                    <p:cond delay="0"/>
                                  </p:stCondLst>
                                  <p:childTnLst>
                                    <p:cmd type="call" cmd="playFrom(0.0)">
                                      <p:cBhvr>
                                        <p:cTn id="116" dur="4744" fill="hold"/>
                                        <p:tgtEl>
                                          <p:spTgt spid="50"/>
                                        </p:tgtEl>
                                      </p:cBhvr>
                                    </p:cmd>
                                  </p:childTnLst>
                                </p:cTn>
                              </p:par>
                              <p:par>
                                <p:cTn id="117" presetID="21" presetClass="emph" presetSubtype="0" repeatCount="indefinite" fill="hold" grpId="1" nodeType="withEffect">
                                  <p:stCondLst>
                                    <p:cond delay="0"/>
                                  </p:stCondLst>
                                  <p:childTnLst>
                                    <p:animClr clrSpc="hsl" dir="cw">
                                      <p:cBhvr override="childStyle">
                                        <p:cTn id="118" dur="500" fill="hold"/>
                                        <p:tgtEl>
                                          <p:spTgt spid="12"/>
                                        </p:tgtEl>
                                        <p:attrNameLst>
                                          <p:attrName>style.color</p:attrName>
                                        </p:attrNameLst>
                                      </p:cBhvr>
                                      <p:by>
                                        <p:hsl h="7200000" s="0" l="0"/>
                                      </p:by>
                                    </p:animClr>
                                    <p:animClr clrSpc="hsl" dir="cw">
                                      <p:cBhvr>
                                        <p:cTn id="119" dur="500" fill="hold"/>
                                        <p:tgtEl>
                                          <p:spTgt spid="12"/>
                                        </p:tgtEl>
                                        <p:attrNameLst>
                                          <p:attrName>fillcolor</p:attrName>
                                        </p:attrNameLst>
                                      </p:cBhvr>
                                      <p:by>
                                        <p:hsl h="7200000" s="0" l="0"/>
                                      </p:by>
                                    </p:animClr>
                                    <p:animClr clrSpc="hsl" dir="cw">
                                      <p:cBhvr>
                                        <p:cTn id="120" dur="500" fill="hold"/>
                                        <p:tgtEl>
                                          <p:spTgt spid="12"/>
                                        </p:tgtEl>
                                        <p:attrNameLst>
                                          <p:attrName>stroke.color</p:attrName>
                                        </p:attrNameLst>
                                      </p:cBhvr>
                                      <p:by>
                                        <p:hsl h="7200000" s="0" l="0"/>
                                      </p:by>
                                    </p:animClr>
                                    <p:set>
                                      <p:cBhvr>
                                        <p:cTn id="121" dur="500" fill="hold"/>
                                        <p:tgtEl>
                                          <p:spTgt spid="12"/>
                                        </p:tgtEl>
                                        <p:attrNameLst>
                                          <p:attrName>fill.type</p:attrName>
                                        </p:attrNameLst>
                                      </p:cBhvr>
                                      <p:to>
                                        <p:strVal val="solid"/>
                                      </p:to>
                                    </p:set>
                                  </p:childTnLst>
                                </p:cTn>
                              </p:par>
                              <p:par>
                                <p:cTn id="122" presetID="1" presetClass="entr" presetSubtype="0" fill="hold" nodeType="withEffect">
                                  <p:stCondLst>
                                    <p:cond delay="0"/>
                                  </p:stCondLst>
                                  <p:childTnLst>
                                    <p:set>
                                      <p:cBhvr>
                                        <p:cTn id="123" dur="1" fill="hold">
                                          <p:stCondLst>
                                            <p:cond delay="0"/>
                                          </p:stCondLst>
                                        </p:cTn>
                                        <p:tgtEl>
                                          <p:spTgt spid="1028"/>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5"/>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6147"/>
                                        </p:tgtEl>
                                        <p:attrNameLst>
                                          <p:attrName>style.visibility</p:attrName>
                                        </p:attrNameLst>
                                      </p:cBhvr>
                                      <p:to>
                                        <p:strVal val="visible"/>
                                      </p:to>
                                    </p:set>
                                  </p:childTnLst>
                                </p:cTn>
                              </p:par>
                              <p:par>
                                <p:cTn id="128" presetID="32" presetClass="emph" presetSubtype="0" repeatCount="indefinite" fill="hold" nodeType="withEffect">
                                  <p:stCondLst>
                                    <p:cond delay="0"/>
                                  </p:stCondLst>
                                  <p:childTnLst>
                                    <p:animRot by="120000">
                                      <p:cBhvr>
                                        <p:cTn id="129" dur="100" fill="hold">
                                          <p:stCondLst>
                                            <p:cond delay="0"/>
                                          </p:stCondLst>
                                        </p:cTn>
                                        <p:tgtEl>
                                          <p:spTgt spid="6147"/>
                                        </p:tgtEl>
                                        <p:attrNameLst>
                                          <p:attrName>r</p:attrName>
                                        </p:attrNameLst>
                                      </p:cBhvr>
                                    </p:animRot>
                                    <p:animRot by="-240000">
                                      <p:cBhvr>
                                        <p:cTn id="130" dur="200" fill="hold">
                                          <p:stCondLst>
                                            <p:cond delay="200"/>
                                          </p:stCondLst>
                                        </p:cTn>
                                        <p:tgtEl>
                                          <p:spTgt spid="6147"/>
                                        </p:tgtEl>
                                        <p:attrNameLst>
                                          <p:attrName>r</p:attrName>
                                        </p:attrNameLst>
                                      </p:cBhvr>
                                    </p:animRot>
                                    <p:animRot by="240000">
                                      <p:cBhvr>
                                        <p:cTn id="131" dur="200" fill="hold">
                                          <p:stCondLst>
                                            <p:cond delay="400"/>
                                          </p:stCondLst>
                                        </p:cTn>
                                        <p:tgtEl>
                                          <p:spTgt spid="6147"/>
                                        </p:tgtEl>
                                        <p:attrNameLst>
                                          <p:attrName>r</p:attrName>
                                        </p:attrNameLst>
                                      </p:cBhvr>
                                    </p:animRot>
                                    <p:animRot by="-240000">
                                      <p:cBhvr>
                                        <p:cTn id="132" dur="200" fill="hold">
                                          <p:stCondLst>
                                            <p:cond delay="600"/>
                                          </p:stCondLst>
                                        </p:cTn>
                                        <p:tgtEl>
                                          <p:spTgt spid="6147"/>
                                        </p:tgtEl>
                                        <p:attrNameLst>
                                          <p:attrName>r</p:attrName>
                                        </p:attrNameLst>
                                      </p:cBhvr>
                                    </p:animRot>
                                    <p:animRot by="120000">
                                      <p:cBhvr>
                                        <p:cTn id="133" dur="200" fill="hold">
                                          <p:stCondLst>
                                            <p:cond delay="800"/>
                                          </p:stCondLst>
                                        </p:cTn>
                                        <p:tgtEl>
                                          <p:spTgt spid="6147"/>
                                        </p:tgtEl>
                                        <p:attrNameLst>
                                          <p:attrName>r</p:attrName>
                                        </p:attrNameLst>
                                      </p:cBhvr>
                                    </p:animRot>
                                  </p:childTnLst>
                                </p:cTn>
                              </p:par>
                              <p:par>
                                <p:cTn id="134" presetID="32" presetClass="emph" presetSubtype="0" repeatCount="indefinite" fill="hold" grpId="1" nodeType="withEffect">
                                  <p:stCondLst>
                                    <p:cond delay="0"/>
                                  </p:stCondLst>
                                  <p:childTnLst>
                                    <p:animRot by="120000">
                                      <p:cBhvr>
                                        <p:cTn id="135" dur="100" fill="hold">
                                          <p:stCondLst>
                                            <p:cond delay="0"/>
                                          </p:stCondLst>
                                        </p:cTn>
                                        <p:tgtEl>
                                          <p:spTgt spid="5"/>
                                        </p:tgtEl>
                                        <p:attrNameLst>
                                          <p:attrName>r</p:attrName>
                                        </p:attrNameLst>
                                      </p:cBhvr>
                                    </p:animRot>
                                    <p:animRot by="-240000">
                                      <p:cBhvr>
                                        <p:cTn id="136" dur="200" fill="hold">
                                          <p:stCondLst>
                                            <p:cond delay="200"/>
                                          </p:stCondLst>
                                        </p:cTn>
                                        <p:tgtEl>
                                          <p:spTgt spid="5"/>
                                        </p:tgtEl>
                                        <p:attrNameLst>
                                          <p:attrName>r</p:attrName>
                                        </p:attrNameLst>
                                      </p:cBhvr>
                                    </p:animRot>
                                    <p:animRot by="240000">
                                      <p:cBhvr>
                                        <p:cTn id="137" dur="200" fill="hold">
                                          <p:stCondLst>
                                            <p:cond delay="400"/>
                                          </p:stCondLst>
                                        </p:cTn>
                                        <p:tgtEl>
                                          <p:spTgt spid="5"/>
                                        </p:tgtEl>
                                        <p:attrNameLst>
                                          <p:attrName>r</p:attrName>
                                        </p:attrNameLst>
                                      </p:cBhvr>
                                    </p:animRot>
                                    <p:animRot by="-240000">
                                      <p:cBhvr>
                                        <p:cTn id="138" dur="200" fill="hold">
                                          <p:stCondLst>
                                            <p:cond delay="600"/>
                                          </p:stCondLst>
                                        </p:cTn>
                                        <p:tgtEl>
                                          <p:spTgt spid="5"/>
                                        </p:tgtEl>
                                        <p:attrNameLst>
                                          <p:attrName>r</p:attrName>
                                        </p:attrNameLst>
                                      </p:cBhvr>
                                    </p:animRot>
                                    <p:animRot by="120000">
                                      <p:cBhvr>
                                        <p:cTn id="139" dur="200" fill="hold">
                                          <p:stCondLst>
                                            <p:cond delay="800"/>
                                          </p:stCondLst>
                                        </p:cTn>
                                        <p:tgtEl>
                                          <p:spTgt spid="5"/>
                                        </p:tgtEl>
                                        <p:attrNameLst>
                                          <p:attrName>r</p:attrName>
                                        </p:attrNameLst>
                                      </p:cBhvr>
                                    </p:animRot>
                                  </p:childTnLst>
                                </p:cTn>
                              </p:par>
                              <p:par>
                                <p:cTn id="140" presetID="32" presetClass="emph" presetSubtype="0" repeatCount="indefinite" fill="hold" nodeType="withEffect">
                                  <p:stCondLst>
                                    <p:cond delay="0"/>
                                  </p:stCondLst>
                                  <p:childTnLst>
                                    <p:animRot by="120000">
                                      <p:cBhvr>
                                        <p:cTn id="141" dur="300" fill="hold">
                                          <p:stCondLst>
                                            <p:cond delay="0"/>
                                          </p:stCondLst>
                                        </p:cTn>
                                        <p:tgtEl>
                                          <p:spTgt spid="1028"/>
                                        </p:tgtEl>
                                        <p:attrNameLst>
                                          <p:attrName>r</p:attrName>
                                        </p:attrNameLst>
                                      </p:cBhvr>
                                    </p:animRot>
                                    <p:animRot by="-240000">
                                      <p:cBhvr>
                                        <p:cTn id="142" dur="600" fill="hold">
                                          <p:stCondLst>
                                            <p:cond delay="600"/>
                                          </p:stCondLst>
                                        </p:cTn>
                                        <p:tgtEl>
                                          <p:spTgt spid="1028"/>
                                        </p:tgtEl>
                                        <p:attrNameLst>
                                          <p:attrName>r</p:attrName>
                                        </p:attrNameLst>
                                      </p:cBhvr>
                                    </p:animRot>
                                    <p:animRot by="240000">
                                      <p:cBhvr>
                                        <p:cTn id="143" dur="600" fill="hold">
                                          <p:stCondLst>
                                            <p:cond delay="1200"/>
                                          </p:stCondLst>
                                        </p:cTn>
                                        <p:tgtEl>
                                          <p:spTgt spid="1028"/>
                                        </p:tgtEl>
                                        <p:attrNameLst>
                                          <p:attrName>r</p:attrName>
                                        </p:attrNameLst>
                                      </p:cBhvr>
                                    </p:animRot>
                                    <p:animRot by="-240000">
                                      <p:cBhvr>
                                        <p:cTn id="144" dur="600" fill="hold">
                                          <p:stCondLst>
                                            <p:cond delay="1800"/>
                                          </p:stCondLst>
                                        </p:cTn>
                                        <p:tgtEl>
                                          <p:spTgt spid="1028"/>
                                        </p:tgtEl>
                                        <p:attrNameLst>
                                          <p:attrName>r</p:attrName>
                                        </p:attrNameLst>
                                      </p:cBhvr>
                                    </p:animRot>
                                    <p:animRot by="120000">
                                      <p:cBhvr>
                                        <p:cTn id="145" dur="600" fill="hold">
                                          <p:stCondLst>
                                            <p:cond delay="2400"/>
                                          </p:stCondLst>
                                        </p:cTn>
                                        <p:tgtEl>
                                          <p:spTgt spid="1028"/>
                                        </p:tgtEl>
                                        <p:attrNameLst>
                                          <p:attrName>r</p:attrName>
                                        </p:attrNameLst>
                                      </p:cBhvr>
                                    </p:animRot>
                                  </p:childTnLst>
                                </p:cTn>
                              </p:par>
                            </p:childTnLst>
                          </p:cTn>
                        </p:par>
                      </p:childTnLst>
                    </p:cTn>
                  </p:par>
                </p:childTnLst>
              </p:cTn>
              <p:nextCondLst>
                <p:cond evt="onClick" delay="0">
                  <p:tgtEl>
                    <p:spTgt spid="12"/>
                  </p:tgtEl>
                </p:cond>
              </p:nextCondLst>
            </p:seq>
            <p:audio>
              <p:cMediaNode vol="80000">
                <p:cTn id="146" fill="hold" display="0">
                  <p:stCondLst>
                    <p:cond delay="indefinite"/>
                  </p:stCondLst>
                  <p:endCondLst>
                    <p:cond evt="onStopAudio" delay="0">
                      <p:tgtEl>
                        <p:sldTgt/>
                      </p:tgtEl>
                    </p:cond>
                  </p:endCondLst>
                </p:cTn>
                <p:tgtEl>
                  <p:spTgt spid="50"/>
                </p:tgtEl>
              </p:cMediaNode>
            </p:audio>
          </p:childTnLst>
        </p:cTn>
      </p:par>
    </p:tnLst>
    <p:bldLst>
      <p:bldP spid="12" grpId="0" animBg="1"/>
      <p:bldP spid="12" grpId="1" animBg="1"/>
      <p:bldP spid="15" grpId="0" animBg="1"/>
      <p:bldP spid="15" grpId="1" animBg="1"/>
      <p:bldP spid="5" grpId="0" animBg="1"/>
      <p:bldP spid="5" grpId="1" animBg="1"/>
      <p:bldP spid="24" grpId="0" animBg="1"/>
      <p:bldP spid="24" grpId="1" animBg="1"/>
      <p:bldP spid="4" grpId="0" animBg="1"/>
      <p:bldP spid="13" grpId="0" animBg="1"/>
      <p:bldP spid="14" grpId="0" animBg="1"/>
      <p:bldP spid="51" grpId="0" animBg="1"/>
      <p:bldP spid="52" grpId="0" animBg="1"/>
      <p:bldP spid="53" grpId="0" animBg="1"/>
      <p:bldP spid="54" grpId="0" animBg="1"/>
      <p:bldP spid="55" grpId="0" animBg="1"/>
      <p:bldP spid="56" grpId="0" animBg="1"/>
      <p:bldP spid="57" grpId="0" animBg="1"/>
      <p:bldP spid="5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3543524" cy="797973"/>
            <a:chOff x="237365" y="145924"/>
            <a:chExt cx="3543524" cy="797973"/>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3430509" cy="797973"/>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2</a:t>
                </a: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3" y="224434"/>
              <a:ext cx="266888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lang="en-US" altLang="en-US" sz="3400" b="1" dirty="0">
                  <a:solidFill>
                    <a:srgbClr val="FF0000"/>
                  </a:solidFill>
                  <a:latin typeface="Cambria" panose="02040503050406030204" pitchFamily="18" charset="0"/>
                  <a:ea typeface="Cambria" panose="02040503050406030204" pitchFamily="18" charset="0"/>
                  <a:cs typeface="Baloo 2" pitchFamily="2" charset="0"/>
                </a:rPr>
                <a:t>Đ, S?</a:t>
              </a:r>
              <a:endParaRPr kumimoji="0" lang="vi-VN" altLang="en-US" sz="3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Baloo 2" pitchFamily="2" charset="0"/>
              </a:endParaRPr>
            </a:p>
          </p:txBody>
        </p:sp>
      </p:grpSp>
      <p:grpSp>
        <p:nvGrpSpPr>
          <p:cNvPr id="21" name="Group 20">
            <a:extLst>
              <a:ext uri="{FF2B5EF4-FFF2-40B4-BE49-F238E27FC236}">
                <a16:creationId xmlns:a16="http://schemas.microsoft.com/office/drawing/2014/main" id="{25830831-659E-682A-54B0-7C179CB2F57B}"/>
              </a:ext>
            </a:extLst>
          </p:cNvPr>
          <p:cNvGrpSpPr/>
          <p:nvPr/>
        </p:nvGrpSpPr>
        <p:grpSpPr>
          <a:xfrm>
            <a:off x="513710" y="1438383"/>
            <a:ext cx="4787756" cy="1930689"/>
            <a:chOff x="513710" y="1438383"/>
            <a:chExt cx="4787756" cy="1930689"/>
          </a:xfrm>
        </p:grpSpPr>
        <p:sp>
          <p:nvSpPr>
            <p:cNvPr id="3" name="TextBox 2">
              <a:extLst>
                <a:ext uri="{FF2B5EF4-FFF2-40B4-BE49-F238E27FC236}">
                  <a16:creationId xmlns:a16="http://schemas.microsoft.com/office/drawing/2014/main" id="{DF1F44EF-2FA1-69AF-A75C-C9E51B209DF5}"/>
                </a:ext>
              </a:extLst>
            </p:cNvPr>
            <p:cNvSpPr txBox="1"/>
            <p:nvPr/>
          </p:nvSpPr>
          <p:spPr>
            <a:xfrm>
              <a:off x="1243174" y="1582221"/>
              <a:ext cx="3996647" cy="1077218"/>
            </a:xfrm>
            <a:prstGeom prst="rect">
              <a:avLst/>
            </a:prstGeom>
            <a:noFill/>
          </p:spPr>
          <p:txBody>
            <a:bodyPr wrap="square" rtlCol="0">
              <a:spAutoFit/>
            </a:bodyPr>
            <a:lstStyle/>
            <a:p>
              <a:r>
                <a:rPr lang="en-US" sz="3200" dirty="0"/>
                <a:t>298 391 220</a:t>
              </a:r>
            </a:p>
            <a:p>
              <a:r>
                <a:rPr lang="en-US" sz="3200" dirty="0"/>
                <a:t>200 000</a:t>
              </a:r>
            </a:p>
          </p:txBody>
        </p:sp>
        <p:sp>
          <p:nvSpPr>
            <p:cNvPr id="4" name="TextBox 3">
              <a:extLst>
                <a:ext uri="{FF2B5EF4-FFF2-40B4-BE49-F238E27FC236}">
                  <a16:creationId xmlns:a16="http://schemas.microsoft.com/office/drawing/2014/main" id="{C1C92850-8236-E719-45BD-223FAB4A6C9C}"/>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12" name="Straight Connector 11">
              <a:extLst>
                <a:ext uri="{FF2B5EF4-FFF2-40B4-BE49-F238E27FC236}">
                  <a16:creationId xmlns:a16="http://schemas.microsoft.com/office/drawing/2014/main" id="{AE5689BC-B586-9231-405F-E5C3ACA629BF}"/>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A0C82C-D79B-A257-BA5E-DA8A8D479A9C}"/>
                </a:ext>
              </a:extLst>
            </p:cNvPr>
            <p:cNvSpPr txBox="1"/>
            <p:nvPr/>
          </p:nvSpPr>
          <p:spPr>
            <a:xfrm>
              <a:off x="1304819" y="2784297"/>
              <a:ext cx="3996647" cy="584775"/>
            </a:xfrm>
            <a:prstGeom prst="rect">
              <a:avLst/>
            </a:prstGeom>
            <a:noFill/>
          </p:spPr>
          <p:txBody>
            <a:bodyPr wrap="square" rtlCol="0">
              <a:spAutoFit/>
            </a:bodyPr>
            <a:lstStyle/>
            <a:p>
              <a:r>
                <a:rPr lang="en-US" sz="3200" dirty="0"/>
                <a:t>498 391 220</a:t>
              </a:r>
            </a:p>
          </p:txBody>
        </p:sp>
        <p:sp>
          <p:nvSpPr>
            <p:cNvPr id="15" name="TextBox 14">
              <a:extLst>
                <a:ext uri="{FF2B5EF4-FFF2-40B4-BE49-F238E27FC236}">
                  <a16:creationId xmlns:a16="http://schemas.microsoft.com/office/drawing/2014/main" id="{DC3FFC35-4E33-8632-77D7-85EC70C998CF}"/>
                </a:ext>
              </a:extLst>
            </p:cNvPr>
            <p:cNvSpPr txBox="1"/>
            <p:nvPr/>
          </p:nvSpPr>
          <p:spPr>
            <a:xfrm>
              <a:off x="513710" y="1438383"/>
              <a:ext cx="780836" cy="523220"/>
            </a:xfrm>
            <a:prstGeom prst="rect">
              <a:avLst/>
            </a:prstGeom>
            <a:noFill/>
          </p:spPr>
          <p:txBody>
            <a:bodyPr wrap="square" rtlCol="0">
              <a:spAutoFit/>
            </a:bodyPr>
            <a:lstStyle/>
            <a:p>
              <a:r>
                <a:rPr lang="en-US" sz="2800" dirty="0"/>
                <a:t>a)</a:t>
              </a:r>
            </a:p>
          </p:txBody>
        </p:sp>
      </p:grpSp>
      <p:grpSp>
        <p:nvGrpSpPr>
          <p:cNvPr id="23" name="Group 22">
            <a:extLst>
              <a:ext uri="{FF2B5EF4-FFF2-40B4-BE49-F238E27FC236}">
                <a16:creationId xmlns:a16="http://schemas.microsoft.com/office/drawing/2014/main" id="{B530F645-56B7-8ECB-7F24-A2AE1CC62039}"/>
              </a:ext>
            </a:extLst>
          </p:cNvPr>
          <p:cNvGrpSpPr/>
          <p:nvPr/>
        </p:nvGrpSpPr>
        <p:grpSpPr>
          <a:xfrm>
            <a:off x="6236415" y="1428109"/>
            <a:ext cx="4818578" cy="1910141"/>
            <a:chOff x="513710" y="1438383"/>
            <a:chExt cx="4818578" cy="1910141"/>
          </a:xfrm>
        </p:grpSpPr>
        <p:sp>
          <p:nvSpPr>
            <p:cNvPr id="24" name="TextBox 23">
              <a:extLst>
                <a:ext uri="{FF2B5EF4-FFF2-40B4-BE49-F238E27FC236}">
                  <a16:creationId xmlns:a16="http://schemas.microsoft.com/office/drawing/2014/main" id="{9BF75811-D608-E7BA-487A-1207AC4EAF64}"/>
                </a:ext>
              </a:extLst>
            </p:cNvPr>
            <p:cNvSpPr txBox="1"/>
            <p:nvPr/>
          </p:nvSpPr>
          <p:spPr>
            <a:xfrm>
              <a:off x="1243174" y="1582221"/>
              <a:ext cx="3996647" cy="1077218"/>
            </a:xfrm>
            <a:prstGeom prst="rect">
              <a:avLst/>
            </a:prstGeom>
            <a:noFill/>
          </p:spPr>
          <p:txBody>
            <a:bodyPr wrap="square" rtlCol="0">
              <a:spAutoFit/>
            </a:bodyPr>
            <a:lstStyle/>
            <a:p>
              <a:r>
                <a:rPr lang="en-US" sz="3200" dirty="0"/>
                <a:t>8 685 920</a:t>
              </a:r>
            </a:p>
            <a:p>
              <a:r>
                <a:rPr lang="en-US" sz="3200" dirty="0"/>
                <a:t>   685 920</a:t>
              </a:r>
            </a:p>
          </p:txBody>
        </p:sp>
        <p:sp>
          <p:nvSpPr>
            <p:cNvPr id="25" name="TextBox 24">
              <a:extLst>
                <a:ext uri="{FF2B5EF4-FFF2-40B4-BE49-F238E27FC236}">
                  <a16:creationId xmlns:a16="http://schemas.microsoft.com/office/drawing/2014/main" id="{96C88DB0-9312-B2B4-26AF-F30285FA6F29}"/>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27" name="Straight Connector 26">
              <a:extLst>
                <a:ext uri="{FF2B5EF4-FFF2-40B4-BE49-F238E27FC236}">
                  <a16:creationId xmlns:a16="http://schemas.microsoft.com/office/drawing/2014/main" id="{D4DA351C-6778-1977-F776-1317DFE2948C}"/>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E0C75A3B-2320-7493-60FC-F9C4441A3841}"/>
                </a:ext>
              </a:extLst>
            </p:cNvPr>
            <p:cNvSpPr txBox="1"/>
            <p:nvPr/>
          </p:nvSpPr>
          <p:spPr>
            <a:xfrm>
              <a:off x="1335641" y="2763749"/>
              <a:ext cx="3996647" cy="584775"/>
            </a:xfrm>
            <a:prstGeom prst="rect">
              <a:avLst/>
            </a:prstGeom>
            <a:noFill/>
          </p:spPr>
          <p:txBody>
            <a:bodyPr wrap="square" rtlCol="0">
              <a:spAutoFit/>
            </a:bodyPr>
            <a:lstStyle/>
            <a:p>
              <a:r>
                <a:rPr lang="en-US" sz="3200" dirty="0"/>
                <a:t>8 000 000</a:t>
              </a:r>
            </a:p>
          </p:txBody>
        </p:sp>
        <p:sp>
          <p:nvSpPr>
            <p:cNvPr id="29" name="TextBox 28">
              <a:extLst>
                <a:ext uri="{FF2B5EF4-FFF2-40B4-BE49-F238E27FC236}">
                  <a16:creationId xmlns:a16="http://schemas.microsoft.com/office/drawing/2014/main" id="{D852C5E3-8DDB-B057-0712-515B12181574}"/>
                </a:ext>
              </a:extLst>
            </p:cNvPr>
            <p:cNvSpPr txBox="1"/>
            <p:nvPr/>
          </p:nvSpPr>
          <p:spPr>
            <a:xfrm>
              <a:off x="513710" y="1438383"/>
              <a:ext cx="780836" cy="523220"/>
            </a:xfrm>
            <a:prstGeom prst="rect">
              <a:avLst/>
            </a:prstGeom>
            <a:noFill/>
          </p:spPr>
          <p:txBody>
            <a:bodyPr wrap="square" rtlCol="0">
              <a:spAutoFit/>
            </a:bodyPr>
            <a:lstStyle/>
            <a:p>
              <a:r>
                <a:rPr lang="en-US" sz="2800" dirty="0"/>
                <a:t>b)</a:t>
              </a:r>
            </a:p>
          </p:txBody>
        </p:sp>
      </p:grpSp>
      <p:grpSp>
        <p:nvGrpSpPr>
          <p:cNvPr id="38" name="Group 37">
            <a:extLst>
              <a:ext uri="{FF2B5EF4-FFF2-40B4-BE49-F238E27FC236}">
                <a16:creationId xmlns:a16="http://schemas.microsoft.com/office/drawing/2014/main" id="{FCC45F94-F41B-D99A-B7BF-BF37494BBEDC}"/>
              </a:ext>
            </a:extLst>
          </p:cNvPr>
          <p:cNvGrpSpPr/>
          <p:nvPr/>
        </p:nvGrpSpPr>
        <p:grpSpPr>
          <a:xfrm>
            <a:off x="565080" y="3945277"/>
            <a:ext cx="4726111" cy="1899867"/>
            <a:chOff x="513710" y="1438383"/>
            <a:chExt cx="4726111" cy="1899867"/>
          </a:xfrm>
        </p:grpSpPr>
        <p:sp>
          <p:nvSpPr>
            <p:cNvPr id="39" name="TextBox 38">
              <a:extLst>
                <a:ext uri="{FF2B5EF4-FFF2-40B4-BE49-F238E27FC236}">
                  <a16:creationId xmlns:a16="http://schemas.microsoft.com/office/drawing/2014/main" id="{879F7258-E5AA-1257-A5D4-773C7724076E}"/>
                </a:ext>
              </a:extLst>
            </p:cNvPr>
            <p:cNvSpPr txBox="1"/>
            <p:nvPr/>
          </p:nvSpPr>
          <p:spPr>
            <a:xfrm>
              <a:off x="1243174" y="1582221"/>
              <a:ext cx="3996647" cy="1077218"/>
            </a:xfrm>
            <a:prstGeom prst="rect">
              <a:avLst/>
            </a:prstGeom>
            <a:noFill/>
          </p:spPr>
          <p:txBody>
            <a:bodyPr wrap="square" rtlCol="0">
              <a:spAutoFit/>
            </a:bodyPr>
            <a:lstStyle/>
            <a:p>
              <a:r>
                <a:rPr lang="en-US" sz="3200" dirty="0"/>
                <a:t>3 123 000</a:t>
              </a:r>
            </a:p>
            <a:p>
              <a:r>
                <a:rPr lang="en-US" sz="3200" dirty="0"/>
                <a:t>   209 000</a:t>
              </a:r>
            </a:p>
          </p:txBody>
        </p:sp>
        <p:sp>
          <p:nvSpPr>
            <p:cNvPr id="40" name="TextBox 39">
              <a:extLst>
                <a:ext uri="{FF2B5EF4-FFF2-40B4-BE49-F238E27FC236}">
                  <a16:creationId xmlns:a16="http://schemas.microsoft.com/office/drawing/2014/main" id="{70DE3C08-2DB4-0377-5E54-D34CF78ECD30}"/>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42" name="Straight Connector 41">
              <a:extLst>
                <a:ext uri="{FF2B5EF4-FFF2-40B4-BE49-F238E27FC236}">
                  <a16:creationId xmlns:a16="http://schemas.microsoft.com/office/drawing/2014/main" id="{855B6E01-C167-8AF2-2A09-4AE0829529D2}"/>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0F0B0D09-88F7-1C79-D7A0-883756F1338E}"/>
                </a:ext>
              </a:extLst>
            </p:cNvPr>
            <p:cNvSpPr txBox="1"/>
            <p:nvPr/>
          </p:nvSpPr>
          <p:spPr>
            <a:xfrm>
              <a:off x="1243173" y="2753475"/>
              <a:ext cx="3996647" cy="584775"/>
            </a:xfrm>
            <a:prstGeom prst="rect">
              <a:avLst/>
            </a:prstGeom>
            <a:noFill/>
          </p:spPr>
          <p:txBody>
            <a:bodyPr wrap="square" rtlCol="0">
              <a:spAutoFit/>
            </a:bodyPr>
            <a:lstStyle/>
            <a:p>
              <a:r>
                <a:rPr lang="en-US" sz="3200" dirty="0"/>
                <a:t>3 126 000</a:t>
              </a:r>
            </a:p>
          </p:txBody>
        </p:sp>
        <p:sp>
          <p:nvSpPr>
            <p:cNvPr id="44" name="TextBox 43">
              <a:extLst>
                <a:ext uri="{FF2B5EF4-FFF2-40B4-BE49-F238E27FC236}">
                  <a16:creationId xmlns:a16="http://schemas.microsoft.com/office/drawing/2014/main" id="{E06F85FC-3713-96AC-D8DE-880ECD0A27C5}"/>
                </a:ext>
              </a:extLst>
            </p:cNvPr>
            <p:cNvSpPr txBox="1"/>
            <p:nvPr/>
          </p:nvSpPr>
          <p:spPr>
            <a:xfrm>
              <a:off x="513710" y="1438383"/>
              <a:ext cx="780836" cy="523220"/>
            </a:xfrm>
            <a:prstGeom prst="rect">
              <a:avLst/>
            </a:prstGeom>
            <a:noFill/>
          </p:spPr>
          <p:txBody>
            <a:bodyPr wrap="square" rtlCol="0">
              <a:spAutoFit/>
            </a:bodyPr>
            <a:lstStyle/>
            <a:p>
              <a:r>
                <a:rPr lang="en-US" sz="2800" dirty="0"/>
                <a:t>c)</a:t>
              </a:r>
            </a:p>
          </p:txBody>
        </p:sp>
      </p:grpSp>
      <p:grpSp>
        <p:nvGrpSpPr>
          <p:cNvPr id="48" name="Group 47">
            <a:extLst>
              <a:ext uri="{FF2B5EF4-FFF2-40B4-BE49-F238E27FC236}">
                <a16:creationId xmlns:a16="http://schemas.microsoft.com/office/drawing/2014/main" id="{AF3C45D9-617A-0913-92F5-6E08A2439625}"/>
              </a:ext>
            </a:extLst>
          </p:cNvPr>
          <p:cNvGrpSpPr/>
          <p:nvPr/>
        </p:nvGrpSpPr>
        <p:grpSpPr>
          <a:xfrm>
            <a:off x="6195318" y="3863084"/>
            <a:ext cx="4787756" cy="1930689"/>
            <a:chOff x="513710" y="1438383"/>
            <a:chExt cx="4787756" cy="1930689"/>
          </a:xfrm>
        </p:grpSpPr>
        <p:sp>
          <p:nvSpPr>
            <p:cNvPr id="49" name="TextBox 48">
              <a:extLst>
                <a:ext uri="{FF2B5EF4-FFF2-40B4-BE49-F238E27FC236}">
                  <a16:creationId xmlns:a16="http://schemas.microsoft.com/office/drawing/2014/main" id="{7C9CE08E-C8EA-668D-4A36-BB0D30F73F48}"/>
                </a:ext>
              </a:extLst>
            </p:cNvPr>
            <p:cNvSpPr txBox="1"/>
            <p:nvPr/>
          </p:nvSpPr>
          <p:spPr>
            <a:xfrm>
              <a:off x="1243174" y="1582221"/>
              <a:ext cx="3996647" cy="1077218"/>
            </a:xfrm>
            <a:prstGeom prst="rect">
              <a:avLst/>
            </a:prstGeom>
            <a:noFill/>
          </p:spPr>
          <p:txBody>
            <a:bodyPr wrap="square" rtlCol="0">
              <a:spAutoFit/>
            </a:bodyPr>
            <a:lstStyle/>
            <a:p>
              <a:r>
                <a:rPr lang="en-US" sz="3200" dirty="0"/>
                <a:t>83 881 329</a:t>
              </a:r>
            </a:p>
            <a:p>
              <a:r>
                <a:rPr lang="en-US" sz="3200" dirty="0"/>
                <a:t>     109 452</a:t>
              </a:r>
            </a:p>
          </p:txBody>
        </p:sp>
        <p:sp>
          <p:nvSpPr>
            <p:cNvPr id="51" name="TextBox 50">
              <a:extLst>
                <a:ext uri="{FF2B5EF4-FFF2-40B4-BE49-F238E27FC236}">
                  <a16:creationId xmlns:a16="http://schemas.microsoft.com/office/drawing/2014/main" id="{6E3C9626-C8A5-3C61-CCB7-B68892099912}"/>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52" name="Straight Connector 51">
              <a:extLst>
                <a:ext uri="{FF2B5EF4-FFF2-40B4-BE49-F238E27FC236}">
                  <a16:creationId xmlns:a16="http://schemas.microsoft.com/office/drawing/2014/main" id="{C358ED8C-91DB-6DA9-5A17-1BE4F4340ACF}"/>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9C38E331-2C85-2FDF-3E7F-21FEDD0DDABD}"/>
                </a:ext>
              </a:extLst>
            </p:cNvPr>
            <p:cNvSpPr txBox="1"/>
            <p:nvPr/>
          </p:nvSpPr>
          <p:spPr>
            <a:xfrm>
              <a:off x="1304819" y="2784297"/>
              <a:ext cx="3996647" cy="584775"/>
            </a:xfrm>
            <a:prstGeom prst="rect">
              <a:avLst/>
            </a:prstGeom>
            <a:noFill/>
          </p:spPr>
          <p:txBody>
            <a:bodyPr wrap="square" rtlCol="0">
              <a:spAutoFit/>
            </a:bodyPr>
            <a:lstStyle/>
            <a:p>
              <a:r>
                <a:rPr lang="en-US" sz="3200" dirty="0"/>
                <a:t>83 990 781</a:t>
              </a:r>
            </a:p>
          </p:txBody>
        </p:sp>
        <p:sp>
          <p:nvSpPr>
            <p:cNvPr id="56" name="TextBox 55">
              <a:extLst>
                <a:ext uri="{FF2B5EF4-FFF2-40B4-BE49-F238E27FC236}">
                  <a16:creationId xmlns:a16="http://schemas.microsoft.com/office/drawing/2014/main" id="{C2DF72A7-A7F0-A2F6-DB2B-BD256AF8D418}"/>
                </a:ext>
              </a:extLst>
            </p:cNvPr>
            <p:cNvSpPr txBox="1"/>
            <p:nvPr/>
          </p:nvSpPr>
          <p:spPr>
            <a:xfrm>
              <a:off x="513710" y="1438383"/>
              <a:ext cx="780836" cy="523220"/>
            </a:xfrm>
            <a:prstGeom prst="rect">
              <a:avLst/>
            </a:prstGeom>
            <a:noFill/>
          </p:spPr>
          <p:txBody>
            <a:bodyPr wrap="square" rtlCol="0">
              <a:spAutoFit/>
            </a:bodyPr>
            <a:lstStyle/>
            <a:p>
              <a:r>
                <a:rPr lang="en-US" sz="2800" dirty="0"/>
                <a:t>d)</a:t>
              </a:r>
            </a:p>
          </p:txBody>
        </p:sp>
      </p:grpSp>
      <p:sp>
        <p:nvSpPr>
          <p:cNvPr id="58" name="Rectangle: Rounded Corners 57">
            <a:extLst>
              <a:ext uri="{FF2B5EF4-FFF2-40B4-BE49-F238E27FC236}">
                <a16:creationId xmlns:a16="http://schemas.microsoft.com/office/drawing/2014/main" id="{F2B8439E-F5E0-AC2C-343E-4E1D83EAD400}"/>
              </a:ext>
            </a:extLst>
          </p:cNvPr>
          <p:cNvSpPr/>
          <p:nvPr/>
        </p:nvSpPr>
        <p:spPr>
          <a:xfrm>
            <a:off x="3832261" y="2753474"/>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59" name="Rectangle: Rounded Corners 58">
            <a:extLst>
              <a:ext uri="{FF2B5EF4-FFF2-40B4-BE49-F238E27FC236}">
                <a16:creationId xmlns:a16="http://schemas.microsoft.com/office/drawing/2014/main" id="{6221A5DD-5099-1539-8D96-7A0F4EB2B5A1}"/>
              </a:ext>
            </a:extLst>
          </p:cNvPr>
          <p:cNvSpPr/>
          <p:nvPr/>
        </p:nvSpPr>
        <p:spPr>
          <a:xfrm>
            <a:off x="9616611" y="2486346"/>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60" name="Rectangle: Rounded Corners 59">
            <a:extLst>
              <a:ext uri="{FF2B5EF4-FFF2-40B4-BE49-F238E27FC236}">
                <a16:creationId xmlns:a16="http://schemas.microsoft.com/office/drawing/2014/main" id="{DCD13DB0-A2FD-6065-6DD6-1C040B9B08B2}"/>
              </a:ext>
            </a:extLst>
          </p:cNvPr>
          <p:cNvSpPr/>
          <p:nvPr/>
        </p:nvSpPr>
        <p:spPr>
          <a:xfrm>
            <a:off x="3996647" y="4941870"/>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61" name="Rectangle: Rounded Corners 60">
            <a:extLst>
              <a:ext uri="{FF2B5EF4-FFF2-40B4-BE49-F238E27FC236}">
                <a16:creationId xmlns:a16="http://schemas.microsoft.com/office/drawing/2014/main" id="{EF490BA8-A718-8532-D986-00F8FB29D299}"/>
              </a:ext>
            </a:extLst>
          </p:cNvPr>
          <p:cNvSpPr/>
          <p:nvPr/>
        </p:nvSpPr>
        <p:spPr>
          <a:xfrm>
            <a:off x="9709079" y="4849402"/>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62" name="Rectangle: Rounded Corners 61">
            <a:extLst>
              <a:ext uri="{FF2B5EF4-FFF2-40B4-BE49-F238E27FC236}">
                <a16:creationId xmlns:a16="http://schemas.microsoft.com/office/drawing/2014/main" id="{4A9BB8A1-113C-6BEA-9BB0-7AAB1D4C9EB8}"/>
              </a:ext>
            </a:extLst>
          </p:cNvPr>
          <p:cNvSpPr/>
          <p:nvPr/>
        </p:nvSpPr>
        <p:spPr>
          <a:xfrm>
            <a:off x="3830549" y="2751762"/>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S</a:t>
            </a:r>
          </a:p>
        </p:txBody>
      </p:sp>
      <p:sp>
        <p:nvSpPr>
          <p:cNvPr id="63" name="Rectangle: Rounded Corners 62">
            <a:extLst>
              <a:ext uri="{FF2B5EF4-FFF2-40B4-BE49-F238E27FC236}">
                <a16:creationId xmlns:a16="http://schemas.microsoft.com/office/drawing/2014/main" id="{7D844C86-BEC7-2EAA-58AE-6BD4BDC0E2A0}"/>
              </a:ext>
            </a:extLst>
          </p:cNvPr>
          <p:cNvSpPr/>
          <p:nvPr/>
        </p:nvSpPr>
        <p:spPr>
          <a:xfrm>
            <a:off x="1335640" y="2137025"/>
            <a:ext cx="2424702" cy="493159"/>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     200 000</a:t>
            </a:r>
          </a:p>
        </p:txBody>
      </p:sp>
      <p:sp>
        <p:nvSpPr>
          <p:cNvPr id="64" name="Rectangle: Rounded Corners 63">
            <a:extLst>
              <a:ext uri="{FF2B5EF4-FFF2-40B4-BE49-F238E27FC236}">
                <a16:creationId xmlns:a16="http://schemas.microsoft.com/office/drawing/2014/main" id="{B556240E-B6E2-7875-BFD7-93D8EE2F8278}"/>
              </a:ext>
            </a:extLst>
          </p:cNvPr>
          <p:cNvSpPr/>
          <p:nvPr/>
        </p:nvSpPr>
        <p:spPr>
          <a:xfrm>
            <a:off x="1181527" y="2866490"/>
            <a:ext cx="2619911" cy="493159"/>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298 591 220</a:t>
            </a:r>
          </a:p>
        </p:txBody>
      </p:sp>
      <p:sp>
        <p:nvSpPr>
          <p:cNvPr id="65" name="Rectangle: Rounded Corners 64">
            <a:extLst>
              <a:ext uri="{FF2B5EF4-FFF2-40B4-BE49-F238E27FC236}">
                <a16:creationId xmlns:a16="http://schemas.microsoft.com/office/drawing/2014/main" id="{86455C30-48F3-6A27-2EAD-E475D0EDD061}"/>
              </a:ext>
            </a:extLst>
          </p:cNvPr>
          <p:cNvSpPr/>
          <p:nvPr/>
        </p:nvSpPr>
        <p:spPr>
          <a:xfrm>
            <a:off x="9614900" y="2494908"/>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Đ</a:t>
            </a:r>
          </a:p>
        </p:txBody>
      </p:sp>
      <p:sp>
        <p:nvSpPr>
          <p:cNvPr id="66" name="Rectangle: Rounded Corners 65">
            <a:extLst>
              <a:ext uri="{FF2B5EF4-FFF2-40B4-BE49-F238E27FC236}">
                <a16:creationId xmlns:a16="http://schemas.microsoft.com/office/drawing/2014/main" id="{58D786A4-9453-20BD-C722-0F21DB453295}"/>
              </a:ext>
            </a:extLst>
          </p:cNvPr>
          <p:cNvSpPr/>
          <p:nvPr/>
        </p:nvSpPr>
        <p:spPr>
          <a:xfrm>
            <a:off x="1017141" y="5322013"/>
            <a:ext cx="2619911" cy="493159"/>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2 914 000</a:t>
            </a:r>
          </a:p>
        </p:txBody>
      </p:sp>
      <p:sp>
        <p:nvSpPr>
          <p:cNvPr id="67" name="Rectangle: Rounded Corners 66">
            <a:extLst>
              <a:ext uri="{FF2B5EF4-FFF2-40B4-BE49-F238E27FC236}">
                <a16:creationId xmlns:a16="http://schemas.microsoft.com/office/drawing/2014/main" id="{8775895B-C579-DDF6-A135-249C1E615B15}"/>
              </a:ext>
            </a:extLst>
          </p:cNvPr>
          <p:cNvSpPr/>
          <p:nvPr/>
        </p:nvSpPr>
        <p:spPr>
          <a:xfrm>
            <a:off x="3984661" y="4919609"/>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S</a:t>
            </a:r>
          </a:p>
        </p:txBody>
      </p:sp>
      <p:sp>
        <p:nvSpPr>
          <p:cNvPr id="68" name="Rectangle: Rounded Corners 67">
            <a:extLst>
              <a:ext uri="{FF2B5EF4-FFF2-40B4-BE49-F238E27FC236}">
                <a16:creationId xmlns:a16="http://schemas.microsoft.com/office/drawing/2014/main" id="{390A2000-5EAC-8D29-341C-08278264720F}"/>
              </a:ext>
            </a:extLst>
          </p:cNvPr>
          <p:cNvSpPr/>
          <p:nvPr/>
        </p:nvSpPr>
        <p:spPr>
          <a:xfrm>
            <a:off x="9707368" y="4837416"/>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Đ</a:t>
            </a:r>
          </a:p>
        </p:txBody>
      </p:sp>
    </p:spTree>
    <p:extLst>
      <p:ext uri="{BB962C8B-B14F-4D97-AF65-F5344CB8AC3E}">
        <p14:creationId xmlns:p14="http://schemas.microsoft.com/office/powerpoint/2010/main" val="2158465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11218321" cy="1744521"/>
            <a:chOff x="237365" y="145924"/>
            <a:chExt cx="11218321" cy="1744521"/>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11218321" cy="1744521"/>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3200" b="1" dirty="0">
                    <a:solidFill>
                      <a:srgbClr val="FFFFFF"/>
                    </a:solidFill>
                    <a:latin typeface="Arial"/>
                    <a:ea typeface="Calibri" panose="020F0502020204030204" pitchFamily="34" charset="0"/>
                    <a:cs typeface="Times New Roman" panose="02020603050405020304" pitchFamily="18" charset="0"/>
                  </a:rPr>
                  <a:t>3</a:t>
                </a: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3" y="224434"/>
              <a:ext cx="101279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rPr>
                <a:t>Nhà toán học Lê Văn Thiêm là tiến sĩ toán học đầu tiên của Việt Nam. Em hãy giải ô số bằng cách tính giá trị các biểu thức sau đây để biết được năm sinh của ông.</a:t>
              </a:r>
            </a:p>
          </p:txBody>
        </p:sp>
      </p:grpSp>
      <p:sp>
        <p:nvSpPr>
          <p:cNvPr id="16" name="TextBox 15">
            <a:extLst>
              <a:ext uri="{FF2B5EF4-FFF2-40B4-BE49-F238E27FC236}">
                <a16:creationId xmlns:a16="http://schemas.microsoft.com/office/drawing/2014/main" id="{BA7FB09A-AFE6-A2CC-B0A2-95993307480A}"/>
              </a:ext>
            </a:extLst>
          </p:cNvPr>
          <p:cNvSpPr txBox="1"/>
          <p:nvPr/>
        </p:nvSpPr>
        <p:spPr>
          <a:xfrm>
            <a:off x="6174769" y="3298002"/>
            <a:ext cx="5791200" cy="1815882"/>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999 999 999 + 1</a:t>
            </a:r>
          </a:p>
          <a:p>
            <a:r>
              <a:rPr lang="en-US" sz="2800" dirty="0">
                <a:latin typeface="Cambria" panose="02040503050406030204" pitchFamily="18" charset="0"/>
                <a:ea typeface="Cambria" panose="02040503050406030204" pitchFamily="18" charset="0"/>
              </a:rPr>
              <a:t>82 831 – 82 822</a:t>
            </a:r>
          </a:p>
          <a:p>
            <a:r>
              <a:rPr lang="en-US" sz="2800" dirty="0">
                <a:latin typeface="Cambria" panose="02040503050406030204" pitchFamily="18" charset="0"/>
                <a:ea typeface="Cambria" panose="02040503050406030204" pitchFamily="18" charset="0"/>
              </a:rPr>
              <a:t>36 000 000 + 1 000 000 – 6 000 000</a:t>
            </a:r>
          </a:p>
          <a:p>
            <a:r>
              <a:rPr lang="en-US" sz="2800" dirty="0">
                <a:latin typeface="Cambria" panose="02040503050406030204" pitchFamily="18" charset="0"/>
                <a:ea typeface="Cambria" panose="02040503050406030204" pitchFamily="18" charset="0"/>
              </a:rPr>
              <a:t>24 837 + (739 000 – 39 000)</a:t>
            </a:r>
          </a:p>
        </p:txBody>
      </p:sp>
      <p:pic>
        <p:nvPicPr>
          <p:cNvPr id="18" name="Picture 17">
            <a:extLst>
              <a:ext uri="{FF2B5EF4-FFF2-40B4-BE49-F238E27FC236}">
                <a16:creationId xmlns:a16="http://schemas.microsoft.com/office/drawing/2014/main" id="{00D36299-235D-9A6E-5C16-1B8DC5538230}"/>
              </a:ext>
            </a:extLst>
          </p:cNvPr>
          <p:cNvPicPr>
            <a:picLocks noChangeAspect="1"/>
          </p:cNvPicPr>
          <p:nvPr/>
        </p:nvPicPr>
        <p:blipFill>
          <a:blip r:embed="rId2"/>
          <a:stretch>
            <a:fillRect/>
          </a:stretch>
        </p:blipFill>
        <p:spPr>
          <a:xfrm>
            <a:off x="338833" y="3051855"/>
            <a:ext cx="5794840" cy="2059323"/>
          </a:xfrm>
          <a:prstGeom prst="rect">
            <a:avLst/>
          </a:prstGeom>
        </p:spPr>
      </p:pic>
    </p:spTree>
    <p:extLst>
      <p:ext uri="{BB962C8B-B14F-4D97-AF65-F5344CB8AC3E}">
        <p14:creationId xmlns:p14="http://schemas.microsoft.com/office/powerpoint/2010/main" val="288298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2100470" y="1723910"/>
            <a:ext cx="8060635" cy="3675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等线" panose="020F0502020204030204"/>
              <a:ea typeface="等线" panose="02010600030101010101" pitchFamily="2" charset="-122"/>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1688923" y="825509"/>
            <a:ext cx="4049891" cy="51435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738814" y="825509"/>
            <a:ext cx="4839875" cy="51435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8868366" y="5035484"/>
            <a:ext cx="1001020" cy="81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zh-CN" altLang="en-US" sz="1350">
              <a:solidFill>
                <a:prstClr val="white"/>
              </a:solidFill>
              <a:latin typeface="思源黑体 CN Regular" panose="020B0500000000000000" pitchFamily="34" charset="-122"/>
              <a:ea typeface="思源黑体 CN Regular" panose="020B0500000000000000" pitchFamily="34" charset="-122"/>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438558" y="4648718"/>
            <a:ext cx="1290580" cy="157397"/>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思源黑体 CN Regular" panose="020B0500000000000000" pitchFamily="34" charset="-122"/>
                <a:ea typeface="思源黑体 CN Regular" panose="020B0500000000000000" pitchFamily="34" charset="-122"/>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1" y="1154336"/>
            <a:ext cx="2720589" cy="992981"/>
          </a:xfrm>
          <a:prstGeom prst="rect">
            <a:avLst/>
          </a:prstGeom>
        </p:spPr>
      </p:pic>
      <p:pic>
        <p:nvPicPr>
          <p:cNvPr id="4" name="Picture 3"/>
          <p:cNvPicPr>
            <a:picLocks noChangeAspect="1"/>
          </p:cNvPicPr>
          <p:nvPr/>
        </p:nvPicPr>
        <p:blipFill>
          <a:blip r:embed="rId5"/>
          <a:stretch>
            <a:fillRect/>
          </a:stretch>
        </p:blipFill>
        <p:spPr>
          <a:xfrm>
            <a:off x="4681018" y="2564607"/>
            <a:ext cx="5790059" cy="2187929"/>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72389" y="2074307"/>
            <a:ext cx="2956452" cy="2956452"/>
          </a:xfrm>
          <a:prstGeom prst="rect">
            <a:avLst/>
          </a:prstGeom>
        </p:spPr>
      </p:pic>
    </p:spTree>
    <p:extLst>
      <p:ext uri="{BB962C8B-B14F-4D97-AF65-F5344CB8AC3E}">
        <p14:creationId xmlns:p14="http://schemas.microsoft.com/office/powerpoint/2010/main" val="3478557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64229821"/>
              </p:ext>
            </p:extLst>
          </p:nvPr>
        </p:nvGraphicFramePr>
        <p:xfrm>
          <a:off x="2946398" y="1241014"/>
          <a:ext cx="7662510" cy="914400"/>
        </p:xfrm>
        <a:graphic>
          <a:graphicData uri="http://schemas.openxmlformats.org/drawingml/2006/table">
            <a:tbl>
              <a:tblPr firstRow="1" bandRow="1">
                <a:tableStyleId>{5C22544A-7EE6-4342-B048-85BDC9FD1C3A}</a:tableStyleId>
              </a:tblPr>
              <a:tblGrid>
                <a:gridCol w="766251">
                  <a:extLst>
                    <a:ext uri="{9D8B030D-6E8A-4147-A177-3AD203B41FA5}">
                      <a16:colId xmlns:a16="http://schemas.microsoft.com/office/drawing/2014/main" val="3326583000"/>
                    </a:ext>
                  </a:extLst>
                </a:gridCol>
                <a:gridCol w="766251">
                  <a:extLst>
                    <a:ext uri="{9D8B030D-6E8A-4147-A177-3AD203B41FA5}">
                      <a16:colId xmlns:a16="http://schemas.microsoft.com/office/drawing/2014/main" val="3471773413"/>
                    </a:ext>
                  </a:extLst>
                </a:gridCol>
                <a:gridCol w="766251">
                  <a:extLst>
                    <a:ext uri="{9D8B030D-6E8A-4147-A177-3AD203B41FA5}">
                      <a16:colId xmlns:a16="http://schemas.microsoft.com/office/drawing/2014/main" val="3770645968"/>
                    </a:ext>
                  </a:extLst>
                </a:gridCol>
                <a:gridCol w="766251">
                  <a:extLst>
                    <a:ext uri="{9D8B030D-6E8A-4147-A177-3AD203B41FA5}">
                      <a16:colId xmlns:a16="http://schemas.microsoft.com/office/drawing/2014/main" val="2736592792"/>
                    </a:ext>
                  </a:extLst>
                </a:gridCol>
                <a:gridCol w="766251">
                  <a:extLst>
                    <a:ext uri="{9D8B030D-6E8A-4147-A177-3AD203B41FA5}">
                      <a16:colId xmlns:a16="http://schemas.microsoft.com/office/drawing/2014/main" val="1742559472"/>
                    </a:ext>
                  </a:extLst>
                </a:gridCol>
                <a:gridCol w="766251">
                  <a:extLst>
                    <a:ext uri="{9D8B030D-6E8A-4147-A177-3AD203B41FA5}">
                      <a16:colId xmlns:a16="http://schemas.microsoft.com/office/drawing/2014/main" val="3623277223"/>
                    </a:ext>
                  </a:extLst>
                </a:gridCol>
                <a:gridCol w="766251">
                  <a:extLst>
                    <a:ext uri="{9D8B030D-6E8A-4147-A177-3AD203B41FA5}">
                      <a16:colId xmlns:a16="http://schemas.microsoft.com/office/drawing/2014/main" val="1395745917"/>
                    </a:ext>
                  </a:extLst>
                </a:gridCol>
                <a:gridCol w="766251">
                  <a:extLst>
                    <a:ext uri="{9D8B030D-6E8A-4147-A177-3AD203B41FA5}">
                      <a16:colId xmlns:a16="http://schemas.microsoft.com/office/drawing/2014/main" val="564265212"/>
                    </a:ext>
                  </a:extLst>
                </a:gridCol>
                <a:gridCol w="766251">
                  <a:extLst>
                    <a:ext uri="{9D8B030D-6E8A-4147-A177-3AD203B41FA5}">
                      <a16:colId xmlns:a16="http://schemas.microsoft.com/office/drawing/2014/main" val="1257364649"/>
                    </a:ext>
                  </a:extLst>
                </a:gridCol>
                <a:gridCol w="766251">
                  <a:extLst>
                    <a:ext uri="{9D8B030D-6E8A-4147-A177-3AD203B41FA5}">
                      <a16:colId xmlns:a16="http://schemas.microsoft.com/office/drawing/2014/main" val="2825297937"/>
                    </a:ext>
                  </a:extLst>
                </a:gridCol>
              </a:tblGrid>
              <a:tr h="914400">
                <a:tc>
                  <a:txBody>
                    <a:bodyPr/>
                    <a:lstStyle/>
                    <a:p>
                      <a:pPr algn="ctr"/>
                      <a:r>
                        <a:rPr lang="en-US" sz="5400" dirty="0">
                          <a:latin typeface="Times New Roman" panose="02020603050405020304" pitchFamily="18" charset="0"/>
                          <a:cs typeface="Times New Roman" panose="02020603050405020304" pitchFamily="18" charset="0"/>
                        </a:rPr>
                        <a:t>1</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FF0000"/>
                    </a:solidFill>
                  </a:tcPr>
                </a:tc>
                <a:tc>
                  <a:txBody>
                    <a:bodyPr/>
                    <a:lstStyle/>
                    <a:p>
                      <a:pPr algn="ctr"/>
                      <a:r>
                        <a:rPr lang="en-US" sz="5400" dirty="0">
                          <a:latin typeface="Times New Roman" panose="02020603050405020304" pitchFamily="18" charset="0"/>
                          <a:cs typeface="Times New Roman" panose="02020603050405020304" pitchFamily="18" charset="0"/>
                        </a:rPr>
                        <a:t>0</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pPr algn="ctr"/>
                      <a:r>
                        <a:rPr lang="en-US" sz="5400" dirty="0">
                          <a:latin typeface="Times New Roman" panose="02020603050405020304" pitchFamily="18" charset="0"/>
                          <a:cs typeface="Times New Roman" panose="02020603050405020304" pitchFamily="18" charset="0"/>
                        </a:rPr>
                        <a:t>0</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pPr algn="ctr"/>
                      <a:r>
                        <a:rPr lang="en-US" sz="5400" dirty="0">
                          <a:latin typeface="Times New Roman" panose="02020603050405020304" pitchFamily="18" charset="0"/>
                          <a:cs typeface="Times New Roman" panose="02020603050405020304" pitchFamily="18" charset="0"/>
                        </a:rPr>
                        <a:t>0</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pPr algn="ctr"/>
                      <a:r>
                        <a:rPr lang="en-US" sz="5400" dirty="0">
                          <a:latin typeface="Times New Roman" panose="02020603050405020304" pitchFamily="18" charset="0"/>
                          <a:cs typeface="Times New Roman" panose="02020603050405020304" pitchFamily="18" charset="0"/>
                        </a:rPr>
                        <a:t>0</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pPr algn="ctr"/>
                      <a:r>
                        <a:rPr lang="en-US" sz="5400" dirty="0">
                          <a:latin typeface="Times New Roman" panose="02020603050405020304" pitchFamily="18" charset="0"/>
                          <a:cs typeface="Times New Roman" panose="02020603050405020304" pitchFamily="18" charset="0"/>
                        </a:rPr>
                        <a:t>0</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pPr algn="ctr"/>
                      <a:r>
                        <a:rPr lang="en-US" sz="5400" dirty="0">
                          <a:latin typeface="Times New Roman" panose="02020603050405020304" pitchFamily="18" charset="0"/>
                          <a:cs typeface="Times New Roman" panose="02020603050405020304" pitchFamily="18" charset="0"/>
                        </a:rPr>
                        <a:t>0</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pPr algn="ctr"/>
                      <a:r>
                        <a:rPr lang="en-US" sz="5400" dirty="0">
                          <a:latin typeface="Times New Roman" panose="02020603050405020304" pitchFamily="18" charset="0"/>
                          <a:cs typeface="Times New Roman" panose="02020603050405020304" pitchFamily="18" charset="0"/>
                        </a:rPr>
                        <a:t>0</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pPr algn="ctr"/>
                      <a:r>
                        <a:rPr lang="en-US" sz="5400" dirty="0">
                          <a:latin typeface="Times New Roman" panose="02020603050405020304" pitchFamily="18" charset="0"/>
                          <a:cs typeface="Times New Roman" panose="02020603050405020304" pitchFamily="18" charset="0"/>
                        </a:rPr>
                        <a:t>0</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pPr algn="ctr"/>
                      <a:r>
                        <a:rPr lang="en-US" sz="5400" dirty="0">
                          <a:latin typeface="Times New Roman" panose="02020603050405020304" pitchFamily="18" charset="0"/>
                          <a:cs typeface="Times New Roman" panose="02020603050405020304" pitchFamily="18" charset="0"/>
                        </a:rPr>
                        <a:t>0</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extLst>
                  <a:ext uri="{0D108BD9-81ED-4DB2-BD59-A6C34878D82A}">
                    <a16:rowId xmlns:a16="http://schemas.microsoft.com/office/drawing/2014/main" val="891243077"/>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22580960"/>
              </p:ext>
            </p:extLst>
          </p:nvPr>
        </p:nvGraphicFramePr>
        <p:xfrm>
          <a:off x="2946399" y="2153537"/>
          <a:ext cx="765462" cy="914400"/>
        </p:xfrm>
        <a:graphic>
          <a:graphicData uri="http://schemas.openxmlformats.org/drawingml/2006/table">
            <a:tbl>
              <a:tblPr firstRow="1" bandRow="1">
                <a:tableStyleId>{5C22544A-7EE6-4342-B048-85BDC9FD1C3A}</a:tableStyleId>
              </a:tblPr>
              <a:tblGrid>
                <a:gridCol w="765462">
                  <a:extLst>
                    <a:ext uri="{9D8B030D-6E8A-4147-A177-3AD203B41FA5}">
                      <a16:colId xmlns:a16="http://schemas.microsoft.com/office/drawing/2014/main" val="3326583000"/>
                    </a:ext>
                  </a:extLst>
                </a:gridCol>
              </a:tblGrid>
              <a:tr h="914400">
                <a:tc>
                  <a:txBody>
                    <a:bodyPr/>
                    <a:lstStyle/>
                    <a:p>
                      <a:pPr algn="ctr"/>
                      <a:r>
                        <a:rPr lang="en-US" sz="5400" dirty="0">
                          <a:latin typeface="Times New Roman" panose="02020603050405020304" pitchFamily="18" charset="0"/>
                          <a:cs typeface="Times New Roman" panose="02020603050405020304" pitchFamily="18" charset="0"/>
                        </a:rPr>
                        <a:t>9</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FF0000"/>
                    </a:solidFill>
                  </a:tcPr>
                </a:tc>
                <a:extLst>
                  <a:ext uri="{0D108BD9-81ED-4DB2-BD59-A6C34878D82A}">
                    <a16:rowId xmlns:a16="http://schemas.microsoft.com/office/drawing/2014/main" val="89124307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05789518"/>
              </p:ext>
            </p:extLst>
          </p:nvPr>
        </p:nvGraphicFramePr>
        <p:xfrm>
          <a:off x="2092997" y="3111552"/>
          <a:ext cx="6552856" cy="914400"/>
        </p:xfrm>
        <a:graphic>
          <a:graphicData uri="http://schemas.openxmlformats.org/drawingml/2006/table">
            <a:tbl>
              <a:tblPr firstRow="1" bandRow="1">
                <a:tableStyleId>{5C22544A-7EE6-4342-B048-85BDC9FD1C3A}</a:tableStyleId>
              </a:tblPr>
              <a:tblGrid>
                <a:gridCol w="819107">
                  <a:extLst>
                    <a:ext uri="{9D8B030D-6E8A-4147-A177-3AD203B41FA5}">
                      <a16:colId xmlns:a16="http://schemas.microsoft.com/office/drawing/2014/main" val="3326583000"/>
                    </a:ext>
                  </a:extLst>
                </a:gridCol>
                <a:gridCol w="819107">
                  <a:extLst>
                    <a:ext uri="{9D8B030D-6E8A-4147-A177-3AD203B41FA5}">
                      <a16:colId xmlns:a16="http://schemas.microsoft.com/office/drawing/2014/main" val="3471773413"/>
                    </a:ext>
                  </a:extLst>
                </a:gridCol>
                <a:gridCol w="819107">
                  <a:extLst>
                    <a:ext uri="{9D8B030D-6E8A-4147-A177-3AD203B41FA5}">
                      <a16:colId xmlns:a16="http://schemas.microsoft.com/office/drawing/2014/main" val="3770645968"/>
                    </a:ext>
                  </a:extLst>
                </a:gridCol>
                <a:gridCol w="819107">
                  <a:extLst>
                    <a:ext uri="{9D8B030D-6E8A-4147-A177-3AD203B41FA5}">
                      <a16:colId xmlns:a16="http://schemas.microsoft.com/office/drawing/2014/main" val="2736592792"/>
                    </a:ext>
                  </a:extLst>
                </a:gridCol>
                <a:gridCol w="819107">
                  <a:extLst>
                    <a:ext uri="{9D8B030D-6E8A-4147-A177-3AD203B41FA5}">
                      <a16:colId xmlns:a16="http://schemas.microsoft.com/office/drawing/2014/main" val="1742559472"/>
                    </a:ext>
                  </a:extLst>
                </a:gridCol>
                <a:gridCol w="819107">
                  <a:extLst>
                    <a:ext uri="{9D8B030D-6E8A-4147-A177-3AD203B41FA5}">
                      <a16:colId xmlns:a16="http://schemas.microsoft.com/office/drawing/2014/main" val="3623277223"/>
                    </a:ext>
                  </a:extLst>
                </a:gridCol>
                <a:gridCol w="819107">
                  <a:extLst>
                    <a:ext uri="{9D8B030D-6E8A-4147-A177-3AD203B41FA5}">
                      <a16:colId xmlns:a16="http://schemas.microsoft.com/office/drawing/2014/main" val="1809747479"/>
                    </a:ext>
                  </a:extLst>
                </a:gridCol>
                <a:gridCol w="819107">
                  <a:extLst>
                    <a:ext uri="{9D8B030D-6E8A-4147-A177-3AD203B41FA5}">
                      <a16:colId xmlns:a16="http://schemas.microsoft.com/office/drawing/2014/main" val="719431854"/>
                    </a:ext>
                  </a:extLst>
                </a:gridCol>
              </a:tblGrid>
              <a:tr h="914400">
                <a:tc>
                  <a:txBody>
                    <a:bodyPr/>
                    <a:lstStyle/>
                    <a:p>
                      <a:pPr algn="ctr"/>
                      <a:r>
                        <a:rPr lang="en-US" sz="5400" dirty="0">
                          <a:latin typeface="Times New Roman" panose="02020603050405020304" pitchFamily="18" charset="0"/>
                          <a:cs typeface="Times New Roman" panose="02020603050405020304" pitchFamily="18" charset="0"/>
                        </a:rPr>
                        <a:t>3</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pPr algn="ctr"/>
                      <a:r>
                        <a:rPr lang="en-US" sz="5400" dirty="0">
                          <a:latin typeface="Times New Roman" panose="02020603050405020304" pitchFamily="18" charset="0"/>
                          <a:cs typeface="Times New Roman" panose="02020603050405020304" pitchFamily="18" charset="0"/>
                        </a:rPr>
                        <a:t>1</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FF0000"/>
                    </a:solidFill>
                  </a:tcPr>
                </a:tc>
                <a:tc>
                  <a:txBody>
                    <a:bodyPr/>
                    <a:lstStyle/>
                    <a:p>
                      <a:pPr algn="ctr"/>
                      <a:r>
                        <a:rPr lang="en-US" sz="5400" dirty="0">
                          <a:latin typeface="Times New Roman" panose="02020603050405020304" pitchFamily="18" charset="0"/>
                          <a:cs typeface="Times New Roman" panose="02020603050405020304" pitchFamily="18" charset="0"/>
                        </a:rPr>
                        <a:t>0</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pPr algn="ctr"/>
                      <a:r>
                        <a:rPr lang="en-US" sz="5400" dirty="0">
                          <a:latin typeface="Times New Roman" panose="02020603050405020304" pitchFamily="18" charset="0"/>
                          <a:cs typeface="Times New Roman" panose="02020603050405020304" pitchFamily="18" charset="0"/>
                        </a:rPr>
                        <a:t>0</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pPr algn="ctr"/>
                      <a:r>
                        <a:rPr lang="en-US" sz="5400" dirty="0">
                          <a:latin typeface="Times New Roman" panose="02020603050405020304" pitchFamily="18" charset="0"/>
                          <a:cs typeface="Times New Roman" panose="02020603050405020304" pitchFamily="18" charset="0"/>
                        </a:rPr>
                        <a:t>0</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pPr algn="ctr"/>
                      <a:r>
                        <a:rPr lang="en-US" sz="5400" dirty="0">
                          <a:latin typeface="Times New Roman" panose="02020603050405020304" pitchFamily="18" charset="0"/>
                          <a:cs typeface="Times New Roman" panose="02020603050405020304" pitchFamily="18" charset="0"/>
                        </a:rPr>
                        <a:t>0</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pPr algn="ctr"/>
                      <a:r>
                        <a:rPr lang="en-US" sz="5400" dirty="0">
                          <a:latin typeface="Times New Roman" panose="02020603050405020304" pitchFamily="18" charset="0"/>
                          <a:cs typeface="Times New Roman" panose="02020603050405020304" pitchFamily="18" charset="0"/>
                        </a:rPr>
                        <a:t>0</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pPr algn="ctr"/>
                      <a:r>
                        <a:rPr lang="en-US" sz="5400" dirty="0">
                          <a:latin typeface="Times New Roman" panose="02020603050405020304" pitchFamily="18" charset="0"/>
                          <a:cs typeface="Times New Roman" panose="02020603050405020304" pitchFamily="18" charset="0"/>
                        </a:rPr>
                        <a:t>0</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extLst>
                  <a:ext uri="{0D108BD9-81ED-4DB2-BD59-A6C34878D82A}">
                    <a16:rowId xmlns:a16="http://schemas.microsoft.com/office/drawing/2014/main" val="89124307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41466758"/>
              </p:ext>
            </p:extLst>
          </p:nvPr>
        </p:nvGraphicFramePr>
        <p:xfrm>
          <a:off x="517244" y="4004790"/>
          <a:ext cx="4858308" cy="914400"/>
        </p:xfrm>
        <a:graphic>
          <a:graphicData uri="http://schemas.openxmlformats.org/drawingml/2006/table">
            <a:tbl>
              <a:tblPr firstRow="1" bandRow="1">
                <a:tableStyleId>{5C22544A-7EE6-4342-B048-85BDC9FD1C3A}</a:tableStyleId>
              </a:tblPr>
              <a:tblGrid>
                <a:gridCol w="809718">
                  <a:extLst>
                    <a:ext uri="{9D8B030D-6E8A-4147-A177-3AD203B41FA5}">
                      <a16:colId xmlns:a16="http://schemas.microsoft.com/office/drawing/2014/main" val="3326583000"/>
                    </a:ext>
                  </a:extLst>
                </a:gridCol>
                <a:gridCol w="809718">
                  <a:extLst>
                    <a:ext uri="{9D8B030D-6E8A-4147-A177-3AD203B41FA5}">
                      <a16:colId xmlns:a16="http://schemas.microsoft.com/office/drawing/2014/main" val="3471773413"/>
                    </a:ext>
                  </a:extLst>
                </a:gridCol>
                <a:gridCol w="809718">
                  <a:extLst>
                    <a:ext uri="{9D8B030D-6E8A-4147-A177-3AD203B41FA5}">
                      <a16:colId xmlns:a16="http://schemas.microsoft.com/office/drawing/2014/main" val="3770645968"/>
                    </a:ext>
                  </a:extLst>
                </a:gridCol>
                <a:gridCol w="809718">
                  <a:extLst>
                    <a:ext uri="{9D8B030D-6E8A-4147-A177-3AD203B41FA5}">
                      <a16:colId xmlns:a16="http://schemas.microsoft.com/office/drawing/2014/main" val="2736592792"/>
                    </a:ext>
                  </a:extLst>
                </a:gridCol>
                <a:gridCol w="809718">
                  <a:extLst>
                    <a:ext uri="{9D8B030D-6E8A-4147-A177-3AD203B41FA5}">
                      <a16:colId xmlns:a16="http://schemas.microsoft.com/office/drawing/2014/main" val="1742559472"/>
                    </a:ext>
                  </a:extLst>
                </a:gridCol>
                <a:gridCol w="809718">
                  <a:extLst>
                    <a:ext uri="{9D8B030D-6E8A-4147-A177-3AD203B41FA5}">
                      <a16:colId xmlns:a16="http://schemas.microsoft.com/office/drawing/2014/main" val="3623277223"/>
                    </a:ext>
                  </a:extLst>
                </a:gridCol>
              </a:tblGrid>
              <a:tr h="914400">
                <a:tc>
                  <a:txBody>
                    <a:bodyPr/>
                    <a:lstStyle/>
                    <a:p>
                      <a:pPr algn="ctr"/>
                      <a:r>
                        <a:rPr lang="en-US" sz="5400" dirty="0">
                          <a:latin typeface="Times New Roman" panose="02020603050405020304" pitchFamily="18" charset="0"/>
                          <a:cs typeface="Times New Roman" panose="02020603050405020304" pitchFamily="18" charset="0"/>
                        </a:rPr>
                        <a:t>7</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pPr algn="ctr"/>
                      <a:r>
                        <a:rPr lang="en-US" sz="5400" dirty="0">
                          <a:latin typeface="Times New Roman" panose="02020603050405020304" pitchFamily="18" charset="0"/>
                          <a:cs typeface="Times New Roman" panose="02020603050405020304" pitchFamily="18" charset="0"/>
                        </a:rPr>
                        <a:t>2</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pPr algn="ctr"/>
                      <a:r>
                        <a:rPr lang="en-US" sz="5400" dirty="0">
                          <a:latin typeface="Times New Roman" panose="02020603050405020304" pitchFamily="18" charset="0"/>
                          <a:cs typeface="Times New Roman" panose="02020603050405020304" pitchFamily="18" charset="0"/>
                        </a:rPr>
                        <a:t>4</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pPr algn="ctr"/>
                      <a:r>
                        <a:rPr lang="en-US" sz="5400" dirty="0">
                          <a:latin typeface="Times New Roman" panose="02020603050405020304" pitchFamily="18" charset="0"/>
                          <a:cs typeface="Times New Roman" panose="02020603050405020304" pitchFamily="18" charset="0"/>
                        </a:rPr>
                        <a:t>8</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FF0000"/>
                    </a:solidFill>
                  </a:tcPr>
                </a:tc>
                <a:tc>
                  <a:txBody>
                    <a:bodyPr/>
                    <a:lstStyle/>
                    <a:p>
                      <a:pPr algn="ctr"/>
                      <a:r>
                        <a:rPr lang="en-US" sz="5400" dirty="0">
                          <a:latin typeface="Times New Roman" panose="02020603050405020304" pitchFamily="18" charset="0"/>
                          <a:cs typeface="Times New Roman" panose="02020603050405020304" pitchFamily="18" charset="0"/>
                        </a:rPr>
                        <a:t>3</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pPr algn="ctr"/>
                      <a:r>
                        <a:rPr lang="en-US" sz="5400" dirty="0">
                          <a:latin typeface="Times New Roman" panose="02020603050405020304" pitchFamily="18" charset="0"/>
                          <a:cs typeface="Times New Roman" panose="02020603050405020304" pitchFamily="18" charset="0"/>
                        </a:rPr>
                        <a:t>7</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extLst>
                  <a:ext uri="{0D108BD9-81ED-4DB2-BD59-A6C34878D82A}">
                    <a16:rowId xmlns:a16="http://schemas.microsoft.com/office/drawing/2014/main" val="891243077"/>
                  </a:ext>
                </a:extLst>
              </a:tr>
            </a:tbl>
          </a:graphicData>
        </a:graphic>
      </p:graphicFrame>
      <p:graphicFrame>
        <p:nvGraphicFramePr>
          <p:cNvPr id="8" name="H1"/>
          <p:cNvGraphicFramePr>
            <a:graphicFrameLocks noGrp="1"/>
          </p:cNvGraphicFramePr>
          <p:nvPr>
            <p:extLst>
              <p:ext uri="{D42A27DB-BD31-4B8C-83A1-F6EECF244321}">
                <p14:modId xmlns:p14="http://schemas.microsoft.com/office/powerpoint/2010/main" val="3772748866"/>
              </p:ext>
            </p:extLst>
          </p:nvPr>
        </p:nvGraphicFramePr>
        <p:xfrm>
          <a:off x="2946398" y="1259306"/>
          <a:ext cx="7662510" cy="904142"/>
        </p:xfrm>
        <a:graphic>
          <a:graphicData uri="http://schemas.openxmlformats.org/drawingml/2006/table">
            <a:tbl>
              <a:tblPr firstRow="1" bandRow="1">
                <a:tableStyleId>{5C22544A-7EE6-4342-B048-85BDC9FD1C3A}</a:tableStyleId>
              </a:tblPr>
              <a:tblGrid>
                <a:gridCol w="766251">
                  <a:extLst>
                    <a:ext uri="{9D8B030D-6E8A-4147-A177-3AD203B41FA5}">
                      <a16:colId xmlns:a16="http://schemas.microsoft.com/office/drawing/2014/main" val="3326583000"/>
                    </a:ext>
                  </a:extLst>
                </a:gridCol>
                <a:gridCol w="766251">
                  <a:extLst>
                    <a:ext uri="{9D8B030D-6E8A-4147-A177-3AD203B41FA5}">
                      <a16:colId xmlns:a16="http://schemas.microsoft.com/office/drawing/2014/main" val="3471773413"/>
                    </a:ext>
                  </a:extLst>
                </a:gridCol>
                <a:gridCol w="766251">
                  <a:extLst>
                    <a:ext uri="{9D8B030D-6E8A-4147-A177-3AD203B41FA5}">
                      <a16:colId xmlns:a16="http://schemas.microsoft.com/office/drawing/2014/main" val="3770645968"/>
                    </a:ext>
                  </a:extLst>
                </a:gridCol>
                <a:gridCol w="766251">
                  <a:extLst>
                    <a:ext uri="{9D8B030D-6E8A-4147-A177-3AD203B41FA5}">
                      <a16:colId xmlns:a16="http://schemas.microsoft.com/office/drawing/2014/main" val="2736592792"/>
                    </a:ext>
                  </a:extLst>
                </a:gridCol>
                <a:gridCol w="766251">
                  <a:extLst>
                    <a:ext uri="{9D8B030D-6E8A-4147-A177-3AD203B41FA5}">
                      <a16:colId xmlns:a16="http://schemas.microsoft.com/office/drawing/2014/main" val="1742559472"/>
                    </a:ext>
                  </a:extLst>
                </a:gridCol>
                <a:gridCol w="766251">
                  <a:extLst>
                    <a:ext uri="{9D8B030D-6E8A-4147-A177-3AD203B41FA5}">
                      <a16:colId xmlns:a16="http://schemas.microsoft.com/office/drawing/2014/main" val="3623277223"/>
                    </a:ext>
                  </a:extLst>
                </a:gridCol>
                <a:gridCol w="766251">
                  <a:extLst>
                    <a:ext uri="{9D8B030D-6E8A-4147-A177-3AD203B41FA5}">
                      <a16:colId xmlns:a16="http://schemas.microsoft.com/office/drawing/2014/main" val="239236602"/>
                    </a:ext>
                  </a:extLst>
                </a:gridCol>
                <a:gridCol w="766251">
                  <a:extLst>
                    <a:ext uri="{9D8B030D-6E8A-4147-A177-3AD203B41FA5}">
                      <a16:colId xmlns:a16="http://schemas.microsoft.com/office/drawing/2014/main" val="1177077352"/>
                    </a:ext>
                  </a:extLst>
                </a:gridCol>
                <a:gridCol w="766251">
                  <a:extLst>
                    <a:ext uri="{9D8B030D-6E8A-4147-A177-3AD203B41FA5}">
                      <a16:colId xmlns:a16="http://schemas.microsoft.com/office/drawing/2014/main" val="1986941950"/>
                    </a:ext>
                  </a:extLst>
                </a:gridCol>
                <a:gridCol w="766251">
                  <a:extLst>
                    <a:ext uri="{9D8B030D-6E8A-4147-A177-3AD203B41FA5}">
                      <a16:colId xmlns:a16="http://schemas.microsoft.com/office/drawing/2014/main" val="520730909"/>
                    </a:ext>
                  </a:extLst>
                </a:gridCol>
              </a:tblGrid>
              <a:tr h="904142">
                <a:tc>
                  <a:txBody>
                    <a:bodyPr/>
                    <a:lstStyle/>
                    <a:p>
                      <a:endParaRPr lang="en-US" dirty="0"/>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FF0000"/>
                    </a:solidFill>
                  </a:tcPr>
                </a:tc>
                <a:tc>
                  <a:txBody>
                    <a:bodyPr/>
                    <a:lstStyle/>
                    <a:p>
                      <a:endParaRPr lang="en-US" dirty="0"/>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endParaRPr lang="en-US" dirty="0"/>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endParaRPr lang="en-US" dirty="0"/>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endParaRPr lang="en-US" dirty="0"/>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endParaRPr lang="en-US" dirty="0"/>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endParaRPr lang="en-US" dirty="0"/>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endParaRPr lang="en-US" dirty="0"/>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endParaRPr lang="en-US" dirty="0"/>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endParaRPr lang="en-US" dirty="0"/>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extLst>
                  <a:ext uri="{0D108BD9-81ED-4DB2-BD59-A6C34878D82A}">
                    <a16:rowId xmlns:a16="http://schemas.microsoft.com/office/drawing/2014/main" val="891243077"/>
                  </a:ext>
                </a:extLst>
              </a:tr>
            </a:tbl>
          </a:graphicData>
        </a:graphic>
      </p:graphicFrame>
      <p:graphicFrame>
        <p:nvGraphicFramePr>
          <p:cNvPr id="9" name="H2"/>
          <p:cNvGraphicFramePr>
            <a:graphicFrameLocks noGrp="1"/>
          </p:cNvGraphicFramePr>
          <p:nvPr>
            <p:extLst>
              <p:ext uri="{D42A27DB-BD31-4B8C-83A1-F6EECF244321}">
                <p14:modId xmlns:p14="http://schemas.microsoft.com/office/powerpoint/2010/main" val="2120460467"/>
              </p:ext>
            </p:extLst>
          </p:nvPr>
        </p:nvGraphicFramePr>
        <p:xfrm>
          <a:off x="2946399" y="2164441"/>
          <a:ext cx="765462" cy="914400"/>
        </p:xfrm>
        <a:graphic>
          <a:graphicData uri="http://schemas.openxmlformats.org/drawingml/2006/table">
            <a:tbl>
              <a:tblPr firstRow="1" bandRow="1">
                <a:tableStyleId>{5C22544A-7EE6-4342-B048-85BDC9FD1C3A}</a:tableStyleId>
              </a:tblPr>
              <a:tblGrid>
                <a:gridCol w="765462">
                  <a:extLst>
                    <a:ext uri="{9D8B030D-6E8A-4147-A177-3AD203B41FA5}">
                      <a16:colId xmlns:a16="http://schemas.microsoft.com/office/drawing/2014/main" val="3326583000"/>
                    </a:ext>
                  </a:extLst>
                </a:gridCol>
              </a:tblGrid>
              <a:tr h="914400">
                <a:tc>
                  <a:txBody>
                    <a:bodyPr/>
                    <a:lstStyle/>
                    <a:p>
                      <a:endParaRPr lang="en-US" dirty="0"/>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FF0000"/>
                    </a:solidFill>
                  </a:tcPr>
                </a:tc>
                <a:extLst>
                  <a:ext uri="{0D108BD9-81ED-4DB2-BD59-A6C34878D82A}">
                    <a16:rowId xmlns:a16="http://schemas.microsoft.com/office/drawing/2014/main" val="891243077"/>
                  </a:ext>
                </a:extLst>
              </a:tr>
            </a:tbl>
          </a:graphicData>
        </a:graphic>
      </p:graphicFrame>
      <p:graphicFrame>
        <p:nvGraphicFramePr>
          <p:cNvPr id="10" name="H3"/>
          <p:cNvGraphicFramePr>
            <a:graphicFrameLocks noGrp="1"/>
          </p:cNvGraphicFramePr>
          <p:nvPr>
            <p:extLst>
              <p:ext uri="{D42A27DB-BD31-4B8C-83A1-F6EECF244321}">
                <p14:modId xmlns:p14="http://schemas.microsoft.com/office/powerpoint/2010/main" val="2409041863"/>
              </p:ext>
            </p:extLst>
          </p:nvPr>
        </p:nvGraphicFramePr>
        <p:xfrm>
          <a:off x="2092997" y="3085550"/>
          <a:ext cx="6552856" cy="914400"/>
        </p:xfrm>
        <a:graphic>
          <a:graphicData uri="http://schemas.openxmlformats.org/drawingml/2006/table">
            <a:tbl>
              <a:tblPr firstRow="1" bandRow="1">
                <a:tableStyleId>{5C22544A-7EE6-4342-B048-85BDC9FD1C3A}</a:tableStyleId>
              </a:tblPr>
              <a:tblGrid>
                <a:gridCol w="883468">
                  <a:extLst>
                    <a:ext uri="{9D8B030D-6E8A-4147-A177-3AD203B41FA5}">
                      <a16:colId xmlns:a16="http://schemas.microsoft.com/office/drawing/2014/main" val="3326583000"/>
                    </a:ext>
                  </a:extLst>
                </a:gridCol>
                <a:gridCol w="754746">
                  <a:extLst>
                    <a:ext uri="{9D8B030D-6E8A-4147-A177-3AD203B41FA5}">
                      <a16:colId xmlns:a16="http://schemas.microsoft.com/office/drawing/2014/main" val="3471773413"/>
                    </a:ext>
                  </a:extLst>
                </a:gridCol>
                <a:gridCol w="819107">
                  <a:extLst>
                    <a:ext uri="{9D8B030D-6E8A-4147-A177-3AD203B41FA5}">
                      <a16:colId xmlns:a16="http://schemas.microsoft.com/office/drawing/2014/main" val="3770645968"/>
                    </a:ext>
                  </a:extLst>
                </a:gridCol>
                <a:gridCol w="819107">
                  <a:extLst>
                    <a:ext uri="{9D8B030D-6E8A-4147-A177-3AD203B41FA5}">
                      <a16:colId xmlns:a16="http://schemas.microsoft.com/office/drawing/2014/main" val="2736592792"/>
                    </a:ext>
                  </a:extLst>
                </a:gridCol>
                <a:gridCol w="819107">
                  <a:extLst>
                    <a:ext uri="{9D8B030D-6E8A-4147-A177-3AD203B41FA5}">
                      <a16:colId xmlns:a16="http://schemas.microsoft.com/office/drawing/2014/main" val="1742559472"/>
                    </a:ext>
                  </a:extLst>
                </a:gridCol>
                <a:gridCol w="819107">
                  <a:extLst>
                    <a:ext uri="{9D8B030D-6E8A-4147-A177-3AD203B41FA5}">
                      <a16:colId xmlns:a16="http://schemas.microsoft.com/office/drawing/2014/main" val="3623277223"/>
                    </a:ext>
                  </a:extLst>
                </a:gridCol>
                <a:gridCol w="819107">
                  <a:extLst>
                    <a:ext uri="{9D8B030D-6E8A-4147-A177-3AD203B41FA5}">
                      <a16:colId xmlns:a16="http://schemas.microsoft.com/office/drawing/2014/main" val="1809747479"/>
                    </a:ext>
                  </a:extLst>
                </a:gridCol>
                <a:gridCol w="819107">
                  <a:extLst>
                    <a:ext uri="{9D8B030D-6E8A-4147-A177-3AD203B41FA5}">
                      <a16:colId xmlns:a16="http://schemas.microsoft.com/office/drawing/2014/main" val="719431854"/>
                    </a:ext>
                  </a:extLst>
                </a:gridCol>
              </a:tblGrid>
              <a:tr h="914400">
                <a:tc>
                  <a:txBody>
                    <a:bodyPr/>
                    <a:lstStyle/>
                    <a:p>
                      <a:endParaRPr lang="en-US" dirty="0"/>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endParaRPr lang="en-US" dirty="0"/>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FF0000"/>
                    </a:solidFill>
                  </a:tcPr>
                </a:tc>
                <a:tc>
                  <a:txBody>
                    <a:bodyPr/>
                    <a:lstStyle/>
                    <a:p>
                      <a:endParaRPr lang="en-US" dirty="0"/>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endParaRPr lang="en-US" dirty="0"/>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endParaRPr lang="en-US" dirty="0"/>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endParaRPr lang="en-US" dirty="0"/>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endParaRPr lang="en-US"/>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endParaRPr lang="en-US" dirty="0"/>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extLst>
                  <a:ext uri="{0D108BD9-81ED-4DB2-BD59-A6C34878D82A}">
                    <a16:rowId xmlns:a16="http://schemas.microsoft.com/office/drawing/2014/main" val="891243077"/>
                  </a:ext>
                </a:extLst>
              </a:tr>
            </a:tbl>
          </a:graphicData>
        </a:graphic>
      </p:graphicFrame>
      <p:graphicFrame>
        <p:nvGraphicFramePr>
          <p:cNvPr id="11" name="H4"/>
          <p:cNvGraphicFramePr>
            <a:graphicFrameLocks noGrp="1"/>
          </p:cNvGraphicFramePr>
          <p:nvPr>
            <p:extLst>
              <p:ext uri="{D42A27DB-BD31-4B8C-83A1-F6EECF244321}">
                <p14:modId xmlns:p14="http://schemas.microsoft.com/office/powerpoint/2010/main" val="160702674"/>
              </p:ext>
            </p:extLst>
          </p:nvPr>
        </p:nvGraphicFramePr>
        <p:xfrm>
          <a:off x="517244" y="3978788"/>
          <a:ext cx="4858308" cy="914400"/>
        </p:xfrm>
        <a:graphic>
          <a:graphicData uri="http://schemas.openxmlformats.org/drawingml/2006/table">
            <a:tbl>
              <a:tblPr firstRow="1" bandRow="1">
                <a:tableStyleId>{5C22544A-7EE6-4342-B048-85BDC9FD1C3A}</a:tableStyleId>
              </a:tblPr>
              <a:tblGrid>
                <a:gridCol w="809718">
                  <a:extLst>
                    <a:ext uri="{9D8B030D-6E8A-4147-A177-3AD203B41FA5}">
                      <a16:colId xmlns:a16="http://schemas.microsoft.com/office/drawing/2014/main" val="3326583000"/>
                    </a:ext>
                  </a:extLst>
                </a:gridCol>
                <a:gridCol w="809718">
                  <a:extLst>
                    <a:ext uri="{9D8B030D-6E8A-4147-A177-3AD203B41FA5}">
                      <a16:colId xmlns:a16="http://schemas.microsoft.com/office/drawing/2014/main" val="3471773413"/>
                    </a:ext>
                  </a:extLst>
                </a:gridCol>
                <a:gridCol w="809718">
                  <a:extLst>
                    <a:ext uri="{9D8B030D-6E8A-4147-A177-3AD203B41FA5}">
                      <a16:colId xmlns:a16="http://schemas.microsoft.com/office/drawing/2014/main" val="3770645968"/>
                    </a:ext>
                  </a:extLst>
                </a:gridCol>
                <a:gridCol w="809718">
                  <a:extLst>
                    <a:ext uri="{9D8B030D-6E8A-4147-A177-3AD203B41FA5}">
                      <a16:colId xmlns:a16="http://schemas.microsoft.com/office/drawing/2014/main" val="2736592792"/>
                    </a:ext>
                  </a:extLst>
                </a:gridCol>
                <a:gridCol w="809718">
                  <a:extLst>
                    <a:ext uri="{9D8B030D-6E8A-4147-A177-3AD203B41FA5}">
                      <a16:colId xmlns:a16="http://schemas.microsoft.com/office/drawing/2014/main" val="1742559472"/>
                    </a:ext>
                  </a:extLst>
                </a:gridCol>
                <a:gridCol w="809718">
                  <a:extLst>
                    <a:ext uri="{9D8B030D-6E8A-4147-A177-3AD203B41FA5}">
                      <a16:colId xmlns:a16="http://schemas.microsoft.com/office/drawing/2014/main" val="3623277223"/>
                    </a:ext>
                  </a:extLst>
                </a:gridCol>
              </a:tblGrid>
              <a:tr h="914400">
                <a:tc>
                  <a:txBody>
                    <a:bodyPr/>
                    <a:lstStyle/>
                    <a:p>
                      <a:endParaRPr lang="en-US" dirty="0"/>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endParaRPr lang="en-US"/>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endParaRPr lang="en-US"/>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endParaRPr lang="en-US" dirty="0"/>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FF0000"/>
                    </a:solidFill>
                  </a:tcPr>
                </a:tc>
                <a:tc>
                  <a:txBody>
                    <a:bodyPr/>
                    <a:lstStyle/>
                    <a:p>
                      <a:endParaRPr lang="en-US" dirty="0"/>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endParaRPr lang="en-US" dirty="0"/>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extLst>
                  <a:ext uri="{0D108BD9-81ED-4DB2-BD59-A6C34878D82A}">
                    <a16:rowId xmlns:a16="http://schemas.microsoft.com/office/drawing/2014/main" val="891243077"/>
                  </a:ext>
                </a:extLst>
              </a:tr>
            </a:tbl>
          </a:graphicData>
        </a:graphic>
      </p:graphicFrame>
      <p:sp>
        <p:nvSpPr>
          <p:cNvPr id="13" name="Oval 12">
            <a:hlinkClick r:id="rId4" action="ppaction://hlinksldjump"/>
          </p:cNvPr>
          <p:cNvSpPr/>
          <p:nvPr/>
        </p:nvSpPr>
        <p:spPr>
          <a:xfrm>
            <a:off x="10772192" y="1298164"/>
            <a:ext cx="819150" cy="800100"/>
          </a:xfrm>
          <a:prstGeom prst="ellipse">
            <a:avLst/>
          </a:prstGeom>
          <a:solidFill>
            <a:srgbClr val="7030A0"/>
          </a:solidFill>
          <a:ln w="571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1</a:t>
            </a:r>
          </a:p>
        </p:txBody>
      </p:sp>
      <p:sp>
        <p:nvSpPr>
          <p:cNvPr id="14" name="Oval 13">
            <a:hlinkClick r:id="rId5" action="ppaction://hlinksldjump"/>
          </p:cNvPr>
          <p:cNvSpPr/>
          <p:nvPr/>
        </p:nvSpPr>
        <p:spPr>
          <a:xfrm>
            <a:off x="10772192" y="2341680"/>
            <a:ext cx="819150" cy="800100"/>
          </a:xfrm>
          <a:prstGeom prst="ellipse">
            <a:avLst/>
          </a:prstGeom>
          <a:solidFill>
            <a:srgbClr val="7030A0"/>
          </a:solidFill>
          <a:ln w="571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2</a:t>
            </a:r>
          </a:p>
        </p:txBody>
      </p:sp>
      <p:sp>
        <p:nvSpPr>
          <p:cNvPr id="15" name="Oval 14">
            <a:hlinkClick r:id="rId6" action="ppaction://hlinksldjump"/>
          </p:cNvPr>
          <p:cNvSpPr/>
          <p:nvPr/>
        </p:nvSpPr>
        <p:spPr>
          <a:xfrm>
            <a:off x="10772192" y="3409008"/>
            <a:ext cx="819150" cy="800100"/>
          </a:xfrm>
          <a:prstGeom prst="ellipse">
            <a:avLst/>
          </a:prstGeom>
          <a:solidFill>
            <a:srgbClr val="7030A0"/>
          </a:solidFill>
          <a:ln w="571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3</a:t>
            </a:r>
          </a:p>
        </p:txBody>
      </p:sp>
      <p:sp>
        <p:nvSpPr>
          <p:cNvPr id="16" name="Oval 15">
            <a:hlinkClick r:id="rId7" action="ppaction://hlinksldjump"/>
          </p:cNvPr>
          <p:cNvSpPr/>
          <p:nvPr/>
        </p:nvSpPr>
        <p:spPr>
          <a:xfrm>
            <a:off x="10772192" y="4452524"/>
            <a:ext cx="819150" cy="800100"/>
          </a:xfrm>
          <a:prstGeom prst="ellipse">
            <a:avLst/>
          </a:prstGeom>
          <a:solidFill>
            <a:srgbClr val="7030A0"/>
          </a:solidFill>
          <a:ln w="571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4</a:t>
            </a:r>
          </a:p>
        </p:txBody>
      </p:sp>
      <p:sp>
        <p:nvSpPr>
          <p:cNvPr id="18" name="Rectangle 17"/>
          <p:cNvSpPr/>
          <p:nvPr/>
        </p:nvSpPr>
        <p:spPr>
          <a:xfrm>
            <a:off x="2586003" y="5934670"/>
            <a:ext cx="6179898" cy="923330"/>
          </a:xfrm>
          <a:prstGeom prst="rect">
            <a:avLst/>
          </a:prstGeom>
          <a:noFill/>
          <a:ln w="76200" cap="flat" cmpd="sng" algn="ctr">
            <a:solidFill>
              <a:srgbClr val="FFFF00"/>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lIns="91440" tIns="45720" rIns="91440" bIns="45720">
            <a:spAutoFit/>
          </a:bodyPr>
          <a:lstStyle/>
          <a:p>
            <a:pPr algn="ctr"/>
            <a:r>
              <a:rPr lang="en-US" sz="5400" b="1" dirty="0">
                <a:ln w="0"/>
                <a:solidFill>
                  <a:srgbClr val="FF0000"/>
                </a:solidFill>
                <a:latin typeface="Times New Roman" panose="02020603050405020304" pitchFamily="18" charset="0"/>
                <a:cs typeface="Times New Roman" panose="02020603050405020304" pitchFamily="18" charset="0"/>
              </a:rPr>
              <a:t>TRÒ CHƠI Ô CHỮ</a:t>
            </a:r>
          </a:p>
        </p:txBody>
      </p:sp>
    </p:spTree>
    <p:extLst>
      <p:ext uri="{BB962C8B-B14F-4D97-AF65-F5344CB8AC3E}">
        <p14:creationId xmlns:p14="http://schemas.microsoft.com/office/powerpoint/2010/main" val="30958381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8"/>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9"/>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10"/>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3143250" y="204495"/>
            <a:ext cx="6419850" cy="923329"/>
          </a:xfrm>
          <a:prstGeom prst="rect">
            <a:avLst/>
          </a:prstGeom>
          <a:solidFill>
            <a:srgbClr val="FFC000"/>
          </a:solid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r>
              <a:rPr lang="en-US" sz="4000" b="1" dirty="0" err="1">
                <a:ln w="22225">
                  <a:solidFill>
                    <a:schemeClr val="tx1"/>
                  </a:solidFill>
                  <a:prstDash val="solid"/>
                </a:ln>
                <a:solidFill>
                  <a:schemeClr val="tx1"/>
                </a:solidFill>
                <a:latin typeface="Times New Roman" panose="02020603050405020304" pitchFamily="18" charset="0"/>
                <a:cs typeface="Times New Roman" panose="02020603050405020304" pitchFamily="18" charset="0"/>
              </a:rPr>
              <a:t>Câu</a:t>
            </a:r>
            <a:r>
              <a:rPr lang="en-US" sz="4000" b="1" dirty="0">
                <a:ln w="22225">
                  <a:solidFill>
                    <a:schemeClr val="tx1"/>
                  </a:solidFill>
                  <a:prstDash val="solid"/>
                </a:ln>
                <a:solidFill>
                  <a:schemeClr val="tx1"/>
                </a:solidFill>
                <a:latin typeface="Times New Roman" panose="02020603050405020304" pitchFamily="18" charset="0"/>
                <a:cs typeface="Times New Roman" panose="02020603050405020304" pitchFamily="18" charset="0"/>
              </a:rPr>
              <a:t> 1: 999 999 999 + 1 = ?</a:t>
            </a:r>
          </a:p>
        </p:txBody>
      </p:sp>
      <p:sp>
        <p:nvSpPr>
          <p:cNvPr id="4" name="Rectangle 3"/>
          <p:cNvSpPr/>
          <p:nvPr/>
        </p:nvSpPr>
        <p:spPr>
          <a:xfrm>
            <a:off x="492548" y="1594554"/>
            <a:ext cx="3435640" cy="646331"/>
          </a:xfrm>
          <a:prstGeom prst="rect">
            <a:avLst/>
          </a:prstGeom>
          <a:solidFill>
            <a:schemeClr val="accent2">
              <a:lumMod val="40000"/>
              <a:lumOff val="60000"/>
            </a:schemeClr>
          </a:solidFill>
        </p:spPr>
        <p:txBody>
          <a:bodyPr wrap="squar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A. 1 000 000 000</a:t>
            </a:r>
          </a:p>
        </p:txBody>
      </p:sp>
      <p:sp>
        <p:nvSpPr>
          <p:cNvPr id="5" name="Rectangle 4"/>
          <p:cNvSpPr/>
          <p:nvPr/>
        </p:nvSpPr>
        <p:spPr>
          <a:xfrm>
            <a:off x="492548" y="1608368"/>
            <a:ext cx="3458204" cy="646331"/>
          </a:xfrm>
          <a:prstGeom prst="rect">
            <a:avLst/>
          </a:prstGeom>
          <a:solidFill>
            <a:schemeClr val="accent2">
              <a:lumMod val="75000"/>
            </a:schemeClr>
          </a:solidFill>
        </p:spPr>
        <p:txBody>
          <a:bodyPr wrap="square" lIns="91440" tIns="45720" rIns="91440" bIns="45720">
            <a:spAutoFit/>
          </a:bodyPr>
          <a:lstStyle/>
          <a:p>
            <a:pPr algn="ctr"/>
            <a:r>
              <a:rPr lang="en-US" sz="3600" dirty="0">
                <a:ln w="0"/>
                <a:effectLst>
                  <a:outerShdw blurRad="38100" dist="19050" dir="2700000" algn="tl" rotWithShape="0">
                    <a:schemeClr val="dk1">
                      <a:alpha val="40000"/>
                    </a:schemeClr>
                  </a:outerShdw>
                </a:effectLst>
              </a:rPr>
              <a:t>A. 1 000 000 000</a:t>
            </a:r>
          </a:p>
        </p:txBody>
      </p:sp>
      <p:sp>
        <p:nvSpPr>
          <p:cNvPr id="7" name="Pentagon 6">
            <a:hlinkClick r:id="rId7" action="ppaction://hlinksldjump"/>
          </p:cNvPr>
          <p:cNvSpPr/>
          <p:nvPr/>
        </p:nvSpPr>
        <p:spPr>
          <a:xfrm>
            <a:off x="10256039" y="5862935"/>
            <a:ext cx="1790700" cy="819150"/>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Quay </a:t>
            </a:r>
            <a:r>
              <a:rPr lang="en-US" sz="2800" b="1" dirty="0" err="1">
                <a:latin typeface="Times New Roman" panose="02020603050405020304" pitchFamily="18" charset="0"/>
                <a:cs typeface="Times New Roman" panose="02020603050405020304" pitchFamily="18" charset="0"/>
              </a:rPr>
              <a:t>lại</a:t>
            </a:r>
            <a:endParaRPr lang="en-US" sz="28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ACCD8A5-69B9-EE66-0A96-34A0330E154E}"/>
              </a:ext>
            </a:extLst>
          </p:cNvPr>
          <p:cNvSpPr/>
          <p:nvPr/>
        </p:nvSpPr>
        <p:spPr>
          <a:xfrm>
            <a:off x="4540105" y="1594554"/>
            <a:ext cx="3435640" cy="646331"/>
          </a:xfrm>
          <a:prstGeom prst="rect">
            <a:avLst/>
          </a:prstGeom>
          <a:solidFill>
            <a:schemeClr val="accent2">
              <a:lumMod val="40000"/>
              <a:lumOff val="60000"/>
            </a:schemeClr>
          </a:solidFill>
        </p:spPr>
        <p:txBody>
          <a:bodyPr wrap="squar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B. 100 000 000</a:t>
            </a:r>
          </a:p>
        </p:txBody>
      </p:sp>
      <p:sp>
        <p:nvSpPr>
          <p:cNvPr id="13" name="Rectangle 12">
            <a:extLst>
              <a:ext uri="{FF2B5EF4-FFF2-40B4-BE49-F238E27FC236}">
                <a16:creationId xmlns:a16="http://schemas.microsoft.com/office/drawing/2014/main" id="{83C5EFB7-8B3F-E351-8C6A-E858AAD33E93}"/>
              </a:ext>
            </a:extLst>
          </p:cNvPr>
          <p:cNvSpPr/>
          <p:nvPr/>
        </p:nvSpPr>
        <p:spPr>
          <a:xfrm>
            <a:off x="8611099" y="1594553"/>
            <a:ext cx="3435640" cy="646331"/>
          </a:xfrm>
          <a:prstGeom prst="rect">
            <a:avLst/>
          </a:prstGeom>
          <a:solidFill>
            <a:schemeClr val="accent2">
              <a:lumMod val="40000"/>
              <a:lumOff val="60000"/>
            </a:schemeClr>
          </a:solidFill>
        </p:spPr>
        <p:txBody>
          <a:bodyPr wrap="squar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C. 10 000 000</a:t>
            </a:r>
          </a:p>
        </p:txBody>
      </p:sp>
      <p:sp>
        <p:nvSpPr>
          <p:cNvPr id="3" name="Rectangle: Rounded Corners 2">
            <a:extLst>
              <a:ext uri="{FF2B5EF4-FFF2-40B4-BE49-F238E27FC236}">
                <a16:creationId xmlns:a16="http://schemas.microsoft.com/office/drawing/2014/main" id="{5DDE184F-9BBB-45A4-9363-F451706A3D16}"/>
              </a:ext>
            </a:extLst>
          </p:cNvPr>
          <p:cNvSpPr/>
          <p:nvPr/>
        </p:nvSpPr>
        <p:spPr>
          <a:xfrm>
            <a:off x="793102" y="2472613"/>
            <a:ext cx="10562253" cy="3172408"/>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C6E5DE5B-4FC9-D0BC-7BF1-E49501A897A5}"/>
              </a:ext>
            </a:extLst>
          </p:cNvPr>
          <p:cNvSpPr txBox="1"/>
          <p:nvPr/>
        </p:nvSpPr>
        <p:spPr>
          <a:xfrm>
            <a:off x="1408393" y="3242180"/>
            <a:ext cx="5253664"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999 999 999 + 1 =</a:t>
            </a:r>
          </a:p>
        </p:txBody>
      </p:sp>
      <p:sp>
        <p:nvSpPr>
          <p:cNvPr id="10" name="TextBox 9">
            <a:extLst>
              <a:ext uri="{FF2B5EF4-FFF2-40B4-BE49-F238E27FC236}">
                <a16:creationId xmlns:a16="http://schemas.microsoft.com/office/drawing/2014/main" id="{6C01DE2D-5BA6-42F3-9B6D-106353AE0BC5}"/>
              </a:ext>
            </a:extLst>
          </p:cNvPr>
          <p:cNvSpPr txBox="1"/>
          <p:nvPr/>
        </p:nvSpPr>
        <p:spPr>
          <a:xfrm>
            <a:off x="6562873" y="3242180"/>
            <a:ext cx="397764"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1</a:t>
            </a:r>
          </a:p>
        </p:txBody>
      </p:sp>
      <p:sp>
        <p:nvSpPr>
          <p:cNvPr id="11" name="TextBox 10">
            <a:extLst>
              <a:ext uri="{FF2B5EF4-FFF2-40B4-BE49-F238E27FC236}">
                <a16:creationId xmlns:a16="http://schemas.microsoft.com/office/drawing/2014/main" id="{E13B7FDC-200E-0751-B25E-D556F982BCEE}"/>
              </a:ext>
            </a:extLst>
          </p:cNvPr>
          <p:cNvSpPr txBox="1"/>
          <p:nvPr/>
        </p:nvSpPr>
        <p:spPr>
          <a:xfrm>
            <a:off x="7078466" y="3242180"/>
            <a:ext cx="397764"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0</a:t>
            </a:r>
          </a:p>
        </p:txBody>
      </p:sp>
      <p:sp>
        <p:nvSpPr>
          <p:cNvPr id="12" name="TextBox 11">
            <a:extLst>
              <a:ext uri="{FF2B5EF4-FFF2-40B4-BE49-F238E27FC236}">
                <a16:creationId xmlns:a16="http://schemas.microsoft.com/office/drawing/2014/main" id="{D75E69FD-BFC7-BDB7-258B-702D58B13DB0}"/>
              </a:ext>
            </a:extLst>
          </p:cNvPr>
          <p:cNvSpPr txBox="1"/>
          <p:nvPr/>
        </p:nvSpPr>
        <p:spPr>
          <a:xfrm>
            <a:off x="7476230" y="3242180"/>
            <a:ext cx="397764"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0</a:t>
            </a:r>
          </a:p>
        </p:txBody>
      </p:sp>
      <p:sp>
        <p:nvSpPr>
          <p:cNvPr id="14" name="TextBox 13">
            <a:extLst>
              <a:ext uri="{FF2B5EF4-FFF2-40B4-BE49-F238E27FC236}">
                <a16:creationId xmlns:a16="http://schemas.microsoft.com/office/drawing/2014/main" id="{6DB2C1AD-70D0-82BB-DB9D-82724F30000F}"/>
              </a:ext>
            </a:extLst>
          </p:cNvPr>
          <p:cNvSpPr txBox="1"/>
          <p:nvPr/>
        </p:nvSpPr>
        <p:spPr>
          <a:xfrm>
            <a:off x="7873994" y="3242180"/>
            <a:ext cx="397764"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0</a:t>
            </a:r>
          </a:p>
        </p:txBody>
      </p:sp>
      <p:sp>
        <p:nvSpPr>
          <p:cNvPr id="15" name="TextBox 14">
            <a:extLst>
              <a:ext uri="{FF2B5EF4-FFF2-40B4-BE49-F238E27FC236}">
                <a16:creationId xmlns:a16="http://schemas.microsoft.com/office/drawing/2014/main" id="{A0A05126-3B58-AC94-30B4-6F28AA28ABF3}"/>
              </a:ext>
            </a:extLst>
          </p:cNvPr>
          <p:cNvSpPr txBox="1"/>
          <p:nvPr/>
        </p:nvSpPr>
        <p:spPr>
          <a:xfrm>
            <a:off x="8412217" y="3242180"/>
            <a:ext cx="397764"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0</a:t>
            </a:r>
          </a:p>
        </p:txBody>
      </p:sp>
      <p:sp>
        <p:nvSpPr>
          <p:cNvPr id="18" name="TextBox 17">
            <a:extLst>
              <a:ext uri="{FF2B5EF4-FFF2-40B4-BE49-F238E27FC236}">
                <a16:creationId xmlns:a16="http://schemas.microsoft.com/office/drawing/2014/main" id="{E3D42710-67B6-3C2D-D4F4-A744A3790A8F}"/>
              </a:ext>
            </a:extLst>
          </p:cNvPr>
          <p:cNvSpPr txBox="1"/>
          <p:nvPr/>
        </p:nvSpPr>
        <p:spPr>
          <a:xfrm>
            <a:off x="8748917" y="3242180"/>
            <a:ext cx="397764"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0</a:t>
            </a:r>
          </a:p>
        </p:txBody>
      </p:sp>
      <p:sp>
        <p:nvSpPr>
          <p:cNvPr id="19" name="TextBox 18">
            <a:extLst>
              <a:ext uri="{FF2B5EF4-FFF2-40B4-BE49-F238E27FC236}">
                <a16:creationId xmlns:a16="http://schemas.microsoft.com/office/drawing/2014/main" id="{EF00B7FE-915E-93DD-CAAB-9D583DD51087}"/>
              </a:ext>
            </a:extLst>
          </p:cNvPr>
          <p:cNvSpPr txBox="1"/>
          <p:nvPr/>
        </p:nvSpPr>
        <p:spPr>
          <a:xfrm>
            <a:off x="9146681" y="3242180"/>
            <a:ext cx="397764"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0</a:t>
            </a:r>
          </a:p>
        </p:txBody>
      </p:sp>
      <p:sp>
        <p:nvSpPr>
          <p:cNvPr id="20" name="TextBox 19">
            <a:extLst>
              <a:ext uri="{FF2B5EF4-FFF2-40B4-BE49-F238E27FC236}">
                <a16:creationId xmlns:a16="http://schemas.microsoft.com/office/drawing/2014/main" id="{02B415EF-C407-39F9-08F8-90CC66ADE4EE}"/>
              </a:ext>
            </a:extLst>
          </p:cNvPr>
          <p:cNvSpPr txBox="1"/>
          <p:nvPr/>
        </p:nvSpPr>
        <p:spPr>
          <a:xfrm>
            <a:off x="9682263" y="3242180"/>
            <a:ext cx="397764"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0</a:t>
            </a:r>
          </a:p>
        </p:txBody>
      </p:sp>
      <p:sp>
        <p:nvSpPr>
          <p:cNvPr id="21" name="TextBox 20">
            <a:extLst>
              <a:ext uri="{FF2B5EF4-FFF2-40B4-BE49-F238E27FC236}">
                <a16:creationId xmlns:a16="http://schemas.microsoft.com/office/drawing/2014/main" id="{5204D296-A447-915F-3FA4-3E6309605101}"/>
              </a:ext>
            </a:extLst>
          </p:cNvPr>
          <p:cNvSpPr txBox="1"/>
          <p:nvPr/>
        </p:nvSpPr>
        <p:spPr>
          <a:xfrm>
            <a:off x="10057157" y="3242180"/>
            <a:ext cx="397764"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0</a:t>
            </a:r>
          </a:p>
        </p:txBody>
      </p:sp>
      <p:sp>
        <p:nvSpPr>
          <p:cNvPr id="22" name="TextBox 21">
            <a:extLst>
              <a:ext uri="{FF2B5EF4-FFF2-40B4-BE49-F238E27FC236}">
                <a16:creationId xmlns:a16="http://schemas.microsoft.com/office/drawing/2014/main" id="{A0D4E200-562C-E38B-D471-774D626ECC04}"/>
              </a:ext>
            </a:extLst>
          </p:cNvPr>
          <p:cNvSpPr txBox="1"/>
          <p:nvPr/>
        </p:nvSpPr>
        <p:spPr>
          <a:xfrm>
            <a:off x="10454921" y="3242180"/>
            <a:ext cx="397764"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0</a:t>
            </a:r>
          </a:p>
        </p:txBody>
      </p:sp>
      <p:sp>
        <p:nvSpPr>
          <p:cNvPr id="23" name="Oval 22">
            <a:extLst>
              <a:ext uri="{FF2B5EF4-FFF2-40B4-BE49-F238E27FC236}">
                <a16:creationId xmlns:a16="http://schemas.microsoft.com/office/drawing/2014/main" id="{C3005A12-6592-C46F-6E5B-6EFDE9F3F6B3}"/>
              </a:ext>
            </a:extLst>
          </p:cNvPr>
          <p:cNvSpPr/>
          <p:nvPr/>
        </p:nvSpPr>
        <p:spPr>
          <a:xfrm>
            <a:off x="10454921" y="14234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10</a:t>
            </a:r>
          </a:p>
        </p:txBody>
      </p:sp>
      <p:sp>
        <p:nvSpPr>
          <p:cNvPr id="24" name="Oval 4">
            <a:extLst>
              <a:ext uri="{FF2B5EF4-FFF2-40B4-BE49-F238E27FC236}">
                <a16:creationId xmlns:a16="http://schemas.microsoft.com/office/drawing/2014/main" id="{79A87639-A0EF-86CB-D993-2DC09A824F9E}"/>
              </a:ext>
            </a:extLst>
          </p:cNvPr>
          <p:cNvSpPr/>
          <p:nvPr/>
        </p:nvSpPr>
        <p:spPr>
          <a:xfrm>
            <a:off x="10454921" y="14234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9</a:t>
            </a:r>
          </a:p>
        </p:txBody>
      </p:sp>
      <p:sp>
        <p:nvSpPr>
          <p:cNvPr id="25" name="Oval 24">
            <a:extLst>
              <a:ext uri="{FF2B5EF4-FFF2-40B4-BE49-F238E27FC236}">
                <a16:creationId xmlns:a16="http://schemas.microsoft.com/office/drawing/2014/main" id="{9C79F19F-C286-6AB7-F71F-15F5138E8049}"/>
              </a:ext>
            </a:extLst>
          </p:cNvPr>
          <p:cNvSpPr/>
          <p:nvPr/>
        </p:nvSpPr>
        <p:spPr>
          <a:xfrm>
            <a:off x="10454921" y="14234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8</a:t>
            </a:r>
          </a:p>
        </p:txBody>
      </p:sp>
      <p:sp>
        <p:nvSpPr>
          <p:cNvPr id="26" name="Oval 6">
            <a:extLst>
              <a:ext uri="{FF2B5EF4-FFF2-40B4-BE49-F238E27FC236}">
                <a16:creationId xmlns:a16="http://schemas.microsoft.com/office/drawing/2014/main" id="{FB2695B8-B195-3905-5421-A650BD56DC96}"/>
              </a:ext>
            </a:extLst>
          </p:cNvPr>
          <p:cNvSpPr/>
          <p:nvPr/>
        </p:nvSpPr>
        <p:spPr>
          <a:xfrm>
            <a:off x="10454921" y="14234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7</a:t>
            </a:r>
          </a:p>
        </p:txBody>
      </p:sp>
      <p:sp>
        <p:nvSpPr>
          <p:cNvPr id="27" name="Oval 7">
            <a:extLst>
              <a:ext uri="{FF2B5EF4-FFF2-40B4-BE49-F238E27FC236}">
                <a16:creationId xmlns:a16="http://schemas.microsoft.com/office/drawing/2014/main" id="{5B20B8B9-D265-471C-14D0-4C85A76158AD}"/>
              </a:ext>
            </a:extLst>
          </p:cNvPr>
          <p:cNvSpPr/>
          <p:nvPr/>
        </p:nvSpPr>
        <p:spPr>
          <a:xfrm>
            <a:off x="10454921" y="14234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6</a:t>
            </a:r>
          </a:p>
        </p:txBody>
      </p:sp>
      <p:sp>
        <p:nvSpPr>
          <p:cNvPr id="28" name="Oval 8">
            <a:extLst>
              <a:ext uri="{FF2B5EF4-FFF2-40B4-BE49-F238E27FC236}">
                <a16:creationId xmlns:a16="http://schemas.microsoft.com/office/drawing/2014/main" id="{65B7F434-2198-0C4E-EBDF-3FFF44BEEE2C}"/>
              </a:ext>
            </a:extLst>
          </p:cNvPr>
          <p:cNvSpPr/>
          <p:nvPr/>
        </p:nvSpPr>
        <p:spPr>
          <a:xfrm>
            <a:off x="10454921" y="14234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5</a:t>
            </a:r>
          </a:p>
        </p:txBody>
      </p:sp>
      <p:sp>
        <p:nvSpPr>
          <p:cNvPr id="29" name="Oval 9">
            <a:extLst>
              <a:ext uri="{FF2B5EF4-FFF2-40B4-BE49-F238E27FC236}">
                <a16:creationId xmlns:a16="http://schemas.microsoft.com/office/drawing/2014/main" id="{49D1F004-B192-F5EA-B1E7-49365877435F}"/>
              </a:ext>
            </a:extLst>
          </p:cNvPr>
          <p:cNvSpPr/>
          <p:nvPr/>
        </p:nvSpPr>
        <p:spPr>
          <a:xfrm>
            <a:off x="10454921" y="14234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4</a:t>
            </a:r>
          </a:p>
        </p:txBody>
      </p:sp>
      <p:sp>
        <p:nvSpPr>
          <p:cNvPr id="30" name="Oval 10">
            <a:extLst>
              <a:ext uri="{FF2B5EF4-FFF2-40B4-BE49-F238E27FC236}">
                <a16:creationId xmlns:a16="http://schemas.microsoft.com/office/drawing/2014/main" id="{6CBB7EA6-36C0-9AE4-F7C0-9F25245B3B4D}"/>
              </a:ext>
            </a:extLst>
          </p:cNvPr>
          <p:cNvSpPr/>
          <p:nvPr/>
        </p:nvSpPr>
        <p:spPr>
          <a:xfrm>
            <a:off x="10454921" y="14234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3</a:t>
            </a:r>
          </a:p>
        </p:txBody>
      </p:sp>
      <p:sp>
        <p:nvSpPr>
          <p:cNvPr id="31" name="Oval 11">
            <a:extLst>
              <a:ext uri="{FF2B5EF4-FFF2-40B4-BE49-F238E27FC236}">
                <a16:creationId xmlns:a16="http://schemas.microsoft.com/office/drawing/2014/main" id="{1266B0F4-AD35-7744-B330-1613927F2546}"/>
              </a:ext>
            </a:extLst>
          </p:cNvPr>
          <p:cNvSpPr/>
          <p:nvPr/>
        </p:nvSpPr>
        <p:spPr>
          <a:xfrm>
            <a:off x="10454921" y="14234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2</a:t>
            </a:r>
          </a:p>
        </p:txBody>
      </p:sp>
      <p:sp>
        <p:nvSpPr>
          <p:cNvPr id="32" name="Oval 12">
            <a:extLst>
              <a:ext uri="{FF2B5EF4-FFF2-40B4-BE49-F238E27FC236}">
                <a16:creationId xmlns:a16="http://schemas.microsoft.com/office/drawing/2014/main" id="{3389EC25-12C2-83E1-D3CF-017392B8FE29}"/>
              </a:ext>
            </a:extLst>
          </p:cNvPr>
          <p:cNvSpPr/>
          <p:nvPr/>
        </p:nvSpPr>
        <p:spPr>
          <a:xfrm>
            <a:off x="10454921" y="14234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1</a:t>
            </a:r>
          </a:p>
        </p:txBody>
      </p:sp>
      <p:sp>
        <p:nvSpPr>
          <p:cNvPr id="33" name="Oval 32">
            <a:extLst>
              <a:ext uri="{FF2B5EF4-FFF2-40B4-BE49-F238E27FC236}">
                <a16:creationId xmlns:a16="http://schemas.microsoft.com/office/drawing/2014/main" id="{7A27EE73-43F3-6C0E-1449-F45D44C1FFCF}"/>
              </a:ext>
            </a:extLst>
          </p:cNvPr>
          <p:cNvSpPr/>
          <p:nvPr/>
        </p:nvSpPr>
        <p:spPr>
          <a:xfrm>
            <a:off x="10454921" y="14234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a:solidFill>
                  <a:srgbClr val="FF0000"/>
                </a:solidFill>
              </a:rPr>
              <a:t>Hết giờ</a:t>
            </a:r>
          </a:p>
        </p:txBody>
      </p:sp>
    </p:spTree>
    <p:extLst>
      <p:ext uri="{BB962C8B-B14F-4D97-AF65-F5344CB8AC3E}">
        <p14:creationId xmlns:p14="http://schemas.microsoft.com/office/powerpoint/2010/main" val="276519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repeatCount="indefinite" fill="hold" grpId="0" nodeType="clickEffect">
                                  <p:stCondLst>
                                    <p:cond delay="500"/>
                                  </p:stCondLst>
                                  <p:endCondLst>
                                    <p:cond evt="onNext" delay="0">
                                      <p:tgtEl>
                                        <p:sldTgt/>
                                      </p:tgtEl>
                                    </p:cond>
                                  </p:end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1000"/>
                                        <p:tgtEl>
                                          <p:spTgt spid="23"/>
                                        </p:tgtEl>
                                      </p:cBhvr>
                                    </p:animEffect>
                                  </p:childTnLst>
                                  <p:subTnLst>
                                    <p:audio>
                                      <p:cMediaNode vol="52000">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8" fill="hold">
                            <p:stCondLst>
                              <p:cond delay="1500"/>
                            </p:stCondLst>
                            <p:childTnLst>
                              <p:par>
                                <p:cTn id="9" presetID="2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1000"/>
                                        <p:tgtEl>
                                          <p:spTgt spid="24"/>
                                        </p:tgtEl>
                                      </p:cBhvr>
                                    </p:animEffec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1000"/>
                                        <p:tgtEl>
                                          <p:spTgt spid="25"/>
                                        </p:tgtEl>
                                      </p:cBhvr>
                                    </p:animEffec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3500"/>
                            </p:stCondLst>
                            <p:childTnLst>
                              <p:par>
                                <p:cTn id="17" presetID="22" presetClass="entr" presetSubtype="4"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1000"/>
                                        <p:tgtEl>
                                          <p:spTgt spid="26"/>
                                        </p:tgtEl>
                                      </p:cBhvr>
                                    </p:animEffec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4500"/>
                            </p:stCondLst>
                            <p:childTnLst>
                              <p:par>
                                <p:cTn id="21" presetID="2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1000"/>
                                        <p:tgtEl>
                                          <p:spTgt spid="27"/>
                                        </p:tgtEl>
                                      </p:cBhvr>
                                    </p:animEffec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4" fill="hold">
                            <p:stCondLst>
                              <p:cond delay="5500"/>
                            </p:stCondLst>
                            <p:childTnLst>
                              <p:par>
                                <p:cTn id="25" presetID="22" presetClass="entr" presetSubtype="4"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1000"/>
                                        <p:tgtEl>
                                          <p:spTgt spid="28"/>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8" fill="hold">
                            <p:stCondLst>
                              <p:cond delay="6500"/>
                            </p:stCondLst>
                            <p:childTnLst>
                              <p:par>
                                <p:cTn id="29" presetID="22" presetClass="entr" presetSubtype="4"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1000"/>
                                        <p:tgtEl>
                                          <p:spTgt spid="29"/>
                                        </p:tgtEl>
                                      </p:cBhvr>
                                    </p:animEffec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2" fill="hold">
                            <p:stCondLst>
                              <p:cond delay="7500"/>
                            </p:stCondLst>
                            <p:childTnLst>
                              <p:par>
                                <p:cTn id="33" presetID="2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down)">
                                      <p:cBhvr>
                                        <p:cTn id="35" dur="1000"/>
                                        <p:tgtEl>
                                          <p:spTgt spid="30"/>
                                        </p:tgtEl>
                                      </p:cBhvr>
                                    </p:animEffec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6" fill="hold">
                            <p:stCondLst>
                              <p:cond delay="8500"/>
                            </p:stCondLst>
                            <p:childTnLst>
                              <p:par>
                                <p:cTn id="37" presetID="22" presetClass="entr" presetSubtype="4"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1000"/>
                                        <p:tgtEl>
                                          <p:spTgt spid="31"/>
                                        </p:tgtEl>
                                      </p:cBhvr>
                                    </p:animEffec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0" fill="hold">
                            <p:stCondLst>
                              <p:cond delay="9500"/>
                            </p:stCondLst>
                            <p:childTnLst>
                              <p:par>
                                <p:cTn id="41" presetID="22" presetClass="entr" presetSubtype="4"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down)">
                                      <p:cBhvr>
                                        <p:cTn id="43" dur="1000"/>
                                        <p:tgtEl>
                                          <p:spTgt spid="32"/>
                                        </p:tgtEl>
                                      </p:cBhvr>
                                    </p:animEffec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4" fill="hold">
                            <p:stCondLst>
                              <p:cond delay="10500"/>
                            </p:stCondLst>
                            <p:childTnLst>
                              <p:par>
                                <p:cTn id="45" presetID="22" presetClass="entr" presetSubtype="4"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1000"/>
                                        <p:tgtEl>
                                          <p:spTgt spid="33"/>
                                        </p:tgtEl>
                                      </p:cBhvr>
                                    </p:animEffect>
                                  </p:childTnLst>
                                  <p:subTnLst>
                                    <p:audio>
                                      <p:cMediaNode>
                                        <p:cTn display="0" masterRel="sameClick">
                                          <p:stCondLst>
                                            <p:cond evt="begin" delay="0">
                                              <p:tn val="45"/>
                                            </p:cond>
                                          </p:stCondLst>
                                          <p:endCondLst>
                                            <p:cond evt="onStopAudio" delay="0">
                                              <p:tgtEl>
                                                <p:sldTgt/>
                                              </p:tgtEl>
                                            </p:cond>
                                          </p:endCondLst>
                                        </p:cTn>
                                        <p:tgtEl>
                                          <p:sndTgt r:embed="rId3" name="explode.wav"/>
                                        </p:tgtEl>
                                      </p:cMediaNode>
                                    </p:audio>
                                  </p:sub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randombar(horizontal)">
                                      <p:cBhvr>
                                        <p:cTn id="52" dur="250"/>
                                        <p:tgtEl>
                                          <p:spTgt spid="5"/>
                                        </p:tgtEl>
                                      </p:cBhvr>
                                    </p:animEffect>
                                  </p:childTnLst>
                                  <p:subTnLst>
                                    <p:audio>
                                      <p:cMediaNode>
                                        <p:cTn display="0" masterRel="sameClick">
                                          <p:stCondLst>
                                            <p:cond evt="begin" delay="0">
                                              <p:tn val="50"/>
                                            </p:cond>
                                          </p:stCondLst>
                                          <p:endCondLst>
                                            <p:cond evt="onStopAudio" delay="0">
                                              <p:tgtEl>
                                                <p:sldTgt/>
                                              </p:tgtEl>
                                            </p:cond>
                                          </p:endCondLst>
                                        </p:cTn>
                                        <p:tgtEl>
                                          <p:sndTgt r:embed="rId4" name="applause.wav"/>
                                        </p:tgtEl>
                                      </p:cMediaNode>
                                    </p:audio>
                                  </p:sub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randombar(horizontal)">
                                      <p:cBhvr>
                                        <p:cTn id="57" dur="500"/>
                                        <p:tgtEl>
                                          <p:spTgt spid="3"/>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randombar(horizontal)">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randombar(horizontal)">
                                      <p:cBhvr>
                                        <p:cTn id="65" dur="250"/>
                                        <p:tgtEl>
                                          <p:spTgt spid="22"/>
                                        </p:tgtEl>
                                      </p:cBhvr>
                                    </p:animEffect>
                                  </p:childTnLst>
                                  <p:subTnLst>
                                    <p:audio>
                                      <p:cMediaNode>
                                        <p:cTn display="0" masterRel="sameClick">
                                          <p:stCondLst>
                                            <p:cond evt="begin" delay="0">
                                              <p:tn val="63"/>
                                            </p:cond>
                                          </p:stCondLst>
                                          <p:endCondLst>
                                            <p:cond evt="onStopAudio" delay="0">
                                              <p:tgtEl>
                                                <p:sldTgt/>
                                              </p:tgtEl>
                                            </p:cond>
                                          </p:endCondLst>
                                        </p:cTn>
                                        <p:tgtEl>
                                          <p:sndTgt r:embed="rId5" name="cashreg.wav"/>
                                        </p:tgtEl>
                                      </p:cMediaNode>
                                    </p:audio>
                                  </p:sub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randombar(horizontal)">
                                      <p:cBhvr>
                                        <p:cTn id="70" dur="250"/>
                                        <p:tgtEl>
                                          <p:spTgt spid="21"/>
                                        </p:tgtEl>
                                      </p:cBhvr>
                                    </p:animEffect>
                                  </p:childTnLst>
                                  <p:subTnLst>
                                    <p:audio>
                                      <p:cMediaNode>
                                        <p:cTn display="0" masterRel="sameClick">
                                          <p:stCondLst>
                                            <p:cond evt="begin" delay="0">
                                              <p:tn val="68"/>
                                            </p:cond>
                                          </p:stCondLst>
                                          <p:endCondLst>
                                            <p:cond evt="onStopAudio" delay="0">
                                              <p:tgtEl>
                                                <p:sldTgt/>
                                              </p:tgtEl>
                                            </p:cond>
                                          </p:endCondLst>
                                        </p:cTn>
                                        <p:tgtEl>
                                          <p:sndTgt r:embed="rId5" name="cashreg.wav"/>
                                        </p:tgtEl>
                                      </p:cMediaNode>
                                    </p:audio>
                                  </p:sub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randombar(horizontal)">
                                      <p:cBhvr>
                                        <p:cTn id="75" dur="250"/>
                                        <p:tgtEl>
                                          <p:spTgt spid="20"/>
                                        </p:tgtEl>
                                      </p:cBhvr>
                                    </p:animEffect>
                                  </p:childTnLst>
                                  <p:subTnLst>
                                    <p:audio>
                                      <p:cMediaNode>
                                        <p:cTn display="0" masterRel="sameClick">
                                          <p:stCondLst>
                                            <p:cond evt="begin" delay="0">
                                              <p:tn val="73"/>
                                            </p:cond>
                                          </p:stCondLst>
                                          <p:endCondLst>
                                            <p:cond evt="onStopAudio" delay="0">
                                              <p:tgtEl>
                                                <p:sldTgt/>
                                              </p:tgtEl>
                                            </p:cond>
                                          </p:endCondLst>
                                        </p:cTn>
                                        <p:tgtEl>
                                          <p:sndTgt r:embed="rId5" name="cashreg.wav"/>
                                        </p:tgtEl>
                                      </p:cMediaNode>
                                    </p:audio>
                                  </p:subTnLst>
                                </p:cTn>
                              </p:par>
                            </p:childTnLst>
                          </p:cTn>
                        </p:par>
                      </p:childTnLst>
                    </p:cTn>
                  </p:par>
                  <p:par>
                    <p:cTn id="76" fill="hold">
                      <p:stCondLst>
                        <p:cond delay="indefinite"/>
                      </p:stCondLst>
                      <p:childTnLst>
                        <p:par>
                          <p:cTn id="77" fill="hold">
                            <p:stCondLst>
                              <p:cond delay="0"/>
                            </p:stCondLst>
                            <p:childTnLst>
                              <p:par>
                                <p:cTn id="78" presetID="14" presetClass="entr" presetSubtype="10"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randombar(horizontal)">
                                      <p:cBhvr>
                                        <p:cTn id="80" dur="250"/>
                                        <p:tgtEl>
                                          <p:spTgt spid="19"/>
                                        </p:tgtEl>
                                      </p:cBhvr>
                                    </p:animEffect>
                                  </p:childTnLst>
                                  <p:subTnLst>
                                    <p:audio>
                                      <p:cMediaNode>
                                        <p:cTn display="0" masterRel="sameClick">
                                          <p:stCondLst>
                                            <p:cond evt="begin" delay="0">
                                              <p:tn val="78"/>
                                            </p:cond>
                                          </p:stCondLst>
                                          <p:endCondLst>
                                            <p:cond evt="onStopAudio" delay="0">
                                              <p:tgtEl>
                                                <p:sldTgt/>
                                              </p:tgtEl>
                                            </p:cond>
                                          </p:endCondLst>
                                        </p:cTn>
                                        <p:tgtEl>
                                          <p:sndTgt r:embed="rId5" name="cashreg.wav"/>
                                        </p:tgtEl>
                                      </p:cMediaNode>
                                    </p:audio>
                                  </p:subTnLst>
                                </p:cTn>
                              </p:par>
                            </p:childTnLst>
                          </p:cTn>
                        </p:par>
                      </p:childTnLst>
                    </p:cTn>
                  </p:par>
                  <p:par>
                    <p:cTn id="81" fill="hold">
                      <p:stCondLst>
                        <p:cond delay="indefinite"/>
                      </p:stCondLst>
                      <p:childTnLst>
                        <p:par>
                          <p:cTn id="82" fill="hold">
                            <p:stCondLst>
                              <p:cond delay="0"/>
                            </p:stCondLst>
                            <p:childTnLst>
                              <p:par>
                                <p:cTn id="83" presetID="14" presetClass="entr" presetSubtype="10"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randombar(horizontal)">
                                      <p:cBhvr>
                                        <p:cTn id="85" dur="250"/>
                                        <p:tgtEl>
                                          <p:spTgt spid="18"/>
                                        </p:tgtEl>
                                      </p:cBhvr>
                                    </p:animEffect>
                                  </p:childTnLst>
                                  <p:subTnLst>
                                    <p:audio>
                                      <p:cMediaNode>
                                        <p:cTn display="0" masterRel="sameClick">
                                          <p:stCondLst>
                                            <p:cond evt="begin" delay="0">
                                              <p:tn val="83"/>
                                            </p:cond>
                                          </p:stCondLst>
                                          <p:endCondLst>
                                            <p:cond evt="onStopAudio" delay="0">
                                              <p:tgtEl>
                                                <p:sldTgt/>
                                              </p:tgtEl>
                                            </p:cond>
                                          </p:endCondLst>
                                        </p:cTn>
                                        <p:tgtEl>
                                          <p:sndTgt r:embed="rId5" name="cashreg.wav"/>
                                        </p:tgtEl>
                                      </p:cMediaNode>
                                    </p:audio>
                                  </p:subTnLst>
                                </p:cTn>
                              </p:par>
                            </p:childTnLst>
                          </p:cTn>
                        </p:par>
                      </p:childTnLst>
                    </p:cTn>
                  </p:par>
                  <p:par>
                    <p:cTn id="86" fill="hold">
                      <p:stCondLst>
                        <p:cond delay="indefinite"/>
                      </p:stCondLst>
                      <p:childTnLst>
                        <p:par>
                          <p:cTn id="87" fill="hold">
                            <p:stCondLst>
                              <p:cond delay="0"/>
                            </p:stCondLst>
                            <p:childTnLst>
                              <p:par>
                                <p:cTn id="88" presetID="14" presetClass="entr" presetSubtype="10" fill="hold" grpId="0" nodeType="click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randombar(horizontal)">
                                      <p:cBhvr>
                                        <p:cTn id="90" dur="500"/>
                                        <p:tgtEl>
                                          <p:spTgt spid="15"/>
                                        </p:tgtEl>
                                      </p:cBhvr>
                                    </p:animEffect>
                                  </p:childTnLst>
                                  <p:subTnLst>
                                    <p:audio>
                                      <p:cMediaNode>
                                        <p:cTn display="0" masterRel="sameClick">
                                          <p:stCondLst>
                                            <p:cond evt="begin" delay="0">
                                              <p:tn val="88"/>
                                            </p:cond>
                                          </p:stCondLst>
                                          <p:endCondLst>
                                            <p:cond evt="onStopAudio" delay="0">
                                              <p:tgtEl>
                                                <p:sldTgt/>
                                              </p:tgtEl>
                                            </p:cond>
                                          </p:endCondLst>
                                        </p:cTn>
                                        <p:tgtEl>
                                          <p:sndTgt r:embed="rId5" name="cashreg.wav"/>
                                        </p:tgtEl>
                                      </p:cMediaNode>
                                    </p:audio>
                                  </p:subTnLst>
                                </p:cTn>
                              </p:par>
                            </p:childTnLst>
                          </p:cTn>
                        </p:par>
                      </p:childTnLst>
                    </p:cTn>
                  </p:par>
                  <p:par>
                    <p:cTn id="91" fill="hold">
                      <p:stCondLst>
                        <p:cond delay="indefinite"/>
                      </p:stCondLst>
                      <p:childTnLst>
                        <p:par>
                          <p:cTn id="92" fill="hold">
                            <p:stCondLst>
                              <p:cond delay="0"/>
                            </p:stCondLst>
                            <p:childTnLst>
                              <p:par>
                                <p:cTn id="93" presetID="14" presetClass="entr" presetSubtype="10" fill="hold" grpId="0" nodeType="click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randombar(horizontal)">
                                      <p:cBhvr>
                                        <p:cTn id="95" dur="250"/>
                                        <p:tgtEl>
                                          <p:spTgt spid="14"/>
                                        </p:tgtEl>
                                      </p:cBhvr>
                                    </p:animEffect>
                                  </p:childTnLst>
                                  <p:subTnLst>
                                    <p:audio>
                                      <p:cMediaNode>
                                        <p:cTn display="0" masterRel="sameClick">
                                          <p:stCondLst>
                                            <p:cond evt="begin" delay="0">
                                              <p:tn val="93"/>
                                            </p:cond>
                                          </p:stCondLst>
                                          <p:endCondLst>
                                            <p:cond evt="onStopAudio" delay="0">
                                              <p:tgtEl>
                                                <p:sldTgt/>
                                              </p:tgtEl>
                                            </p:cond>
                                          </p:endCondLst>
                                        </p:cTn>
                                        <p:tgtEl>
                                          <p:sndTgt r:embed="rId5" name="cashreg.wav"/>
                                        </p:tgtEl>
                                      </p:cMediaNode>
                                    </p:audio>
                                  </p:subTnLst>
                                </p:cTn>
                              </p:par>
                            </p:childTnLst>
                          </p:cTn>
                        </p:par>
                      </p:childTnLst>
                    </p:cTn>
                  </p:par>
                  <p:par>
                    <p:cTn id="96" fill="hold">
                      <p:stCondLst>
                        <p:cond delay="indefinite"/>
                      </p:stCondLst>
                      <p:childTnLst>
                        <p:par>
                          <p:cTn id="97" fill="hold">
                            <p:stCondLst>
                              <p:cond delay="0"/>
                            </p:stCondLst>
                            <p:childTnLst>
                              <p:par>
                                <p:cTn id="98" presetID="14" presetClass="entr" presetSubtype="10" fill="hold" grpId="0" nodeType="click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randombar(horizontal)">
                                      <p:cBhvr>
                                        <p:cTn id="100" dur="250"/>
                                        <p:tgtEl>
                                          <p:spTgt spid="12"/>
                                        </p:tgtEl>
                                      </p:cBhvr>
                                    </p:animEffect>
                                  </p:childTnLst>
                                  <p:subTnLst>
                                    <p:audio>
                                      <p:cMediaNode>
                                        <p:cTn display="0" masterRel="sameClick">
                                          <p:stCondLst>
                                            <p:cond evt="begin" delay="0">
                                              <p:tn val="98"/>
                                            </p:cond>
                                          </p:stCondLst>
                                          <p:endCondLst>
                                            <p:cond evt="onStopAudio" delay="0">
                                              <p:tgtEl>
                                                <p:sldTgt/>
                                              </p:tgtEl>
                                            </p:cond>
                                          </p:endCondLst>
                                        </p:cTn>
                                        <p:tgtEl>
                                          <p:sndTgt r:embed="rId5" name="cashreg.wav"/>
                                        </p:tgtEl>
                                      </p:cMediaNode>
                                    </p:audio>
                                  </p:subTnLst>
                                </p:cTn>
                              </p:par>
                            </p:childTnLst>
                          </p:cTn>
                        </p:par>
                      </p:childTnLst>
                    </p:cTn>
                  </p:par>
                  <p:par>
                    <p:cTn id="101" fill="hold">
                      <p:stCondLst>
                        <p:cond delay="indefinite"/>
                      </p:stCondLst>
                      <p:childTnLst>
                        <p:par>
                          <p:cTn id="102" fill="hold">
                            <p:stCondLst>
                              <p:cond delay="0"/>
                            </p:stCondLst>
                            <p:childTnLst>
                              <p:par>
                                <p:cTn id="103" presetID="14" presetClass="entr" presetSubtype="10"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randombar(horizontal)">
                                      <p:cBhvr>
                                        <p:cTn id="105" dur="250"/>
                                        <p:tgtEl>
                                          <p:spTgt spid="11"/>
                                        </p:tgtEl>
                                      </p:cBhvr>
                                    </p:animEffect>
                                  </p:childTnLst>
                                  <p:subTnLst>
                                    <p:audio>
                                      <p:cMediaNode>
                                        <p:cTn display="0" masterRel="sameClick">
                                          <p:stCondLst>
                                            <p:cond evt="begin" delay="0">
                                              <p:tn val="103"/>
                                            </p:cond>
                                          </p:stCondLst>
                                          <p:endCondLst>
                                            <p:cond evt="onStopAudio" delay="0">
                                              <p:tgtEl>
                                                <p:sldTgt/>
                                              </p:tgtEl>
                                            </p:cond>
                                          </p:endCondLst>
                                        </p:cTn>
                                        <p:tgtEl>
                                          <p:sndTgt r:embed="rId5" name="cashreg.wav"/>
                                        </p:tgtEl>
                                      </p:cMediaNode>
                                    </p:audio>
                                  </p:sub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10"/>
                                        </p:tgtEl>
                                        <p:attrNameLst>
                                          <p:attrName>style.visibility</p:attrName>
                                        </p:attrNameLst>
                                      </p:cBhvr>
                                      <p:to>
                                        <p:strVal val="visible"/>
                                      </p:to>
                                    </p:set>
                                    <p:animEffect transition="in" filter="randombar(horizontal)">
                                      <p:cBhvr>
                                        <p:cTn id="110" dur="250"/>
                                        <p:tgtEl>
                                          <p:spTgt spid="10"/>
                                        </p:tgtEl>
                                      </p:cBhvr>
                                    </p:animEffect>
                                  </p:childTnLst>
                                  <p:subTnLst>
                                    <p:audio>
                                      <p:cMediaNode>
                                        <p:cTn display="0" masterRel="sameClick">
                                          <p:stCondLst>
                                            <p:cond evt="begin" delay="0">
                                              <p:tn val="108"/>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9" grpId="0"/>
      <p:bldP spid="10" grpId="0"/>
      <p:bldP spid="11" grpId="0"/>
      <p:bldP spid="12" grpId="0"/>
      <p:bldP spid="14" grpId="0"/>
      <p:bldP spid="15" grpId="0"/>
      <p:bldP spid="18" grpId="0"/>
      <p:bldP spid="19" grpId="0"/>
      <p:bldP spid="20" grpId="0"/>
      <p:bldP spid="21" grpId="0"/>
      <p:bldP spid="22"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3143250" y="419100"/>
            <a:ext cx="6419850" cy="5905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a:ln w="22225">
                  <a:solidFill>
                    <a:schemeClr val="tx1"/>
                  </a:solidFill>
                  <a:prstDash val="solid"/>
                </a:ln>
                <a:solidFill>
                  <a:schemeClr val="tx1"/>
                </a:solidFill>
                <a:latin typeface="Times New Roman" panose="02020603050405020304" pitchFamily="18" charset="0"/>
                <a:cs typeface="Times New Roman" panose="02020603050405020304" pitchFamily="18" charset="0"/>
              </a:rPr>
              <a:t>Câu</a:t>
            </a:r>
            <a:r>
              <a:rPr lang="en-US" sz="4000" b="1" dirty="0">
                <a:ln w="22225">
                  <a:solidFill>
                    <a:schemeClr val="tx1"/>
                  </a:solidFill>
                  <a:prstDash val="solid"/>
                </a:ln>
                <a:solidFill>
                  <a:schemeClr val="tx1"/>
                </a:solidFill>
                <a:latin typeface="Times New Roman" panose="02020603050405020304" pitchFamily="18" charset="0"/>
                <a:cs typeface="Times New Roman" panose="02020603050405020304" pitchFamily="18" charset="0"/>
              </a:rPr>
              <a:t> 2: </a:t>
            </a:r>
            <a:r>
              <a:rPr lang="en-US" sz="4000" b="1" dirty="0">
                <a:ln w="22225">
                  <a:solidFill>
                    <a:schemeClr val="tx1"/>
                  </a:solidFill>
                  <a:prstDash val="solid"/>
                </a:ln>
                <a:solidFill>
                  <a:schemeClr val="tx1"/>
                </a:solidFill>
                <a:latin typeface="Times New Roman" panose="02020603050405020304" pitchFamily="18" charset="0"/>
                <a:ea typeface="Cambria" panose="02040503050406030204" pitchFamily="18" charset="0"/>
                <a:cs typeface="Times New Roman" panose="02020603050405020304" pitchFamily="18" charset="0"/>
              </a:rPr>
              <a:t>82 831 – 82 822 </a:t>
            </a:r>
            <a:r>
              <a:rPr lang="en-US" sz="4000" b="1" dirty="0">
                <a:ln w="22225">
                  <a:solidFill>
                    <a:schemeClr val="tx1"/>
                  </a:solidFill>
                  <a:prstDash val="solid"/>
                </a:ln>
                <a:solidFill>
                  <a:schemeClr val="tx1"/>
                </a:solidFill>
                <a:latin typeface="Times New Roman" panose="02020603050405020304" pitchFamily="18" charset="0"/>
                <a:cs typeface="Times New Roman" panose="02020603050405020304" pitchFamily="18" charset="0"/>
              </a:rPr>
              <a:t>= ?</a:t>
            </a:r>
          </a:p>
        </p:txBody>
      </p:sp>
      <p:sp>
        <p:nvSpPr>
          <p:cNvPr id="7" name="Pentagon 6">
            <a:hlinkClick r:id="rId7" action="ppaction://hlinksldjump"/>
          </p:cNvPr>
          <p:cNvSpPr/>
          <p:nvPr/>
        </p:nvSpPr>
        <p:spPr>
          <a:xfrm>
            <a:off x="10256039" y="5862935"/>
            <a:ext cx="1790700" cy="819150"/>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Quay </a:t>
            </a:r>
            <a:r>
              <a:rPr lang="en-US" sz="2800" b="1" dirty="0" err="1">
                <a:latin typeface="Times New Roman" panose="02020603050405020304" pitchFamily="18" charset="0"/>
                <a:cs typeface="Times New Roman" panose="02020603050405020304" pitchFamily="18" charset="0"/>
              </a:rPr>
              <a:t>lại</a:t>
            </a:r>
            <a:endParaRPr lang="en-US" sz="2800" b="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4E959C3-B0F3-618C-D81B-65808F000BBD}"/>
              </a:ext>
            </a:extLst>
          </p:cNvPr>
          <p:cNvSpPr/>
          <p:nvPr/>
        </p:nvSpPr>
        <p:spPr>
          <a:xfrm>
            <a:off x="492548" y="1594554"/>
            <a:ext cx="3435640" cy="646331"/>
          </a:xfrm>
          <a:prstGeom prst="rect">
            <a:avLst/>
          </a:prstGeom>
          <a:solidFill>
            <a:schemeClr val="accent2">
              <a:lumMod val="40000"/>
              <a:lumOff val="60000"/>
            </a:schemeClr>
          </a:solidFill>
        </p:spPr>
        <p:txBody>
          <a:bodyPr wrap="squar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A. 18</a:t>
            </a:r>
          </a:p>
        </p:txBody>
      </p:sp>
      <p:sp>
        <p:nvSpPr>
          <p:cNvPr id="10" name="Rectangle 9">
            <a:extLst>
              <a:ext uri="{FF2B5EF4-FFF2-40B4-BE49-F238E27FC236}">
                <a16:creationId xmlns:a16="http://schemas.microsoft.com/office/drawing/2014/main" id="{175AFEEB-375E-F576-9A01-A5EE2A75E658}"/>
              </a:ext>
            </a:extLst>
          </p:cNvPr>
          <p:cNvSpPr/>
          <p:nvPr/>
        </p:nvSpPr>
        <p:spPr>
          <a:xfrm>
            <a:off x="4486508" y="1594552"/>
            <a:ext cx="3435640" cy="646331"/>
          </a:xfrm>
          <a:prstGeom prst="rect">
            <a:avLst/>
          </a:prstGeom>
          <a:solidFill>
            <a:schemeClr val="accent2">
              <a:lumMod val="40000"/>
              <a:lumOff val="60000"/>
            </a:schemeClr>
          </a:solidFill>
        </p:spPr>
        <p:txBody>
          <a:bodyPr wrap="squar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B. 9</a:t>
            </a:r>
          </a:p>
        </p:txBody>
      </p:sp>
      <p:sp>
        <p:nvSpPr>
          <p:cNvPr id="11" name="Rectangle 10">
            <a:extLst>
              <a:ext uri="{FF2B5EF4-FFF2-40B4-BE49-F238E27FC236}">
                <a16:creationId xmlns:a16="http://schemas.microsoft.com/office/drawing/2014/main" id="{87CC9024-7756-84D3-805F-FDB25E31DAFB}"/>
              </a:ext>
            </a:extLst>
          </p:cNvPr>
          <p:cNvSpPr/>
          <p:nvPr/>
        </p:nvSpPr>
        <p:spPr>
          <a:xfrm>
            <a:off x="8611099" y="1594553"/>
            <a:ext cx="3435640" cy="646331"/>
          </a:xfrm>
          <a:prstGeom prst="rect">
            <a:avLst/>
          </a:prstGeom>
          <a:solidFill>
            <a:schemeClr val="accent2">
              <a:lumMod val="40000"/>
              <a:lumOff val="60000"/>
            </a:schemeClr>
          </a:solidFill>
        </p:spPr>
        <p:txBody>
          <a:bodyPr wrap="squar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C. 19</a:t>
            </a:r>
          </a:p>
        </p:txBody>
      </p:sp>
      <p:sp>
        <p:nvSpPr>
          <p:cNvPr id="4" name="Rectangle 3">
            <a:extLst>
              <a:ext uri="{FF2B5EF4-FFF2-40B4-BE49-F238E27FC236}">
                <a16:creationId xmlns:a16="http://schemas.microsoft.com/office/drawing/2014/main" id="{DB20D1F3-1F80-A2E7-07CA-51869F3EA274}"/>
              </a:ext>
            </a:extLst>
          </p:cNvPr>
          <p:cNvSpPr/>
          <p:nvPr/>
        </p:nvSpPr>
        <p:spPr>
          <a:xfrm>
            <a:off x="4486508" y="1594551"/>
            <a:ext cx="3435640" cy="646331"/>
          </a:xfrm>
          <a:prstGeom prst="rect">
            <a:avLst/>
          </a:prstGeom>
          <a:solidFill>
            <a:schemeClr val="accent2">
              <a:lumMod val="75000"/>
            </a:schemeClr>
          </a:solidFill>
        </p:spPr>
        <p:txBody>
          <a:bodyPr wrap="squar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B. 9</a:t>
            </a:r>
          </a:p>
        </p:txBody>
      </p:sp>
      <p:sp>
        <p:nvSpPr>
          <p:cNvPr id="5" name="Rectangle: Rounded Corners 4">
            <a:extLst>
              <a:ext uri="{FF2B5EF4-FFF2-40B4-BE49-F238E27FC236}">
                <a16:creationId xmlns:a16="http://schemas.microsoft.com/office/drawing/2014/main" id="{3E139E99-8F2A-75C1-002E-6D6F1264C478}"/>
              </a:ext>
            </a:extLst>
          </p:cNvPr>
          <p:cNvSpPr/>
          <p:nvPr/>
        </p:nvSpPr>
        <p:spPr>
          <a:xfrm>
            <a:off x="793102" y="2472613"/>
            <a:ext cx="10562253" cy="3172408"/>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3D25F7DA-E524-0E3C-4075-99E6B6FF834A}"/>
              </a:ext>
            </a:extLst>
          </p:cNvPr>
          <p:cNvSpPr txBox="1"/>
          <p:nvPr/>
        </p:nvSpPr>
        <p:spPr>
          <a:xfrm>
            <a:off x="1408393" y="3242180"/>
            <a:ext cx="5421615" cy="923330"/>
          </a:xfrm>
          <a:prstGeom prst="rect">
            <a:avLst/>
          </a:prstGeom>
          <a:noFill/>
        </p:spPr>
        <p:txBody>
          <a:bodyPr wrap="square" rtlCol="0">
            <a:spAutoFit/>
          </a:bodyPr>
          <a:lstStyle/>
          <a:p>
            <a:r>
              <a:rPr lang="en-US" sz="5400" b="1" dirty="0">
                <a:ln w="22225">
                  <a:solidFill>
                    <a:schemeClr val="tx1"/>
                  </a:solidFill>
                  <a:prstDash val="solid"/>
                </a:ln>
                <a:latin typeface="Times New Roman" panose="02020603050405020304" pitchFamily="18" charset="0"/>
                <a:ea typeface="Cambria" panose="02040503050406030204" pitchFamily="18" charset="0"/>
                <a:cs typeface="Times New Roman" panose="02020603050405020304" pitchFamily="18" charset="0"/>
              </a:rPr>
              <a:t>82 831 – 82 822 </a:t>
            </a:r>
            <a:r>
              <a:rPr lang="en-US" sz="5400" b="1" dirty="0">
                <a:latin typeface="Times New Roman" panose="02020603050405020304" pitchFamily="18" charset="0"/>
                <a:cs typeface="Times New Roman" panose="02020603050405020304" pitchFamily="18" charset="0"/>
              </a:rPr>
              <a:t>=</a:t>
            </a:r>
          </a:p>
        </p:txBody>
      </p:sp>
      <p:sp>
        <p:nvSpPr>
          <p:cNvPr id="13" name="Oval 12">
            <a:extLst>
              <a:ext uri="{FF2B5EF4-FFF2-40B4-BE49-F238E27FC236}">
                <a16:creationId xmlns:a16="http://schemas.microsoft.com/office/drawing/2014/main" id="{722E025E-CED9-B6C1-2951-EC6AB7B006EE}"/>
              </a:ext>
            </a:extLst>
          </p:cNvPr>
          <p:cNvSpPr/>
          <p:nvPr/>
        </p:nvSpPr>
        <p:spPr>
          <a:xfrm>
            <a:off x="10454921" y="14234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10</a:t>
            </a:r>
          </a:p>
        </p:txBody>
      </p:sp>
      <p:sp>
        <p:nvSpPr>
          <p:cNvPr id="14" name="Oval 4">
            <a:extLst>
              <a:ext uri="{FF2B5EF4-FFF2-40B4-BE49-F238E27FC236}">
                <a16:creationId xmlns:a16="http://schemas.microsoft.com/office/drawing/2014/main" id="{6E913C37-091B-72AC-C376-8616408BAB7B}"/>
              </a:ext>
            </a:extLst>
          </p:cNvPr>
          <p:cNvSpPr/>
          <p:nvPr/>
        </p:nvSpPr>
        <p:spPr>
          <a:xfrm>
            <a:off x="10454921" y="14234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9</a:t>
            </a:r>
          </a:p>
        </p:txBody>
      </p:sp>
      <p:sp>
        <p:nvSpPr>
          <p:cNvPr id="15" name="Oval 14">
            <a:extLst>
              <a:ext uri="{FF2B5EF4-FFF2-40B4-BE49-F238E27FC236}">
                <a16:creationId xmlns:a16="http://schemas.microsoft.com/office/drawing/2014/main" id="{70AEA48D-EA25-9100-17B5-B29383CC68FB}"/>
              </a:ext>
            </a:extLst>
          </p:cNvPr>
          <p:cNvSpPr/>
          <p:nvPr/>
        </p:nvSpPr>
        <p:spPr>
          <a:xfrm>
            <a:off x="10454921" y="14234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8</a:t>
            </a:r>
          </a:p>
        </p:txBody>
      </p:sp>
      <p:sp>
        <p:nvSpPr>
          <p:cNvPr id="16" name="Oval 6">
            <a:extLst>
              <a:ext uri="{FF2B5EF4-FFF2-40B4-BE49-F238E27FC236}">
                <a16:creationId xmlns:a16="http://schemas.microsoft.com/office/drawing/2014/main" id="{45CE669E-BDCD-31A5-79FA-7B6C28697DC8}"/>
              </a:ext>
            </a:extLst>
          </p:cNvPr>
          <p:cNvSpPr/>
          <p:nvPr/>
        </p:nvSpPr>
        <p:spPr>
          <a:xfrm>
            <a:off x="10454921" y="14234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7</a:t>
            </a:r>
          </a:p>
        </p:txBody>
      </p:sp>
      <p:sp>
        <p:nvSpPr>
          <p:cNvPr id="17" name="Oval 7">
            <a:extLst>
              <a:ext uri="{FF2B5EF4-FFF2-40B4-BE49-F238E27FC236}">
                <a16:creationId xmlns:a16="http://schemas.microsoft.com/office/drawing/2014/main" id="{9EFE7A86-89E8-529A-29BD-8F2941592CD5}"/>
              </a:ext>
            </a:extLst>
          </p:cNvPr>
          <p:cNvSpPr/>
          <p:nvPr/>
        </p:nvSpPr>
        <p:spPr>
          <a:xfrm>
            <a:off x="10454921" y="14234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6</a:t>
            </a:r>
          </a:p>
        </p:txBody>
      </p:sp>
      <p:sp>
        <p:nvSpPr>
          <p:cNvPr id="18" name="Oval 8">
            <a:extLst>
              <a:ext uri="{FF2B5EF4-FFF2-40B4-BE49-F238E27FC236}">
                <a16:creationId xmlns:a16="http://schemas.microsoft.com/office/drawing/2014/main" id="{B259B4AD-D997-DA73-D135-071B0B1504AF}"/>
              </a:ext>
            </a:extLst>
          </p:cNvPr>
          <p:cNvSpPr/>
          <p:nvPr/>
        </p:nvSpPr>
        <p:spPr>
          <a:xfrm>
            <a:off x="10454921" y="14234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5</a:t>
            </a:r>
          </a:p>
        </p:txBody>
      </p:sp>
      <p:sp>
        <p:nvSpPr>
          <p:cNvPr id="19" name="Oval 9">
            <a:extLst>
              <a:ext uri="{FF2B5EF4-FFF2-40B4-BE49-F238E27FC236}">
                <a16:creationId xmlns:a16="http://schemas.microsoft.com/office/drawing/2014/main" id="{E1341907-D198-8C92-3EA7-8F1DC14EF40B}"/>
              </a:ext>
            </a:extLst>
          </p:cNvPr>
          <p:cNvSpPr/>
          <p:nvPr/>
        </p:nvSpPr>
        <p:spPr>
          <a:xfrm>
            <a:off x="10454921" y="14234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4</a:t>
            </a:r>
          </a:p>
        </p:txBody>
      </p:sp>
      <p:sp>
        <p:nvSpPr>
          <p:cNvPr id="20" name="Oval 10">
            <a:extLst>
              <a:ext uri="{FF2B5EF4-FFF2-40B4-BE49-F238E27FC236}">
                <a16:creationId xmlns:a16="http://schemas.microsoft.com/office/drawing/2014/main" id="{16F7C15E-B577-22C4-E131-5F3BC9250D09}"/>
              </a:ext>
            </a:extLst>
          </p:cNvPr>
          <p:cNvSpPr/>
          <p:nvPr/>
        </p:nvSpPr>
        <p:spPr>
          <a:xfrm>
            <a:off x="10454921" y="14234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3</a:t>
            </a:r>
          </a:p>
        </p:txBody>
      </p:sp>
      <p:sp>
        <p:nvSpPr>
          <p:cNvPr id="21" name="Oval 11">
            <a:extLst>
              <a:ext uri="{FF2B5EF4-FFF2-40B4-BE49-F238E27FC236}">
                <a16:creationId xmlns:a16="http://schemas.microsoft.com/office/drawing/2014/main" id="{AE0F0D4A-3D44-0F84-2D89-2A4B583D11A0}"/>
              </a:ext>
            </a:extLst>
          </p:cNvPr>
          <p:cNvSpPr/>
          <p:nvPr/>
        </p:nvSpPr>
        <p:spPr>
          <a:xfrm>
            <a:off x="10454921" y="14234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2</a:t>
            </a:r>
          </a:p>
        </p:txBody>
      </p:sp>
      <p:sp>
        <p:nvSpPr>
          <p:cNvPr id="22" name="Oval 12">
            <a:extLst>
              <a:ext uri="{FF2B5EF4-FFF2-40B4-BE49-F238E27FC236}">
                <a16:creationId xmlns:a16="http://schemas.microsoft.com/office/drawing/2014/main" id="{1B96B065-8264-124B-4236-3E9487B3330C}"/>
              </a:ext>
            </a:extLst>
          </p:cNvPr>
          <p:cNvSpPr/>
          <p:nvPr/>
        </p:nvSpPr>
        <p:spPr>
          <a:xfrm>
            <a:off x="10454921" y="14234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1</a:t>
            </a:r>
          </a:p>
        </p:txBody>
      </p:sp>
      <p:sp>
        <p:nvSpPr>
          <p:cNvPr id="23" name="Oval 22">
            <a:extLst>
              <a:ext uri="{FF2B5EF4-FFF2-40B4-BE49-F238E27FC236}">
                <a16:creationId xmlns:a16="http://schemas.microsoft.com/office/drawing/2014/main" id="{21B27E49-54E4-EDA4-208A-D951CF7AD79B}"/>
              </a:ext>
            </a:extLst>
          </p:cNvPr>
          <p:cNvSpPr/>
          <p:nvPr/>
        </p:nvSpPr>
        <p:spPr>
          <a:xfrm>
            <a:off x="10454921" y="14234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a:solidFill>
                  <a:srgbClr val="FF0000"/>
                </a:solidFill>
              </a:rPr>
              <a:t>Hết giờ</a:t>
            </a:r>
          </a:p>
        </p:txBody>
      </p:sp>
      <p:sp>
        <p:nvSpPr>
          <p:cNvPr id="32" name="TextBox 31">
            <a:extLst>
              <a:ext uri="{FF2B5EF4-FFF2-40B4-BE49-F238E27FC236}">
                <a16:creationId xmlns:a16="http://schemas.microsoft.com/office/drawing/2014/main" id="{2B04BB1C-BF80-D345-994E-DC5C5B1CE685}"/>
              </a:ext>
            </a:extLst>
          </p:cNvPr>
          <p:cNvSpPr txBox="1"/>
          <p:nvPr/>
        </p:nvSpPr>
        <p:spPr>
          <a:xfrm>
            <a:off x="6722676" y="3242180"/>
            <a:ext cx="397764"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9</a:t>
            </a:r>
          </a:p>
        </p:txBody>
      </p:sp>
    </p:spTree>
    <p:extLst>
      <p:ext uri="{BB962C8B-B14F-4D97-AF65-F5344CB8AC3E}">
        <p14:creationId xmlns:p14="http://schemas.microsoft.com/office/powerpoint/2010/main" val="22676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repeatCount="indefinite" fill="hold" grpId="0" nodeType="clickEffect">
                                  <p:stCondLst>
                                    <p:cond delay="500"/>
                                  </p:stCondLst>
                                  <p:endCondLst>
                                    <p:cond evt="onNext" delay="0">
                                      <p:tgtEl>
                                        <p:sldTgt/>
                                      </p:tgtEl>
                                    </p:cond>
                                  </p:end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subTnLst>
                                    <p:audio>
                                      <p:cMediaNode vol="52000">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8" fill="hold">
                            <p:stCondLst>
                              <p:cond delay="1500"/>
                            </p:stCondLst>
                            <p:childTnLst>
                              <p:par>
                                <p:cTn id="9" presetID="2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1000"/>
                                        <p:tgtEl>
                                          <p:spTgt spid="14"/>
                                        </p:tgtEl>
                                      </p:cBhvr>
                                    </p:animEffec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1000"/>
                                        <p:tgtEl>
                                          <p:spTgt spid="15"/>
                                        </p:tgtEl>
                                      </p:cBhvr>
                                    </p:animEffec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3500"/>
                            </p:stCondLst>
                            <p:childTnLst>
                              <p:par>
                                <p:cTn id="17" presetID="22" presetClass="entr" presetSubtype="4"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1000"/>
                                        <p:tgtEl>
                                          <p:spTgt spid="16"/>
                                        </p:tgtEl>
                                      </p:cBhvr>
                                    </p:animEffec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4500"/>
                            </p:stCondLst>
                            <p:childTnLst>
                              <p:par>
                                <p:cTn id="21" presetID="2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1000"/>
                                        <p:tgtEl>
                                          <p:spTgt spid="17"/>
                                        </p:tgtEl>
                                      </p:cBhvr>
                                    </p:animEffec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4" fill="hold">
                            <p:stCondLst>
                              <p:cond delay="5500"/>
                            </p:stCondLst>
                            <p:childTnLst>
                              <p:par>
                                <p:cTn id="25" presetID="2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1000"/>
                                        <p:tgtEl>
                                          <p:spTgt spid="18"/>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8" fill="hold">
                            <p:stCondLst>
                              <p:cond delay="6500"/>
                            </p:stCondLst>
                            <p:childTnLst>
                              <p:par>
                                <p:cTn id="29" presetID="22" presetClass="entr" presetSubtype="4"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1000"/>
                                        <p:tgtEl>
                                          <p:spTgt spid="19"/>
                                        </p:tgtEl>
                                      </p:cBhvr>
                                    </p:animEffec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2" fill="hold">
                            <p:stCondLst>
                              <p:cond delay="7500"/>
                            </p:stCondLst>
                            <p:childTnLst>
                              <p:par>
                                <p:cTn id="33" presetID="22" presetClass="entr" presetSubtype="4"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1000"/>
                                        <p:tgtEl>
                                          <p:spTgt spid="20"/>
                                        </p:tgtEl>
                                      </p:cBhvr>
                                    </p:animEffec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6" fill="hold">
                            <p:stCondLst>
                              <p:cond delay="8500"/>
                            </p:stCondLst>
                            <p:childTnLst>
                              <p:par>
                                <p:cTn id="37" presetID="22" presetClass="entr" presetSubtype="4"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1000"/>
                                        <p:tgtEl>
                                          <p:spTgt spid="21"/>
                                        </p:tgtEl>
                                      </p:cBhvr>
                                    </p:animEffec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0" fill="hold">
                            <p:stCondLst>
                              <p:cond delay="9500"/>
                            </p:stCondLst>
                            <p:childTnLst>
                              <p:par>
                                <p:cTn id="41" presetID="22" presetClass="entr" presetSubtype="4"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1000"/>
                                        <p:tgtEl>
                                          <p:spTgt spid="22"/>
                                        </p:tgtEl>
                                      </p:cBhvr>
                                    </p:animEffec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4" fill="hold">
                            <p:stCondLst>
                              <p:cond delay="10500"/>
                            </p:stCondLst>
                            <p:childTnLst>
                              <p:par>
                                <p:cTn id="45" presetID="22" presetClass="entr" presetSubtype="4"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1000"/>
                                        <p:tgtEl>
                                          <p:spTgt spid="23"/>
                                        </p:tgtEl>
                                      </p:cBhvr>
                                    </p:animEffect>
                                  </p:childTnLst>
                                  <p:subTnLst>
                                    <p:audio>
                                      <p:cMediaNode>
                                        <p:cTn display="0" masterRel="sameClick">
                                          <p:stCondLst>
                                            <p:cond evt="begin" delay="0">
                                              <p:tn val="45"/>
                                            </p:cond>
                                          </p:stCondLst>
                                          <p:endCondLst>
                                            <p:cond evt="onStopAudio" delay="0">
                                              <p:tgtEl>
                                                <p:sldTgt/>
                                              </p:tgtEl>
                                            </p:cond>
                                          </p:endCondLst>
                                        </p:cTn>
                                        <p:tgtEl>
                                          <p:sndTgt r:embed="rId3" name="explode.wav"/>
                                        </p:tgtEl>
                                      </p:cMediaNode>
                                    </p:audio>
                                  </p:sub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randombar(horizontal)">
                                      <p:cBhvr>
                                        <p:cTn id="52" dur="500"/>
                                        <p:tgtEl>
                                          <p:spTgt spid="4"/>
                                        </p:tgtEl>
                                      </p:cBhvr>
                                    </p:animEffect>
                                  </p:childTnLst>
                                  <p:subTnLst>
                                    <p:audio>
                                      <p:cMediaNode>
                                        <p:cTn display="0" masterRel="sameClick">
                                          <p:stCondLst>
                                            <p:cond evt="begin" delay="0">
                                              <p:tn val="50"/>
                                            </p:cond>
                                          </p:stCondLst>
                                          <p:endCondLst>
                                            <p:cond evt="onStopAudio" delay="0">
                                              <p:tgtEl>
                                                <p:sldTgt/>
                                              </p:tgtEl>
                                            </p:cond>
                                          </p:endCondLst>
                                        </p:cTn>
                                        <p:tgtEl>
                                          <p:sndTgt r:embed="rId4" name="applause.wav"/>
                                        </p:tgtEl>
                                      </p:cMediaNode>
                                    </p:audio>
                                  </p:sub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randombar(horizontal)">
                                      <p:cBhvr>
                                        <p:cTn id="57" dur="250"/>
                                        <p:tgtEl>
                                          <p:spTgt spid="5"/>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randombar(horizontal)">
                                      <p:cBhvr>
                                        <p:cTn id="60" dur="25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randombar(horizontal)">
                                      <p:cBhvr>
                                        <p:cTn id="65" dur="250"/>
                                        <p:tgtEl>
                                          <p:spTgt spid="32"/>
                                        </p:tgtEl>
                                      </p:cBhvr>
                                    </p:animEffect>
                                  </p:childTnLst>
                                  <p:subTnLst>
                                    <p:audio>
                                      <p:cMediaNode>
                                        <p:cTn display="0" masterRel="sameClick">
                                          <p:stCondLst>
                                            <p:cond evt="begin" delay="0">
                                              <p:tn val="63"/>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1302681" y="355235"/>
            <a:ext cx="9886949" cy="5905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a:ln w="22225">
                  <a:solidFill>
                    <a:schemeClr val="tx1"/>
                  </a:solidFill>
                  <a:prstDash val="solid"/>
                </a:ln>
                <a:solidFill>
                  <a:schemeClr val="tx1"/>
                </a:solidFill>
                <a:latin typeface="Times New Roman" panose="02020603050405020304" pitchFamily="18" charset="0"/>
                <a:cs typeface="Times New Roman" panose="02020603050405020304" pitchFamily="18" charset="0"/>
              </a:rPr>
              <a:t>Câu</a:t>
            </a:r>
            <a:r>
              <a:rPr lang="en-US" sz="4000" b="1" dirty="0">
                <a:ln w="22225">
                  <a:solidFill>
                    <a:schemeClr val="tx1"/>
                  </a:solidFill>
                  <a:prstDash val="solid"/>
                </a:ln>
                <a:solidFill>
                  <a:schemeClr val="tx1"/>
                </a:solidFill>
                <a:latin typeface="Times New Roman" panose="02020603050405020304" pitchFamily="18" charset="0"/>
                <a:cs typeface="Times New Roman" panose="02020603050405020304" pitchFamily="18" charset="0"/>
              </a:rPr>
              <a:t> 3: </a:t>
            </a:r>
            <a:r>
              <a:rPr lang="en-US" sz="4000" b="1" dirty="0">
                <a:ln w="22225">
                  <a:solidFill>
                    <a:schemeClr val="tx1"/>
                  </a:solidFill>
                  <a:prstDash val="solid"/>
                </a:ln>
                <a:solidFill>
                  <a:schemeClr val="tx1"/>
                </a:solidFill>
                <a:latin typeface="Times New Roman" panose="02020603050405020304" pitchFamily="18" charset="0"/>
                <a:ea typeface="Cambria" panose="02040503050406030204" pitchFamily="18" charset="0"/>
                <a:cs typeface="Times New Roman" panose="02020603050405020304" pitchFamily="18" charset="0"/>
              </a:rPr>
              <a:t>36 000 000 + 1 000 000 – 600 000 </a:t>
            </a:r>
            <a:r>
              <a:rPr lang="en-US" sz="4000" b="1" dirty="0">
                <a:ln w="22225">
                  <a:solidFill>
                    <a:schemeClr val="tx1"/>
                  </a:solidFill>
                  <a:prstDash val="solid"/>
                </a:ln>
                <a:solidFill>
                  <a:schemeClr val="tx1"/>
                </a:solidFill>
                <a:latin typeface="Times New Roman" panose="02020603050405020304" pitchFamily="18" charset="0"/>
                <a:cs typeface="Times New Roman" panose="02020603050405020304" pitchFamily="18" charset="0"/>
              </a:rPr>
              <a:t>= ?</a:t>
            </a:r>
          </a:p>
        </p:txBody>
      </p:sp>
      <p:sp>
        <p:nvSpPr>
          <p:cNvPr id="7" name="Pentagon 6">
            <a:hlinkClick r:id="rId7" action="ppaction://hlinksldjump"/>
          </p:cNvPr>
          <p:cNvSpPr/>
          <p:nvPr/>
        </p:nvSpPr>
        <p:spPr>
          <a:xfrm>
            <a:off x="10256039" y="5862935"/>
            <a:ext cx="1790700" cy="819150"/>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Quay </a:t>
            </a:r>
            <a:r>
              <a:rPr lang="en-US" sz="2800" b="1" dirty="0" err="1">
                <a:latin typeface="Times New Roman" panose="02020603050405020304" pitchFamily="18" charset="0"/>
                <a:cs typeface="Times New Roman" panose="02020603050405020304" pitchFamily="18" charset="0"/>
              </a:rPr>
              <a:t>lại</a:t>
            </a:r>
            <a:endParaRPr lang="en-US" sz="2800" b="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9627947-4EDB-0BE1-49C3-BEEC7825604D}"/>
              </a:ext>
            </a:extLst>
          </p:cNvPr>
          <p:cNvSpPr/>
          <p:nvPr/>
        </p:nvSpPr>
        <p:spPr>
          <a:xfrm>
            <a:off x="330623" y="1426603"/>
            <a:ext cx="3435640" cy="646331"/>
          </a:xfrm>
          <a:prstGeom prst="rect">
            <a:avLst/>
          </a:prstGeom>
          <a:solidFill>
            <a:schemeClr val="accent2">
              <a:lumMod val="40000"/>
              <a:lumOff val="60000"/>
            </a:schemeClr>
          </a:solidFill>
        </p:spPr>
        <p:txBody>
          <a:bodyPr wrap="squar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A. 32 000 000</a:t>
            </a:r>
          </a:p>
        </p:txBody>
      </p:sp>
      <p:sp>
        <p:nvSpPr>
          <p:cNvPr id="10" name="Rectangle 9">
            <a:extLst>
              <a:ext uri="{FF2B5EF4-FFF2-40B4-BE49-F238E27FC236}">
                <a16:creationId xmlns:a16="http://schemas.microsoft.com/office/drawing/2014/main" id="{179A52EE-4CAA-46D7-70B8-EA23C33F02B8}"/>
              </a:ext>
            </a:extLst>
          </p:cNvPr>
          <p:cNvSpPr/>
          <p:nvPr/>
        </p:nvSpPr>
        <p:spPr>
          <a:xfrm>
            <a:off x="4330555" y="1438953"/>
            <a:ext cx="3435640" cy="646331"/>
          </a:xfrm>
          <a:prstGeom prst="rect">
            <a:avLst/>
          </a:prstGeom>
          <a:solidFill>
            <a:schemeClr val="accent2">
              <a:lumMod val="40000"/>
              <a:lumOff val="60000"/>
            </a:schemeClr>
          </a:solidFill>
        </p:spPr>
        <p:txBody>
          <a:bodyPr wrap="squar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B. 33 000 000</a:t>
            </a:r>
          </a:p>
        </p:txBody>
      </p:sp>
      <p:sp>
        <p:nvSpPr>
          <p:cNvPr id="11" name="Rectangle 10">
            <a:extLst>
              <a:ext uri="{FF2B5EF4-FFF2-40B4-BE49-F238E27FC236}">
                <a16:creationId xmlns:a16="http://schemas.microsoft.com/office/drawing/2014/main" id="{C4C2E3FF-A7BD-A341-F961-B9691D2A8278}"/>
              </a:ext>
            </a:extLst>
          </p:cNvPr>
          <p:cNvSpPr/>
          <p:nvPr/>
        </p:nvSpPr>
        <p:spPr>
          <a:xfrm>
            <a:off x="8611099" y="1438953"/>
            <a:ext cx="3435640" cy="646331"/>
          </a:xfrm>
          <a:prstGeom prst="rect">
            <a:avLst/>
          </a:prstGeom>
          <a:solidFill>
            <a:schemeClr val="accent2">
              <a:lumMod val="40000"/>
              <a:lumOff val="60000"/>
            </a:schemeClr>
          </a:solidFill>
        </p:spPr>
        <p:txBody>
          <a:bodyPr wrap="squar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C. 31 000 000</a:t>
            </a:r>
          </a:p>
        </p:txBody>
      </p:sp>
      <p:sp>
        <p:nvSpPr>
          <p:cNvPr id="3" name="Rectangle 2">
            <a:extLst>
              <a:ext uri="{FF2B5EF4-FFF2-40B4-BE49-F238E27FC236}">
                <a16:creationId xmlns:a16="http://schemas.microsoft.com/office/drawing/2014/main" id="{DD90B89E-A8AA-6330-1C9E-EC25B4695AAA}"/>
              </a:ext>
            </a:extLst>
          </p:cNvPr>
          <p:cNvSpPr/>
          <p:nvPr/>
        </p:nvSpPr>
        <p:spPr>
          <a:xfrm>
            <a:off x="8611099" y="1438953"/>
            <a:ext cx="3435640" cy="646331"/>
          </a:xfrm>
          <a:prstGeom prst="rect">
            <a:avLst/>
          </a:prstGeom>
          <a:solidFill>
            <a:schemeClr val="accent2">
              <a:lumMod val="75000"/>
            </a:schemeClr>
          </a:solidFill>
        </p:spPr>
        <p:txBody>
          <a:bodyPr wrap="squar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C. 31 000 000</a:t>
            </a:r>
          </a:p>
        </p:txBody>
      </p:sp>
      <p:sp>
        <p:nvSpPr>
          <p:cNvPr id="4" name="Rectangle: Rounded Corners 3">
            <a:extLst>
              <a:ext uri="{FF2B5EF4-FFF2-40B4-BE49-F238E27FC236}">
                <a16:creationId xmlns:a16="http://schemas.microsoft.com/office/drawing/2014/main" id="{6CD943F0-CC4E-C9BA-9E73-CCF1827CCA77}"/>
              </a:ext>
            </a:extLst>
          </p:cNvPr>
          <p:cNvSpPr/>
          <p:nvPr/>
        </p:nvSpPr>
        <p:spPr>
          <a:xfrm>
            <a:off x="793102" y="2472613"/>
            <a:ext cx="10562253" cy="3172408"/>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415673AA-433B-BE7F-F64B-CCAE7CB41925}"/>
              </a:ext>
            </a:extLst>
          </p:cNvPr>
          <p:cNvSpPr txBox="1"/>
          <p:nvPr/>
        </p:nvSpPr>
        <p:spPr>
          <a:xfrm>
            <a:off x="1762498" y="2891876"/>
            <a:ext cx="7428156" cy="707886"/>
          </a:xfrm>
          <a:prstGeom prst="rect">
            <a:avLst/>
          </a:prstGeom>
          <a:noFill/>
        </p:spPr>
        <p:txBody>
          <a:bodyPr wrap="square" rtlCol="0">
            <a:spAutoFit/>
          </a:bodyPr>
          <a:lstStyle/>
          <a:p>
            <a:r>
              <a:rPr lang="en-US" sz="4000" b="1" dirty="0">
                <a:ln w="22225">
                  <a:solidFill>
                    <a:schemeClr val="tx1"/>
                  </a:solidFill>
                  <a:prstDash val="solid"/>
                </a:ln>
                <a:latin typeface="Times New Roman" panose="02020603050405020304" pitchFamily="18" charset="0"/>
                <a:ea typeface="Cambria" panose="02040503050406030204" pitchFamily="18" charset="0"/>
                <a:cs typeface="Times New Roman" panose="02020603050405020304" pitchFamily="18" charset="0"/>
              </a:rPr>
              <a:t>36 000 000 + 1 000 000 – 600 000 </a:t>
            </a:r>
            <a:endParaRPr lang="en-US" sz="4000" b="1" dirty="0">
              <a:latin typeface="Times New Roman" panose="02020603050405020304" pitchFamily="18" charset="0"/>
              <a:cs typeface="Times New Roman" panose="02020603050405020304" pitchFamily="18" charset="0"/>
            </a:endParaRPr>
          </a:p>
        </p:txBody>
      </p:sp>
      <p:sp>
        <p:nvSpPr>
          <p:cNvPr id="12" name="Oval 11">
            <a:extLst>
              <a:ext uri="{FF2B5EF4-FFF2-40B4-BE49-F238E27FC236}">
                <a16:creationId xmlns:a16="http://schemas.microsoft.com/office/drawing/2014/main" id="{E4AD9549-4BCB-C734-63AE-54EF313B371A}"/>
              </a:ext>
            </a:extLst>
          </p:cNvPr>
          <p:cNvSpPr/>
          <p:nvPr/>
        </p:nvSpPr>
        <p:spPr>
          <a:xfrm>
            <a:off x="10895013" y="0"/>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10</a:t>
            </a:r>
          </a:p>
        </p:txBody>
      </p:sp>
      <p:sp>
        <p:nvSpPr>
          <p:cNvPr id="13" name="Oval 4">
            <a:extLst>
              <a:ext uri="{FF2B5EF4-FFF2-40B4-BE49-F238E27FC236}">
                <a16:creationId xmlns:a16="http://schemas.microsoft.com/office/drawing/2014/main" id="{F796D639-C0AC-BE1E-87B3-35FAAD75C7F3}"/>
              </a:ext>
            </a:extLst>
          </p:cNvPr>
          <p:cNvSpPr/>
          <p:nvPr/>
        </p:nvSpPr>
        <p:spPr>
          <a:xfrm>
            <a:off x="10895013" y="0"/>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9</a:t>
            </a:r>
          </a:p>
        </p:txBody>
      </p:sp>
      <p:sp>
        <p:nvSpPr>
          <p:cNvPr id="14" name="Oval 13">
            <a:extLst>
              <a:ext uri="{FF2B5EF4-FFF2-40B4-BE49-F238E27FC236}">
                <a16:creationId xmlns:a16="http://schemas.microsoft.com/office/drawing/2014/main" id="{A5BEBE88-8496-A70A-F07F-6D184511B16F}"/>
              </a:ext>
            </a:extLst>
          </p:cNvPr>
          <p:cNvSpPr/>
          <p:nvPr/>
        </p:nvSpPr>
        <p:spPr>
          <a:xfrm>
            <a:off x="10895013" y="0"/>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8</a:t>
            </a:r>
          </a:p>
        </p:txBody>
      </p:sp>
      <p:sp>
        <p:nvSpPr>
          <p:cNvPr id="15" name="Oval 6">
            <a:extLst>
              <a:ext uri="{FF2B5EF4-FFF2-40B4-BE49-F238E27FC236}">
                <a16:creationId xmlns:a16="http://schemas.microsoft.com/office/drawing/2014/main" id="{3DD4D26E-F352-7224-E474-85A2BE655E95}"/>
              </a:ext>
            </a:extLst>
          </p:cNvPr>
          <p:cNvSpPr/>
          <p:nvPr/>
        </p:nvSpPr>
        <p:spPr>
          <a:xfrm>
            <a:off x="10895013" y="0"/>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7</a:t>
            </a:r>
          </a:p>
        </p:txBody>
      </p:sp>
      <p:sp>
        <p:nvSpPr>
          <p:cNvPr id="16" name="Oval 7">
            <a:extLst>
              <a:ext uri="{FF2B5EF4-FFF2-40B4-BE49-F238E27FC236}">
                <a16:creationId xmlns:a16="http://schemas.microsoft.com/office/drawing/2014/main" id="{44722E0A-E82D-D4C0-867F-EBA4565D377D}"/>
              </a:ext>
            </a:extLst>
          </p:cNvPr>
          <p:cNvSpPr/>
          <p:nvPr/>
        </p:nvSpPr>
        <p:spPr>
          <a:xfrm>
            <a:off x="10895013" y="0"/>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6</a:t>
            </a:r>
          </a:p>
        </p:txBody>
      </p:sp>
      <p:sp>
        <p:nvSpPr>
          <p:cNvPr id="17" name="Oval 8">
            <a:extLst>
              <a:ext uri="{FF2B5EF4-FFF2-40B4-BE49-F238E27FC236}">
                <a16:creationId xmlns:a16="http://schemas.microsoft.com/office/drawing/2014/main" id="{88CD2EA3-50C3-8DE3-EFED-88473DD020D5}"/>
              </a:ext>
            </a:extLst>
          </p:cNvPr>
          <p:cNvSpPr/>
          <p:nvPr/>
        </p:nvSpPr>
        <p:spPr>
          <a:xfrm>
            <a:off x="10895013" y="0"/>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5</a:t>
            </a:r>
          </a:p>
        </p:txBody>
      </p:sp>
      <p:sp>
        <p:nvSpPr>
          <p:cNvPr id="18" name="Oval 9">
            <a:extLst>
              <a:ext uri="{FF2B5EF4-FFF2-40B4-BE49-F238E27FC236}">
                <a16:creationId xmlns:a16="http://schemas.microsoft.com/office/drawing/2014/main" id="{1A6577E6-F66E-460E-7BCD-DA303CE57113}"/>
              </a:ext>
            </a:extLst>
          </p:cNvPr>
          <p:cNvSpPr/>
          <p:nvPr/>
        </p:nvSpPr>
        <p:spPr>
          <a:xfrm>
            <a:off x="10895013" y="0"/>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4</a:t>
            </a:r>
          </a:p>
        </p:txBody>
      </p:sp>
      <p:sp>
        <p:nvSpPr>
          <p:cNvPr id="19" name="Oval 10">
            <a:extLst>
              <a:ext uri="{FF2B5EF4-FFF2-40B4-BE49-F238E27FC236}">
                <a16:creationId xmlns:a16="http://schemas.microsoft.com/office/drawing/2014/main" id="{817093ED-DB54-D28A-25D2-86C1BD84C26E}"/>
              </a:ext>
            </a:extLst>
          </p:cNvPr>
          <p:cNvSpPr/>
          <p:nvPr/>
        </p:nvSpPr>
        <p:spPr>
          <a:xfrm>
            <a:off x="10895013" y="0"/>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3</a:t>
            </a:r>
          </a:p>
        </p:txBody>
      </p:sp>
      <p:sp>
        <p:nvSpPr>
          <p:cNvPr id="20" name="Oval 11">
            <a:extLst>
              <a:ext uri="{FF2B5EF4-FFF2-40B4-BE49-F238E27FC236}">
                <a16:creationId xmlns:a16="http://schemas.microsoft.com/office/drawing/2014/main" id="{2987A4FD-0456-E445-CBB2-A54071A19ED2}"/>
              </a:ext>
            </a:extLst>
          </p:cNvPr>
          <p:cNvSpPr/>
          <p:nvPr/>
        </p:nvSpPr>
        <p:spPr>
          <a:xfrm>
            <a:off x="10895013" y="0"/>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2</a:t>
            </a:r>
          </a:p>
        </p:txBody>
      </p:sp>
      <p:sp>
        <p:nvSpPr>
          <p:cNvPr id="21" name="Oval 12">
            <a:extLst>
              <a:ext uri="{FF2B5EF4-FFF2-40B4-BE49-F238E27FC236}">
                <a16:creationId xmlns:a16="http://schemas.microsoft.com/office/drawing/2014/main" id="{C1E8359B-7818-EC78-93F3-5DAC38792EF2}"/>
              </a:ext>
            </a:extLst>
          </p:cNvPr>
          <p:cNvSpPr/>
          <p:nvPr/>
        </p:nvSpPr>
        <p:spPr>
          <a:xfrm>
            <a:off x="10895013" y="0"/>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1</a:t>
            </a:r>
          </a:p>
        </p:txBody>
      </p:sp>
      <p:sp>
        <p:nvSpPr>
          <p:cNvPr id="22" name="Oval 21">
            <a:extLst>
              <a:ext uri="{FF2B5EF4-FFF2-40B4-BE49-F238E27FC236}">
                <a16:creationId xmlns:a16="http://schemas.microsoft.com/office/drawing/2014/main" id="{9D49B81A-0B02-588E-88CF-DC8850407B5B}"/>
              </a:ext>
            </a:extLst>
          </p:cNvPr>
          <p:cNvSpPr/>
          <p:nvPr/>
        </p:nvSpPr>
        <p:spPr>
          <a:xfrm>
            <a:off x="10895013" y="0"/>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a:solidFill>
                  <a:srgbClr val="FF0000"/>
                </a:solidFill>
              </a:rPr>
              <a:t>Hết giờ</a:t>
            </a:r>
          </a:p>
        </p:txBody>
      </p:sp>
      <p:sp>
        <p:nvSpPr>
          <p:cNvPr id="23" name="TextBox 22">
            <a:extLst>
              <a:ext uri="{FF2B5EF4-FFF2-40B4-BE49-F238E27FC236}">
                <a16:creationId xmlns:a16="http://schemas.microsoft.com/office/drawing/2014/main" id="{7E782FF3-CBCA-C759-BC84-33ADEC461E93}"/>
              </a:ext>
            </a:extLst>
          </p:cNvPr>
          <p:cNvSpPr txBox="1"/>
          <p:nvPr/>
        </p:nvSpPr>
        <p:spPr>
          <a:xfrm>
            <a:off x="1762498" y="3608437"/>
            <a:ext cx="7428156" cy="707886"/>
          </a:xfrm>
          <a:prstGeom prst="rect">
            <a:avLst/>
          </a:prstGeom>
          <a:noFill/>
        </p:spPr>
        <p:txBody>
          <a:bodyPr wrap="square" rtlCol="0">
            <a:spAutoFit/>
          </a:bodyPr>
          <a:lstStyle/>
          <a:p>
            <a:r>
              <a:rPr lang="en-US" sz="4000" b="1" dirty="0">
                <a:ln w="22225">
                  <a:solidFill>
                    <a:schemeClr val="tx1"/>
                  </a:solidFill>
                  <a:prstDash val="solid"/>
                </a:ln>
                <a:latin typeface="Times New Roman" panose="02020603050405020304" pitchFamily="18" charset="0"/>
                <a:ea typeface="Cambria" panose="02040503050406030204" pitchFamily="18" charset="0"/>
                <a:cs typeface="Times New Roman" panose="02020603050405020304" pitchFamily="18" charset="0"/>
              </a:rPr>
              <a:t>= 37 000 000 – 600 000</a:t>
            </a:r>
            <a:endParaRPr lang="en-US" sz="4000" b="1"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C76793D4-BF7E-D46E-7B2C-8E7B5374C0AA}"/>
              </a:ext>
            </a:extLst>
          </p:cNvPr>
          <p:cNvSpPr txBox="1"/>
          <p:nvPr/>
        </p:nvSpPr>
        <p:spPr>
          <a:xfrm>
            <a:off x="1774954" y="4418704"/>
            <a:ext cx="7428156" cy="707886"/>
          </a:xfrm>
          <a:prstGeom prst="rect">
            <a:avLst/>
          </a:prstGeom>
          <a:noFill/>
        </p:spPr>
        <p:txBody>
          <a:bodyPr wrap="square" rtlCol="0">
            <a:spAutoFit/>
          </a:bodyPr>
          <a:lstStyle/>
          <a:p>
            <a:r>
              <a:rPr lang="en-US" sz="4000" b="1" dirty="0">
                <a:ln w="22225">
                  <a:solidFill>
                    <a:schemeClr val="tx1"/>
                  </a:solidFill>
                  <a:prstDash val="solid"/>
                </a:ln>
                <a:latin typeface="Times New Roman" panose="02020603050405020304" pitchFamily="18" charset="0"/>
                <a:ea typeface="Cambria" panose="02040503050406030204" pitchFamily="18" charset="0"/>
                <a:cs typeface="Times New Roman" panose="02020603050405020304" pitchFamily="18" charset="0"/>
              </a:rPr>
              <a:t>= 31 000 000 </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53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repeatCount="indefinite" fill="hold" grpId="0" nodeType="clickEffect">
                                  <p:stCondLst>
                                    <p:cond delay="500"/>
                                  </p:stCondLst>
                                  <p:endCondLst>
                                    <p:cond evt="onNext" delay="0">
                                      <p:tgtEl>
                                        <p:sldTgt/>
                                      </p:tgtEl>
                                    </p:cond>
                                  </p:end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subTnLst>
                                    <p:audio>
                                      <p:cMediaNode vol="52000">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8" fill="hold">
                            <p:stCondLst>
                              <p:cond delay="1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1000"/>
                                        <p:tgtEl>
                                          <p:spTgt spid="13"/>
                                        </p:tgtEl>
                                      </p:cBhvr>
                                    </p:animEffec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1000"/>
                                        <p:tgtEl>
                                          <p:spTgt spid="14"/>
                                        </p:tgtEl>
                                      </p:cBhvr>
                                    </p:animEffec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3500"/>
                            </p:stCondLst>
                            <p:childTnLst>
                              <p:par>
                                <p:cTn id="17" presetID="22" presetClass="entr" presetSubtype="4"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1000"/>
                                        <p:tgtEl>
                                          <p:spTgt spid="15"/>
                                        </p:tgtEl>
                                      </p:cBhvr>
                                    </p:animEffec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4500"/>
                            </p:stCondLst>
                            <p:childTnLst>
                              <p:par>
                                <p:cTn id="21" presetID="22" presetClass="entr" presetSubtype="4"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1000"/>
                                        <p:tgtEl>
                                          <p:spTgt spid="16"/>
                                        </p:tgtEl>
                                      </p:cBhvr>
                                    </p:animEffec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4" fill="hold">
                            <p:stCondLst>
                              <p:cond delay="55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1000"/>
                                        <p:tgtEl>
                                          <p:spTgt spid="17"/>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8" fill="hold">
                            <p:stCondLst>
                              <p:cond delay="6500"/>
                            </p:stCondLst>
                            <p:childTnLst>
                              <p:par>
                                <p:cTn id="29" presetID="22" presetClass="entr" presetSubtype="4"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1000"/>
                                        <p:tgtEl>
                                          <p:spTgt spid="18"/>
                                        </p:tgtEl>
                                      </p:cBhvr>
                                    </p:animEffec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2" fill="hold">
                            <p:stCondLst>
                              <p:cond delay="7500"/>
                            </p:stCondLst>
                            <p:childTnLst>
                              <p:par>
                                <p:cTn id="33" presetID="22" presetClass="entr" presetSubtype="4"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1000"/>
                                        <p:tgtEl>
                                          <p:spTgt spid="19"/>
                                        </p:tgtEl>
                                      </p:cBhvr>
                                    </p:animEffec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6" fill="hold">
                            <p:stCondLst>
                              <p:cond delay="8500"/>
                            </p:stCondLst>
                            <p:childTnLst>
                              <p:par>
                                <p:cTn id="37" presetID="2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1000"/>
                                        <p:tgtEl>
                                          <p:spTgt spid="20"/>
                                        </p:tgtEl>
                                      </p:cBhvr>
                                    </p:animEffec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0" fill="hold">
                            <p:stCondLst>
                              <p:cond delay="9500"/>
                            </p:stCondLst>
                            <p:childTnLst>
                              <p:par>
                                <p:cTn id="41" presetID="22" presetClass="entr" presetSubtype="4"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1000"/>
                                        <p:tgtEl>
                                          <p:spTgt spid="21"/>
                                        </p:tgtEl>
                                      </p:cBhvr>
                                    </p:animEffec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4" fill="hold">
                            <p:stCondLst>
                              <p:cond delay="10500"/>
                            </p:stCondLst>
                            <p:childTnLst>
                              <p:par>
                                <p:cTn id="45" presetID="22" presetClass="entr" presetSubtype="4"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1000"/>
                                        <p:tgtEl>
                                          <p:spTgt spid="22"/>
                                        </p:tgtEl>
                                      </p:cBhvr>
                                    </p:animEffect>
                                  </p:childTnLst>
                                  <p:subTnLst>
                                    <p:audio>
                                      <p:cMediaNode>
                                        <p:cTn display="0" masterRel="sameClick">
                                          <p:stCondLst>
                                            <p:cond evt="begin" delay="0">
                                              <p:tn val="45"/>
                                            </p:cond>
                                          </p:stCondLst>
                                          <p:endCondLst>
                                            <p:cond evt="onStopAudio" delay="0">
                                              <p:tgtEl>
                                                <p:sldTgt/>
                                              </p:tgtEl>
                                            </p:cond>
                                          </p:endCondLst>
                                        </p:cTn>
                                        <p:tgtEl>
                                          <p:sndTgt r:embed="rId3" name="explode.wav"/>
                                        </p:tgtEl>
                                      </p:cMediaNode>
                                    </p:audio>
                                  </p:sub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randombar(horizontal)">
                                      <p:cBhvr>
                                        <p:cTn id="52" dur="250"/>
                                        <p:tgtEl>
                                          <p:spTgt spid="3"/>
                                        </p:tgtEl>
                                      </p:cBhvr>
                                    </p:animEffect>
                                  </p:childTnLst>
                                  <p:subTnLst>
                                    <p:audio>
                                      <p:cMediaNode>
                                        <p:cTn display="0" masterRel="sameClick">
                                          <p:stCondLst>
                                            <p:cond evt="begin" delay="0">
                                              <p:tn val="50"/>
                                            </p:cond>
                                          </p:stCondLst>
                                          <p:endCondLst>
                                            <p:cond evt="onStopAudio" delay="0">
                                              <p:tgtEl>
                                                <p:sldTgt/>
                                              </p:tgtEl>
                                            </p:cond>
                                          </p:endCondLst>
                                        </p:cTn>
                                        <p:tgtEl>
                                          <p:sndTgt r:embed="rId4" name="applause.wav"/>
                                        </p:tgtEl>
                                      </p:cMediaNode>
                                    </p:audio>
                                  </p:sub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randombar(horizontal)">
                                      <p:cBhvr>
                                        <p:cTn id="57" dur="250"/>
                                        <p:tgtEl>
                                          <p:spTgt spid="4"/>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randombar(horizontal)">
                                      <p:cBhvr>
                                        <p:cTn id="60" dur="25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randombar(horizontal)">
                                      <p:cBhvr>
                                        <p:cTn id="65" dur="250"/>
                                        <p:tgtEl>
                                          <p:spTgt spid="23"/>
                                        </p:tgtEl>
                                      </p:cBhvr>
                                    </p:animEffect>
                                  </p:childTnLst>
                                  <p:subTnLst>
                                    <p:audio>
                                      <p:cMediaNode>
                                        <p:cTn display="0" masterRel="sameClick">
                                          <p:stCondLst>
                                            <p:cond evt="begin" delay="0">
                                              <p:tn val="63"/>
                                            </p:cond>
                                          </p:stCondLst>
                                          <p:endCondLst>
                                            <p:cond evt="onStopAudio" delay="0">
                                              <p:tgtEl>
                                                <p:sldTgt/>
                                              </p:tgtEl>
                                            </p:cond>
                                          </p:endCondLst>
                                        </p:cTn>
                                        <p:tgtEl>
                                          <p:sndTgt r:embed="rId5" name="cashreg.wav"/>
                                        </p:tgtEl>
                                      </p:cMediaNode>
                                    </p:audio>
                                  </p:sub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randombar(horizontal)">
                                      <p:cBhvr>
                                        <p:cTn id="70" dur="250"/>
                                        <p:tgtEl>
                                          <p:spTgt spid="24"/>
                                        </p:tgtEl>
                                      </p:cBhvr>
                                    </p:animEffect>
                                  </p:childTnLst>
                                  <p:subTnLst>
                                    <p:audio>
                                      <p:cMediaNode>
                                        <p:cTn display="0" masterRel="sameClick">
                                          <p:stCondLst>
                                            <p:cond evt="begin" delay="0">
                                              <p:tn val="68"/>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1567544" y="378768"/>
            <a:ext cx="8688496" cy="5905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a:ln w="22225">
                  <a:solidFill>
                    <a:schemeClr val="tx1"/>
                  </a:solidFill>
                  <a:prstDash val="solid"/>
                </a:ln>
                <a:solidFill>
                  <a:schemeClr val="tx1"/>
                </a:solidFill>
                <a:latin typeface="Times New Roman" panose="02020603050405020304" pitchFamily="18" charset="0"/>
                <a:cs typeface="Times New Roman" panose="02020603050405020304" pitchFamily="18" charset="0"/>
              </a:rPr>
              <a:t>Câu</a:t>
            </a:r>
            <a:r>
              <a:rPr lang="en-US" sz="4000" b="1" dirty="0">
                <a:ln w="22225">
                  <a:solidFill>
                    <a:schemeClr val="tx1"/>
                  </a:solidFill>
                  <a:prstDash val="solid"/>
                </a:ln>
                <a:solidFill>
                  <a:schemeClr val="tx1"/>
                </a:solidFill>
                <a:latin typeface="Times New Roman" panose="02020603050405020304" pitchFamily="18" charset="0"/>
                <a:cs typeface="Times New Roman" panose="02020603050405020304" pitchFamily="18" charset="0"/>
              </a:rPr>
              <a:t> 4: </a:t>
            </a:r>
            <a:r>
              <a:rPr lang="en-US" sz="4000" b="1" dirty="0">
                <a:ln w="22225">
                  <a:solidFill>
                    <a:schemeClr val="tx1"/>
                  </a:solidFill>
                  <a:prstDash val="solid"/>
                </a:ln>
                <a:solidFill>
                  <a:schemeClr val="tx1"/>
                </a:solidFill>
                <a:latin typeface="Times New Roman" panose="02020603050405020304" pitchFamily="18" charset="0"/>
                <a:ea typeface="Cambria" panose="02040503050406030204" pitchFamily="18" charset="0"/>
                <a:cs typeface="Times New Roman" panose="02020603050405020304" pitchFamily="18" charset="0"/>
              </a:rPr>
              <a:t>24 837 + (739 000 – 39 000) </a:t>
            </a:r>
            <a:r>
              <a:rPr lang="en-US" sz="4000" b="1" dirty="0">
                <a:ln w="22225">
                  <a:solidFill>
                    <a:schemeClr val="tx1"/>
                  </a:solidFill>
                  <a:prstDash val="solid"/>
                </a:ln>
                <a:solidFill>
                  <a:schemeClr val="tx1"/>
                </a:solidFill>
                <a:latin typeface="Times New Roman" panose="02020603050405020304" pitchFamily="18" charset="0"/>
                <a:cs typeface="Times New Roman" panose="02020603050405020304" pitchFamily="18" charset="0"/>
              </a:rPr>
              <a:t>= ?</a:t>
            </a:r>
          </a:p>
        </p:txBody>
      </p:sp>
      <p:sp>
        <p:nvSpPr>
          <p:cNvPr id="7" name="Pentagon 6">
            <a:hlinkClick r:id="rId9" action="ppaction://hlinksldjump"/>
          </p:cNvPr>
          <p:cNvSpPr/>
          <p:nvPr/>
        </p:nvSpPr>
        <p:spPr>
          <a:xfrm>
            <a:off x="10256039" y="5862935"/>
            <a:ext cx="1790700" cy="819150"/>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Quay </a:t>
            </a:r>
            <a:r>
              <a:rPr lang="en-US" sz="2800" b="1" dirty="0" err="1">
                <a:latin typeface="Times New Roman" panose="02020603050405020304" pitchFamily="18" charset="0"/>
                <a:cs typeface="Times New Roman" panose="02020603050405020304" pitchFamily="18" charset="0"/>
              </a:rPr>
              <a:t>lại</a:t>
            </a:r>
            <a:endParaRPr lang="en-US" sz="2800" b="1" dirty="0">
              <a:latin typeface="Times New Roman" panose="02020603050405020304" pitchFamily="18" charset="0"/>
              <a:cs typeface="Times New Roman" panose="02020603050405020304" pitchFamily="18" charset="0"/>
            </a:endParaRPr>
          </a:p>
        </p:txBody>
      </p:sp>
      <p:pic>
        <p:nvPicPr>
          <p:cNvPr id="8" name="bensound-creativemind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743575" y="-871835"/>
            <a:ext cx="609600" cy="609600"/>
          </a:xfrm>
          <a:prstGeom prst="rect">
            <a:avLst/>
          </a:prstGeom>
        </p:spPr>
      </p:pic>
      <p:sp>
        <p:nvSpPr>
          <p:cNvPr id="6" name="Rectangle 5">
            <a:extLst>
              <a:ext uri="{FF2B5EF4-FFF2-40B4-BE49-F238E27FC236}">
                <a16:creationId xmlns:a16="http://schemas.microsoft.com/office/drawing/2014/main" id="{00DA3F92-1A6D-6C39-E1EB-871383594AAF}"/>
              </a:ext>
            </a:extLst>
          </p:cNvPr>
          <p:cNvSpPr/>
          <p:nvPr/>
        </p:nvSpPr>
        <p:spPr>
          <a:xfrm>
            <a:off x="367946" y="1438953"/>
            <a:ext cx="3435640" cy="646331"/>
          </a:xfrm>
          <a:prstGeom prst="rect">
            <a:avLst/>
          </a:prstGeom>
          <a:solidFill>
            <a:schemeClr val="accent2">
              <a:lumMod val="40000"/>
              <a:lumOff val="60000"/>
            </a:schemeClr>
          </a:solidFill>
        </p:spPr>
        <p:txBody>
          <a:bodyPr wrap="squar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A. 724 837</a:t>
            </a:r>
          </a:p>
        </p:txBody>
      </p:sp>
      <p:sp>
        <p:nvSpPr>
          <p:cNvPr id="10" name="Rectangle 9">
            <a:extLst>
              <a:ext uri="{FF2B5EF4-FFF2-40B4-BE49-F238E27FC236}">
                <a16:creationId xmlns:a16="http://schemas.microsoft.com/office/drawing/2014/main" id="{0CA1B7AB-5F24-D2B1-41AA-F8B3D34099A8}"/>
              </a:ext>
            </a:extLst>
          </p:cNvPr>
          <p:cNvSpPr/>
          <p:nvPr/>
        </p:nvSpPr>
        <p:spPr>
          <a:xfrm>
            <a:off x="4330555" y="1438953"/>
            <a:ext cx="3435640" cy="646331"/>
          </a:xfrm>
          <a:prstGeom prst="rect">
            <a:avLst/>
          </a:prstGeom>
          <a:solidFill>
            <a:schemeClr val="accent2">
              <a:lumMod val="40000"/>
              <a:lumOff val="60000"/>
            </a:schemeClr>
          </a:solidFill>
        </p:spPr>
        <p:txBody>
          <a:bodyPr wrap="squar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B. 725 837</a:t>
            </a:r>
          </a:p>
        </p:txBody>
      </p:sp>
      <p:sp>
        <p:nvSpPr>
          <p:cNvPr id="11" name="Rectangle 10">
            <a:extLst>
              <a:ext uri="{FF2B5EF4-FFF2-40B4-BE49-F238E27FC236}">
                <a16:creationId xmlns:a16="http://schemas.microsoft.com/office/drawing/2014/main" id="{640AF7F6-A957-BB0E-1FA7-16200ED9AABB}"/>
              </a:ext>
            </a:extLst>
          </p:cNvPr>
          <p:cNvSpPr/>
          <p:nvPr/>
        </p:nvSpPr>
        <p:spPr>
          <a:xfrm>
            <a:off x="8611099" y="1426602"/>
            <a:ext cx="3435640" cy="646331"/>
          </a:xfrm>
          <a:prstGeom prst="rect">
            <a:avLst/>
          </a:prstGeom>
          <a:solidFill>
            <a:schemeClr val="accent2">
              <a:lumMod val="40000"/>
              <a:lumOff val="60000"/>
            </a:schemeClr>
          </a:solidFill>
        </p:spPr>
        <p:txBody>
          <a:bodyPr wrap="squar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C. 726 837</a:t>
            </a:r>
          </a:p>
        </p:txBody>
      </p:sp>
      <p:sp>
        <p:nvSpPr>
          <p:cNvPr id="3" name="Rectangle 2">
            <a:extLst>
              <a:ext uri="{FF2B5EF4-FFF2-40B4-BE49-F238E27FC236}">
                <a16:creationId xmlns:a16="http://schemas.microsoft.com/office/drawing/2014/main" id="{E37A40E2-6860-222B-BCCB-A24549764E57}"/>
              </a:ext>
            </a:extLst>
          </p:cNvPr>
          <p:cNvSpPr/>
          <p:nvPr/>
        </p:nvSpPr>
        <p:spPr>
          <a:xfrm>
            <a:off x="367946" y="1450322"/>
            <a:ext cx="3435640" cy="646331"/>
          </a:xfrm>
          <a:prstGeom prst="rect">
            <a:avLst/>
          </a:prstGeom>
          <a:solidFill>
            <a:schemeClr val="accent2">
              <a:lumMod val="75000"/>
            </a:schemeClr>
          </a:solidFill>
        </p:spPr>
        <p:txBody>
          <a:bodyPr wrap="squar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A. 724 837</a:t>
            </a:r>
          </a:p>
        </p:txBody>
      </p:sp>
      <p:sp>
        <p:nvSpPr>
          <p:cNvPr id="4" name="Rectangle: Rounded Corners 3">
            <a:extLst>
              <a:ext uri="{FF2B5EF4-FFF2-40B4-BE49-F238E27FC236}">
                <a16:creationId xmlns:a16="http://schemas.microsoft.com/office/drawing/2014/main" id="{021F15D0-9B3D-FFC0-E55E-4DEB8FE4E03E}"/>
              </a:ext>
            </a:extLst>
          </p:cNvPr>
          <p:cNvSpPr/>
          <p:nvPr/>
        </p:nvSpPr>
        <p:spPr>
          <a:xfrm>
            <a:off x="793102" y="2472613"/>
            <a:ext cx="10562253" cy="3172408"/>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BB87896B-5CD2-9EA4-C023-05B3FFC9C6F1}"/>
              </a:ext>
            </a:extLst>
          </p:cNvPr>
          <p:cNvSpPr txBox="1"/>
          <p:nvPr/>
        </p:nvSpPr>
        <p:spPr>
          <a:xfrm>
            <a:off x="1567544" y="2582939"/>
            <a:ext cx="8108831" cy="923330"/>
          </a:xfrm>
          <a:prstGeom prst="rect">
            <a:avLst/>
          </a:prstGeom>
          <a:noFill/>
        </p:spPr>
        <p:txBody>
          <a:bodyPr wrap="square" rtlCol="0">
            <a:spAutoFit/>
          </a:bodyPr>
          <a:lstStyle/>
          <a:p>
            <a:r>
              <a:rPr lang="en-US" sz="5400" b="1" dirty="0">
                <a:ln w="22225">
                  <a:solidFill>
                    <a:schemeClr val="tx1"/>
                  </a:solidFill>
                  <a:prstDash val="solid"/>
                </a:ln>
                <a:latin typeface="Times New Roman" panose="02020603050405020304" pitchFamily="18" charset="0"/>
                <a:ea typeface="Cambria" panose="02040503050406030204" pitchFamily="18" charset="0"/>
                <a:cs typeface="Times New Roman" panose="02020603050405020304" pitchFamily="18" charset="0"/>
              </a:rPr>
              <a:t>24 837 + (739 000 – 39 000)</a:t>
            </a:r>
            <a:endParaRPr lang="en-US" sz="5400" b="1" dirty="0">
              <a:latin typeface="Times New Roman" panose="02020603050405020304" pitchFamily="18" charset="0"/>
              <a:cs typeface="Times New Roman" panose="02020603050405020304" pitchFamily="18" charset="0"/>
            </a:endParaRPr>
          </a:p>
        </p:txBody>
      </p:sp>
      <p:sp>
        <p:nvSpPr>
          <p:cNvPr id="12" name="Oval 11">
            <a:extLst>
              <a:ext uri="{FF2B5EF4-FFF2-40B4-BE49-F238E27FC236}">
                <a16:creationId xmlns:a16="http://schemas.microsoft.com/office/drawing/2014/main" id="{078EC9B0-5CA8-A73A-9BAB-28BDBD5449AF}"/>
              </a:ext>
            </a:extLst>
          </p:cNvPr>
          <p:cNvSpPr/>
          <p:nvPr/>
        </p:nvSpPr>
        <p:spPr>
          <a:xfrm>
            <a:off x="10454921" y="14234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10</a:t>
            </a:r>
          </a:p>
        </p:txBody>
      </p:sp>
      <p:sp>
        <p:nvSpPr>
          <p:cNvPr id="13" name="Oval 4">
            <a:extLst>
              <a:ext uri="{FF2B5EF4-FFF2-40B4-BE49-F238E27FC236}">
                <a16:creationId xmlns:a16="http://schemas.microsoft.com/office/drawing/2014/main" id="{DACF42E6-8EC6-96D6-7849-07A6D7F50D61}"/>
              </a:ext>
            </a:extLst>
          </p:cNvPr>
          <p:cNvSpPr/>
          <p:nvPr/>
        </p:nvSpPr>
        <p:spPr>
          <a:xfrm>
            <a:off x="10454921" y="14234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9</a:t>
            </a:r>
          </a:p>
        </p:txBody>
      </p:sp>
      <p:sp>
        <p:nvSpPr>
          <p:cNvPr id="14" name="Oval 13">
            <a:extLst>
              <a:ext uri="{FF2B5EF4-FFF2-40B4-BE49-F238E27FC236}">
                <a16:creationId xmlns:a16="http://schemas.microsoft.com/office/drawing/2014/main" id="{A89ECA17-4740-E584-6520-08EF309B2F78}"/>
              </a:ext>
            </a:extLst>
          </p:cNvPr>
          <p:cNvSpPr/>
          <p:nvPr/>
        </p:nvSpPr>
        <p:spPr>
          <a:xfrm>
            <a:off x="10454921" y="14234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8</a:t>
            </a:r>
          </a:p>
        </p:txBody>
      </p:sp>
      <p:sp>
        <p:nvSpPr>
          <p:cNvPr id="15" name="Oval 6">
            <a:extLst>
              <a:ext uri="{FF2B5EF4-FFF2-40B4-BE49-F238E27FC236}">
                <a16:creationId xmlns:a16="http://schemas.microsoft.com/office/drawing/2014/main" id="{05867EF6-6921-E393-A87C-CAB1E97A3339}"/>
              </a:ext>
            </a:extLst>
          </p:cNvPr>
          <p:cNvSpPr/>
          <p:nvPr/>
        </p:nvSpPr>
        <p:spPr>
          <a:xfrm>
            <a:off x="10454921" y="14234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7</a:t>
            </a:r>
          </a:p>
        </p:txBody>
      </p:sp>
      <p:sp>
        <p:nvSpPr>
          <p:cNvPr id="16" name="Oval 7">
            <a:extLst>
              <a:ext uri="{FF2B5EF4-FFF2-40B4-BE49-F238E27FC236}">
                <a16:creationId xmlns:a16="http://schemas.microsoft.com/office/drawing/2014/main" id="{32FBEE6E-6734-448E-CFFC-AEE25D16C793}"/>
              </a:ext>
            </a:extLst>
          </p:cNvPr>
          <p:cNvSpPr/>
          <p:nvPr/>
        </p:nvSpPr>
        <p:spPr>
          <a:xfrm>
            <a:off x="10454921" y="14234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6</a:t>
            </a:r>
          </a:p>
        </p:txBody>
      </p:sp>
      <p:sp>
        <p:nvSpPr>
          <p:cNvPr id="17" name="Oval 8">
            <a:extLst>
              <a:ext uri="{FF2B5EF4-FFF2-40B4-BE49-F238E27FC236}">
                <a16:creationId xmlns:a16="http://schemas.microsoft.com/office/drawing/2014/main" id="{1E122B6E-A4B6-95FA-4DD7-DCD6E66B81B3}"/>
              </a:ext>
            </a:extLst>
          </p:cNvPr>
          <p:cNvSpPr/>
          <p:nvPr/>
        </p:nvSpPr>
        <p:spPr>
          <a:xfrm>
            <a:off x="10454921" y="14234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5</a:t>
            </a:r>
          </a:p>
        </p:txBody>
      </p:sp>
      <p:sp>
        <p:nvSpPr>
          <p:cNvPr id="18" name="Oval 9">
            <a:extLst>
              <a:ext uri="{FF2B5EF4-FFF2-40B4-BE49-F238E27FC236}">
                <a16:creationId xmlns:a16="http://schemas.microsoft.com/office/drawing/2014/main" id="{9B0CEAB2-CB65-D41C-236C-D7DCF6888869}"/>
              </a:ext>
            </a:extLst>
          </p:cNvPr>
          <p:cNvSpPr/>
          <p:nvPr/>
        </p:nvSpPr>
        <p:spPr>
          <a:xfrm>
            <a:off x="10454921" y="14234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4</a:t>
            </a:r>
          </a:p>
        </p:txBody>
      </p:sp>
      <p:sp>
        <p:nvSpPr>
          <p:cNvPr id="19" name="Oval 10">
            <a:extLst>
              <a:ext uri="{FF2B5EF4-FFF2-40B4-BE49-F238E27FC236}">
                <a16:creationId xmlns:a16="http://schemas.microsoft.com/office/drawing/2014/main" id="{724F30A4-BB8C-5BB7-679B-D511CEC12723}"/>
              </a:ext>
            </a:extLst>
          </p:cNvPr>
          <p:cNvSpPr/>
          <p:nvPr/>
        </p:nvSpPr>
        <p:spPr>
          <a:xfrm>
            <a:off x="10454921" y="14234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3</a:t>
            </a:r>
          </a:p>
        </p:txBody>
      </p:sp>
      <p:sp>
        <p:nvSpPr>
          <p:cNvPr id="20" name="Oval 11">
            <a:extLst>
              <a:ext uri="{FF2B5EF4-FFF2-40B4-BE49-F238E27FC236}">
                <a16:creationId xmlns:a16="http://schemas.microsoft.com/office/drawing/2014/main" id="{988C340A-AD80-D677-086D-71BF0D937DB0}"/>
              </a:ext>
            </a:extLst>
          </p:cNvPr>
          <p:cNvSpPr/>
          <p:nvPr/>
        </p:nvSpPr>
        <p:spPr>
          <a:xfrm>
            <a:off x="10454921" y="14234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2</a:t>
            </a:r>
          </a:p>
        </p:txBody>
      </p:sp>
      <p:sp>
        <p:nvSpPr>
          <p:cNvPr id="21" name="Oval 12">
            <a:extLst>
              <a:ext uri="{FF2B5EF4-FFF2-40B4-BE49-F238E27FC236}">
                <a16:creationId xmlns:a16="http://schemas.microsoft.com/office/drawing/2014/main" id="{D67D108E-78C9-5D1A-BFE6-82B62C87A2D1}"/>
              </a:ext>
            </a:extLst>
          </p:cNvPr>
          <p:cNvSpPr/>
          <p:nvPr/>
        </p:nvSpPr>
        <p:spPr>
          <a:xfrm>
            <a:off x="10454921" y="14234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1</a:t>
            </a:r>
          </a:p>
        </p:txBody>
      </p:sp>
      <p:sp>
        <p:nvSpPr>
          <p:cNvPr id="22" name="Oval 21">
            <a:extLst>
              <a:ext uri="{FF2B5EF4-FFF2-40B4-BE49-F238E27FC236}">
                <a16:creationId xmlns:a16="http://schemas.microsoft.com/office/drawing/2014/main" id="{0A20D452-B6C8-C001-E5A8-78CA38952383}"/>
              </a:ext>
            </a:extLst>
          </p:cNvPr>
          <p:cNvSpPr/>
          <p:nvPr/>
        </p:nvSpPr>
        <p:spPr>
          <a:xfrm>
            <a:off x="10454921" y="14234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a:solidFill>
                  <a:srgbClr val="FF0000"/>
                </a:solidFill>
              </a:rPr>
              <a:t>Hết giờ</a:t>
            </a:r>
          </a:p>
        </p:txBody>
      </p:sp>
      <p:sp>
        <p:nvSpPr>
          <p:cNvPr id="23" name="TextBox 22">
            <a:extLst>
              <a:ext uri="{FF2B5EF4-FFF2-40B4-BE49-F238E27FC236}">
                <a16:creationId xmlns:a16="http://schemas.microsoft.com/office/drawing/2014/main" id="{231FDD8C-DB42-A6A8-0D37-DAD5CAD01017}"/>
              </a:ext>
            </a:extLst>
          </p:cNvPr>
          <p:cNvSpPr txBox="1"/>
          <p:nvPr/>
        </p:nvSpPr>
        <p:spPr>
          <a:xfrm>
            <a:off x="1567543" y="3357187"/>
            <a:ext cx="8108831" cy="923330"/>
          </a:xfrm>
          <a:prstGeom prst="rect">
            <a:avLst/>
          </a:prstGeom>
          <a:noFill/>
        </p:spPr>
        <p:txBody>
          <a:bodyPr wrap="square" rtlCol="0">
            <a:spAutoFit/>
          </a:bodyPr>
          <a:lstStyle/>
          <a:p>
            <a:r>
              <a:rPr lang="en-US" sz="5400" b="1" dirty="0">
                <a:ln w="22225">
                  <a:solidFill>
                    <a:schemeClr val="tx1"/>
                  </a:solidFill>
                  <a:prstDash val="solid"/>
                </a:ln>
                <a:latin typeface="Times New Roman" panose="02020603050405020304" pitchFamily="18" charset="0"/>
                <a:ea typeface="Cambria" panose="02040503050406030204" pitchFamily="18" charset="0"/>
                <a:cs typeface="Times New Roman" panose="02020603050405020304" pitchFamily="18" charset="0"/>
              </a:rPr>
              <a:t>= 24 837 + 700 000</a:t>
            </a:r>
            <a:endParaRPr lang="en-US" sz="5400" b="1"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E8B4DE95-384D-CF4D-006E-DF5C85C02ADC}"/>
              </a:ext>
            </a:extLst>
          </p:cNvPr>
          <p:cNvSpPr txBox="1"/>
          <p:nvPr/>
        </p:nvSpPr>
        <p:spPr>
          <a:xfrm>
            <a:off x="1567542" y="4390843"/>
            <a:ext cx="8108831" cy="923330"/>
          </a:xfrm>
          <a:prstGeom prst="rect">
            <a:avLst/>
          </a:prstGeom>
          <a:noFill/>
        </p:spPr>
        <p:txBody>
          <a:bodyPr wrap="square" rtlCol="0">
            <a:spAutoFit/>
          </a:bodyPr>
          <a:lstStyle/>
          <a:p>
            <a:r>
              <a:rPr lang="en-US" sz="5400" b="1" dirty="0">
                <a:ln w="22225">
                  <a:solidFill>
                    <a:schemeClr val="tx1"/>
                  </a:solidFill>
                  <a:prstDash val="solid"/>
                </a:ln>
                <a:latin typeface="Times New Roman" panose="02020603050405020304" pitchFamily="18" charset="0"/>
                <a:ea typeface="Cambria" panose="02040503050406030204" pitchFamily="18" charset="0"/>
                <a:cs typeface="Times New Roman" panose="02020603050405020304" pitchFamily="18" charset="0"/>
              </a:rPr>
              <a:t>= 724 837</a:t>
            </a:r>
            <a:endParaRPr lang="en-US"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973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7252"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repeatCount="indefinite" fill="hold" grpId="0" nodeType="clickEffect">
                                  <p:stCondLst>
                                    <p:cond delay="500"/>
                                  </p:stCondLst>
                                  <p:endCondLst>
                                    <p:cond evt="onNext" delay="0">
                                      <p:tgtEl>
                                        <p:sldTgt/>
                                      </p:tgtEl>
                                    </p:cond>
                                  </p:end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subTnLst>
                                    <p:audio>
                                      <p:cMediaNode vol="52000">
                                        <p:cTn display="0" masterRel="sameClick">
                                          <p:stCondLst>
                                            <p:cond evt="begin" delay="0">
                                              <p:tn val="9"/>
                                            </p:cond>
                                          </p:stCondLst>
                                          <p:endCondLst>
                                            <p:cond evt="onStopAudio" delay="0">
                                              <p:tgtEl>
                                                <p:sldTgt/>
                                              </p:tgtEl>
                                            </p:cond>
                                          </p:endCondLst>
                                        </p:cTn>
                                        <p:tgtEl>
                                          <p:sndTgt r:embed="rId4" name="click.wav"/>
                                        </p:tgtEl>
                                      </p:cMediaNode>
                                    </p:audio>
                                  </p:sub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1000"/>
                                        <p:tgtEl>
                                          <p:spTgt spid="13"/>
                                        </p:tgtEl>
                                      </p:cBhvr>
                                    </p:animEffect>
                                  </p:childTnLst>
                                  <p:subTnLst>
                                    <p:audio>
                                      <p:cMediaNode>
                                        <p:cTn display="0" masterRel="sameClick">
                                          <p:stCondLst>
                                            <p:cond evt="begin" delay="0">
                                              <p:tn val="13"/>
                                            </p:cond>
                                          </p:stCondLst>
                                          <p:endCondLst>
                                            <p:cond evt="onStopAudio" delay="0">
                                              <p:tgtEl>
                                                <p:sldTgt/>
                                              </p:tgtEl>
                                            </p:cond>
                                          </p:endCondLst>
                                        </p:cTn>
                                        <p:tgtEl>
                                          <p:sndTgt r:embed="rId4" name="click.wav"/>
                                        </p:tgtEl>
                                      </p:cMediaNode>
                                    </p:audio>
                                  </p:subTnLst>
                                </p:cTn>
                              </p:par>
                            </p:childTnLst>
                          </p:cTn>
                        </p:par>
                        <p:par>
                          <p:cTn id="16" fill="hold">
                            <p:stCondLst>
                              <p:cond delay="2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1000"/>
                                        <p:tgtEl>
                                          <p:spTgt spid="14"/>
                                        </p:tgtEl>
                                      </p:cBhvr>
                                    </p:animEffect>
                                  </p:childTnLst>
                                  <p:subTnLst>
                                    <p:audio>
                                      <p:cMediaNode>
                                        <p:cTn display="0" masterRel="sameClick">
                                          <p:stCondLst>
                                            <p:cond evt="begin" delay="0">
                                              <p:tn val="17"/>
                                            </p:cond>
                                          </p:stCondLst>
                                          <p:endCondLst>
                                            <p:cond evt="onStopAudio" delay="0">
                                              <p:tgtEl>
                                                <p:sldTgt/>
                                              </p:tgtEl>
                                            </p:cond>
                                          </p:endCondLst>
                                        </p:cTn>
                                        <p:tgtEl>
                                          <p:sndTgt r:embed="rId4" name="click.wav"/>
                                        </p:tgtEl>
                                      </p:cMediaNode>
                                    </p:audio>
                                  </p:subTnLst>
                                </p:cTn>
                              </p:par>
                            </p:childTnLst>
                          </p:cTn>
                        </p:par>
                        <p:par>
                          <p:cTn id="20" fill="hold">
                            <p:stCondLst>
                              <p:cond delay="3500"/>
                            </p:stCondLst>
                            <p:childTnLst>
                              <p:par>
                                <p:cTn id="21" presetID="22" presetClass="entr" presetSubtype="4"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1000"/>
                                        <p:tgtEl>
                                          <p:spTgt spid="15"/>
                                        </p:tgtEl>
                                      </p:cBhvr>
                                    </p:animEffect>
                                  </p:childTnLst>
                                  <p:subTnLst>
                                    <p:audio>
                                      <p:cMediaNode>
                                        <p:cTn display="0" masterRel="sameClick">
                                          <p:stCondLst>
                                            <p:cond evt="begin" delay="0">
                                              <p:tn val="21"/>
                                            </p:cond>
                                          </p:stCondLst>
                                          <p:endCondLst>
                                            <p:cond evt="onStopAudio" delay="0">
                                              <p:tgtEl>
                                                <p:sldTgt/>
                                              </p:tgtEl>
                                            </p:cond>
                                          </p:endCondLst>
                                        </p:cTn>
                                        <p:tgtEl>
                                          <p:sndTgt r:embed="rId4" name="click.wav"/>
                                        </p:tgtEl>
                                      </p:cMediaNode>
                                    </p:audio>
                                  </p:subTnLst>
                                </p:cTn>
                              </p:par>
                            </p:childTnLst>
                          </p:cTn>
                        </p:par>
                        <p:par>
                          <p:cTn id="24" fill="hold">
                            <p:stCondLst>
                              <p:cond delay="4500"/>
                            </p:stCondLst>
                            <p:childTnLst>
                              <p:par>
                                <p:cTn id="25" presetID="22" presetClass="entr" presetSubtype="4"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1000"/>
                                        <p:tgtEl>
                                          <p:spTgt spid="16"/>
                                        </p:tgtEl>
                                      </p:cBhvr>
                                    </p:animEffect>
                                  </p:childTnLst>
                                  <p:subTnLst>
                                    <p:audio>
                                      <p:cMediaNode>
                                        <p:cTn display="0" masterRel="sameClick">
                                          <p:stCondLst>
                                            <p:cond evt="begin" delay="0">
                                              <p:tn val="25"/>
                                            </p:cond>
                                          </p:stCondLst>
                                          <p:endCondLst>
                                            <p:cond evt="onStopAudio" delay="0">
                                              <p:tgtEl>
                                                <p:sldTgt/>
                                              </p:tgtEl>
                                            </p:cond>
                                          </p:endCondLst>
                                        </p:cTn>
                                        <p:tgtEl>
                                          <p:sndTgt r:embed="rId4" name="click.wav"/>
                                        </p:tgtEl>
                                      </p:cMediaNode>
                                    </p:audio>
                                  </p:subTnLst>
                                </p:cTn>
                              </p:par>
                            </p:childTnLst>
                          </p:cTn>
                        </p:par>
                        <p:par>
                          <p:cTn id="28" fill="hold">
                            <p:stCondLst>
                              <p:cond delay="5500"/>
                            </p:stCondLst>
                            <p:childTnLst>
                              <p:par>
                                <p:cTn id="29" presetID="2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1000"/>
                                        <p:tgtEl>
                                          <p:spTgt spid="17"/>
                                        </p:tgtEl>
                                      </p:cBhvr>
                                    </p:animEffect>
                                  </p:childTnLst>
                                  <p:subTnLst>
                                    <p:audio>
                                      <p:cMediaNode>
                                        <p:cTn display="0" masterRel="sameClick">
                                          <p:stCondLst>
                                            <p:cond evt="begin" delay="0">
                                              <p:tn val="29"/>
                                            </p:cond>
                                          </p:stCondLst>
                                          <p:endCondLst>
                                            <p:cond evt="onStopAudio" delay="0">
                                              <p:tgtEl>
                                                <p:sldTgt/>
                                              </p:tgtEl>
                                            </p:cond>
                                          </p:endCondLst>
                                        </p:cTn>
                                        <p:tgtEl>
                                          <p:sndTgt r:embed="rId4" name="click.wav"/>
                                        </p:tgtEl>
                                      </p:cMediaNode>
                                    </p:audio>
                                  </p:subTnLst>
                                </p:cTn>
                              </p:par>
                            </p:childTnLst>
                          </p:cTn>
                        </p:par>
                        <p:par>
                          <p:cTn id="32" fill="hold">
                            <p:stCondLst>
                              <p:cond delay="6500"/>
                            </p:stCondLst>
                            <p:childTnLst>
                              <p:par>
                                <p:cTn id="33" presetID="22" presetClass="entr" presetSubtype="4"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1000"/>
                                        <p:tgtEl>
                                          <p:spTgt spid="18"/>
                                        </p:tgtEl>
                                      </p:cBhvr>
                                    </p:animEffec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6" fill="hold">
                            <p:stCondLst>
                              <p:cond delay="7500"/>
                            </p:stCondLst>
                            <p:childTnLst>
                              <p:par>
                                <p:cTn id="37" presetID="22" presetClass="entr" presetSubtype="4"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1000"/>
                                        <p:tgtEl>
                                          <p:spTgt spid="19"/>
                                        </p:tgtEl>
                                      </p:cBhvr>
                                    </p:animEffect>
                                  </p:childTnLst>
                                  <p:subTnLst>
                                    <p:audio>
                                      <p:cMediaNode>
                                        <p:cTn display="0" masterRel="sameClick">
                                          <p:stCondLst>
                                            <p:cond evt="begin" delay="0">
                                              <p:tn val="37"/>
                                            </p:cond>
                                          </p:stCondLst>
                                          <p:endCondLst>
                                            <p:cond evt="onStopAudio" delay="0">
                                              <p:tgtEl>
                                                <p:sldTgt/>
                                              </p:tgtEl>
                                            </p:cond>
                                          </p:endCondLst>
                                        </p:cTn>
                                        <p:tgtEl>
                                          <p:sndTgt r:embed="rId4" name="click.wav"/>
                                        </p:tgtEl>
                                      </p:cMediaNode>
                                    </p:audio>
                                  </p:subTnLst>
                                </p:cTn>
                              </p:par>
                            </p:childTnLst>
                          </p:cTn>
                        </p:par>
                        <p:par>
                          <p:cTn id="40" fill="hold">
                            <p:stCondLst>
                              <p:cond delay="8500"/>
                            </p:stCondLst>
                            <p:childTnLst>
                              <p:par>
                                <p:cTn id="41" presetID="22" presetClass="entr" presetSubtype="4"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1000"/>
                                        <p:tgtEl>
                                          <p:spTgt spid="20"/>
                                        </p:tgtEl>
                                      </p:cBhvr>
                                    </p:animEffect>
                                  </p:childTnLst>
                                  <p:subTnLst>
                                    <p:audio>
                                      <p:cMediaNode>
                                        <p:cTn display="0" masterRel="sameClick">
                                          <p:stCondLst>
                                            <p:cond evt="begin" delay="0">
                                              <p:tn val="41"/>
                                            </p:cond>
                                          </p:stCondLst>
                                          <p:endCondLst>
                                            <p:cond evt="onStopAudio" delay="0">
                                              <p:tgtEl>
                                                <p:sldTgt/>
                                              </p:tgtEl>
                                            </p:cond>
                                          </p:endCondLst>
                                        </p:cTn>
                                        <p:tgtEl>
                                          <p:sndTgt r:embed="rId4" name="click.wav"/>
                                        </p:tgtEl>
                                      </p:cMediaNode>
                                    </p:audio>
                                  </p:subTnLst>
                                </p:cTn>
                              </p:par>
                            </p:childTnLst>
                          </p:cTn>
                        </p:par>
                        <p:par>
                          <p:cTn id="44" fill="hold">
                            <p:stCondLst>
                              <p:cond delay="9500"/>
                            </p:stCondLst>
                            <p:childTnLst>
                              <p:par>
                                <p:cTn id="45" presetID="22" presetClass="entr" presetSubtype="4"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1000"/>
                                        <p:tgtEl>
                                          <p:spTgt spid="21"/>
                                        </p:tgtEl>
                                      </p:cBhvr>
                                    </p:animEffec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8" fill="hold">
                            <p:stCondLst>
                              <p:cond delay="10500"/>
                            </p:stCondLst>
                            <p:childTnLst>
                              <p:par>
                                <p:cTn id="49" presetID="22" presetClass="entr" presetSubtype="4"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down)">
                                      <p:cBhvr>
                                        <p:cTn id="51" dur="1000"/>
                                        <p:tgtEl>
                                          <p:spTgt spid="22"/>
                                        </p:tgtEl>
                                      </p:cBhvr>
                                    </p:animEffect>
                                  </p:childTnLst>
                                  <p:subTnLst>
                                    <p:audio>
                                      <p:cMediaNode>
                                        <p:cTn display="0" masterRel="sameClick">
                                          <p:stCondLst>
                                            <p:cond evt="begin" delay="0">
                                              <p:tn val="49"/>
                                            </p:cond>
                                          </p:stCondLst>
                                          <p:endCondLst>
                                            <p:cond evt="onStopAudio" delay="0">
                                              <p:tgtEl>
                                                <p:sldTgt/>
                                              </p:tgtEl>
                                            </p:cond>
                                          </p:endCondLst>
                                        </p:cTn>
                                        <p:tgtEl>
                                          <p:sndTgt r:embed="rId5" name="explode.wav"/>
                                        </p:tgtEl>
                                      </p:cMediaNode>
                                    </p:audio>
                                  </p:sub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randombar(horizontal)">
                                      <p:cBhvr>
                                        <p:cTn id="56" dur="250"/>
                                        <p:tgtEl>
                                          <p:spTgt spid="3"/>
                                        </p:tgtEl>
                                      </p:cBhvr>
                                    </p:animEffect>
                                  </p:childTnLst>
                                  <p:subTnLst>
                                    <p:audio>
                                      <p:cMediaNode>
                                        <p:cTn display="0" masterRel="sameClick">
                                          <p:stCondLst>
                                            <p:cond evt="begin" delay="0">
                                              <p:tn val="54"/>
                                            </p:cond>
                                          </p:stCondLst>
                                          <p:endCondLst>
                                            <p:cond evt="onStopAudio" delay="0">
                                              <p:tgtEl>
                                                <p:sldTgt/>
                                              </p:tgtEl>
                                            </p:cond>
                                          </p:endCondLst>
                                        </p:cTn>
                                        <p:tgtEl>
                                          <p:sndTgt r:embed="rId6" name="applause.wav"/>
                                        </p:tgtEl>
                                      </p:cMediaNode>
                                    </p:audio>
                                  </p:sub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randombar(horizontal)">
                                      <p:cBhvr>
                                        <p:cTn id="61" dur="250"/>
                                        <p:tgtEl>
                                          <p:spTgt spid="4"/>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randombar(horizontal)">
                                      <p:cBhvr>
                                        <p:cTn id="64" dur="250"/>
                                        <p:tgtEl>
                                          <p:spTgt spid="5"/>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randombar(horizontal)">
                                      <p:cBhvr>
                                        <p:cTn id="69" dur="250"/>
                                        <p:tgtEl>
                                          <p:spTgt spid="23"/>
                                        </p:tgtEl>
                                      </p:cBhvr>
                                    </p:animEffect>
                                  </p:childTnLst>
                                  <p:subTnLst>
                                    <p:audio>
                                      <p:cMediaNode>
                                        <p:cTn display="0" masterRel="sameClick">
                                          <p:stCondLst>
                                            <p:cond evt="begin" delay="0">
                                              <p:tn val="67"/>
                                            </p:cond>
                                          </p:stCondLst>
                                          <p:endCondLst>
                                            <p:cond evt="onStopAudio" delay="0">
                                              <p:tgtEl>
                                                <p:sldTgt/>
                                              </p:tgtEl>
                                            </p:cond>
                                          </p:endCondLst>
                                        </p:cTn>
                                        <p:tgtEl>
                                          <p:sndTgt r:embed="rId7" name="cashreg.wav"/>
                                        </p:tgtEl>
                                      </p:cMediaNode>
                                    </p:audio>
                                  </p:sub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randombar(horizontal)">
                                      <p:cBhvr>
                                        <p:cTn id="74" dur="250"/>
                                        <p:tgtEl>
                                          <p:spTgt spid="24"/>
                                        </p:tgtEl>
                                      </p:cBhvr>
                                    </p:animEffect>
                                  </p:childTnLst>
                                  <p:subTnLst>
                                    <p:audio>
                                      <p:cMediaNode>
                                        <p:cTn display="0" masterRel="sameClick">
                                          <p:stCondLst>
                                            <p:cond evt="begin" delay="0">
                                              <p:tn val="72"/>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75" fill="hold" display="0">
                  <p:stCondLst>
                    <p:cond delay="indefinite"/>
                  </p:stCondLst>
                  <p:endCondLst>
                    <p:cond evt="onStopAudio" delay="0">
                      <p:tgtEl>
                        <p:sldTgt/>
                      </p:tgtEl>
                    </p:cond>
                  </p:endCondLst>
                </p:cTn>
                <p:tgtEl>
                  <p:spTgt spid="8"/>
                </p:tgtEl>
              </p:cMediaNode>
            </p:audio>
          </p:childTnLst>
        </p:cTn>
      </p:par>
    </p:tnLst>
    <p:bldLst>
      <p:bldP spid="3" grpId="0" animBg="1"/>
      <p:bldP spid="4" grpId="0" animBg="1"/>
      <p:bldP spid="5"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56E15-2773-EDD3-5DEF-23BF4CC55590}"/>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8243781-E9C0-971B-1BA5-A153A3DCC1EE}"/>
              </a:ext>
            </a:extLst>
          </p:cNvPr>
          <p:cNvGraphicFramePr>
            <a:graphicFrameLocks noGrp="1"/>
          </p:cNvGraphicFramePr>
          <p:nvPr/>
        </p:nvGraphicFramePr>
        <p:xfrm>
          <a:off x="2946398" y="1241014"/>
          <a:ext cx="7662510" cy="914400"/>
        </p:xfrm>
        <a:graphic>
          <a:graphicData uri="http://schemas.openxmlformats.org/drawingml/2006/table">
            <a:tbl>
              <a:tblPr firstRow="1" bandRow="1">
                <a:tableStyleId>{5C22544A-7EE6-4342-B048-85BDC9FD1C3A}</a:tableStyleId>
              </a:tblPr>
              <a:tblGrid>
                <a:gridCol w="766251">
                  <a:extLst>
                    <a:ext uri="{9D8B030D-6E8A-4147-A177-3AD203B41FA5}">
                      <a16:colId xmlns:a16="http://schemas.microsoft.com/office/drawing/2014/main" val="3326583000"/>
                    </a:ext>
                  </a:extLst>
                </a:gridCol>
                <a:gridCol w="766251">
                  <a:extLst>
                    <a:ext uri="{9D8B030D-6E8A-4147-A177-3AD203B41FA5}">
                      <a16:colId xmlns:a16="http://schemas.microsoft.com/office/drawing/2014/main" val="3471773413"/>
                    </a:ext>
                  </a:extLst>
                </a:gridCol>
                <a:gridCol w="766251">
                  <a:extLst>
                    <a:ext uri="{9D8B030D-6E8A-4147-A177-3AD203B41FA5}">
                      <a16:colId xmlns:a16="http://schemas.microsoft.com/office/drawing/2014/main" val="3770645968"/>
                    </a:ext>
                  </a:extLst>
                </a:gridCol>
                <a:gridCol w="766251">
                  <a:extLst>
                    <a:ext uri="{9D8B030D-6E8A-4147-A177-3AD203B41FA5}">
                      <a16:colId xmlns:a16="http://schemas.microsoft.com/office/drawing/2014/main" val="2736592792"/>
                    </a:ext>
                  </a:extLst>
                </a:gridCol>
                <a:gridCol w="766251">
                  <a:extLst>
                    <a:ext uri="{9D8B030D-6E8A-4147-A177-3AD203B41FA5}">
                      <a16:colId xmlns:a16="http://schemas.microsoft.com/office/drawing/2014/main" val="1742559472"/>
                    </a:ext>
                  </a:extLst>
                </a:gridCol>
                <a:gridCol w="766251">
                  <a:extLst>
                    <a:ext uri="{9D8B030D-6E8A-4147-A177-3AD203B41FA5}">
                      <a16:colId xmlns:a16="http://schemas.microsoft.com/office/drawing/2014/main" val="3623277223"/>
                    </a:ext>
                  </a:extLst>
                </a:gridCol>
                <a:gridCol w="766251">
                  <a:extLst>
                    <a:ext uri="{9D8B030D-6E8A-4147-A177-3AD203B41FA5}">
                      <a16:colId xmlns:a16="http://schemas.microsoft.com/office/drawing/2014/main" val="1395745917"/>
                    </a:ext>
                  </a:extLst>
                </a:gridCol>
                <a:gridCol w="766251">
                  <a:extLst>
                    <a:ext uri="{9D8B030D-6E8A-4147-A177-3AD203B41FA5}">
                      <a16:colId xmlns:a16="http://schemas.microsoft.com/office/drawing/2014/main" val="564265212"/>
                    </a:ext>
                  </a:extLst>
                </a:gridCol>
                <a:gridCol w="766251">
                  <a:extLst>
                    <a:ext uri="{9D8B030D-6E8A-4147-A177-3AD203B41FA5}">
                      <a16:colId xmlns:a16="http://schemas.microsoft.com/office/drawing/2014/main" val="1257364649"/>
                    </a:ext>
                  </a:extLst>
                </a:gridCol>
                <a:gridCol w="766251">
                  <a:extLst>
                    <a:ext uri="{9D8B030D-6E8A-4147-A177-3AD203B41FA5}">
                      <a16:colId xmlns:a16="http://schemas.microsoft.com/office/drawing/2014/main" val="2825297937"/>
                    </a:ext>
                  </a:extLst>
                </a:gridCol>
              </a:tblGrid>
              <a:tr h="914400">
                <a:tc>
                  <a:txBody>
                    <a:bodyPr/>
                    <a:lstStyle/>
                    <a:p>
                      <a:pPr algn="ctr"/>
                      <a:r>
                        <a:rPr lang="en-US" sz="5400" dirty="0">
                          <a:latin typeface="Times New Roman" panose="02020603050405020304" pitchFamily="18" charset="0"/>
                          <a:cs typeface="Times New Roman" panose="02020603050405020304" pitchFamily="18" charset="0"/>
                        </a:rPr>
                        <a:t>1</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FF0000"/>
                    </a:solidFill>
                  </a:tcPr>
                </a:tc>
                <a:tc>
                  <a:txBody>
                    <a:bodyPr/>
                    <a:lstStyle/>
                    <a:p>
                      <a:pPr algn="ctr"/>
                      <a:r>
                        <a:rPr lang="en-US" sz="5400" dirty="0">
                          <a:latin typeface="Times New Roman" panose="02020603050405020304" pitchFamily="18" charset="0"/>
                          <a:cs typeface="Times New Roman" panose="02020603050405020304" pitchFamily="18" charset="0"/>
                        </a:rPr>
                        <a:t>0</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pPr algn="ctr"/>
                      <a:r>
                        <a:rPr lang="en-US" sz="5400" dirty="0">
                          <a:latin typeface="Times New Roman" panose="02020603050405020304" pitchFamily="18" charset="0"/>
                          <a:cs typeface="Times New Roman" panose="02020603050405020304" pitchFamily="18" charset="0"/>
                        </a:rPr>
                        <a:t>0</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pPr algn="ctr"/>
                      <a:r>
                        <a:rPr lang="en-US" sz="5400" dirty="0">
                          <a:latin typeface="Times New Roman" panose="02020603050405020304" pitchFamily="18" charset="0"/>
                          <a:cs typeface="Times New Roman" panose="02020603050405020304" pitchFamily="18" charset="0"/>
                        </a:rPr>
                        <a:t>0</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pPr algn="ctr"/>
                      <a:r>
                        <a:rPr lang="en-US" sz="5400" dirty="0">
                          <a:latin typeface="Times New Roman" panose="02020603050405020304" pitchFamily="18" charset="0"/>
                          <a:cs typeface="Times New Roman" panose="02020603050405020304" pitchFamily="18" charset="0"/>
                        </a:rPr>
                        <a:t>0</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pPr algn="ctr"/>
                      <a:r>
                        <a:rPr lang="en-US" sz="5400" dirty="0">
                          <a:latin typeface="Times New Roman" panose="02020603050405020304" pitchFamily="18" charset="0"/>
                          <a:cs typeface="Times New Roman" panose="02020603050405020304" pitchFamily="18" charset="0"/>
                        </a:rPr>
                        <a:t>0</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pPr algn="ctr"/>
                      <a:r>
                        <a:rPr lang="en-US" sz="5400" dirty="0">
                          <a:latin typeface="Times New Roman" panose="02020603050405020304" pitchFamily="18" charset="0"/>
                          <a:cs typeface="Times New Roman" panose="02020603050405020304" pitchFamily="18" charset="0"/>
                        </a:rPr>
                        <a:t>0</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pPr algn="ctr"/>
                      <a:r>
                        <a:rPr lang="en-US" sz="5400" dirty="0">
                          <a:latin typeface="Times New Roman" panose="02020603050405020304" pitchFamily="18" charset="0"/>
                          <a:cs typeface="Times New Roman" panose="02020603050405020304" pitchFamily="18" charset="0"/>
                        </a:rPr>
                        <a:t>0</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pPr algn="ctr"/>
                      <a:r>
                        <a:rPr lang="en-US" sz="5400" dirty="0">
                          <a:latin typeface="Times New Roman" panose="02020603050405020304" pitchFamily="18" charset="0"/>
                          <a:cs typeface="Times New Roman" panose="02020603050405020304" pitchFamily="18" charset="0"/>
                        </a:rPr>
                        <a:t>0</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pPr algn="ctr"/>
                      <a:r>
                        <a:rPr lang="en-US" sz="5400" dirty="0">
                          <a:latin typeface="Times New Roman" panose="02020603050405020304" pitchFamily="18" charset="0"/>
                          <a:cs typeface="Times New Roman" panose="02020603050405020304" pitchFamily="18" charset="0"/>
                        </a:rPr>
                        <a:t>0</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extLst>
                  <a:ext uri="{0D108BD9-81ED-4DB2-BD59-A6C34878D82A}">
                    <a16:rowId xmlns:a16="http://schemas.microsoft.com/office/drawing/2014/main" val="891243077"/>
                  </a:ext>
                </a:extLst>
              </a:tr>
            </a:tbl>
          </a:graphicData>
        </a:graphic>
      </p:graphicFrame>
      <p:graphicFrame>
        <p:nvGraphicFramePr>
          <p:cNvPr id="4" name="Table 3">
            <a:extLst>
              <a:ext uri="{FF2B5EF4-FFF2-40B4-BE49-F238E27FC236}">
                <a16:creationId xmlns:a16="http://schemas.microsoft.com/office/drawing/2014/main" id="{80C997F9-980A-E556-FFD7-1BE10AC5B49D}"/>
              </a:ext>
            </a:extLst>
          </p:cNvPr>
          <p:cNvGraphicFramePr>
            <a:graphicFrameLocks noGrp="1"/>
          </p:cNvGraphicFramePr>
          <p:nvPr/>
        </p:nvGraphicFramePr>
        <p:xfrm>
          <a:off x="2946399" y="2153537"/>
          <a:ext cx="765462" cy="914400"/>
        </p:xfrm>
        <a:graphic>
          <a:graphicData uri="http://schemas.openxmlformats.org/drawingml/2006/table">
            <a:tbl>
              <a:tblPr firstRow="1" bandRow="1">
                <a:tableStyleId>{5C22544A-7EE6-4342-B048-85BDC9FD1C3A}</a:tableStyleId>
              </a:tblPr>
              <a:tblGrid>
                <a:gridCol w="765462">
                  <a:extLst>
                    <a:ext uri="{9D8B030D-6E8A-4147-A177-3AD203B41FA5}">
                      <a16:colId xmlns:a16="http://schemas.microsoft.com/office/drawing/2014/main" val="3326583000"/>
                    </a:ext>
                  </a:extLst>
                </a:gridCol>
              </a:tblGrid>
              <a:tr h="914400">
                <a:tc>
                  <a:txBody>
                    <a:bodyPr/>
                    <a:lstStyle/>
                    <a:p>
                      <a:pPr algn="ctr"/>
                      <a:r>
                        <a:rPr lang="en-US" sz="5400" dirty="0">
                          <a:latin typeface="Times New Roman" panose="02020603050405020304" pitchFamily="18" charset="0"/>
                          <a:cs typeface="Times New Roman" panose="02020603050405020304" pitchFamily="18" charset="0"/>
                        </a:rPr>
                        <a:t>9</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FF0000"/>
                    </a:solidFill>
                  </a:tcPr>
                </a:tc>
                <a:extLst>
                  <a:ext uri="{0D108BD9-81ED-4DB2-BD59-A6C34878D82A}">
                    <a16:rowId xmlns:a16="http://schemas.microsoft.com/office/drawing/2014/main" val="891243077"/>
                  </a:ext>
                </a:extLst>
              </a:tr>
            </a:tbl>
          </a:graphicData>
        </a:graphic>
      </p:graphicFrame>
      <p:graphicFrame>
        <p:nvGraphicFramePr>
          <p:cNvPr id="5" name="Table 4">
            <a:extLst>
              <a:ext uri="{FF2B5EF4-FFF2-40B4-BE49-F238E27FC236}">
                <a16:creationId xmlns:a16="http://schemas.microsoft.com/office/drawing/2014/main" id="{561D2A06-5F71-D56E-3420-0A3242A2A9E0}"/>
              </a:ext>
            </a:extLst>
          </p:cNvPr>
          <p:cNvGraphicFramePr>
            <a:graphicFrameLocks noGrp="1"/>
          </p:cNvGraphicFramePr>
          <p:nvPr/>
        </p:nvGraphicFramePr>
        <p:xfrm>
          <a:off x="2092997" y="3111552"/>
          <a:ext cx="6552856" cy="914400"/>
        </p:xfrm>
        <a:graphic>
          <a:graphicData uri="http://schemas.openxmlformats.org/drawingml/2006/table">
            <a:tbl>
              <a:tblPr firstRow="1" bandRow="1">
                <a:tableStyleId>{5C22544A-7EE6-4342-B048-85BDC9FD1C3A}</a:tableStyleId>
              </a:tblPr>
              <a:tblGrid>
                <a:gridCol w="819107">
                  <a:extLst>
                    <a:ext uri="{9D8B030D-6E8A-4147-A177-3AD203B41FA5}">
                      <a16:colId xmlns:a16="http://schemas.microsoft.com/office/drawing/2014/main" val="3326583000"/>
                    </a:ext>
                  </a:extLst>
                </a:gridCol>
                <a:gridCol w="819107">
                  <a:extLst>
                    <a:ext uri="{9D8B030D-6E8A-4147-A177-3AD203B41FA5}">
                      <a16:colId xmlns:a16="http://schemas.microsoft.com/office/drawing/2014/main" val="3471773413"/>
                    </a:ext>
                  </a:extLst>
                </a:gridCol>
                <a:gridCol w="819107">
                  <a:extLst>
                    <a:ext uri="{9D8B030D-6E8A-4147-A177-3AD203B41FA5}">
                      <a16:colId xmlns:a16="http://schemas.microsoft.com/office/drawing/2014/main" val="3770645968"/>
                    </a:ext>
                  </a:extLst>
                </a:gridCol>
                <a:gridCol w="819107">
                  <a:extLst>
                    <a:ext uri="{9D8B030D-6E8A-4147-A177-3AD203B41FA5}">
                      <a16:colId xmlns:a16="http://schemas.microsoft.com/office/drawing/2014/main" val="2736592792"/>
                    </a:ext>
                  </a:extLst>
                </a:gridCol>
                <a:gridCol w="819107">
                  <a:extLst>
                    <a:ext uri="{9D8B030D-6E8A-4147-A177-3AD203B41FA5}">
                      <a16:colId xmlns:a16="http://schemas.microsoft.com/office/drawing/2014/main" val="1742559472"/>
                    </a:ext>
                  </a:extLst>
                </a:gridCol>
                <a:gridCol w="819107">
                  <a:extLst>
                    <a:ext uri="{9D8B030D-6E8A-4147-A177-3AD203B41FA5}">
                      <a16:colId xmlns:a16="http://schemas.microsoft.com/office/drawing/2014/main" val="3623277223"/>
                    </a:ext>
                  </a:extLst>
                </a:gridCol>
                <a:gridCol w="819107">
                  <a:extLst>
                    <a:ext uri="{9D8B030D-6E8A-4147-A177-3AD203B41FA5}">
                      <a16:colId xmlns:a16="http://schemas.microsoft.com/office/drawing/2014/main" val="1809747479"/>
                    </a:ext>
                  </a:extLst>
                </a:gridCol>
                <a:gridCol w="819107">
                  <a:extLst>
                    <a:ext uri="{9D8B030D-6E8A-4147-A177-3AD203B41FA5}">
                      <a16:colId xmlns:a16="http://schemas.microsoft.com/office/drawing/2014/main" val="719431854"/>
                    </a:ext>
                  </a:extLst>
                </a:gridCol>
              </a:tblGrid>
              <a:tr h="914400">
                <a:tc>
                  <a:txBody>
                    <a:bodyPr/>
                    <a:lstStyle/>
                    <a:p>
                      <a:pPr algn="ctr"/>
                      <a:r>
                        <a:rPr lang="en-US" sz="5400" dirty="0">
                          <a:latin typeface="Times New Roman" panose="02020603050405020304" pitchFamily="18" charset="0"/>
                          <a:cs typeface="Times New Roman" panose="02020603050405020304" pitchFamily="18" charset="0"/>
                        </a:rPr>
                        <a:t>3</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pPr algn="ctr"/>
                      <a:r>
                        <a:rPr lang="en-US" sz="5400" dirty="0">
                          <a:latin typeface="Times New Roman" panose="02020603050405020304" pitchFamily="18" charset="0"/>
                          <a:cs typeface="Times New Roman" panose="02020603050405020304" pitchFamily="18" charset="0"/>
                        </a:rPr>
                        <a:t>1</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FF0000"/>
                    </a:solidFill>
                  </a:tcPr>
                </a:tc>
                <a:tc>
                  <a:txBody>
                    <a:bodyPr/>
                    <a:lstStyle/>
                    <a:p>
                      <a:pPr algn="ctr"/>
                      <a:r>
                        <a:rPr lang="en-US" sz="5400" dirty="0">
                          <a:latin typeface="Times New Roman" panose="02020603050405020304" pitchFamily="18" charset="0"/>
                          <a:cs typeface="Times New Roman" panose="02020603050405020304" pitchFamily="18" charset="0"/>
                        </a:rPr>
                        <a:t>0</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pPr algn="ctr"/>
                      <a:r>
                        <a:rPr lang="en-US" sz="5400" dirty="0">
                          <a:latin typeface="Times New Roman" panose="02020603050405020304" pitchFamily="18" charset="0"/>
                          <a:cs typeface="Times New Roman" panose="02020603050405020304" pitchFamily="18" charset="0"/>
                        </a:rPr>
                        <a:t>0</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pPr algn="ctr"/>
                      <a:r>
                        <a:rPr lang="en-US" sz="5400" dirty="0">
                          <a:latin typeface="Times New Roman" panose="02020603050405020304" pitchFamily="18" charset="0"/>
                          <a:cs typeface="Times New Roman" panose="02020603050405020304" pitchFamily="18" charset="0"/>
                        </a:rPr>
                        <a:t>0</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pPr algn="ctr"/>
                      <a:r>
                        <a:rPr lang="en-US" sz="5400" dirty="0">
                          <a:latin typeface="Times New Roman" panose="02020603050405020304" pitchFamily="18" charset="0"/>
                          <a:cs typeface="Times New Roman" panose="02020603050405020304" pitchFamily="18" charset="0"/>
                        </a:rPr>
                        <a:t>0</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pPr algn="ctr"/>
                      <a:r>
                        <a:rPr lang="en-US" sz="5400" dirty="0">
                          <a:latin typeface="Times New Roman" panose="02020603050405020304" pitchFamily="18" charset="0"/>
                          <a:cs typeface="Times New Roman" panose="02020603050405020304" pitchFamily="18" charset="0"/>
                        </a:rPr>
                        <a:t>0</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pPr algn="ctr"/>
                      <a:r>
                        <a:rPr lang="en-US" sz="5400" dirty="0">
                          <a:latin typeface="Times New Roman" panose="02020603050405020304" pitchFamily="18" charset="0"/>
                          <a:cs typeface="Times New Roman" panose="02020603050405020304" pitchFamily="18" charset="0"/>
                        </a:rPr>
                        <a:t>0</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extLst>
                  <a:ext uri="{0D108BD9-81ED-4DB2-BD59-A6C34878D82A}">
                    <a16:rowId xmlns:a16="http://schemas.microsoft.com/office/drawing/2014/main" val="891243077"/>
                  </a:ext>
                </a:extLst>
              </a:tr>
            </a:tbl>
          </a:graphicData>
        </a:graphic>
      </p:graphicFrame>
      <p:graphicFrame>
        <p:nvGraphicFramePr>
          <p:cNvPr id="6" name="Table 5">
            <a:extLst>
              <a:ext uri="{FF2B5EF4-FFF2-40B4-BE49-F238E27FC236}">
                <a16:creationId xmlns:a16="http://schemas.microsoft.com/office/drawing/2014/main" id="{CD2124C6-297D-2D9E-825E-D4E7F61E1432}"/>
              </a:ext>
            </a:extLst>
          </p:cNvPr>
          <p:cNvGraphicFramePr>
            <a:graphicFrameLocks noGrp="1"/>
          </p:cNvGraphicFramePr>
          <p:nvPr/>
        </p:nvGraphicFramePr>
        <p:xfrm>
          <a:off x="517244" y="4004790"/>
          <a:ext cx="4858308" cy="914400"/>
        </p:xfrm>
        <a:graphic>
          <a:graphicData uri="http://schemas.openxmlformats.org/drawingml/2006/table">
            <a:tbl>
              <a:tblPr firstRow="1" bandRow="1">
                <a:tableStyleId>{5C22544A-7EE6-4342-B048-85BDC9FD1C3A}</a:tableStyleId>
              </a:tblPr>
              <a:tblGrid>
                <a:gridCol w="809718">
                  <a:extLst>
                    <a:ext uri="{9D8B030D-6E8A-4147-A177-3AD203B41FA5}">
                      <a16:colId xmlns:a16="http://schemas.microsoft.com/office/drawing/2014/main" val="3326583000"/>
                    </a:ext>
                  </a:extLst>
                </a:gridCol>
                <a:gridCol w="809718">
                  <a:extLst>
                    <a:ext uri="{9D8B030D-6E8A-4147-A177-3AD203B41FA5}">
                      <a16:colId xmlns:a16="http://schemas.microsoft.com/office/drawing/2014/main" val="3471773413"/>
                    </a:ext>
                  </a:extLst>
                </a:gridCol>
                <a:gridCol w="809718">
                  <a:extLst>
                    <a:ext uri="{9D8B030D-6E8A-4147-A177-3AD203B41FA5}">
                      <a16:colId xmlns:a16="http://schemas.microsoft.com/office/drawing/2014/main" val="3770645968"/>
                    </a:ext>
                  </a:extLst>
                </a:gridCol>
                <a:gridCol w="809718">
                  <a:extLst>
                    <a:ext uri="{9D8B030D-6E8A-4147-A177-3AD203B41FA5}">
                      <a16:colId xmlns:a16="http://schemas.microsoft.com/office/drawing/2014/main" val="2736592792"/>
                    </a:ext>
                  </a:extLst>
                </a:gridCol>
                <a:gridCol w="809718">
                  <a:extLst>
                    <a:ext uri="{9D8B030D-6E8A-4147-A177-3AD203B41FA5}">
                      <a16:colId xmlns:a16="http://schemas.microsoft.com/office/drawing/2014/main" val="1742559472"/>
                    </a:ext>
                  </a:extLst>
                </a:gridCol>
                <a:gridCol w="809718">
                  <a:extLst>
                    <a:ext uri="{9D8B030D-6E8A-4147-A177-3AD203B41FA5}">
                      <a16:colId xmlns:a16="http://schemas.microsoft.com/office/drawing/2014/main" val="3623277223"/>
                    </a:ext>
                  </a:extLst>
                </a:gridCol>
              </a:tblGrid>
              <a:tr h="914400">
                <a:tc>
                  <a:txBody>
                    <a:bodyPr/>
                    <a:lstStyle/>
                    <a:p>
                      <a:pPr algn="ctr"/>
                      <a:r>
                        <a:rPr lang="en-US" sz="5400" dirty="0">
                          <a:latin typeface="Times New Roman" panose="02020603050405020304" pitchFamily="18" charset="0"/>
                          <a:cs typeface="Times New Roman" panose="02020603050405020304" pitchFamily="18" charset="0"/>
                        </a:rPr>
                        <a:t>7</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pPr algn="ctr"/>
                      <a:r>
                        <a:rPr lang="en-US" sz="5400" dirty="0">
                          <a:latin typeface="Times New Roman" panose="02020603050405020304" pitchFamily="18" charset="0"/>
                          <a:cs typeface="Times New Roman" panose="02020603050405020304" pitchFamily="18" charset="0"/>
                        </a:rPr>
                        <a:t>2</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pPr algn="ctr"/>
                      <a:r>
                        <a:rPr lang="en-US" sz="5400" dirty="0">
                          <a:latin typeface="Times New Roman" panose="02020603050405020304" pitchFamily="18" charset="0"/>
                          <a:cs typeface="Times New Roman" panose="02020603050405020304" pitchFamily="18" charset="0"/>
                        </a:rPr>
                        <a:t>4</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pPr algn="ctr"/>
                      <a:r>
                        <a:rPr lang="en-US" sz="5400" dirty="0">
                          <a:latin typeface="Times New Roman" panose="02020603050405020304" pitchFamily="18" charset="0"/>
                          <a:cs typeface="Times New Roman" panose="02020603050405020304" pitchFamily="18" charset="0"/>
                        </a:rPr>
                        <a:t>8</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FF0000"/>
                    </a:solidFill>
                  </a:tcPr>
                </a:tc>
                <a:tc>
                  <a:txBody>
                    <a:bodyPr/>
                    <a:lstStyle/>
                    <a:p>
                      <a:pPr algn="ctr"/>
                      <a:r>
                        <a:rPr lang="en-US" sz="5400" dirty="0">
                          <a:latin typeface="Times New Roman" panose="02020603050405020304" pitchFamily="18" charset="0"/>
                          <a:cs typeface="Times New Roman" panose="02020603050405020304" pitchFamily="18" charset="0"/>
                        </a:rPr>
                        <a:t>3</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tc>
                  <a:txBody>
                    <a:bodyPr/>
                    <a:lstStyle/>
                    <a:p>
                      <a:pPr algn="ctr"/>
                      <a:r>
                        <a:rPr lang="en-US" sz="5400" dirty="0">
                          <a:latin typeface="Times New Roman" panose="02020603050405020304" pitchFamily="18" charset="0"/>
                          <a:cs typeface="Times New Roman" panose="02020603050405020304" pitchFamily="18" charset="0"/>
                        </a:rPr>
                        <a:t>7</a:t>
                      </a:r>
                    </a:p>
                  </a:txBody>
                  <a:tcPr anchor="ctr">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solidFill>
                      <a:srgbClr val="00B050"/>
                    </a:solidFill>
                  </a:tcPr>
                </a:tc>
                <a:extLst>
                  <a:ext uri="{0D108BD9-81ED-4DB2-BD59-A6C34878D82A}">
                    <a16:rowId xmlns:a16="http://schemas.microsoft.com/office/drawing/2014/main" val="891243077"/>
                  </a:ext>
                </a:extLst>
              </a:tr>
            </a:tbl>
          </a:graphicData>
        </a:graphic>
      </p:graphicFrame>
      <p:sp>
        <p:nvSpPr>
          <p:cNvPr id="13" name="Oval 12">
            <a:hlinkClick r:id="rId3" action="ppaction://hlinksldjump"/>
            <a:extLst>
              <a:ext uri="{FF2B5EF4-FFF2-40B4-BE49-F238E27FC236}">
                <a16:creationId xmlns:a16="http://schemas.microsoft.com/office/drawing/2014/main" id="{717699FB-F95A-08F5-DAB1-A857150312F8}"/>
              </a:ext>
            </a:extLst>
          </p:cNvPr>
          <p:cNvSpPr/>
          <p:nvPr/>
        </p:nvSpPr>
        <p:spPr>
          <a:xfrm>
            <a:off x="10772192" y="1298164"/>
            <a:ext cx="819150" cy="800100"/>
          </a:xfrm>
          <a:prstGeom prst="ellipse">
            <a:avLst/>
          </a:prstGeom>
          <a:solidFill>
            <a:srgbClr val="7030A0"/>
          </a:solidFill>
          <a:ln w="571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1</a:t>
            </a:r>
          </a:p>
        </p:txBody>
      </p:sp>
      <p:sp>
        <p:nvSpPr>
          <p:cNvPr id="14" name="Oval 13">
            <a:hlinkClick r:id="rId4" action="ppaction://hlinksldjump"/>
            <a:extLst>
              <a:ext uri="{FF2B5EF4-FFF2-40B4-BE49-F238E27FC236}">
                <a16:creationId xmlns:a16="http://schemas.microsoft.com/office/drawing/2014/main" id="{6C111B21-BD42-F345-B80C-8C69F114BF3C}"/>
              </a:ext>
            </a:extLst>
          </p:cNvPr>
          <p:cNvSpPr/>
          <p:nvPr/>
        </p:nvSpPr>
        <p:spPr>
          <a:xfrm>
            <a:off x="10772192" y="2341680"/>
            <a:ext cx="819150" cy="800100"/>
          </a:xfrm>
          <a:prstGeom prst="ellipse">
            <a:avLst/>
          </a:prstGeom>
          <a:solidFill>
            <a:srgbClr val="7030A0"/>
          </a:solidFill>
          <a:ln w="571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2</a:t>
            </a:r>
          </a:p>
        </p:txBody>
      </p:sp>
      <p:sp>
        <p:nvSpPr>
          <p:cNvPr id="15" name="Oval 14">
            <a:hlinkClick r:id="rId5" action="ppaction://hlinksldjump"/>
            <a:extLst>
              <a:ext uri="{FF2B5EF4-FFF2-40B4-BE49-F238E27FC236}">
                <a16:creationId xmlns:a16="http://schemas.microsoft.com/office/drawing/2014/main" id="{5FBE246F-9FCD-C483-C941-E3042628CE45}"/>
              </a:ext>
            </a:extLst>
          </p:cNvPr>
          <p:cNvSpPr/>
          <p:nvPr/>
        </p:nvSpPr>
        <p:spPr>
          <a:xfrm>
            <a:off x="10772192" y="3409008"/>
            <a:ext cx="819150" cy="800100"/>
          </a:xfrm>
          <a:prstGeom prst="ellipse">
            <a:avLst/>
          </a:prstGeom>
          <a:solidFill>
            <a:srgbClr val="7030A0"/>
          </a:solidFill>
          <a:ln w="571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3</a:t>
            </a:r>
          </a:p>
        </p:txBody>
      </p:sp>
      <p:sp>
        <p:nvSpPr>
          <p:cNvPr id="16" name="Oval 15">
            <a:hlinkClick r:id="rId6" action="ppaction://hlinksldjump"/>
            <a:extLst>
              <a:ext uri="{FF2B5EF4-FFF2-40B4-BE49-F238E27FC236}">
                <a16:creationId xmlns:a16="http://schemas.microsoft.com/office/drawing/2014/main" id="{C982370E-18AE-040B-4BFC-D8759A17E16B}"/>
              </a:ext>
            </a:extLst>
          </p:cNvPr>
          <p:cNvSpPr/>
          <p:nvPr/>
        </p:nvSpPr>
        <p:spPr>
          <a:xfrm>
            <a:off x="10772192" y="4452524"/>
            <a:ext cx="819150" cy="800100"/>
          </a:xfrm>
          <a:prstGeom prst="ellipse">
            <a:avLst/>
          </a:prstGeom>
          <a:solidFill>
            <a:srgbClr val="7030A0"/>
          </a:solidFill>
          <a:ln w="571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4</a:t>
            </a:r>
          </a:p>
        </p:txBody>
      </p:sp>
      <p:sp>
        <p:nvSpPr>
          <p:cNvPr id="18" name="Rectangle 17">
            <a:extLst>
              <a:ext uri="{FF2B5EF4-FFF2-40B4-BE49-F238E27FC236}">
                <a16:creationId xmlns:a16="http://schemas.microsoft.com/office/drawing/2014/main" id="{655AFEAD-F6CD-587E-542E-D91318A28876}"/>
              </a:ext>
            </a:extLst>
          </p:cNvPr>
          <p:cNvSpPr/>
          <p:nvPr/>
        </p:nvSpPr>
        <p:spPr>
          <a:xfrm>
            <a:off x="2586003" y="5934670"/>
            <a:ext cx="6179898" cy="923330"/>
          </a:xfrm>
          <a:prstGeom prst="rect">
            <a:avLst/>
          </a:prstGeom>
          <a:noFill/>
          <a:ln w="76200" cap="flat" cmpd="sng" algn="ctr">
            <a:solidFill>
              <a:srgbClr val="FFFF00"/>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lIns="91440" tIns="45720" rIns="91440" bIns="45720">
            <a:spAutoFit/>
          </a:bodyPr>
          <a:lstStyle/>
          <a:p>
            <a:pPr algn="ctr"/>
            <a:r>
              <a:rPr lang="en-US" sz="5400" b="1" dirty="0">
                <a:ln w="0"/>
                <a:solidFill>
                  <a:srgbClr val="FF0000"/>
                </a:solidFill>
                <a:latin typeface="Times New Roman" panose="02020603050405020304" pitchFamily="18" charset="0"/>
                <a:cs typeface="Times New Roman" panose="02020603050405020304" pitchFamily="18" charset="0"/>
              </a:rPr>
              <a:t>TRÒ CHƠI Ô CHỮ</a:t>
            </a:r>
          </a:p>
        </p:txBody>
      </p:sp>
    </p:spTree>
    <p:extLst>
      <p:ext uri="{BB962C8B-B14F-4D97-AF65-F5344CB8AC3E}">
        <p14:creationId xmlns:p14="http://schemas.microsoft.com/office/powerpoint/2010/main" val="79467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89DB-4834-996B-80A8-F40E812158F1}"/>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742261F8-68E3-1458-CEF2-6879E22A4AF6}"/>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3" name="Picture 2" descr="Giáo sư Tiến sĩ Lê Văn Thiêm - niềm tự hào của Toán học Việt Nam">
            <a:extLst>
              <a:ext uri="{FF2B5EF4-FFF2-40B4-BE49-F238E27FC236}">
                <a16:creationId xmlns:a16="http://schemas.microsoft.com/office/drawing/2014/main" id="{77C6EDFE-4BC8-AFF5-B305-86B1BBEC6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336" y="1323325"/>
            <a:ext cx="5027952" cy="37521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04124774-84ED-63E6-FC4F-FE592C94FA82}"/>
              </a:ext>
            </a:extLst>
          </p:cNvPr>
          <p:cNvSpPr/>
          <p:nvPr/>
        </p:nvSpPr>
        <p:spPr>
          <a:xfrm>
            <a:off x="5732980" y="1038616"/>
            <a:ext cx="6174768" cy="5023137"/>
          </a:xfrm>
          <a:prstGeom prst="roundRect">
            <a:avLst/>
          </a:prstGeom>
          <a:solidFill>
            <a:srgbClr val="CCFFCC"/>
          </a:solidFill>
          <a:ln w="76200">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Lê Văn Thiêm (1918-1991) là tiến sĩ toán học đầu tiên của Việt Nam, giáo sư toán học và là một trong số các nhà khoa học tiêu biểu nhất của Việt Nam trong thế kỷ </a:t>
            </a:r>
            <a:r>
              <a:rPr lang="en-US" sz="40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XX</a:t>
            </a:r>
            <a:r>
              <a:rPr lang="vi-VN" sz="40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8204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49126" y="197901"/>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403167" y="925242"/>
            <a:ext cx="11439707" cy="2776437"/>
            <a:chOff x="53846" y="359978"/>
            <a:chExt cx="10694339" cy="1487667"/>
          </a:xfrm>
        </p:grpSpPr>
        <p:sp>
          <p:nvSpPr>
            <p:cNvPr id="5" name="Rounded Rectangle 3">
              <a:extLst>
                <a:ext uri="{FF2B5EF4-FFF2-40B4-BE49-F238E27FC236}">
                  <a16:creationId xmlns:a16="http://schemas.microsoft.com/office/drawing/2014/main" id="{DCE8EBE4-94BE-6B06-9312-57B7CD472E81}"/>
                </a:ext>
              </a:extLst>
            </p:cNvPr>
            <p:cNvSpPr/>
            <p:nvPr/>
          </p:nvSpPr>
          <p:spPr>
            <a:xfrm>
              <a:off x="53846" y="359978"/>
              <a:ext cx="10694339" cy="1487667"/>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A20A585B-0D72-5FD5-9D5C-F395F5DEE16D}"/>
                </a:ext>
              </a:extLst>
            </p:cNvPr>
            <p:cNvGrpSpPr/>
            <p:nvPr/>
          </p:nvGrpSpPr>
          <p:grpSpPr>
            <a:xfrm>
              <a:off x="426036" y="817071"/>
              <a:ext cx="543619" cy="735360"/>
              <a:chOff x="-44478" y="271970"/>
              <a:chExt cx="252000" cy="360106"/>
            </a:xfrm>
          </p:grpSpPr>
          <p:sp>
            <p:nvSpPr>
              <p:cNvPr id="9" name="Oval 8">
                <a:extLst>
                  <a:ext uri="{FF2B5EF4-FFF2-40B4-BE49-F238E27FC236}">
                    <a16:creationId xmlns:a16="http://schemas.microsoft.com/office/drawing/2014/main" id="{B5C38D16-3481-63DC-82CF-133CACF6659C}"/>
                  </a:ext>
                </a:extLst>
              </p:cNvPr>
              <p:cNvSpPr/>
              <p:nvPr/>
            </p:nvSpPr>
            <p:spPr>
              <a:xfrm>
                <a:off x="-44478" y="271970"/>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35804" y="331203"/>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4</a:t>
                </a: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81784" y="555072"/>
              <a:ext cx="9215320" cy="1236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lang="vi-VN" sz="3600" b="1" i="0" dirty="0">
                  <a:solidFill>
                    <a:srgbClr val="002060"/>
                  </a:solidFill>
                  <a:effectLst/>
                  <a:latin typeface="+mj-lt"/>
                  <a:ea typeface="Cambria" panose="02040503050406030204" pitchFamily="18" charset="0"/>
                </a:rPr>
                <a:t>Mai và em Mi tiết kiệm được 80 000 đồng. Số tiền mà Mai tiết kiệm nhiều hơn số tiền mà em Mi tiết kiệm là 10 000 đồng. Hỏi mỗi người tiết kiệm được bao nhiêu tiền?</a:t>
              </a:r>
              <a:endParaRPr kumimoji="0" lang="vi-VN" altLang="en-US" sz="3600" b="1" i="0" u="none" strike="noStrike" kern="1200" cap="none" spc="0" normalizeH="0" baseline="0" noProof="0" dirty="0">
                <a:ln>
                  <a:noFill/>
                </a:ln>
                <a:solidFill>
                  <a:srgbClr val="002060"/>
                </a:solidFill>
                <a:effectLst/>
                <a:uLnTx/>
                <a:uFillTx/>
                <a:latin typeface="+mj-lt"/>
                <a:ea typeface="Cambria" panose="02040503050406030204" pitchFamily="18" charset="0"/>
                <a:cs typeface="Baloo 2" pitchFamily="2" charset="0"/>
              </a:endParaRPr>
            </a:p>
          </p:txBody>
        </p:sp>
      </p:grpSp>
    </p:spTree>
    <p:extLst>
      <p:ext uri="{BB962C8B-B14F-4D97-AF65-F5344CB8AC3E}">
        <p14:creationId xmlns:p14="http://schemas.microsoft.com/office/powerpoint/2010/main" val="315450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huy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38030" y="2583948"/>
            <a:ext cx="505079" cy="437979"/>
          </a:xfrm>
          <a:prstGeom prst="rect">
            <a:avLst/>
          </a:prstGeom>
        </p:spPr>
      </p:pic>
      <p:pic>
        <p:nvPicPr>
          <p:cNvPr id="1030" name="Picture 6" descr="Library of bee on flower vector transparent stock png files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819" y="1987877"/>
            <a:ext cx="964089" cy="12280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2 Bee Clipart, Bee Cards, Bee Pictures, Bee - Cartoon Bee - Png ..."/>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2689" b="96927" l="11932" r="89205">
                        <a14:foregroundMark x1="33182" y1="21255" x2="54659" y2="23431"/>
                        <a14:foregroundMark x1="37045" y1="30602" x2="54659" y2="16773"/>
                        <a14:foregroundMark x1="37727" y1="19078" x2="56818" y2="31754"/>
                        <a14:foregroundMark x1="38977" y1="31754" x2="56818" y2="24200"/>
                        <a14:foregroundMark x1="40455" y1="19078" x2="46705" y2="21127"/>
                      </a14:backgroundRemoval>
                    </a14:imgEffect>
                  </a14:imgLayer>
                </a14:imgProps>
              </a:ext>
              <a:ext uri="{28A0092B-C50C-407E-A947-70E740481C1C}">
                <a14:useLocalDpi xmlns:a14="http://schemas.microsoft.com/office/drawing/2010/main" val="0"/>
              </a:ext>
            </a:extLst>
          </a:blip>
          <a:srcRect l="11937" t="2536" r="11699" b="2445"/>
          <a:stretch/>
        </p:blipFill>
        <p:spPr bwMode="auto">
          <a:xfrm>
            <a:off x="7048207" y="434626"/>
            <a:ext cx="1086433" cy="11997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hlinkClick r:id="" action="ppaction://hlinkshowjump?jump=nextslide"/>
          </p:cNvPr>
          <p:cNvPicPr>
            <a:picLocks noChangeAspect="1"/>
          </p:cNvPicPr>
          <p:nvPr/>
        </p:nvPicPr>
        <p:blipFill>
          <a:blip r:embed="rId9"/>
          <a:stretch>
            <a:fillRect/>
          </a:stretch>
        </p:blipFill>
        <p:spPr>
          <a:xfrm>
            <a:off x="2280268" y="2150629"/>
            <a:ext cx="2352382" cy="2496256"/>
          </a:xfrm>
          <a:prstGeom prst="rect">
            <a:avLst/>
          </a:prstGeom>
        </p:spPr>
      </p:pic>
      <p:pic>
        <p:nvPicPr>
          <p:cNvPr id="129" name="Picture 1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490993">
            <a:off x="5763671" y="2972557"/>
            <a:ext cx="1523494" cy="1477718"/>
          </a:xfrm>
          <a:prstGeom prst="rect">
            <a:avLst/>
          </a:prstGeom>
        </p:spPr>
      </p:pic>
      <p:pic>
        <p:nvPicPr>
          <p:cNvPr id="53" name="huyen"/>
          <p:cNvPicPr>
            <a:picLocks noChangeAspect="1"/>
          </p:cNvPicPr>
          <p:nvPr/>
        </p:nvPicPr>
        <p:blipFill rotWithShape="1">
          <a:blip r:embed="rId11" cstate="print">
            <a:extLst>
              <a:ext uri="{28A0092B-C50C-407E-A947-70E740481C1C}">
                <a14:useLocalDpi xmlns:a14="http://schemas.microsoft.com/office/drawing/2010/main" val="0"/>
              </a:ext>
            </a:extLst>
          </a:blip>
          <a:srcRect l="-7264" t="-42386" r="-6989" b="-36838"/>
          <a:stretch/>
        </p:blipFill>
        <p:spPr>
          <a:xfrm flipH="1">
            <a:off x="274437" y="0"/>
            <a:ext cx="2569027" cy="1349829"/>
          </a:xfrm>
          <a:prstGeom prst="ellipse">
            <a:avLst/>
          </a:prstGeom>
        </p:spPr>
      </p:pic>
      <p:sp>
        <p:nvSpPr>
          <p:cNvPr id="16" name="Rectangle 15"/>
          <p:cNvSpPr/>
          <p:nvPr/>
        </p:nvSpPr>
        <p:spPr>
          <a:xfrm>
            <a:off x="16845989" y="4594042"/>
            <a:ext cx="6096000" cy="646331"/>
          </a:xfrm>
          <a:prstGeom prst="rect">
            <a:avLst/>
          </a:prstGeom>
        </p:spPr>
        <p:txBody>
          <a:bodyPr>
            <a:spAutoFit/>
          </a:bodyPr>
          <a:lstStyle/>
          <a:p>
            <a:r>
              <a:rPr lang="en-US"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 - 0936.082.789 – YOUTUBE: MsPham.  Facebook: Dạy và học cùng công nghệ.</a:t>
            </a:r>
            <a:endParaRPr lang="en-US" dirty="0"/>
          </a:p>
        </p:txBody>
      </p:sp>
      <p:pic>
        <p:nvPicPr>
          <p:cNvPr id="4" name="Picture 3">
            <a:extLst>
              <a:ext uri="{FF2B5EF4-FFF2-40B4-BE49-F238E27FC236}">
                <a16:creationId xmlns:a16="http://schemas.microsoft.com/office/drawing/2014/main" id="{2087F62A-4928-59A5-D22A-A6EAFB7C7310}"/>
              </a:ext>
            </a:extLst>
          </p:cNvPr>
          <p:cNvPicPr>
            <a:picLocks noChangeAspect="1"/>
          </p:cNvPicPr>
          <p:nvPr/>
        </p:nvPicPr>
        <p:blipFill>
          <a:blip r:embed="rId12">
            <a:extLst>
              <a:ext uri="{28A0092B-C50C-407E-A947-70E740481C1C}">
                <a14:useLocalDpi xmlns:a14="http://schemas.microsoft.com/office/drawing/2010/main" val="0"/>
              </a:ext>
            </a:extLst>
          </a:blip>
          <a:srcRect l="1225" t="15609" r="1204" b="13974"/>
          <a:stretch/>
        </p:blipFill>
        <p:spPr>
          <a:xfrm>
            <a:off x="0" y="4803099"/>
            <a:ext cx="12192000" cy="2054901"/>
          </a:xfrm>
          <a:prstGeom prst="rect">
            <a:avLst/>
          </a:prstGeom>
        </p:spPr>
      </p:pic>
      <p:pic>
        <p:nvPicPr>
          <p:cNvPr id="7" name="huyen">
            <a:extLst>
              <a:ext uri="{FF2B5EF4-FFF2-40B4-BE49-F238E27FC236}">
                <a16:creationId xmlns:a16="http://schemas.microsoft.com/office/drawing/2014/main" id="{527E8A4B-83CF-39D7-5C66-D918A58378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2817" y="3090334"/>
            <a:ext cx="505079" cy="437979"/>
          </a:xfrm>
          <a:prstGeom prst="rect">
            <a:avLst/>
          </a:prstGeom>
        </p:spPr>
      </p:pic>
      <p:pic>
        <p:nvPicPr>
          <p:cNvPr id="8" name="huyen">
            <a:extLst>
              <a:ext uri="{FF2B5EF4-FFF2-40B4-BE49-F238E27FC236}">
                <a16:creationId xmlns:a16="http://schemas.microsoft.com/office/drawing/2014/main" id="{BA3BA737-72CC-E916-85E8-25B3AFD0A2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367" y="3535527"/>
            <a:ext cx="505079" cy="437979"/>
          </a:xfrm>
          <a:prstGeom prst="rect">
            <a:avLst/>
          </a:prstGeom>
        </p:spPr>
      </p:pic>
      <p:pic>
        <p:nvPicPr>
          <p:cNvPr id="9" name="huyen">
            <a:extLst>
              <a:ext uri="{FF2B5EF4-FFF2-40B4-BE49-F238E27FC236}">
                <a16:creationId xmlns:a16="http://schemas.microsoft.com/office/drawing/2014/main" id="{4C528049-169D-C0F7-8359-CF86581869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4640" y="3884781"/>
            <a:ext cx="505079" cy="437979"/>
          </a:xfrm>
          <a:prstGeom prst="rect">
            <a:avLst/>
          </a:prstGeom>
        </p:spPr>
      </p:pic>
      <p:pic>
        <p:nvPicPr>
          <p:cNvPr id="10" name="huyen">
            <a:extLst>
              <a:ext uri="{FF2B5EF4-FFF2-40B4-BE49-F238E27FC236}">
                <a16:creationId xmlns:a16="http://schemas.microsoft.com/office/drawing/2014/main" id="{698F5E3D-6077-C413-9624-10296682DC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437" y="4490671"/>
            <a:ext cx="505079" cy="437979"/>
          </a:xfrm>
          <a:prstGeom prst="rect">
            <a:avLst/>
          </a:prstGeom>
        </p:spPr>
      </p:pic>
      <p:pic>
        <p:nvPicPr>
          <p:cNvPr id="11" name="huyen">
            <a:extLst>
              <a:ext uri="{FF2B5EF4-FFF2-40B4-BE49-F238E27FC236}">
                <a16:creationId xmlns:a16="http://schemas.microsoft.com/office/drawing/2014/main" id="{20E533FC-481F-214A-6030-C58AE12589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6079" y="4332189"/>
            <a:ext cx="505079" cy="437979"/>
          </a:xfrm>
          <a:prstGeom prst="rect">
            <a:avLst/>
          </a:prstGeom>
        </p:spPr>
      </p:pic>
      <p:sp>
        <p:nvSpPr>
          <p:cNvPr id="12" name="Rectangle 11">
            <a:extLst>
              <a:ext uri="{FF2B5EF4-FFF2-40B4-BE49-F238E27FC236}">
                <a16:creationId xmlns:a16="http://schemas.microsoft.com/office/drawing/2014/main" id="{74577979-37E9-CAA6-3D45-C7FB14F10105}"/>
              </a:ext>
            </a:extLst>
          </p:cNvPr>
          <p:cNvSpPr/>
          <p:nvPr/>
        </p:nvSpPr>
        <p:spPr>
          <a:xfrm>
            <a:off x="1290076" y="1573109"/>
            <a:ext cx="9681454" cy="923330"/>
          </a:xfrm>
          <a:prstGeom prst="rect">
            <a:avLst/>
          </a:prstGeom>
          <a:noFill/>
          <a:ln>
            <a:solidFill>
              <a:schemeClr val="tx1"/>
            </a:solidFill>
          </a:ln>
        </p:spPr>
        <p:txBody>
          <a:bodyPr wrap="none" lIns="91440" tIns="45720" rIns="91440" bIns="45720">
            <a:prstTxWarp prst="textWave1">
              <a:avLst/>
            </a:prstTxWarp>
            <a:spAutoFit/>
          </a:bodyPr>
          <a:lstStyle/>
          <a:p>
            <a:pPr algn="ctr"/>
            <a:r>
              <a:rPr lang="en-US" sz="13800" b="1" cap="none" spc="0" dirty="0">
                <a:ln w="6600">
                  <a:solidFill>
                    <a:schemeClr val="accent1">
                      <a:lumMod val="60000"/>
                      <a:lumOff val="40000"/>
                    </a:schemeClr>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Ai </a:t>
            </a:r>
            <a:r>
              <a:rPr lang="en-US" sz="13800" b="1" cap="none" spc="0" dirty="0" err="1">
                <a:ln w="6600">
                  <a:solidFill>
                    <a:schemeClr val="accent1">
                      <a:lumMod val="60000"/>
                      <a:lumOff val="40000"/>
                    </a:schemeClr>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nhanh</a:t>
            </a:r>
            <a:r>
              <a:rPr lang="en-US" sz="13800" b="1" dirty="0">
                <a:ln w="6600">
                  <a:solidFill>
                    <a:schemeClr val="accent1">
                      <a:lumMod val="60000"/>
                      <a:lumOff val="40000"/>
                    </a:schemeClr>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ai </a:t>
            </a:r>
            <a:r>
              <a:rPr lang="en-US" sz="13800" b="1" dirty="0" err="1">
                <a:ln w="6600">
                  <a:solidFill>
                    <a:schemeClr val="accent1">
                      <a:lumMod val="60000"/>
                      <a:lumOff val="40000"/>
                    </a:schemeClr>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đúng</a:t>
            </a:r>
            <a:r>
              <a:rPr lang="en-US" sz="13800" b="1" dirty="0">
                <a:ln w="6600">
                  <a:solidFill>
                    <a:schemeClr val="accent1">
                      <a:lumMod val="60000"/>
                      <a:lumOff val="40000"/>
                    </a:schemeClr>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endParaRPr lang="en-US" sz="13800" b="1" cap="none" spc="0" dirty="0">
              <a:ln w="6600">
                <a:solidFill>
                  <a:schemeClr val="accent1">
                    <a:lumMod val="60000"/>
                    <a:lumOff val="40000"/>
                  </a:schemeClr>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pic>
        <p:nvPicPr>
          <p:cNvPr id="13" name="huyen">
            <a:extLst>
              <a:ext uri="{FF2B5EF4-FFF2-40B4-BE49-F238E27FC236}">
                <a16:creationId xmlns:a16="http://schemas.microsoft.com/office/drawing/2014/main" id="{EEE508F4-A69D-E9C7-612A-EA438ED340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90277" y="4551178"/>
            <a:ext cx="505079" cy="437979"/>
          </a:xfrm>
          <a:prstGeom prst="rect">
            <a:avLst/>
          </a:prstGeom>
        </p:spPr>
      </p:pic>
      <p:pic>
        <p:nvPicPr>
          <p:cNvPr id="14" name="huyen">
            <a:extLst>
              <a:ext uri="{FF2B5EF4-FFF2-40B4-BE49-F238E27FC236}">
                <a16:creationId xmlns:a16="http://schemas.microsoft.com/office/drawing/2014/main" id="{B7953A7D-946F-903F-CD7C-AE40FE2052A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7264" t="-42386" r="-6989" b="-36838"/>
          <a:stretch/>
        </p:blipFill>
        <p:spPr>
          <a:xfrm>
            <a:off x="8909834" y="-87739"/>
            <a:ext cx="3395411" cy="1349829"/>
          </a:xfrm>
          <a:prstGeom prst="ellipse">
            <a:avLst/>
          </a:prstGeom>
        </p:spPr>
      </p:pic>
      <p:pic>
        <p:nvPicPr>
          <p:cNvPr id="2" name="Sông Đồng Nai là con">
            <a:hlinkClick r:id="" action="ppaction://media"/>
            <a:extLst>
              <a:ext uri="{FF2B5EF4-FFF2-40B4-BE49-F238E27FC236}">
                <a16:creationId xmlns:a16="http://schemas.microsoft.com/office/drawing/2014/main" id="{A7E283F9-A68E-B6B3-A97A-D5486D2A6697}"/>
              </a:ext>
            </a:extLst>
          </p:cNvPr>
          <p:cNvPicPr>
            <a:picLocks noChangeAspect="1"/>
          </p:cNvPicPr>
          <p:nvPr>
            <a:audioFile r:link="rId2"/>
            <p:extLst>
              <p:ext uri="{DAA4B4D4-6D71-4841-9C94-3DE7FCFB9230}">
                <p14:media xmlns:p14="http://schemas.microsoft.com/office/powerpoint/2010/main" r:embed="rId1"/>
              </p:ext>
            </p:extLst>
          </p:nvPr>
        </p:nvPicPr>
        <p:blipFill>
          <a:blip r:embed="rId13">
            <a:extLst>
              <a:ext uri="{BEBA8EAE-BF5A-486C-A8C5-ECC9F3942E4B}">
                <a14:imgProps xmlns:a14="http://schemas.microsoft.com/office/drawing/2010/main">
                  <a14:imgLayer r:embed="rId14">
                    <a14:imgEffect>
                      <a14:brightnessContrast bright="40000" contrast="40000"/>
                    </a14:imgEffect>
                  </a14:imgLayer>
                </a14:imgProps>
              </a:ext>
            </a:extLst>
          </a:blip>
          <a:stretch>
            <a:fillRect/>
          </a:stretch>
        </p:blipFill>
        <p:spPr>
          <a:xfrm>
            <a:off x="11430200" y="190944"/>
            <a:ext cx="487363" cy="487363"/>
          </a:xfrm>
          <a:prstGeom prst="rect">
            <a:avLst/>
          </a:prstGeom>
        </p:spPr>
      </p:pic>
    </p:spTree>
    <p:extLst>
      <p:ext uri="{BB962C8B-B14F-4D97-AF65-F5344CB8AC3E}">
        <p14:creationId xmlns:p14="http://schemas.microsoft.com/office/powerpoint/2010/main" val="35535837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1250" fill="hold"/>
                                        <p:tgtEl>
                                          <p:spTgt spid="1030"/>
                                        </p:tgtEl>
                                        <p:attrNameLst>
                                          <p:attrName>ppt_x</p:attrName>
                                        </p:attrNameLst>
                                      </p:cBhvr>
                                      <p:tavLst>
                                        <p:tav tm="0">
                                          <p:val>
                                            <p:strVal val="0-#ppt_w/2"/>
                                          </p:val>
                                        </p:tav>
                                        <p:tav tm="100000">
                                          <p:val>
                                            <p:strVal val="#ppt_x"/>
                                          </p:val>
                                        </p:tav>
                                      </p:tavLst>
                                    </p:anim>
                                    <p:anim calcmode="lin" valueType="num">
                                      <p:cBhvr additive="base">
                                        <p:cTn id="8" dur="1250" fill="hold"/>
                                        <p:tgtEl>
                                          <p:spTgt spid="1030"/>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additive="base">
                                        <p:cTn id="11" dur="1500" fill="hold"/>
                                        <p:tgtEl>
                                          <p:spTgt spid="1032"/>
                                        </p:tgtEl>
                                        <p:attrNameLst>
                                          <p:attrName>ppt_x</p:attrName>
                                        </p:attrNameLst>
                                      </p:cBhvr>
                                      <p:tavLst>
                                        <p:tav tm="0">
                                          <p:val>
                                            <p:strVal val="1+#ppt_w/2"/>
                                          </p:val>
                                        </p:tav>
                                        <p:tav tm="100000">
                                          <p:val>
                                            <p:strVal val="#ppt_x"/>
                                          </p:val>
                                        </p:tav>
                                      </p:tavLst>
                                    </p:anim>
                                    <p:anim calcmode="lin" valueType="num">
                                      <p:cBhvr additive="base">
                                        <p:cTn id="12" dur="1500" fill="hold"/>
                                        <p:tgtEl>
                                          <p:spTgt spid="1032"/>
                                        </p:tgtEl>
                                        <p:attrNameLst>
                                          <p:attrName>ppt_y</p:attrName>
                                        </p:attrNameLst>
                                      </p:cBhvr>
                                      <p:tavLst>
                                        <p:tav tm="0">
                                          <p:val>
                                            <p:strVal val="0-#ppt_h/2"/>
                                          </p:val>
                                        </p:tav>
                                        <p:tav tm="100000">
                                          <p:val>
                                            <p:strVal val="#ppt_y"/>
                                          </p:val>
                                        </p:tav>
                                      </p:tavLst>
                                    </p:anim>
                                  </p:childTnLst>
                                </p:cTn>
                              </p:par>
                              <p:par>
                                <p:cTn id="13" presetID="47" presetClass="entr" presetSubtype="0" fill="hold" nodeType="withEffect">
                                  <p:stCondLst>
                                    <p:cond delay="1000"/>
                                  </p:stCondLst>
                                  <p:childTnLst>
                                    <p:set>
                                      <p:cBhvr>
                                        <p:cTn id="14" dur="1" fill="hold">
                                          <p:stCondLst>
                                            <p:cond delay="0"/>
                                          </p:stCondLst>
                                        </p:cTn>
                                        <p:tgtEl>
                                          <p:spTgt spid="129"/>
                                        </p:tgtEl>
                                        <p:attrNameLst>
                                          <p:attrName>style.visibility</p:attrName>
                                        </p:attrNameLst>
                                      </p:cBhvr>
                                      <p:to>
                                        <p:strVal val="visible"/>
                                      </p:to>
                                    </p:set>
                                    <p:animEffect transition="in" filter="fade">
                                      <p:cBhvr>
                                        <p:cTn id="15" dur="1000"/>
                                        <p:tgtEl>
                                          <p:spTgt spid="129"/>
                                        </p:tgtEl>
                                      </p:cBhvr>
                                    </p:animEffect>
                                    <p:anim calcmode="lin" valueType="num">
                                      <p:cBhvr>
                                        <p:cTn id="16" dur="1000" fill="hold"/>
                                        <p:tgtEl>
                                          <p:spTgt spid="129"/>
                                        </p:tgtEl>
                                        <p:attrNameLst>
                                          <p:attrName>ppt_x</p:attrName>
                                        </p:attrNameLst>
                                      </p:cBhvr>
                                      <p:tavLst>
                                        <p:tav tm="0">
                                          <p:val>
                                            <p:strVal val="#ppt_x"/>
                                          </p:val>
                                        </p:tav>
                                        <p:tav tm="100000">
                                          <p:val>
                                            <p:strVal val="#ppt_x"/>
                                          </p:val>
                                        </p:tav>
                                      </p:tavLst>
                                    </p:anim>
                                    <p:anim calcmode="lin" valueType="num">
                                      <p:cBhvr>
                                        <p:cTn id="17" dur="1000" fill="hold"/>
                                        <p:tgtEl>
                                          <p:spTgt spid="12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 presetClass="mediacall" presetSubtype="0" fill="hold" nodeType="afterEffect">
                                  <p:stCondLst>
                                    <p:cond delay="0"/>
                                  </p:stCondLst>
                                  <p:childTnLst>
                                    <p:cmd type="call" cmd="playFrom(0.0)">
                                      <p:cBhvr>
                                        <p:cTn id="27"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8"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6349413" y="4874128"/>
            <a:ext cx="2560320" cy="1250438"/>
          </a:xfrm>
          <a:prstGeom prst="roundRect">
            <a:avLst/>
          </a:prstGeom>
          <a:solidFill>
            <a:schemeClr val="bg1"/>
          </a:solidFill>
          <a:ln w="28575" cmpd="thickThin">
            <a:solidFill>
              <a:srgbClr val="70C60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3600" b="1" dirty="0">
                <a:solidFill>
                  <a:srgbClr val="C00000"/>
                </a:solidFill>
                <a:latin typeface="Times New Roman" panose="02020603050405020304" pitchFamily="18" charset="0"/>
                <a:cs typeface="Times New Roman" panose="02020603050405020304" pitchFamily="18" charset="0"/>
              </a:rPr>
              <a:t>478 + 846</a:t>
            </a:r>
          </a:p>
        </p:txBody>
      </p:sp>
      <p:sp>
        <p:nvSpPr>
          <p:cNvPr id="17" name="Rounded Rectangle 16"/>
          <p:cNvSpPr/>
          <p:nvPr/>
        </p:nvSpPr>
        <p:spPr>
          <a:xfrm>
            <a:off x="3523131" y="4945029"/>
            <a:ext cx="2560320" cy="1250438"/>
          </a:xfrm>
          <a:prstGeom prst="roundRect">
            <a:avLst/>
          </a:prstGeom>
          <a:solidFill>
            <a:schemeClr val="bg1"/>
          </a:solidFill>
          <a:ln w="28575" cmpd="thickThin">
            <a:solidFill>
              <a:srgbClr val="70C60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3600" b="1" dirty="0">
                <a:solidFill>
                  <a:srgbClr val="C00000"/>
                </a:solidFill>
                <a:latin typeface="Times New Roman" panose="02020603050405020304" pitchFamily="18" charset="0"/>
                <a:cs typeface="Times New Roman" panose="02020603050405020304" pitchFamily="18" charset="0"/>
              </a:rPr>
              <a:t>478</a:t>
            </a:r>
          </a:p>
        </p:txBody>
      </p:sp>
      <p:sp>
        <p:nvSpPr>
          <p:cNvPr id="18" name="Rounded Rectangle 17"/>
          <p:cNvSpPr/>
          <p:nvPr/>
        </p:nvSpPr>
        <p:spPr>
          <a:xfrm>
            <a:off x="696849" y="4928826"/>
            <a:ext cx="2560320" cy="1250438"/>
          </a:xfrm>
          <a:prstGeom prst="roundRect">
            <a:avLst/>
          </a:prstGeom>
          <a:solidFill>
            <a:schemeClr val="bg1"/>
          </a:solidFill>
          <a:ln w="28575" cmpd="thickThin">
            <a:solidFill>
              <a:srgbClr val="70C60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3600" b="1" dirty="0">
                <a:solidFill>
                  <a:srgbClr val="C00000"/>
                </a:solidFill>
                <a:latin typeface="Times New Roman" panose="02020603050405020304" pitchFamily="18" charset="0"/>
                <a:cs typeface="Times New Roman" panose="02020603050405020304" pitchFamily="18" charset="0"/>
              </a:rPr>
              <a:t>846 </a:t>
            </a:r>
          </a:p>
        </p:txBody>
      </p:sp>
      <p:sp>
        <p:nvSpPr>
          <p:cNvPr id="19" name="Rounded Rectangle 18"/>
          <p:cNvSpPr/>
          <p:nvPr/>
        </p:nvSpPr>
        <p:spPr>
          <a:xfrm>
            <a:off x="9175696" y="4884148"/>
            <a:ext cx="2560320" cy="1250438"/>
          </a:xfrm>
          <a:prstGeom prst="roundRect">
            <a:avLst/>
          </a:prstGeom>
          <a:solidFill>
            <a:schemeClr val="bg1"/>
          </a:solidFill>
          <a:ln w="28575" cmpd="thickThin">
            <a:solidFill>
              <a:srgbClr val="70C60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3600" b="1" dirty="0">
                <a:solidFill>
                  <a:srgbClr val="C00000"/>
                </a:solidFill>
                <a:latin typeface="Times New Roman" panose="02020603050405020304" pitchFamily="18" charset="0"/>
                <a:cs typeface="Times New Roman" panose="02020603050405020304" pitchFamily="18" charset="0"/>
              </a:rPr>
              <a:t>1 333</a:t>
            </a:r>
          </a:p>
        </p:txBody>
      </p:sp>
      <p:pic>
        <p:nvPicPr>
          <p:cNvPr id="20" name="ahuyen"/>
          <p:cNvPicPr>
            <a:picLocks noChangeAspect="1"/>
          </p:cNvPicPr>
          <p:nvPr/>
        </p:nvPicPr>
        <p:blipFill>
          <a:blip r:embed="rId8"/>
          <a:stretch>
            <a:fillRect/>
          </a:stretch>
        </p:blipFill>
        <p:spPr>
          <a:xfrm>
            <a:off x="420330" y="5406396"/>
            <a:ext cx="759094" cy="1026723"/>
          </a:xfrm>
          <a:prstGeom prst="rect">
            <a:avLst/>
          </a:prstGeom>
        </p:spPr>
      </p:pic>
      <p:pic>
        <p:nvPicPr>
          <p:cNvPr id="21" name="bhuyen"/>
          <p:cNvPicPr>
            <a:picLocks noChangeAspect="1"/>
          </p:cNvPicPr>
          <p:nvPr/>
        </p:nvPicPr>
        <p:blipFill>
          <a:blip r:embed="rId9"/>
          <a:stretch>
            <a:fillRect/>
          </a:stretch>
        </p:blipFill>
        <p:spPr>
          <a:xfrm>
            <a:off x="3189353" y="5649810"/>
            <a:ext cx="793156" cy="995797"/>
          </a:xfrm>
          <a:prstGeom prst="rect">
            <a:avLst/>
          </a:prstGeom>
        </p:spPr>
      </p:pic>
      <p:pic>
        <p:nvPicPr>
          <p:cNvPr id="22" name="chuyen"/>
          <p:cNvPicPr>
            <a:picLocks noChangeAspect="1"/>
          </p:cNvPicPr>
          <p:nvPr/>
        </p:nvPicPr>
        <p:blipFill>
          <a:blip r:embed="rId10"/>
          <a:stretch>
            <a:fillRect/>
          </a:stretch>
        </p:blipFill>
        <p:spPr>
          <a:xfrm>
            <a:off x="6002637" y="5649810"/>
            <a:ext cx="788291" cy="1012126"/>
          </a:xfrm>
          <a:prstGeom prst="rect">
            <a:avLst/>
          </a:prstGeom>
        </p:spPr>
      </p:pic>
      <p:pic>
        <p:nvPicPr>
          <p:cNvPr id="23" name="dhuyen"/>
          <p:cNvPicPr>
            <a:picLocks noChangeAspect="1"/>
          </p:cNvPicPr>
          <p:nvPr/>
        </p:nvPicPr>
        <p:blipFill>
          <a:blip r:embed="rId11"/>
          <a:stretch>
            <a:fillRect/>
          </a:stretch>
        </p:blipFill>
        <p:spPr>
          <a:xfrm>
            <a:off x="8826435" y="5406396"/>
            <a:ext cx="759094" cy="1012126"/>
          </a:xfrm>
          <a:prstGeom prst="rect">
            <a:avLst/>
          </a:prstGeom>
        </p:spPr>
      </p:pic>
      <p:pic>
        <p:nvPicPr>
          <p:cNvPr id="24" name="Picture 23"/>
          <p:cNvPicPr>
            <a:picLocks noChangeAspect="1"/>
          </p:cNvPicPr>
          <p:nvPr/>
        </p:nvPicPr>
        <p:blipFill rotWithShape="1">
          <a:blip r:embed="rId12" cstate="print">
            <a:extLst>
              <a:ext uri="{28A0092B-C50C-407E-A947-70E740481C1C}">
                <a14:useLocalDpi xmlns:a14="http://schemas.microsoft.com/office/drawing/2010/main" val="0"/>
              </a:ext>
            </a:extLst>
          </a:blip>
          <a:srcRect l="-2019" b="926"/>
          <a:stretch/>
        </p:blipFill>
        <p:spPr>
          <a:xfrm flipH="1">
            <a:off x="449993" y="954686"/>
            <a:ext cx="1376302" cy="1462233"/>
          </a:xfrm>
          <a:prstGeom prst="rect">
            <a:avLst/>
          </a:prstGeom>
        </p:spPr>
      </p:pic>
      <p:sp>
        <p:nvSpPr>
          <p:cNvPr id="25" name="Double Wave 24">
            <a:hlinkClick r:id="" action="ppaction://hlinkshowjump?jump=nextslide"/>
          </p:cNvPr>
          <p:cNvSpPr/>
          <p:nvPr/>
        </p:nvSpPr>
        <p:spPr>
          <a:xfrm>
            <a:off x="9899465" y="2817574"/>
            <a:ext cx="1492560" cy="743826"/>
          </a:xfrm>
          <a:prstGeom prst="doubleWav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dirty="0"/>
              <a:t>Next </a:t>
            </a:r>
          </a:p>
        </p:txBody>
      </p:sp>
      <p:pic>
        <p:nvPicPr>
          <p:cNvPr id="26" name="Picture 25">
            <a:hlinkClick r:id="" action="ppaction://hlinkshowjump?jump=nextslide"/>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1109007" flipH="1">
            <a:off x="2856227" y="4712611"/>
            <a:ext cx="1557288" cy="1510497"/>
          </a:xfrm>
          <a:prstGeom prst="rect">
            <a:avLst/>
          </a:prstGeom>
        </p:spPr>
      </p:pic>
      <p:pic>
        <p:nvPicPr>
          <p:cNvPr id="27" name="huyen"/>
          <p:cNvPicPr>
            <a:picLocks noChangeAspect="1"/>
          </p:cNvPicPr>
          <p:nvPr/>
        </p:nvPicPr>
        <p:blipFill rotWithShape="1">
          <a:blip r:embed="rId14" cstate="print">
            <a:extLst>
              <a:ext uri="{28A0092B-C50C-407E-A947-70E740481C1C}">
                <a14:useLocalDpi xmlns:a14="http://schemas.microsoft.com/office/drawing/2010/main" val="0"/>
              </a:ext>
            </a:extLst>
          </a:blip>
          <a:srcRect l="-7264" t="-42386" r="-6989" b="-36838"/>
          <a:stretch/>
        </p:blipFill>
        <p:spPr>
          <a:xfrm flipH="1">
            <a:off x="7541921" y="-119854"/>
            <a:ext cx="2569027" cy="1349829"/>
          </a:xfrm>
          <a:prstGeom prst="ellipse">
            <a:avLst/>
          </a:prstGeom>
        </p:spPr>
      </p:pic>
      <p:sp>
        <p:nvSpPr>
          <p:cNvPr id="2" name="TextBox 1">
            <a:extLst>
              <a:ext uri="{FF2B5EF4-FFF2-40B4-BE49-F238E27FC236}">
                <a16:creationId xmlns:a16="http://schemas.microsoft.com/office/drawing/2014/main" id="{ED214C9E-0A07-75B4-D918-CBF4A95E3FC0}"/>
              </a:ext>
            </a:extLst>
          </p:cNvPr>
          <p:cNvSpPr txBox="1"/>
          <p:nvPr/>
        </p:nvSpPr>
        <p:spPr>
          <a:xfrm>
            <a:off x="2828734" y="3264232"/>
            <a:ext cx="6534531" cy="769441"/>
          </a:xfrm>
          <a:prstGeom prst="rect">
            <a:avLst/>
          </a:prstGeom>
          <a:noFill/>
        </p:spPr>
        <p:txBody>
          <a:bodyPr wrap="square" rtlCol="0">
            <a:spAutoFit/>
          </a:bodyPr>
          <a:lstStyle/>
          <a:p>
            <a:r>
              <a:rPr lang="en-US" sz="4400" b="1" dirty="0" err="1">
                <a:latin typeface="Times New Roman" panose="02020603050405020304" pitchFamily="18" charset="0"/>
                <a:cs typeface="Times New Roman" panose="02020603050405020304" pitchFamily="18" charset="0"/>
              </a:rPr>
              <a:t>Câu</a:t>
            </a:r>
            <a:r>
              <a:rPr lang="en-US" sz="4400" b="1" dirty="0">
                <a:latin typeface="Times New Roman" panose="02020603050405020304" pitchFamily="18" charset="0"/>
                <a:cs typeface="Times New Roman" panose="02020603050405020304" pitchFamily="18" charset="0"/>
              </a:rPr>
              <a:t> 1: 846 + ? = 478 + 846</a:t>
            </a:r>
          </a:p>
        </p:txBody>
      </p:sp>
      <p:pic>
        <p:nvPicPr>
          <p:cNvPr id="3" name="Picture 6" descr="Library of bee on flower vector transparent stock png files ...">
            <a:extLst>
              <a:ext uri="{FF2B5EF4-FFF2-40B4-BE49-F238E27FC236}">
                <a16:creationId xmlns:a16="http://schemas.microsoft.com/office/drawing/2014/main" id="{F6E2A5EC-B0F7-6213-7F5A-5C9D227AF2FB}"/>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304883" y="1589566"/>
            <a:ext cx="964089" cy="1228008"/>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DA6F5A7E-0A07-86C5-F79E-79B5E048DD7E}"/>
              </a:ext>
            </a:extLst>
          </p:cNvPr>
          <p:cNvSpPr/>
          <p:nvPr/>
        </p:nvSpPr>
        <p:spPr>
          <a:xfrm>
            <a:off x="10743532" y="23635"/>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10</a:t>
            </a:r>
          </a:p>
        </p:txBody>
      </p:sp>
      <p:sp>
        <p:nvSpPr>
          <p:cNvPr id="5" name="Oval 4">
            <a:extLst>
              <a:ext uri="{FF2B5EF4-FFF2-40B4-BE49-F238E27FC236}">
                <a16:creationId xmlns:a16="http://schemas.microsoft.com/office/drawing/2014/main" id="{0827A9F4-F3C2-3365-DFE2-4FCF8201BCB8}"/>
              </a:ext>
            </a:extLst>
          </p:cNvPr>
          <p:cNvSpPr/>
          <p:nvPr/>
        </p:nvSpPr>
        <p:spPr>
          <a:xfrm>
            <a:off x="10743532" y="23635"/>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9</a:t>
            </a:r>
          </a:p>
        </p:txBody>
      </p:sp>
      <p:sp>
        <p:nvSpPr>
          <p:cNvPr id="6" name="Oval 5">
            <a:extLst>
              <a:ext uri="{FF2B5EF4-FFF2-40B4-BE49-F238E27FC236}">
                <a16:creationId xmlns:a16="http://schemas.microsoft.com/office/drawing/2014/main" id="{8DC674B1-7595-EFA1-DBDC-934EBBA62A73}"/>
              </a:ext>
            </a:extLst>
          </p:cNvPr>
          <p:cNvSpPr/>
          <p:nvPr/>
        </p:nvSpPr>
        <p:spPr>
          <a:xfrm>
            <a:off x="10743532" y="23635"/>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8</a:t>
            </a:r>
          </a:p>
        </p:txBody>
      </p:sp>
      <p:sp>
        <p:nvSpPr>
          <p:cNvPr id="7" name="Oval 6">
            <a:extLst>
              <a:ext uri="{FF2B5EF4-FFF2-40B4-BE49-F238E27FC236}">
                <a16:creationId xmlns:a16="http://schemas.microsoft.com/office/drawing/2014/main" id="{BB24437D-2762-889E-DCE1-21C5022D6C6E}"/>
              </a:ext>
            </a:extLst>
          </p:cNvPr>
          <p:cNvSpPr/>
          <p:nvPr/>
        </p:nvSpPr>
        <p:spPr>
          <a:xfrm>
            <a:off x="10743532" y="23635"/>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7</a:t>
            </a:r>
          </a:p>
        </p:txBody>
      </p:sp>
      <p:sp>
        <p:nvSpPr>
          <p:cNvPr id="8" name="Oval 7">
            <a:extLst>
              <a:ext uri="{FF2B5EF4-FFF2-40B4-BE49-F238E27FC236}">
                <a16:creationId xmlns:a16="http://schemas.microsoft.com/office/drawing/2014/main" id="{36254085-64B6-BD90-D133-10516FEFCB20}"/>
              </a:ext>
            </a:extLst>
          </p:cNvPr>
          <p:cNvSpPr/>
          <p:nvPr/>
        </p:nvSpPr>
        <p:spPr>
          <a:xfrm>
            <a:off x="10743532" y="23635"/>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6</a:t>
            </a:r>
          </a:p>
        </p:txBody>
      </p:sp>
      <p:sp>
        <p:nvSpPr>
          <p:cNvPr id="9" name="Oval 8">
            <a:extLst>
              <a:ext uri="{FF2B5EF4-FFF2-40B4-BE49-F238E27FC236}">
                <a16:creationId xmlns:a16="http://schemas.microsoft.com/office/drawing/2014/main" id="{9425F4FD-1904-05AF-D728-EB6E07BFF3E1}"/>
              </a:ext>
            </a:extLst>
          </p:cNvPr>
          <p:cNvSpPr/>
          <p:nvPr/>
        </p:nvSpPr>
        <p:spPr>
          <a:xfrm>
            <a:off x="10743532" y="23635"/>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5</a:t>
            </a:r>
          </a:p>
        </p:txBody>
      </p:sp>
      <p:sp>
        <p:nvSpPr>
          <p:cNvPr id="10" name="Oval 9">
            <a:extLst>
              <a:ext uri="{FF2B5EF4-FFF2-40B4-BE49-F238E27FC236}">
                <a16:creationId xmlns:a16="http://schemas.microsoft.com/office/drawing/2014/main" id="{7E7248E7-B2D9-2FEE-E3C2-3A448186B460}"/>
              </a:ext>
            </a:extLst>
          </p:cNvPr>
          <p:cNvSpPr/>
          <p:nvPr/>
        </p:nvSpPr>
        <p:spPr>
          <a:xfrm>
            <a:off x="10743532" y="23635"/>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4</a:t>
            </a:r>
          </a:p>
        </p:txBody>
      </p:sp>
      <p:sp>
        <p:nvSpPr>
          <p:cNvPr id="11" name="Oval 10">
            <a:extLst>
              <a:ext uri="{FF2B5EF4-FFF2-40B4-BE49-F238E27FC236}">
                <a16:creationId xmlns:a16="http://schemas.microsoft.com/office/drawing/2014/main" id="{451FD70E-B44B-33B4-56E8-C2968CB79201}"/>
              </a:ext>
            </a:extLst>
          </p:cNvPr>
          <p:cNvSpPr/>
          <p:nvPr/>
        </p:nvSpPr>
        <p:spPr>
          <a:xfrm>
            <a:off x="10743532" y="23635"/>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3</a:t>
            </a:r>
          </a:p>
        </p:txBody>
      </p:sp>
      <p:sp>
        <p:nvSpPr>
          <p:cNvPr id="12" name="Oval 11">
            <a:extLst>
              <a:ext uri="{FF2B5EF4-FFF2-40B4-BE49-F238E27FC236}">
                <a16:creationId xmlns:a16="http://schemas.microsoft.com/office/drawing/2014/main" id="{0AC5CC1B-D822-9199-6B7B-9B07E8A1202F}"/>
              </a:ext>
            </a:extLst>
          </p:cNvPr>
          <p:cNvSpPr/>
          <p:nvPr/>
        </p:nvSpPr>
        <p:spPr>
          <a:xfrm>
            <a:off x="10743532" y="23635"/>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2</a:t>
            </a:r>
          </a:p>
        </p:txBody>
      </p:sp>
      <p:sp>
        <p:nvSpPr>
          <p:cNvPr id="13" name="Oval 12">
            <a:extLst>
              <a:ext uri="{FF2B5EF4-FFF2-40B4-BE49-F238E27FC236}">
                <a16:creationId xmlns:a16="http://schemas.microsoft.com/office/drawing/2014/main" id="{5DEFC0C1-0525-43DE-70FE-7548DE12E8F3}"/>
              </a:ext>
            </a:extLst>
          </p:cNvPr>
          <p:cNvSpPr/>
          <p:nvPr/>
        </p:nvSpPr>
        <p:spPr>
          <a:xfrm>
            <a:off x="10743532" y="23635"/>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1</a:t>
            </a:r>
          </a:p>
        </p:txBody>
      </p:sp>
      <p:sp>
        <p:nvSpPr>
          <p:cNvPr id="14" name="Oval 13">
            <a:extLst>
              <a:ext uri="{FF2B5EF4-FFF2-40B4-BE49-F238E27FC236}">
                <a16:creationId xmlns:a16="http://schemas.microsoft.com/office/drawing/2014/main" id="{A27755D5-BEFC-A7D8-74A1-9A32CF5B1D13}"/>
              </a:ext>
            </a:extLst>
          </p:cNvPr>
          <p:cNvSpPr/>
          <p:nvPr/>
        </p:nvSpPr>
        <p:spPr>
          <a:xfrm>
            <a:off x="10743531" y="23635"/>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a:solidFill>
                  <a:srgbClr val="FF0000"/>
                </a:solidFill>
              </a:rPr>
              <a:t>Hết giờ</a:t>
            </a:r>
          </a:p>
        </p:txBody>
      </p:sp>
    </p:spTree>
    <p:extLst>
      <p:ext uri="{BB962C8B-B14F-4D97-AF65-F5344CB8AC3E}">
        <p14:creationId xmlns:p14="http://schemas.microsoft.com/office/powerpoint/2010/main" val="1902378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repeatCount="indefinite" fill="hold" grpId="0" nodeType="clickEffect">
                                  <p:stCondLst>
                                    <p:cond delay="500"/>
                                  </p:stCondLst>
                                  <p:endCondLst>
                                    <p:cond evt="onNext" delay="0">
                                      <p:tgtEl>
                                        <p:sldTgt/>
                                      </p:tgtEl>
                                    </p:cond>
                                  </p:end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subTnLst>
                                    <p:audio>
                                      <p:cMediaNode vol="52000">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8" fill="hold">
                            <p:stCondLst>
                              <p:cond delay="1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1000"/>
                                        <p:tgtEl>
                                          <p:spTgt spid="5"/>
                                        </p:tgtEl>
                                      </p:cBhvr>
                                    </p:animEffect>
                                  </p:childTnLst>
                                  <p:subTnLst>
                                    <p:audio>
                                      <p:cMediaNode>
                                        <p:cTn display="0" masterRel="sameClick">
                                          <p:stCondLst>
                                            <p:cond evt="begin" delay="0">
                                              <p:tn val="9"/>
                                            </p:cond>
                                          </p:stCondLst>
                                          <p:endCondLst>
                                            <p:cond evt="onStopAudio" delay="0">
                                              <p:tgtEl>
                                                <p:sldTgt/>
                                              </p:tgtEl>
                                            </p:cond>
                                          </p:endCondLst>
                                        </p:cTn>
                                        <p:tgtEl>
                                          <p:sndTgt r:embed="rId3" name="click.wav"/>
                                        </p:tgtEl>
                                      </p:cMediaNode>
                                    </p:audio>
                                  </p:sub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1000"/>
                                        <p:tgtEl>
                                          <p:spTgt spid="6"/>
                                        </p:tgtEl>
                                      </p:cBhvr>
                                    </p:animEffec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par>
                          <p:cTn id="16" fill="hold">
                            <p:stCondLst>
                              <p:cond delay="350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10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par>
                          <p:cTn id="20" fill="hold">
                            <p:stCondLst>
                              <p:cond delay="45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1000"/>
                                        <p:tgtEl>
                                          <p:spTgt spid="8"/>
                                        </p:tgtEl>
                                      </p:cBhvr>
                                    </p:animEffect>
                                  </p:childTnLst>
                                  <p:subTnLst>
                                    <p:audio>
                                      <p:cMediaNode>
                                        <p:cTn display="0" masterRel="sameClick">
                                          <p:stCondLst>
                                            <p:cond evt="begin" delay="0">
                                              <p:tn val="21"/>
                                            </p:cond>
                                          </p:stCondLst>
                                          <p:endCondLst>
                                            <p:cond evt="onStopAudio" delay="0">
                                              <p:tgtEl>
                                                <p:sldTgt/>
                                              </p:tgtEl>
                                            </p:cond>
                                          </p:endCondLst>
                                        </p:cTn>
                                        <p:tgtEl>
                                          <p:sndTgt r:embed="rId3" name="click.wav"/>
                                        </p:tgtEl>
                                      </p:cMediaNode>
                                    </p:audio>
                                  </p:subTnLst>
                                </p:cTn>
                              </p:par>
                            </p:childTnLst>
                          </p:cTn>
                        </p:par>
                        <p:par>
                          <p:cTn id="24" fill="hold">
                            <p:stCondLst>
                              <p:cond delay="5500"/>
                            </p:stCondLst>
                            <p:childTnLst>
                              <p:par>
                                <p:cTn id="25" presetID="2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1000"/>
                                        <p:tgtEl>
                                          <p:spTgt spid="9"/>
                                        </p:tgtEl>
                                      </p:cBhvr>
                                    </p:animEffec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par>
                          <p:cTn id="28" fill="hold">
                            <p:stCondLst>
                              <p:cond delay="6500"/>
                            </p:stCondLst>
                            <p:childTnLst>
                              <p:par>
                                <p:cTn id="29" presetID="2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1000"/>
                                        <p:tgtEl>
                                          <p:spTgt spid="10"/>
                                        </p:tgtEl>
                                      </p:cBhvr>
                                    </p:animEffect>
                                  </p:childTnLst>
                                  <p:subTnLst>
                                    <p:audio>
                                      <p:cMediaNode>
                                        <p:cTn display="0" masterRel="sameClick">
                                          <p:stCondLst>
                                            <p:cond evt="begin" delay="0">
                                              <p:tn val="29"/>
                                            </p:cond>
                                          </p:stCondLst>
                                          <p:endCondLst>
                                            <p:cond evt="onStopAudio" delay="0">
                                              <p:tgtEl>
                                                <p:sldTgt/>
                                              </p:tgtEl>
                                            </p:cond>
                                          </p:endCondLst>
                                        </p:cTn>
                                        <p:tgtEl>
                                          <p:sndTgt r:embed="rId3" name="click.wav"/>
                                        </p:tgtEl>
                                      </p:cMediaNode>
                                    </p:audio>
                                  </p:subTnLst>
                                </p:cTn>
                              </p:par>
                            </p:childTnLst>
                          </p:cTn>
                        </p:par>
                        <p:par>
                          <p:cTn id="32" fill="hold">
                            <p:stCondLst>
                              <p:cond delay="7500"/>
                            </p:stCondLst>
                            <p:childTnLst>
                              <p:par>
                                <p:cTn id="33" presetID="2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1000"/>
                                        <p:tgtEl>
                                          <p:spTgt spid="11"/>
                                        </p:tgtEl>
                                      </p:cBhvr>
                                    </p:animEffec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childTnLst>
                          </p:cTn>
                        </p:par>
                        <p:par>
                          <p:cTn id="36" fill="hold">
                            <p:stCondLst>
                              <p:cond delay="8500"/>
                            </p:stCondLst>
                            <p:childTnLst>
                              <p:par>
                                <p:cTn id="37" presetID="22" presetClass="entr" presetSubtype="4"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1000"/>
                                        <p:tgtEl>
                                          <p:spTgt spid="12"/>
                                        </p:tgtEl>
                                      </p:cBhvr>
                                    </p:animEffec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childTnLst>
                          </p:cTn>
                        </p:par>
                        <p:par>
                          <p:cTn id="40" fill="hold">
                            <p:stCondLst>
                              <p:cond delay="9500"/>
                            </p:stCondLst>
                            <p:childTnLst>
                              <p:par>
                                <p:cTn id="41" presetID="22" presetClass="entr" presetSubtype="4"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1000"/>
                                        <p:tgtEl>
                                          <p:spTgt spid="13"/>
                                        </p:tgtEl>
                                      </p:cBhvr>
                                    </p:animEffec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childTnLst>
                          </p:cTn>
                        </p:par>
                        <p:par>
                          <p:cTn id="44" fill="hold">
                            <p:stCondLst>
                              <p:cond delay="10500"/>
                            </p:stCondLst>
                            <p:childTnLst>
                              <p:par>
                                <p:cTn id="45" presetID="22" presetClass="entr" presetSubtype="4"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1000"/>
                                        <p:tgtEl>
                                          <p:spTgt spid="14"/>
                                        </p:tgtEl>
                                      </p:cBhvr>
                                    </p:animEffect>
                                  </p:childTnLst>
                                  <p:subTnLst>
                                    <p:audio>
                                      <p:cMediaNode>
                                        <p:cTn display="0" masterRel="sameClick">
                                          <p:stCondLst>
                                            <p:cond evt="begin" delay="0">
                                              <p:tn val="45"/>
                                            </p:cond>
                                          </p:stCondLst>
                                          <p:endCondLst>
                                            <p:cond evt="onStopAudio" delay="0">
                                              <p:tgtEl>
                                                <p:sldTgt/>
                                              </p:tgtEl>
                                            </p:cond>
                                          </p:endCondLst>
                                        </p:cTn>
                                        <p:tgtEl>
                                          <p:sndTgt r:embed="rId4"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42" presetClass="path" presetSubtype="0" accel="50000" decel="50000" fill="hold" nodeType="clickEffect">
                                  <p:stCondLst>
                                    <p:cond delay="0"/>
                                  </p:stCondLst>
                                  <p:childTnLst>
                                    <p:animMotion origin="layout" path="M 8.33333E-7 -1.85185E-6 L 0.20481 0.55162 " pathEditMode="relative" rAng="0" ptsTypes="AA">
                                      <p:cBhvr>
                                        <p:cTn id="52" dur="1000" fill="hold"/>
                                        <p:tgtEl>
                                          <p:spTgt spid="24"/>
                                        </p:tgtEl>
                                        <p:attrNameLst>
                                          <p:attrName>ppt_x</p:attrName>
                                          <p:attrName>ppt_y</p:attrName>
                                        </p:attrNameLst>
                                      </p:cBhvr>
                                      <p:rCtr x="10130" y="26366"/>
                                    </p:animMotion>
                                  </p:childTnLst>
                                </p:cTn>
                              </p:par>
                            </p:childTnLst>
                          </p:cTn>
                        </p:par>
                        <p:par>
                          <p:cTn id="53" fill="hold">
                            <p:stCondLst>
                              <p:cond delay="1000"/>
                            </p:stCondLst>
                            <p:childTnLst>
                              <p:par>
                                <p:cTn id="54" presetID="1" presetClass="exit" presetSubtype="0" fill="hold" nodeType="afterEffect">
                                  <p:stCondLst>
                                    <p:cond delay="250"/>
                                  </p:stCondLst>
                                  <p:childTnLst>
                                    <p:set>
                                      <p:cBhvr>
                                        <p:cTn id="55" dur="1" fill="hold">
                                          <p:stCondLst>
                                            <p:cond delay="0"/>
                                          </p:stCondLst>
                                        </p:cTn>
                                        <p:tgtEl>
                                          <p:spTgt spid="24"/>
                                        </p:tgtEl>
                                        <p:attrNameLst>
                                          <p:attrName>style.visibility</p:attrName>
                                        </p:attrNameLst>
                                      </p:cBhvr>
                                      <p:to>
                                        <p:strVal val="hidden"/>
                                      </p:to>
                                    </p:set>
                                  </p:childTnLst>
                                </p:cTn>
                              </p:par>
                              <p:par>
                                <p:cTn id="56" presetID="1" presetClass="entr" presetSubtype="0" fill="hold" nodeType="withEffect">
                                  <p:stCondLst>
                                    <p:cond delay="250"/>
                                  </p:stCondLst>
                                  <p:childTnLst>
                                    <p:set>
                                      <p:cBhvr>
                                        <p:cTn id="57"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chimes.wav"/>
                                        </p:tgtEl>
                                      </p:cMediaNode>
                                    </p:audio>
                                  </p:subTnLst>
                                </p:cTn>
                              </p:par>
                            </p:childTnLst>
                          </p:cTn>
                        </p:par>
                        <p:par>
                          <p:cTn id="58" fill="hold">
                            <p:stCondLst>
                              <p:cond delay="1250"/>
                            </p:stCondLst>
                            <p:childTnLst>
                              <p:par>
                                <p:cTn id="59" presetID="42" presetClass="path" presetSubtype="0" accel="50000" decel="50000" fill="hold" nodeType="afterEffect">
                                  <p:stCondLst>
                                    <p:cond delay="750"/>
                                  </p:stCondLst>
                                  <p:childTnLst>
                                    <p:animMotion origin="layout" path="M 3.125E-6 -2.22222E-6 L 0.63633 -0.43125 " pathEditMode="relative" rAng="0" ptsTypes="AA">
                                      <p:cBhvr>
                                        <p:cTn id="60" dur="1000" fill="hold"/>
                                        <p:tgtEl>
                                          <p:spTgt spid="26"/>
                                        </p:tgtEl>
                                        <p:attrNameLst>
                                          <p:attrName>ppt_x</p:attrName>
                                          <p:attrName>ppt_y</p:attrName>
                                        </p:attrNameLst>
                                      </p:cBhvr>
                                      <p:rCtr x="31810" y="-21574"/>
                                    </p:animMotion>
                                  </p:childTnLst>
                                </p:cTn>
                              </p:par>
                            </p:childTnLst>
                          </p:cTn>
                        </p:par>
                        <p:par>
                          <p:cTn id="61" fill="hold">
                            <p:stCondLst>
                              <p:cond delay="3000"/>
                            </p:stCondLst>
                            <p:childTnLst>
                              <p:par>
                                <p:cTn id="62" presetID="1" presetClass="entr" presetSubtype="0"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21"/>
                  </p:tgtEl>
                </p:cond>
              </p:nextCondLst>
            </p:seq>
            <p:seq concurrent="1" nextAc="seek">
              <p:cTn id="64" restart="whenNotActive" fill="hold" evtFilter="cancelBubble" nodeType="interactiveSeq">
                <p:stCondLst>
                  <p:cond evt="onClick" delay="0">
                    <p:tgtEl>
                      <p:spTgt spid="22"/>
                    </p:tgtEl>
                  </p:cond>
                </p:stCondLst>
                <p:endSync evt="end" delay="0">
                  <p:rtn val="all"/>
                </p:endSync>
                <p:childTnLst>
                  <p:par>
                    <p:cTn id="65" fill="hold">
                      <p:stCondLst>
                        <p:cond delay="0"/>
                      </p:stCondLst>
                      <p:childTnLst>
                        <p:par>
                          <p:cTn id="66" fill="hold">
                            <p:stCondLst>
                              <p:cond delay="0"/>
                            </p:stCondLst>
                            <p:childTnLst>
                              <p:par>
                                <p:cTn id="67" presetID="42" presetClass="path" presetSubtype="0" accel="50000" decel="50000" autoRev="1" fill="hold" nodeType="clickEffect">
                                  <p:stCondLst>
                                    <p:cond delay="0"/>
                                  </p:stCondLst>
                                  <p:childTnLst>
                                    <p:animMotion origin="layout" path="M 8.33333E-7 -1.85185E-6 L 0.42435 0.50671 " pathEditMode="relative" rAng="0" ptsTypes="AA">
                                      <p:cBhvr>
                                        <p:cTn id="68" dur="750" fill="hold"/>
                                        <p:tgtEl>
                                          <p:spTgt spid="24"/>
                                        </p:tgtEl>
                                        <p:attrNameLst>
                                          <p:attrName>ppt_x</p:attrName>
                                          <p:attrName>ppt_y</p:attrName>
                                        </p:attrNameLst>
                                      </p:cBhvr>
                                      <p:rCtr x="21211" y="25324"/>
                                    </p:animMotion>
                                  </p:childTnLst>
                                  <p:subTnLst>
                                    <p:audio>
                                      <p:cMediaNode>
                                        <p:cTn display="0" masterRel="sameClick">
                                          <p:stCondLst>
                                            <p:cond evt="begin" delay="0">
                                              <p:tn val="67"/>
                                            </p:cond>
                                          </p:stCondLst>
                                          <p:endCondLst>
                                            <p:cond evt="onStopAudio" delay="0">
                                              <p:tgtEl>
                                                <p:sldTgt/>
                                              </p:tgtEl>
                                            </p:cond>
                                          </p:endCondLst>
                                        </p:cTn>
                                        <p:tgtEl>
                                          <p:sndTgt r:embed="rId7" name="sai-3.wav"/>
                                        </p:tgtEl>
                                      </p:cMediaNode>
                                    </p:audio>
                                  </p:subTnLst>
                                </p:cTn>
                              </p:par>
                            </p:childTnLst>
                          </p:cTn>
                        </p:par>
                      </p:childTnLst>
                    </p:cTn>
                  </p:par>
                </p:childTnLst>
              </p:cTn>
              <p:nextCondLst>
                <p:cond evt="onClick" delay="0">
                  <p:tgtEl>
                    <p:spTgt spid="22"/>
                  </p:tgtEl>
                </p:cond>
              </p:nextCondLst>
            </p:seq>
            <p:seq concurrent="1" nextAc="seek">
              <p:cTn id="69" restart="whenNotActive" fill="hold" evtFilter="cancelBubble" nodeType="interactiveSeq">
                <p:stCondLst>
                  <p:cond evt="onClick" delay="0">
                    <p:tgtEl>
                      <p:spTgt spid="23"/>
                    </p:tgtEl>
                  </p:cond>
                </p:stCondLst>
                <p:endSync evt="end" delay="0">
                  <p:rtn val="all"/>
                </p:endSync>
                <p:childTnLst>
                  <p:par>
                    <p:cTn id="70" fill="hold">
                      <p:stCondLst>
                        <p:cond delay="0"/>
                      </p:stCondLst>
                      <p:childTnLst>
                        <p:par>
                          <p:cTn id="71" fill="hold">
                            <p:stCondLst>
                              <p:cond delay="0"/>
                            </p:stCondLst>
                            <p:childTnLst>
                              <p:par>
                                <p:cTn id="72" presetID="42" presetClass="path" presetSubtype="0" accel="50000" decel="50000" autoRev="1" fill="hold" nodeType="clickEffect">
                                  <p:stCondLst>
                                    <p:cond delay="0"/>
                                  </p:stCondLst>
                                  <p:childTnLst>
                                    <p:animMotion origin="layout" path="M 8.33333E-7 -1.85185E-6 L 0.65937 0.4713 " pathEditMode="relative" rAng="0" ptsTypes="AA">
                                      <p:cBhvr>
                                        <p:cTn id="73" dur="750" fill="hold"/>
                                        <p:tgtEl>
                                          <p:spTgt spid="24"/>
                                        </p:tgtEl>
                                        <p:attrNameLst>
                                          <p:attrName>ppt_x</p:attrName>
                                          <p:attrName>ppt_y</p:attrName>
                                        </p:attrNameLst>
                                      </p:cBhvr>
                                      <p:rCtr x="32969" y="23565"/>
                                    </p:animMotion>
                                  </p:childTnLst>
                                  <p:subTnLst>
                                    <p:audio>
                                      <p:cMediaNode>
                                        <p:cTn display="0" masterRel="sameClick">
                                          <p:stCondLst>
                                            <p:cond evt="begin" delay="0">
                                              <p:tn val="72"/>
                                            </p:cond>
                                          </p:stCondLst>
                                          <p:endCondLst>
                                            <p:cond evt="onStopAudio" delay="0">
                                              <p:tgtEl>
                                                <p:sldTgt/>
                                              </p:tgtEl>
                                            </p:cond>
                                          </p:endCondLst>
                                        </p:cTn>
                                        <p:tgtEl>
                                          <p:sndTgt r:embed="rId7" name="sai-3.wav"/>
                                        </p:tgtEl>
                                      </p:cMediaNode>
                                    </p:audio>
                                  </p:subTnLst>
                                </p:cTn>
                              </p:par>
                            </p:childTnLst>
                          </p:cTn>
                        </p:par>
                      </p:childTnLst>
                    </p:cTn>
                  </p:par>
                </p:childTnLst>
              </p:cTn>
              <p:nextCondLst>
                <p:cond evt="onClick" delay="0">
                  <p:tgtEl>
                    <p:spTgt spid="23"/>
                  </p:tgtEl>
                </p:cond>
              </p:nextCondLst>
            </p:seq>
            <p:seq concurrent="1" nextAc="seek">
              <p:cTn id="74" restart="whenNotActive" fill="hold" evtFilter="cancelBubble" nodeType="interactiveSeq">
                <p:stCondLst>
                  <p:cond evt="onClick" delay="0">
                    <p:tgtEl>
                      <p:spTgt spid="20"/>
                    </p:tgtEl>
                  </p:cond>
                </p:stCondLst>
                <p:endSync evt="end" delay="0">
                  <p:rtn val="all"/>
                </p:endSync>
                <p:childTnLst>
                  <p:par>
                    <p:cTn id="75" fill="hold">
                      <p:stCondLst>
                        <p:cond delay="0"/>
                      </p:stCondLst>
                      <p:childTnLst>
                        <p:par>
                          <p:cTn id="76" fill="hold">
                            <p:stCondLst>
                              <p:cond delay="0"/>
                            </p:stCondLst>
                            <p:childTnLst>
                              <p:par>
                                <p:cTn id="77" presetID="42" presetClass="path" presetSubtype="0" accel="50000" decel="50000" autoRev="1" fill="hold" nodeType="clickEffect">
                                  <p:stCondLst>
                                    <p:cond delay="0"/>
                                  </p:stCondLst>
                                  <p:childTnLst>
                                    <p:animMotion origin="layout" path="M 8.33333E-7 -1.85185E-6 L -0.03607 0.47546 " pathEditMode="relative" rAng="0" ptsTypes="AA">
                                      <p:cBhvr>
                                        <p:cTn id="78" dur="750" fill="hold"/>
                                        <p:tgtEl>
                                          <p:spTgt spid="24"/>
                                        </p:tgtEl>
                                        <p:attrNameLst>
                                          <p:attrName>ppt_x</p:attrName>
                                          <p:attrName>ppt_y</p:attrName>
                                        </p:attrNameLst>
                                      </p:cBhvr>
                                      <p:rCtr x="-1810" y="23773"/>
                                    </p:animMotion>
                                  </p:childTnLst>
                                  <p:subTnLst>
                                    <p:audio>
                                      <p:cMediaNode>
                                        <p:cTn display="0" masterRel="sameClick">
                                          <p:stCondLst>
                                            <p:cond evt="begin" delay="0">
                                              <p:tn val="77"/>
                                            </p:cond>
                                          </p:stCondLst>
                                          <p:endCondLst>
                                            <p:cond evt="onStopAudio" delay="0">
                                              <p:tgtEl>
                                                <p:sldTgt/>
                                              </p:tgtEl>
                                            </p:cond>
                                          </p:endCondLst>
                                        </p:cTn>
                                        <p:tgtEl>
                                          <p:sndTgt r:embed="rId7" name="sai-3.wav"/>
                                        </p:tgtEl>
                                      </p:cMediaNode>
                                    </p:audio>
                                  </p:subTnLst>
                                </p:cTn>
                              </p:par>
                            </p:childTnLst>
                          </p:cTn>
                        </p:par>
                      </p:childTnLst>
                    </p:cTn>
                  </p:par>
                </p:childTnLst>
              </p:cTn>
              <p:nextCondLst>
                <p:cond evt="onClick" delay="0">
                  <p:tgtEl>
                    <p:spTgt spid="20"/>
                  </p:tgtEl>
                </p:cond>
              </p:nextCondLst>
            </p:seq>
          </p:childTnLst>
        </p:cTn>
      </p:par>
    </p:tnLst>
    <p:bldLst>
      <p:bldP spid="25"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70863" y="3658889"/>
            <a:ext cx="8796453" cy="652463"/>
          </a:xfrm>
          <a:prstGeom prst="rect">
            <a:avLst/>
          </a:prstGeom>
          <a:solidFill>
            <a:schemeClr val="bg1">
              <a:alpha val="0"/>
            </a:schemeClr>
          </a:solidFill>
          <a:ln>
            <a:noFill/>
          </a:ln>
        </p:spPr>
        <p:style>
          <a:lnRef idx="2">
            <a:schemeClr val="accent2"/>
          </a:lnRef>
          <a:fillRef idx="1">
            <a:schemeClr val="lt1"/>
          </a:fillRef>
          <a:effectRef idx="0">
            <a:schemeClr val="accent2"/>
          </a:effectRef>
          <a:fontRef idx="minor">
            <a:schemeClr val="dk1"/>
          </a:fontRef>
        </p:style>
        <p:txBody>
          <a:bodyPr rtlCol="0" anchor="t"/>
          <a:lstStyle/>
          <a:p>
            <a:pPr algn="ctr"/>
            <a:r>
              <a:rPr lang="en-US" sz="4400" b="1" dirty="0" err="1">
                <a:solidFill>
                  <a:srgbClr val="002060"/>
                </a:solidFill>
                <a:latin typeface="Times New Roman" panose="02020603050405020304" pitchFamily="18" charset="0"/>
                <a:cs typeface="Times New Roman" panose="02020603050405020304" pitchFamily="18" charset="0"/>
              </a:rPr>
              <a:t>Câu</a:t>
            </a:r>
            <a:r>
              <a:rPr lang="en-US" sz="4400" b="1" dirty="0">
                <a:solidFill>
                  <a:srgbClr val="002060"/>
                </a:solidFill>
                <a:latin typeface="Times New Roman" panose="02020603050405020304" pitchFamily="18" charset="0"/>
                <a:cs typeface="Times New Roman" panose="02020603050405020304" pitchFamily="18" charset="0"/>
              </a:rPr>
              <a:t> 2: 46 + c + 54 = ( 46 + ?) + c</a:t>
            </a:r>
          </a:p>
        </p:txBody>
      </p:sp>
      <p:sp>
        <p:nvSpPr>
          <p:cNvPr id="17" name="Rounded Rectangle 16"/>
          <p:cNvSpPr/>
          <p:nvPr/>
        </p:nvSpPr>
        <p:spPr>
          <a:xfrm>
            <a:off x="6349413" y="4909578"/>
            <a:ext cx="2560320" cy="1250438"/>
          </a:xfrm>
          <a:prstGeom prst="roundRect">
            <a:avLst/>
          </a:prstGeom>
          <a:solidFill>
            <a:schemeClr val="bg1"/>
          </a:solidFill>
          <a:ln w="28575" cmpd="thickThin">
            <a:solidFill>
              <a:srgbClr val="70C60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a:solidFill>
                  <a:srgbClr val="C00000"/>
                </a:solidFill>
                <a:latin typeface="Times New Roman" panose="02020603050405020304" pitchFamily="18" charset="0"/>
                <a:cs typeface="Times New Roman" panose="02020603050405020304" pitchFamily="18" charset="0"/>
              </a:rPr>
              <a:t>54</a:t>
            </a:r>
          </a:p>
        </p:txBody>
      </p:sp>
      <p:sp>
        <p:nvSpPr>
          <p:cNvPr id="18" name="Rounded Rectangle 17"/>
          <p:cNvSpPr/>
          <p:nvPr/>
        </p:nvSpPr>
        <p:spPr>
          <a:xfrm>
            <a:off x="3523131" y="4909578"/>
            <a:ext cx="2560320" cy="1250438"/>
          </a:xfrm>
          <a:prstGeom prst="roundRect">
            <a:avLst/>
          </a:prstGeom>
          <a:solidFill>
            <a:schemeClr val="bg1"/>
          </a:solidFill>
          <a:ln w="28575" cmpd="thickThin">
            <a:solidFill>
              <a:srgbClr val="70C60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a:solidFill>
                  <a:srgbClr val="C00000"/>
                </a:solidFill>
                <a:latin typeface="Times New Roman" panose="02020603050405020304" pitchFamily="18" charset="0"/>
                <a:cs typeface="Times New Roman" panose="02020603050405020304" pitchFamily="18" charset="0"/>
              </a:rPr>
              <a:t>c</a:t>
            </a:r>
          </a:p>
        </p:txBody>
      </p:sp>
      <p:sp>
        <p:nvSpPr>
          <p:cNvPr id="19" name="Rounded Rectangle 18"/>
          <p:cNvSpPr/>
          <p:nvPr/>
        </p:nvSpPr>
        <p:spPr>
          <a:xfrm>
            <a:off x="696849" y="4909578"/>
            <a:ext cx="2560320" cy="1250438"/>
          </a:xfrm>
          <a:prstGeom prst="roundRect">
            <a:avLst/>
          </a:prstGeom>
          <a:solidFill>
            <a:schemeClr val="bg1"/>
          </a:solidFill>
          <a:ln w="28575" cmpd="thickThin">
            <a:solidFill>
              <a:srgbClr val="70C60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a:solidFill>
                  <a:srgbClr val="C00000"/>
                </a:solidFill>
                <a:latin typeface="Times New Roman" panose="02020603050405020304" pitchFamily="18" charset="0"/>
                <a:cs typeface="Times New Roman" panose="02020603050405020304" pitchFamily="18" charset="0"/>
              </a:rPr>
              <a:t>46</a:t>
            </a:r>
          </a:p>
        </p:txBody>
      </p:sp>
      <p:sp>
        <p:nvSpPr>
          <p:cNvPr id="20" name="Rounded Rectangle 19"/>
          <p:cNvSpPr/>
          <p:nvPr/>
        </p:nvSpPr>
        <p:spPr>
          <a:xfrm>
            <a:off x="9175696" y="4909578"/>
            <a:ext cx="2560320" cy="1250438"/>
          </a:xfrm>
          <a:prstGeom prst="roundRect">
            <a:avLst/>
          </a:prstGeom>
          <a:solidFill>
            <a:schemeClr val="bg1"/>
          </a:solidFill>
          <a:ln w="28575" cmpd="thickThin">
            <a:solidFill>
              <a:srgbClr val="70C60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a:solidFill>
                  <a:srgbClr val="C00000"/>
                </a:solidFill>
                <a:latin typeface="Times New Roman" panose="02020603050405020304" pitchFamily="18" charset="0"/>
                <a:cs typeface="Times New Roman" panose="02020603050405020304" pitchFamily="18" charset="0"/>
              </a:rPr>
              <a:t>46 + c</a:t>
            </a:r>
          </a:p>
        </p:txBody>
      </p:sp>
      <p:pic>
        <p:nvPicPr>
          <p:cNvPr id="21" name="ahuyen"/>
          <p:cNvPicPr>
            <a:picLocks noChangeAspect="1"/>
          </p:cNvPicPr>
          <p:nvPr/>
        </p:nvPicPr>
        <p:blipFill>
          <a:blip r:embed="rId8"/>
          <a:stretch>
            <a:fillRect/>
          </a:stretch>
        </p:blipFill>
        <p:spPr>
          <a:xfrm>
            <a:off x="278582" y="5240712"/>
            <a:ext cx="759094" cy="1026723"/>
          </a:xfrm>
          <a:prstGeom prst="rect">
            <a:avLst/>
          </a:prstGeom>
        </p:spPr>
      </p:pic>
      <p:pic>
        <p:nvPicPr>
          <p:cNvPr id="22" name="bhuyen"/>
          <p:cNvPicPr>
            <a:picLocks noChangeAspect="1"/>
          </p:cNvPicPr>
          <p:nvPr/>
        </p:nvPicPr>
        <p:blipFill>
          <a:blip r:embed="rId9"/>
          <a:stretch>
            <a:fillRect/>
          </a:stretch>
        </p:blipFill>
        <p:spPr>
          <a:xfrm>
            <a:off x="3171004" y="5573407"/>
            <a:ext cx="793156" cy="997527"/>
          </a:xfrm>
          <a:prstGeom prst="rect">
            <a:avLst/>
          </a:prstGeom>
        </p:spPr>
      </p:pic>
      <p:pic>
        <p:nvPicPr>
          <p:cNvPr id="23" name="chuyen"/>
          <p:cNvPicPr>
            <a:picLocks noChangeAspect="1"/>
          </p:cNvPicPr>
          <p:nvPr/>
        </p:nvPicPr>
        <p:blipFill>
          <a:blip r:embed="rId10"/>
          <a:stretch>
            <a:fillRect/>
          </a:stretch>
        </p:blipFill>
        <p:spPr>
          <a:xfrm>
            <a:off x="6007775" y="5571635"/>
            <a:ext cx="854801" cy="1097521"/>
          </a:xfrm>
          <a:prstGeom prst="rect">
            <a:avLst/>
          </a:prstGeom>
        </p:spPr>
      </p:pic>
      <p:pic>
        <p:nvPicPr>
          <p:cNvPr id="24" name="dhuyen"/>
          <p:cNvPicPr>
            <a:picLocks noChangeAspect="1"/>
          </p:cNvPicPr>
          <p:nvPr/>
        </p:nvPicPr>
        <p:blipFill>
          <a:blip r:embed="rId11"/>
          <a:stretch>
            <a:fillRect/>
          </a:stretch>
        </p:blipFill>
        <p:spPr>
          <a:xfrm>
            <a:off x="8767624" y="5353045"/>
            <a:ext cx="759094" cy="1012126"/>
          </a:xfrm>
          <a:prstGeom prst="rect">
            <a:avLst/>
          </a:prstGeom>
        </p:spPr>
      </p:pic>
      <p:pic>
        <p:nvPicPr>
          <p:cNvPr id="25" name="Picture 24"/>
          <p:cNvPicPr>
            <a:picLocks noChangeAspect="1"/>
          </p:cNvPicPr>
          <p:nvPr/>
        </p:nvPicPr>
        <p:blipFill rotWithShape="1">
          <a:blip r:embed="rId12" cstate="print">
            <a:extLst>
              <a:ext uri="{28A0092B-C50C-407E-A947-70E740481C1C}">
                <a14:useLocalDpi xmlns:a14="http://schemas.microsoft.com/office/drawing/2010/main" val="0"/>
              </a:ext>
            </a:extLst>
          </a:blip>
          <a:srcRect l="-2019" b="926"/>
          <a:stretch/>
        </p:blipFill>
        <p:spPr>
          <a:xfrm flipH="1">
            <a:off x="449993" y="954686"/>
            <a:ext cx="1376302" cy="1462233"/>
          </a:xfrm>
          <a:prstGeom prst="rect">
            <a:avLst/>
          </a:prstGeom>
        </p:spPr>
      </p:pic>
      <p:sp>
        <p:nvSpPr>
          <p:cNvPr id="26" name="Double Wave 25">
            <a:hlinkClick r:id="" action="ppaction://hlinkshowjump?jump=nextslide"/>
          </p:cNvPr>
          <p:cNvSpPr/>
          <p:nvPr/>
        </p:nvSpPr>
        <p:spPr>
          <a:xfrm>
            <a:off x="9899465" y="2817574"/>
            <a:ext cx="1492560" cy="743826"/>
          </a:xfrm>
          <a:prstGeom prst="doubleWav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a:latin typeface="Times New Roman" panose="02020603050405020304" pitchFamily="18" charset="0"/>
                <a:cs typeface="Times New Roman" panose="02020603050405020304" pitchFamily="18" charset="0"/>
              </a:rPr>
              <a:t>Next </a:t>
            </a:r>
          </a:p>
        </p:txBody>
      </p:sp>
      <p:pic>
        <p:nvPicPr>
          <p:cNvPr id="27" name="Picture 26">
            <a:hlinkClick r:id="" action="ppaction://hlinkshowjump?jump=nextslide"/>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1109007" flipH="1">
            <a:off x="5589687" y="4613903"/>
            <a:ext cx="1557288" cy="1510497"/>
          </a:xfrm>
          <a:prstGeom prst="rect">
            <a:avLst/>
          </a:prstGeom>
        </p:spPr>
      </p:pic>
      <p:pic>
        <p:nvPicPr>
          <p:cNvPr id="28" name="huyen"/>
          <p:cNvPicPr>
            <a:picLocks noChangeAspect="1"/>
          </p:cNvPicPr>
          <p:nvPr/>
        </p:nvPicPr>
        <p:blipFill rotWithShape="1">
          <a:blip r:embed="rId14" cstate="print">
            <a:extLst>
              <a:ext uri="{28A0092B-C50C-407E-A947-70E740481C1C}">
                <a14:useLocalDpi xmlns:a14="http://schemas.microsoft.com/office/drawing/2010/main" val="0"/>
              </a:ext>
            </a:extLst>
          </a:blip>
          <a:srcRect l="-7264" t="-42386" r="-6989" b="-36838"/>
          <a:stretch/>
        </p:blipFill>
        <p:spPr>
          <a:xfrm flipH="1">
            <a:off x="6340706" y="74920"/>
            <a:ext cx="2569027" cy="1349829"/>
          </a:xfrm>
          <a:prstGeom prst="ellipse">
            <a:avLst/>
          </a:prstGeom>
        </p:spPr>
      </p:pic>
      <p:pic>
        <p:nvPicPr>
          <p:cNvPr id="2" name="Picture 6" descr="Library of bee on flower vector transparent stock png files ...">
            <a:extLst>
              <a:ext uri="{FF2B5EF4-FFF2-40B4-BE49-F238E27FC236}">
                <a16:creationId xmlns:a16="http://schemas.microsoft.com/office/drawing/2014/main" id="{8E429590-E867-0131-905B-CB8CA306B57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451502" y="1529481"/>
            <a:ext cx="964089" cy="1228008"/>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4E7D008C-6A2F-3CD2-F077-AB4FDF6FEC99}"/>
              </a:ext>
            </a:extLst>
          </p:cNvPr>
          <p:cNvSpPr/>
          <p:nvPr/>
        </p:nvSpPr>
        <p:spPr>
          <a:xfrm>
            <a:off x="10743531" y="74920"/>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10</a:t>
            </a:r>
          </a:p>
        </p:txBody>
      </p:sp>
      <p:sp>
        <p:nvSpPr>
          <p:cNvPr id="4" name="Oval 4">
            <a:extLst>
              <a:ext uri="{FF2B5EF4-FFF2-40B4-BE49-F238E27FC236}">
                <a16:creationId xmlns:a16="http://schemas.microsoft.com/office/drawing/2014/main" id="{15FC27B9-72E4-D7C7-66D4-76B8570C23DD}"/>
              </a:ext>
            </a:extLst>
          </p:cNvPr>
          <p:cNvSpPr/>
          <p:nvPr/>
        </p:nvSpPr>
        <p:spPr>
          <a:xfrm>
            <a:off x="10743531" y="74920"/>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9</a:t>
            </a:r>
          </a:p>
        </p:txBody>
      </p:sp>
      <p:sp>
        <p:nvSpPr>
          <p:cNvPr id="5" name="Oval 4">
            <a:extLst>
              <a:ext uri="{FF2B5EF4-FFF2-40B4-BE49-F238E27FC236}">
                <a16:creationId xmlns:a16="http://schemas.microsoft.com/office/drawing/2014/main" id="{44D20CD8-D91E-283A-8789-5CF45514BF73}"/>
              </a:ext>
            </a:extLst>
          </p:cNvPr>
          <p:cNvSpPr/>
          <p:nvPr/>
        </p:nvSpPr>
        <p:spPr>
          <a:xfrm>
            <a:off x="10743531" y="74920"/>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8</a:t>
            </a:r>
          </a:p>
        </p:txBody>
      </p:sp>
      <p:sp>
        <p:nvSpPr>
          <p:cNvPr id="6" name="Oval 6">
            <a:extLst>
              <a:ext uri="{FF2B5EF4-FFF2-40B4-BE49-F238E27FC236}">
                <a16:creationId xmlns:a16="http://schemas.microsoft.com/office/drawing/2014/main" id="{D11BDF4B-983F-D3C9-A8C0-4EF9AAF57DF7}"/>
              </a:ext>
            </a:extLst>
          </p:cNvPr>
          <p:cNvSpPr/>
          <p:nvPr/>
        </p:nvSpPr>
        <p:spPr>
          <a:xfrm>
            <a:off x="10743531" y="74920"/>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7</a:t>
            </a:r>
          </a:p>
        </p:txBody>
      </p:sp>
      <p:sp>
        <p:nvSpPr>
          <p:cNvPr id="7" name="Oval 7">
            <a:extLst>
              <a:ext uri="{FF2B5EF4-FFF2-40B4-BE49-F238E27FC236}">
                <a16:creationId xmlns:a16="http://schemas.microsoft.com/office/drawing/2014/main" id="{1850F7AE-1F8D-FED1-3550-FE2C2D888B6F}"/>
              </a:ext>
            </a:extLst>
          </p:cNvPr>
          <p:cNvSpPr/>
          <p:nvPr/>
        </p:nvSpPr>
        <p:spPr>
          <a:xfrm>
            <a:off x="10743531" y="74920"/>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6</a:t>
            </a:r>
          </a:p>
        </p:txBody>
      </p:sp>
      <p:sp>
        <p:nvSpPr>
          <p:cNvPr id="8" name="Oval 8">
            <a:extLst>
              <a:ext uri="{FF2B5EF4-FFF2-40B4-BE49-F238E27FC236}">
                <a16:creationId xmlns:a16="http://schemas.microsoft.com/office/drawing/2014/main" id="{3BD66B6C-F9F0-D807-D87E-835AAB0C8785}"/>
              </a:ext>
            </a:extLst>
          </p:cNvPr>
          <p:cNvSpPr/>
          <p:nvPr/>
        </p:nvSpPr>
        <p:spPr>
          <a:xfrm>
            <a:off x="10743531" y="74920"/>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5</a:t>
            </a:r>
          </a:p>
        </p:txBody>
      </p:sp>
      <p:sp>
        <p:nvSpPr>
          <p:cNvPr id="9" name="Oval 9">
            <a:extLst>
              <a:ext uri="{FF2B5EF4-FFF2-40B4-BE49-F238E27FC236}">
                <a16:creationId xmlns:a16="http://schemas.microsoft.com/office/drawing/2014/main" id="{34125800-7F58-24E9-F13F-825FFAF43182}"/>
              </a:ext>
            </a:extLst>
          </p:cNvPr>
          <p:cNvSpPr/>
          <p:nvPr/>
        </p:nvSpPr>
        <p:spPr>
          <a:xfrm>
            <a:off x="10743531" y="74920"/>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4</a:t>
            </a:r>
          </a:p>
        </p:txBody>
      </p:sp>
      <p:sp>
        <p:nvSpPr>
          <p:cNvPr id="10" name="Oval 10">
            <a:extLst>
              <a:ext uri="{FF2B5EF4-FFF2-40B4-BE49-F238E27FC236}">
                <a16:creationId xmlns:a16="http://schemas.microsoft.com/office/drawing/2014/main" id="{E681A832-7268-20E3-3D4E-E5DB3AA6AF83}"/>
              </a:ext>
            </a:extLst>
          </p:cNvPr>
          <p:cNvSpPr/>
          <p:nvPr/>
        </p:nvSpPr>
        <p:spPr>
          <a:xfrm>
            <a:off x="10743531" y="74920"/>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3</a:t>
            </a:r>
          </a:p>
        </p:txBody>
      </p:sp>
      <p:sp>
        <p:nvSpPr>
          <p:cNvPr id="11" name="Oval 11">
            <a:extLst>
              <a:ext uri="{FF2B5EF4-FFF2-40B4-BE49-F238E27FC236}">
                <a16:creationId xmlns:a16="http://schemas.microsoft.com/office/drawing/2014/main" id="{1B7C8B04-93AE-586F-03F4-0BAABF0E6509}"/>
              </a:ext>
            </a:extLst>
          </p:cNvPr>
          <p:cNvSpPr/>
          <p:nvPr/>
        </p:nvSpPr>
        <p:spPr>
          <a:xfrm>
            <a:off x="10743531" y="74920"/>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2</a:t>
            </a:r>
          </a:p>
        </p:txBody>
      </p:sp>
      <p:sp>
        <p:nvSpPr>
          <p:cNvPr id="12" name="Oval 12">
            <a:extLst>
              <a:ext uri="{FF2B5EF4-FFF2-40B4-BE49-F238E27FC236}">
                <a16:creationId xmlns:a16="http://schemas.microsoft.com/office/drawing/2014/main" id="{2FFF27F7-2926-BC52-8D01-0FC035ACCCB0}"/>
              </a:ext>
            </a:extLst>
          </p:cNvPr>
          <p:cNvSpPr/>
          <p:nvPr/>
        </p:nvSpPr>
        <p:spPr>
          <a:xfrm>
            <a:off x="10743531" y="74920"/>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1</a:t>
            </a:r>
          </a:p>
        </p:txBody>
      </p:sp>
      <p:sp>
        <p:nvSpPr>
          <p:cNvPr id="13" name="Oval 12">
            <a:extLst>
              <a:ext uri="{FF2B5EF4-FFF2-40B4-BE49-F238E27FC236}">
                <a16:creationId xmlns:a16="http://schemas.microsoft.com/office/drawing/2014/main" id="{17FFA556-ABB8-8B28-C2A4-126A4B78F9DF}"/>
              </a:ext>
            </a:extLst>
          </p:cNvPr>
          <p:cNvSpPr/>
          <p:nvPr/>
        </p:nvSpPr>
        <p:spPr>
          <a:xfrm>
            <a:off x="10743531" y="74920"/>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a:solidFill>
                  <a:srgbClr val="FF0000"/>
                </a:solidFill>
              </a:rPr>
              <a:t>Hết giờ</a:t>
            </a:r>
          </a:p>
        </p:txBody>
      </p:sp>
    </p:spTree>
    <p:extLst>
      <p:ext uri="{BB962C8B-B14F-4D97-AF65-F5344CB8AC3E}">
        <p14:creationId xmlns:p14="http://schemas.microsoft.com/office/powerpoint/2010/main" val="24825966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repeatCount="indefinite" fill="hold" grpId="0" nodeType="clickEffect">
                                  <p:stCondLst>
                                    <p:cond delay="500"/>
                                  </p:stCondLst>
                                  <p:endCondLst>
                                    <p:cond evt="onNext" delay="0">
                                      <p:tgtEl>
                                        <p:sldTgt/>
                                      </p:tgtEl>
                                    </p:cond>
                                  </p:end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subTnLst>
                                    <p:audio>
                                      <p:cMediaNode vol="52000">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8" fill="hold">
                            <p:stCondLst>
                              <p:cond delay="1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subTnLst>
                                    <p:audio>
                                      <p:cMediaNode>
                                        <p:cTn display="0" masterRel="sameClick">
                                          <p:stCondLst>
                                            <p:cond evt="begin" delay="0">
                                              <p:tn val="9"/>
                                            </p:cond>
                                          </p:stCondLst>
                                          <p:endCondLst>
                                            <p:cond evt="onStopAudio" delay="0">
                                              <p:tgtEl>
                                                <p:sldTgt/>
                                              </p:tgtEl>
                                            </p:cond>
                                          </p:endCondLst>
                                        </p:cTn>
                                        <p:tgtEl>
                                          <p:sndTgt r:embed="rId3" name="click.wav"/>
                                        </p:tgtEl>
                                      </p:cMediaNode>
                                    </p:audio>
                                  </p:sub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par>
                          <p:cTn id="16" fill="hold">
                            <p:stCondLst>
                              <p:cond delay="35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par>
                          <p:cTn id="20" fill="hold">
                            <p:stCondLst>
                              <p:cond delay="4500"/>
                            </p:stCondLst>
                            <p:childTnLst>
                              <p:par>
                                <p:cTn id="21" presetID="2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1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3" name="click.wav"/>
                                        </p:tgtEl>
                                      </p:cMediaNode>
                                    </p:audio>
                                  </p:subTnLst>
                                </p:cTn>
                              </p:par>
                            </p:childTnLst>
                          </p:cTn>
                        </p:par>
                        <p:par>
                          <p:cTn id="24" fill="hold">
                            <p:stCondLst>
                              <p:cond delay="55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1000"/>
                                        <p:tgtEl>
                                          <p:spTgt spid="8"/>
                                        </p:tgtEl>
                                      </p:cBhvr>
                                    </p:animEffec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par>
                          <p:cTn id="28" fill="hold">
                            <p:stCondLst>
                              <p:cond delay="650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1000"/>
                                        <p:tgtEl>
                                          <p:spTgt spid="9"/>
                                        </p:tgtEl>
                                      </p:cBhvr>
                                    </p:animEffect>
                                  </p:childTnLst>
                                  <p:subTnLst>
                                    <p:audio>
                                      <p:cMediaNode>
                                        <p:cTn display="0" masterRel="sameClick">
                                          <p:stCondLst>
                                            <p:cond evt="begin" delay="0">
                                              <p:tn val="29"/>
                                            </p:cond>
                                          </p:stCondLst>
                                          <p:endCondLst>
                                            <p:cond evt="onStopAudio" delay="0">
                                              <p:tgtEl>
                                                <p:sldTgt/>
                                              </p:tgtEl>
                                            </p:cond>
                                          </p:endCondLst>
                                        </p:cTn>
                                        <p:tgtEl>
                                          <p:sndTgt r:embed="rId3" name="click.wav"/>
                                        </p:tgtEl>
                                      </p:cMediaNode>
                                    </p:audio>
                                  </p:subTnLst>
                                </p:cTn>
                              </p:par>
                            </p:childTnLst>
                          </p:cTn>
                        </p:par>
                        <p:par>
                          <p:cTn id="32" fill="hold">
                            <p:stCondLst>
                              <p:cond delay="7500"/>
                            </p:stCondLst>
                            <p:childTnLst>
                              <p:par>
                                <p:cTn id="33" presetID="22" presetClass="entr" presetSubtype="4"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1000"/>
                                        <p:tgtEl>
                                          <p:spTgt spid="10"/>
                                        </p:tgtEl>
                                      </p:cBhvr>
                                    </p:animEffec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childTnLst>
                          </p:cTn>
                        </p:par>
                        <p:par>
                          <p:cTn id="36" fill="hold">
                            <p:stCondLst>
                              <p:cond delay="8500"/>
                            </p:stCondLst>
                            <p:childTnLst>
                              <p:par>
                                <p:cTn id="37" presetID="2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1000"/>
                                        <p:tgtEl>
                                          <p:spTgt spid="11"/>
                                        </p:tgtEl>
                                      </p:cBhvr>
                                    </p:animEffec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childTnLst>
                          </p:cTn>
                        </p:par>
                        <p:par>
                          <p:cTn id="40" fill="hold">
                            <p:stCondLst>
                              <p:cond delay="9500"/>
                            </p:stCondLst>
                            <p:childTnLst>
                              <p:par>
                                <p:cTn id="41" presetID="22" presetClass="entr" presetSubtype="4"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1000"/>
                                        <p:tgtEl>
                                          <p:spTgt spid="12"/>
                                        </p:tgtEl>
                                      </p:cBhvr>
                                    </p:animEffec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childTnLst>
                          </p:cTn>
                        </p:par>
                        <p:par>
                          <p:cTn id="44" fill="hold">
                            <p:stCondLst>
                              <p:cond delay="10500"/>
                            </p:stCondLst>
                            <p:childTnLst>
                              <p:par>
                                <p:cTn id="45" presetID="22" presetClass="entr" presetSubtype="4"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1000"/>
                                        <p:tgtEl>
                                          <p:spTgt spid="13"/>
                                        </p:tgtEl>
                                      </p:cBhvr>
                                    </p:animEffect>
                                  </p:childTnLst>
                                  <p:subTnLst>
                                    <p:audio>
                                      <p:cMediaNode>
                                        <p:cTn display="0" masterRel="sameClick">
                                          <p:stCondLst>
                                            <p:cond evt="begin" delay="0">
                                              <p:tn val="45"/>
                                            </p:cond>
                                          </p:stCondLst>
                                          <p:endCondLst>
                                            <p:cond evt="onStopAudio" delay="0">
                                              <p:tgtEl>
                                                <p:sldTgt/>
                                              </p:tgtEl>
                                            </p:cond>
                                          </p:endCondLst>
                                        </p:cTn>
                                        <p:tgtEl>
                                          <p:sndTgt r:embed="rId4"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23"/>
                    </p:tgtEl>
                  </p:cond>
                </p:stCondLst>
                <p:endSync evt="end" delay="0">
                  <p:rtn val="all"/>
                </p:endSync>
                <p:childTnLst>
                  <p:par>
                    <p:cTn id="49" fill="hold">
                      <p:stCondLst>
                        <p:cond delay="0"/>
                      </p:stCondLst>
                      <p:childTnLst>
                        <p:par>
                          <p:cTn id="50" fill="hold">
                            <p:stCondLst>
                              <p:cond delay="0"/>
                            </p:stCondLst>
                            <p:childTnLst>
                              <p:par>
                                <p:cTn id="51" presetID="42" presetClass="path" presetSubtype="0" accel="50000" decel="50000" fill="hold" nodeType="clickEffect">
                                  <p:stCondLst>
                                    <p:cond delay="0"/>
                                  </p:stCondLst>
                                  <p:childTnLst>
                                    <p:animMotion origin="layout" path="M 8.33333E-7 -1.85185E-6 L 0.42435 0.50671 " pathEditMode="relative" rAng="0" ptsTypes="AA">
                                      <p:cBhvr>
                                        <p:cTn id="52" dur="750" fill="hold"/>
                                        <p:tgtEl>
                                          <p:spTgt spid="25"/>
                                        </p:tgtEl>
                                        <p:attrNameLst>
                                          <p:attrName>ppt_x</p:attrName>
                                          <p:attrName>ppt_y</p:attrName>
                                        </p:attrNameLst>
                                      </p:cBhvr>
                                      <p:rCtr x="21211" y="25324"/>
                                    </p:animMotion>
                                  </p:childTnLst>
                                </p:cTn>
                              </p:par>
                            </p:childTnLst>
                          </p:cTn>
                        </p:par>
                        <p:par>
                          <p:cTn id="53" fill="hold">
                            <p:stCondLst>
                              <p:cond delay="750"/>
                            </p:stCondLst>
                            <p:childTnLst>
                              <p:par>
                                <p:cTn id="54" presetID="1" presetClass="exit" presetSubtype="0" fill="hold" nodeType="afterEffect">
                                  <p:stCondLst>
                                    <p:cond delay="0"/>
                                  </p:stCondLst>
                                  <p:childTnLst>
                                    <p:set>
                                      <p:cBhvr>
                                        <p:cTn id="55" dur="1" fill="hold">
                                          <p:stCondLst>
                                            <p:cond delay="0"/>
                                          </p:stCondLst>
                                        </p:cTn>
                                        <p:tgtEl>
                                          <p:spTgt spid="25"/>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chimes.wav"/>
                                        </p:tgtEl>
                                      </p:cMediaNode>
                                    </p:audio>
                                  </p:subTnLst>
                                </p:cTn>
                              </p:par>
                            </p:childTnLst>
                          </p:cTn>
                        </p:par>
                        <p:par>
                          <p:cTn id="58" fill="hold">
                            <p:stCondLst>
                              <p:cond delay="750"/>
                            </p:stCondLst>
                            <p:childTnLst>
                              <p:par>
                                <p:cTn id="59" presetID="42" presetClass="path" presetSubtype="0" accel="50000" decel="50000" fill="hold" nodeType="afterEffect">
                                  <p:stCondLst>
                                    <p:cond delay="500"/>
                                  </p:stCondLst>
                                  <p:childTnLst>
                                    <p:animMotion origin="layout" path="M 4.375E-6 -3.7037E-7 L 0.41211 -0.41111 " pathEditMode="relative" rAng="0" ptsTypes="AA">
                                      <p:cBhvr>
                                        <p:cTn id="60" dur="1000" fill="hold"/>
                                        <p:tgtEl>
                                          <p:spTgt spid="27"/>
                                        </p:tgtEl>
                                        <p:attrNameLst>
                                          <p:attrName>ppt_x</p:attrName>
                                          <p:attrName>ppt_y</p:attrName>
                                        </p:attrNameLst>
                                      </p:cBhvr>
                                      <p:rCtr x="20599" y="-20556"/>
                                    </p:animMotion>
                                  </p:childTnLst>
                                </p:cTn>
                              </p:par>
                            </p:childTnLst>
                          </p:cTn>
                        </p:par>
                        <p:par>
                          <p:cTn id="61" fill="hold">
                            <p:stCondLst>
                              <p:cond delay="2250"/>
                            </p:stCondLst>
                            <p:childTnLst>
                              <p:par>
                                <p:cTn id="62" presetID="1"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23"/>
                  </p:tgtEl>
                </p:cond>
              </p:nextCondLst>
            </p:seq>
            <p:seq concurrent="1" nextAc="seek">
              <p:cTn id="64" restart="whenNotActive" fill="hold" evtFilter="cancelBubble" nodeType="interactiveSeq">
                <p:stCondLst>
                  <p:cond evt="onClick" delay="0">
                    <p:tgtEl>
                      <p:spTgt spid="24"/>
                    </p:tgtEl>
                  </p:cond>
                </p:stCondLst>
                <p:endSync evt="end" delay="0">
                  <p:rtn val="all"/>
                </p:endSync>
                <p:childTnLst>
                  <p:par>
                    <p:cTn id="65" fill="hold">
                      <p:stCondLst>
                        <p:cond delay="0"/>
                      </p:stCondLst>
                      <p:childTnLst>
                        <p:par>
                          <p:cTn id="66" fill="hold">
                            <p:stCondLst>
                              <p:cond delay="0"/>
                            </p:stCondLst>
                            <p:childTnLst>
                              <p:par>
                                <p:cTn id="67" presetID="42" presetClass="path" presetSubtype="0" accel="50000" decel="50000" autoRev="1" fill="hold" nodeType="clickEffect">
                                  <p:stCondLst>
                                    <p:cond delay="0"/>
                                  </p:stCondLst>
                                  <p:childTnLst>
                                    <p:animMotion origin="layout" path="M 8.33333E-7 -1.85185E-6 L 0.67096 0.47315 " pathEditMode="relative" rAng="0" ptsTypes="AA">
                                      <p:cBhvr>
                                        <p:cTn id="68" dur="750" fill="hold"/>
                                        <p:tgtEl>
                                          <p:spTgt spid="25"/>
                                        </p:tgtEl>
                                        <p:attrNameLst>
                                          <p:attrName>ppt_x</p:attrName>
                                          <p:attrName>ppt_y</p:attrName>
                                        </p:attrNameLst>
                                      </p:cBhvr>
                                      <p:rCtr x="33542" y="23657"/>
                                    </p:animMotion>
                                  </p:childTnLst>
                                  <p:subTnLst>
                                    <p:audio>
                                      <p:cMediaNode>
                                        <p:cTn display="0" masterRel="sameClick">
                                          <p:stCondLst>
                                            <p:cond evt="begin" delay="0">
                                              <p:tn val="67"/>
                                            </p:cond>
                                          </p:stCondLst>
                                          <p:endCondLst>
                                            <p:cond evt="onStopAudio" delay="0">
                                              <p:tgtEl>
                                                <p:sldTgt/>
                                              </p:tgtEl>
                                            </p:cond>
                                          </p:endCondLst>
                                        </p:cTn>
                                        <p:tgtEl>
                                          <p:sndTgt r:embed="rId7" name="sai-3.wav"/>
                                        </p:tgtEl>
                                      </p:cMediaNode>
                                    </p:audio>
                                  </p:subTnLst>
                                </p:cTn>
                              </p:par>
                            </p:childTnLst>
                          </p:cTn>
                        </p:par>
                      </p:childTnLst>
                    </p:cTn>
                  </p:par>
                </p:childTnLst>
              </p:cTn>
              <p:nextCondLst>
                <p:cond evt="onClick" delay="0">
                  <p:tgtEl>
                    <p:spTgt spid="24"/>
                  </p:tgtEl>
                </p:cond>
              </p:nextCondLst>
            </p:seq>
            <p:seq concurrent="1" nextAc="seek">
              <p:cTn id="69" restart="whenNotActive" fill="hold" evtFilter="cancelBubble" nodeType="interactiveSeq">
                <p:stCondLst>
                  <p:cond evt="onClick" delay="0">
                    <p:tgtEl>
                      <p:spTgt spid="21"/>
                    </p:tgtEl>
                  </p:cond>
                </p:stCondLst>
                <p:endSync evt="end" delay="0">
                  <p:rtn val="all"/>
                </p:endSync>
                <p:childTnLst>
                  <p:par>
                    <p:cTn id="70" fill="hold">
                      <p:stCondLst>
                        <p:cond delay="0"/>
                      </p:stCondLst>
                      <p:childTnLst>
                        <p:par>
                          <p:cTn id="71" fill="hold">
                            <p:stCondLst>
                              <p:cond delay="0"/>
                            </p:stCondLst>
                            <p:childTnLst>
                              <p:par>
                                <p:cTn id="72" presetID="42" presetClass="path" presetSubtype="0" accel="50000" decel="50000" autoRev="1" fill="hold" nodeType="clickEffect">
                                  <p:stCondLst>
                                    <p:cond delay="0"/>
                                  </p:stCondLst>
                                  <p:childTnLst>
                                    <p:animMotion origin="layout" path="M 8.33333E-7 -1.85185E-6 L -0.03607 0.47546 " pathEditMode="relative" rAng="0" ptsTypes="AA">
                                      <p:cBhvr>
                                        <p:cTn id="73" dur="750" fill="hold"/>
                                        <p:tgtEl>
                                          <p:spTgt spid="25"/>
                                        </p:tgtEl>
                                        <p:attrNameLst>
                                          <p:attrName>ppt_x</p:attrName>
                                          <p:attrName>ppt_y</p:attrName>
                                        </p:attrNameLst>
                                      </p:cBhvr>
                                      <p:rCtr x="-1810" y="23773"/>
                                    </p:animMotion>
                                  </p:childTnLst>
                                  <p:subTnLst>
                                    <p:audio>
                                      <p:cMediaNode>
                                        <p:cTn display="0" masterRel="sameClick">
                                          <p:stCondLst>
                                            <p:cond evt="begin" delay="0">
                                              <p:tn val="72"/>
                                            </p:cond>
                                          </p:stCondLst>
                                          <p:endCondLst>
                                            <p:cond evt="onStopAudio" delay="0">
                                              <p:tgtEl>
                                                <p:sldTgt/>
                                              </p:tgtEl>
                                            </p:cond>
                                          </p:endCondLst>
                                        </p:cTn>
                                        <p:tgtEl>
                                          <p:sndTgt r:embed="rId7" name="sai-3.wav"/>
                                        </p:tgtEl>
                                      </p:cMediaNode>
                                    </p:audio>
                                  </p:sub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2"/>
                    </p:tgtEl>
                  </p:cond>
                </p:stCondLst>
                <p:endSync evt="end" delay="0">
                  <p:rtn val="all"/>
                </p:endSync>
                <p:childTnLst>
                  <p:par>
                    <p:cTn id="75" fill="hold">
                      <p:stCondLst>
                        <p:cond delay="0"/>
                      </p:stCondLst>
                      <p:childTnLst>
                        <p:par>
                          <p:cTn id="76" fill="hold">
                            <p:stCondLst>
                              <p:cond delay="0"/>
                            </p:stCondLst>
                            <p:childTnLst>
                              <p:par>
                                <p:cTn id="77" presetID="42" presetClass="path" presetSubtype="0" accel="50000" decel="50000" autoRev="1" fill="hold" nodeType="clickEffect">
                                  <p:stCondLst>
                                    <p:cond delay="0"/>
                                  </p:stCondLst>
                                  <p:childTnLst>
                                    <p:animMotion origin="layout" path="M 8.33333E-7 -1.85185E-6 L 0.20286 0.49468 " pathEditMode="relative" rAng="0" ptsTypes="AA">
                                      <p:cBhvr>
                                        <p:cTn id="78" dur="750" fill="hold"/>
                                        <p:tgtEl>
                                          <p:spTgt spid="25"/>
                                        </p:tgtEl>
                                        <p:attrNameLst>
                                          <p:attrName>ppt_x</p:attrName>
                                          <p:attrName>ppt_y</p:attrName>
                                        </p:attrNameLst>
                                      </p:cBhvr>
                                      <p:rCtr x="10143" y="24722"/>
                                    </p:animMotion>
                                  </p:childTnLst>
                                  <p:subTnLst>
                                    <p:audio>
                                      <p:cMediaNode>
                                        <p:cTn display="0" masterRel="sameClick">
                                          <p:stCondLst>
                                            <p:cond evt="begin" delay="0">
                                              <p:tn val="77"/>
                                            </p:cond>
                                          </p:stCondLst>
                                          <p:endCondLst>
                                            <p:cond evt="onStopAudio" delay="0">
                                              <p:tgtEl>
                                                <p:sldTgt/>
                                              </p:tgtEl>
                                            </p:cond>
                                          </p:endCondLst>
                                        </p:cTn>
                                        <p:tgtEl>
                                          <p:sndTgt r:embed="rId7" name="sai-3.wav"/>
                                        </p:tgtEl>
                                      </p:cMediaNode>
                                    </p:audio>
                                  </p:subTnLst>
                                </p:cTn>
                              </p:par>
                            </p:childTnLst>
                          </p:cTn>
                        </p:par>
                      </p:childTnLst>
                    </p:cTn>
                  </p:par>
                </p:childTnLst>
              </p:cTn>
              <p:nextCondLst>
                <p:cond evt="onClick" delay="0">
                  <p:tgtEl>
                    <p:spTgt spid="22"/>
                  </p:tgtEl>
                </p:cond>
              </p:nextCondLst>
            </p:seq>
          </p:childTnLst>
        </p:cTn>
      </p:par>
    </p:tnLst>
    <p:bldLst>
      <p:bldP spid="26"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6349413" y="4874128"/>
            <a:ext cx="2560320" cy="1250438"/>
          </a:xfrm>
          <a:prstGeom prst="roundRect">
            <a:avLst/>
          </a:prstGeom>
          <a:solidFill>
            <a:schemeClr val="bg1"/>
          </a:solidFill>
          <a:ln w="28575" cmpd="thickThin">
            <a:solidFill>
              <a:srgbClr val="70C60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a:solidFill>
                  <a:srgbClr val="C00000"/>
                </a:solidFill>
                <a:latin typeface="Times New Roman" panose="02020603050405020304" pitchFamily="18" charset="0"/>
                <a:cs typeface="Times New Roman" panose="02020603050405020304" pitchFamily="18" charset="0"/>
              </a:rPr>
              <a:t>140</a:t>
            </a:r>
          </a:p>
        </p:txBody>
      </p:sp>
      <p:sp>
        <p:nvSpPr>
          <p:cNvPr id="17" name="Rounded Rectangle 16"/>
          <p:cNvSpPr/>
          <p:nvPr/>
        </p:nvSpPr>
        <p:spPr>
          <a:xfrm>
            <a:off x="3523131" y="4945029"/>
            <a:ext cx="2560320" cy="1250438"/>
          </a:xfrm>
          <a:prstGeom prst="roundRect">
            <a:avLst/>
          </a:prstGeom>
          <a:solidFill>
            <a:schemeClr val="bg1"/>
          </a:solidFill>
          <a:ln w="28575" cmpd="thickThin">
            <a:solidFill>
              <a:srgbClr val="70C60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a:solidFill>
                  <a:srgbClr val="C00000"/>
                </a:solidFill>
                <a:latin typeface="Times New Roman" panose="02020603050405020304" pitchFamily="18" charset="0"/>
                <a:cs typeface="Times New Roman" panose="02020603050405020304" pitchFamily="18" charset="0"/>
              </a:rPr>
              <a:t>110</a:t>
            </a:r>
          </a:p>
        </p:txBody>
      </p:sp>
      <p:sp>
        <p:nvSpPr>
          <p:cNvPr id="18" name="Rounded Rectangle 17"/>
          <p:cNvSpPr/>
          <p:nvPr/>
        </p:nvSpPr>
        <p:spPr>
          <a:xfrm>
            <a:off x="696849" y="4928826"/>
            <a:ext cx="2560320" cy="1250438"/>
          </a:xfrm>
          <a:prstGeom prst="roundRect">
            <a:avLst/>
          </a:prstGeom>
          <a:solidFill>
            <a:schemeClr val="bg1"/>
          </a:solidFill>
          <a:ln w="28575" cmpd="thickThin">
            <a:solidFill>
              <a:srgbClr val="70C60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a:solidFill>
                  <a:srgbClr val="C00000"/>
                </a:solidFill>
                <a:latin typeface="Times New Roman" panose="02020603050405020304" pitchFamily="18" charset="0"/>
                <a:cs typeface="Times New Roman" panose="02020603050405020304" pitchFamily="18" charset="0"/>
              </a:rPr>
              <a:t>130</a:t>
            </a:r>
          </a:p>
        </p:txBody>
      </p:sp>
      <p:sp>
        <p:nvSpPr>
          <p:cNvPr id="19" name="Rounded Rectangle 18"/>
          <p:cNvSpPr/>
          <p:nvPr/>
        </p:nvSpPr>
        <p:spPr>
          <a:xfrm>
            <a:off x="9175696" y="4884148"/>
            <a:ext cx="2560320" cy="1250438"/>
          </a:xfrm>
          <a:prstGeom prst="roundRect">
            <a:avLst/>
          </a:prstGeom>
          <a:solidFill>
            <a:schemeClr val="bg1"/>
          </a:solidFill>
          <a:ln w="28575" cmpd="thickThin">
            <a:solidFill>
              <a:srgbClr val="70C60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a:solidFill>
                  <a:srgbClr val="C00000"/>
                </a:solidFill>
                <a:latin typeface="Times New Roman" panose="02020603050405020304" pitchFamily="18" charset="0"/>
                <a:cs typeface="Times New Roman" panose="02020603050405020304" pitchFamily="18" charset="0"/>
              </a:rPr>
              <a:t>150</a:t>
            </a:r>
          </a:p>
        </p:txBody>
      </p:sp>
      <p:pic>
        <p:nvPicPr>
          <p:cNvPr id="20" name="ahuyen"/>
          <p:cNvPicPr>
            <a:picLocks noChangeAspect="1"/>
          </p:cNvPicPr>
          <p:nvPr/>
        </p:nvPicPr>
        <p:blipFill>
          <a:blip r:embed="rId8"/>
          <a:stretch>
            <a:fillRect/>
          </a:stretch>
        </p:blipFill>
        <p:spPr>
          <a:xfrm>
            <a:off x="316679" y="5409815"/>
            <a:ext cx="759094" cy="1026723"/>
          </a:xfrm>
          <a:prstGeom prst="rect">
            <a:avLst/>
          </a:prstGeom>
        </p:spPr>
      </p:pic>
      <p:pic>
        <p:nvPicPr>
          <p:cNvPr id="21" name="bhuyen"/>
          <p:cNvPicPr>
            <a:picLocks noChangeAspect="1"/>
          </p:cNvPicPr>
          <p:nvPr/>
        </p:nvPicPr>
        <p:blipFill>
          <a:blip r:embed="rId9"/>
          <a:stretch>
            <a:fillRect/>
          </a:stretch>
        </p:blipFill>
        <p:spPr>
          <a:xfrm>
            <a:off x="3170552" y="5570248"/>
            <a:ext cx="793156" cy="997527"/>
          </a:xfrm>
          <a:prstGeom prst="rect">
            <a:avLst/>
          </a:prstGeom>
        </p:spPr>
      </p:pic>
      <p:pic>
        <p:nvPicPr>
          <p:cNvPr id="22" name="chuyen"/>
          <p:cNvPicPr>
            <a:picLocks noChangeAspect="1"/>
          </p:cNvPicPr>
          <p:nvPr/>
        </p:nvPicPr>
        <p:blipFill>
          <a:blip r:embed="rId10"/>
          <a:stretch>
            <a:fillRect/>
          </a:stretch>
        </p:blipFill>
        <p:spPr>
          <a:xfrm>
            <a:off x="6015346" y="5662508"/>
            <a:ext cx="788291" cy="1012126"/>
          </a:xfrm>
          <a:prstGeom prst="rect">
            <a:avLst/>
          </a:prstGeom>
        </p:spPr>
      </p:pic>
      <p:pic>
        <p:nvPicPr>
          <p:cNvPr id="23" name="dhuyen"/>
          <p:cNvPicPr>
            <a:picLocks noChangeAspect="1"/>
          </p:cNvPicPr>
          <p:nvPr/>
        </p:nvPicPr>
        <p:blipFill>
          <a:blip r:embed="rId11"/>
          <a:stretch>
            <a:fillRect/>
          </a:stretch>
        </p:blipFill>
        <p:spPr>
          <a:xfrm>
            <a:off x="8796149" y="5393668"/>
            <a:ext cx="759094" cy="1012126"/>
          </a:xfrm>
          <a:prstGeom prst="rect">
            <a:avLst/>
          </a:prstGeom>
        </p:spPr>
      </p:pic>
      <p:pic>
        <p:nvPicPr>
          <p:cNvPr id="24" name="Picture 23"/>
          <p:cNvPicPr>
            <a:picLocks noChangeAspect="1"/>
          </p:cNvPicPr>
          <p:nvPr/>
        </p:nvPicPr>
        <p:blipFill rotWithShape="1">
          <a:blip r:embed="rId12" cstate="print">
            <a:extLst>
              <a:ext uri="{28A0092B-C50C-407E-A947-70E740481C1C}">
                <a14:useLocalDpi xmlns:a14="http://schemas.microsoft.com/office/drawing/2010/main" val="0"/>
              </a:ext>
            </a:extLst>
          </a:blip>
          <a:srcRect l="-2019" b="926"/>
          <a:stretch/>
        </p:blipFill>
        <p:spPr>
          <a:xfrm flipH="1">
            <a:off x="449993" y="954686"/>
            <a:ext cx="1376302" cy="1462233"/>
          </a:xfrm>
          <a:prstGeom prst="rect">
            <a:avLst/>
          </a:prstGeom>
        </p:spPr>
      </p:pic>
      <p:pic>
        <p:nvPicPr>
          <p:cNvPr id="25" name="huyen"/>
          <p:cNvPicPr>
            <a:picLocks noChangeAspect="1"/>
          </p:cNvPicPr>
          <p:nvPr/>
        </p:nvPicPr>
        <p:blipFill rotWithShape="1">
          <a:blip r:embed="rId13" cstate="print">
            <a:extLst>
              <a:ext uri="{28A0092B-C50C-407E-A947-70E740481C1C}">
                <a14:useLocalDpi xmlns:a14="http://schemas.microsoft.com/office/drawing/2010/main" val="0"/>
              </a:ext>
            </a:extLst>
          </a:blip>
          <a:srcRect l="-7264" t="-42386" r="-6989" b="-36838"/>
          <a:stretch/>
        </p:blipFill>
        <p:spPr>
          <a:xfrm flipH="1">
            <a:off x="3737619" y="-135392"/>
            <a:ext cx="2569027" cy="1349829"/>
          </a:xfrm>
          <a:prstGeom prst="ellipse">
            <a:avLst/>
          </a:prstGeom>
        </p:spPr>
      </p:pic>
      <p:sp>
        <p:nvSpPr>
          <p:cNvPr id="26" name="Double Wave 25">
            <a:hlinkClick r:id="" action="ppaction://hlinkshowjump?jump=nextslide"/>
          </p:cNvPr>
          <p:cNvSpPr/>
          <p:nvPr/>
        </p:nvSpPr>
        <p:spPr>
          <a:xfrm>
            <a:off x="9899465" y="2817574"/>
            <a:ext cx="1492560" cy="743826"/>
          </a:xfrm>
          <a:prstGeom prst="doubleWav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a:latin typeface="Times New Roman" panose="02020603050405020304" pitchFamily="18" charset="0"/>
                <a:cs typeface="Times New Roman" panose="02020603050405020304" pitchFamily="18" charset="0"/>
              </a:rPr>
              <a:t>Next </a:t>
            </a:r>
          </a:p>
        </p:txBody>
      </p:sp>
      <p:pic>
        <p:nvPicPr>
          <p:cNvPr id="27" name="Picture 26">
            <a:hlinkClick r:id="" action="ppaction://hlinkshowjump?jump=nextslide"/>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1109007" flipH="1">
            <a:off x="8794641" y="4565625"/>
            <a:ext cx="1557288" cy="1510497"/>
          </a:xfrm>
          <a:prstGeom prst="rect">
            <a:avLst/>
          </a:prstGeom>
        </p:spPr>
      </p:pic>
      <p:sp>
        <p:nvSpPr>
          <p:cNvPr id="28" name="Rectangle 27"/>
          <p:cNvSpPr/>
          <p:nvPr/>
        </p:nvSpPr>
        <p:spPr>
          <a:xfrm>
            <a:off x="2876299" y="3349093"/>
            <a:ext cx="5776906" cy="538163"/>
          </a:xfrm>
          <a:prstGeom prst="rect">
            <a:avLst/>
          </a:prstGeom>
          <a:solidFill>
            <a:schemeClr val="bg1">
              <a:alpha val="0"/>
            </a:schemeClr>
          </a:solidFill>
          <a:ln>
            <a:noFill/>
          </a:ln>
        </p:spPr>
        <p:style>
          <a:lnRef idx="2">
            <a:schemeClr val="accent2"/>
          </a:lnRef>
          <a:fillRef idx="1">
            <a:schemeClr val="lt1"/>
          </a:fillRef>
          <a:effectRef idx="0">
            <a:schemeClr val="accent2"/>
          </a:effectRef>
          <a:fontRef idx="minor">
            <a:schemeClr val="dk1"/>
          </a:fontRef>
        </p:style>
        <p:txBody>
          <a:bodyPr rtlCol="0" anchor="t"/>
          <a:lstStyle/>
          <a:p>
            <a:pPr algn="ctr"/>
            <a:r>
              <a:rPr lang="en-US" sz="4400" b="1" dirty="0" err="1">
                <a:solidFill>
                  <a:srgbClr val="002060"/>
                </a:solidFill>
                <a:latin typeface="Times New Roman" panose="02020603050405020304" pitchFamily="18" charset="0"/>
                <a:cs typeface="Times New Roman" panose="02020603050405020304" pitchFamily="18" charset="0"/>
              </a:rPr>
              <a:t>Câu</a:t>
            </a:r>
            <a:r>
              <a:rPr lang="en-US" sz="4400" b="1" dirty="0">
                <a:solidFill>
                  <a:srgbClr val="002060"/>
                </a:solidFill>
                <a:latin typeface="Times New Roman" panose="02020603050405020304" pitchFamily="18" charset="0"/>
                <a:cs typeface="Times New Roman" panose="02020603050405020304" pitchFamily="18" charset="0"/>
              </a:rPr>
              <a:t> 3: 30 + 50 + 70 = ?</a:t>
            </a:r>
          </a:p>
        </p:txBody>
      </p:sp>
      <p:pic>
        <p:nvPicPr>
          <p:cNvPr id="2" name="Picture 6" descr="Library of bee on flower vector transparent stock png files ...">
            <a:extLst>
              <a:ext uri="{FF2B5EF4-FFF2-40B4-BE49-F238E27FC236}">
                <a16:creationId xmlns:a16="http://schemas.microsoft.com/office/drawing/2014/main" id="{F1AC9A28-329C-5176-AB47-839F77A8A22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519486" y="1589566"/>
            <a:ext cx="964089" cy="1228008"/>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39138B79-F344-3D3F-31B5-71659665626E}"/>
              </a:ext>
            </a:extLst>
          </p:cNvPr>
          <p:cNvSpPr/>
          <p:nvPr/>
        </p:nvSpPr>
        <p:spPr>
          <a:xfrm>
            <a:off x="10250008" y="27969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10</a:t>
            </a:r>
          </a:p>
        </p:txBody>
      </p:sp>
      <p:sp>
        <p:nvSpPr>
          <p:cNvPr id="4" name="Oval 4">
            <a:extLst>
              <a:ext uri="{FF2B5EF4-FFF2-40B4-BE49-F238E27FC236}">
                <a16:creationId xmlns:a16="http://schemas.microsoft.com/office/drawing/2014/main" id="{CF266CBC-143D-4B4B-C205-5AF9AFB081C1}"/>
              </a:ext>
            </a:extLst>
          </p:cNvPr>
          <p:cNvSpPr/>
          <p:nvPr/>
        </p:nvSpPr>
        <p:spPr>
          <a:xfrm>
            <a:off x="10250008" y="27969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9</a:t>
            </a:r>
          </a:p>
        </p:txBody>
      </p:sp>
      <p:sp>
        <p:nvSpPr>
          <p:cNvPr id="5" name="Oval 4">
            <a:extLst>
              <a:ext uri="{FF2B5EF4-FFF2-40B4-BE49-F238E27FC236}">
                <a16:creationId xmlns:a16="http://schemas.microsoft.com/office/drawing/2014/main" id="{F132F896-CDF8-534A-2D77-709A16DE13EB}"/>
              </a:ext>
            </a:extLst>
          </p:cNvPr>
          <p:cNvSpPr/>
          <p:nvPr/>
        </p:nvSpPr>
        <p:spPr>
          <a:xfrm>
            <a:off x="10250008" y="27969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8</a:t>
            </a:r>
          </a:p>
        </p:txBody>
      </p:sp>
      <p:sp>
        <p:nvSpPr>
          <p:cNvPr id="6" name="Oval 6">
            <a:extLst>
              <a:ext uri="{FF2B5EF4-FFF2-40B4-BE49-F238E27FC236}">
                <a16:creationId xmlns:a16="http://schemas.microsoft.com/office/drawing/2014/main" id="{ECBCBAC2-D39F-6501-252C-4AD55A923C2B}"/>
              </a:ext>
            </a:extLst>
          </p:cNvPr>
          <p:cNvSpPr/>
          <p:nvPr/>
        </p:nvSpPr>
        <p:spPr>
          <a:xfrm>
            <a:off x="10250008" y="27969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7</a:t>
            </a:r>
          </a:p>
        </p:txBody>
      </p:sp>
      <p:sp>
        <p:nvSpPr>
          <p:cNvPr id="7" name="Oval 7">
            <a:extLst>
              <a:ext uri="{FF2B5EF4-FFF2-40B4-BE49-F238E27FC236}">
                <a16:creationId xmlns:a16="http://schemas.microsoft.com/office/drawing/2014/main" id="{47722E2D-4B1F-E8A7-4832-28FC8D818427}"/>
              </a:ext>
            </a:extLst>
          </p:cNvPr>
          <p:cNvSpPr/>
          <p:nvPr/>
        </p:nvSpPr>
        <p:spPr>
          <a:xfrm>
            <a:off x="10250008" y="27969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6</a:t>
            </a:r>
          </a:p>
        </p:txBody>
      </p:sp>
      <p:sp>
        <p:nvSpPr>
          <p:cNvPr id="8" name="Oval 8">
            <a:extLst>
              <a:ext uri="{FF2B5EF4-FFF2-40B4-BE49-F238E27FC236}">
                <a16:creationId xmlns:a16="http://schemas.microsoft.com/office/drawing/2014/main" id="{F1EFAED7-C718-6D7D-B854-69E22438505C}"/>
              </a:ext>
            </a:extLst>
          </p:cNvPr>
          <p:cNvSpPr/>
          <p:nvPr/>
        </p:nvSpPr>
        <p:spPr>
          <a:xfrm>
            <a:off x="10250008" y="27969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5</a:t>
            </a:r>
          </a:p>
        </p:txBody>
      </p:sp>
      <p:sp>
        <p:nvSpPr>
          <p:cNvPr id="9" name="Oval 9">
            <a:extLst>
              <a:ext uri="{FF2B5EF4-FFF2-40B4-BE49-F238E27FC236}">
                <a16:creationId xmlns:a16="http://schemas.microsoft.com/office/drawing/2014/main" id="{AFC9F715-B583-FFB7-FB81-A0EC50171B7B}"/>
              </a:ext>
            </a:extLst>
          </p:cNvPr>
          <p:cNvSpPr/>
          <p:nvPr/>
        </p:nvSpPr>
        <p:spPr>
          <a:xfrm>
            <a:off x="10250008" y="27969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4</a:t>
            </a:r>
          </a:p>
        </p:txBody>
      </p:sp>
      <p:sp>
        <p:nvSpPr>
          <p:cNvPr id="10" name="Oval 10">
            <a:extLst>
              <a:ext uri="{FF2B5EF4-FFF2-40B4-BE49-F238E27FC236}">
                <a16:creationId xmlns:a16="http://schemas.microsoft.com/office/drawing/2014/main" id="{2C0DCD29-8A89-7B12-CF76-59BAE536A0E0}"/>
              </a:ext>
            </a:extLst>
          </p:cNvPr>
          <p:cNvSpPr/>
          <p:nvPr/>
        </p:nvSpPr>
        <p:spPr>
          <a:xfrm>
            <a:off x="10250008" y="27969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3</a:t>
            </a:r>
          </a:p>
        </p:txBody>
      </p:sp>
      <p:sp>
        <p:nvSpPr>
          <p:cNvPr id="11" name="Oval 11">
            <a:extLst>
              <a:ext uri="{FF2B5EF4-FFF2-40B4-BE49-F238E27FC236}">
                <a16:creationId xmlns:a16="http://schemas.microsoft.com/office/drawing/2014/main" id="{2CED5A65-2480-EAAD-D575-152101B2412E}"/>
              </a:ext>
            </a:extLst>
          </p:cNvPr>
          <p:cNvSpPr/>
          <p:nvPr/>
        </p:nvSpPr>
        <p:spPr>
          <a:xfrm>
            <a:off x="10250008" y="27969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2</a:t>
            </a:r>
          </a:p>
        </p:txBody>
      </p:sp>
      <p:sp>
        <p:nvSpPr>
          <p:cNvPr id="12" name="Oval 12">
            <a:extLst>
              <a:ext uri="{FF2B5EF4-FFF2-40B4-BE49-F238E27FC236}">
                <a16:creationId xmlns:a16="http://schemas.microsoft.com/office/drawing/2014/main" id="{9BA4BF00-3FEE-435F-F163-EAE4BF3A251E}"/>
              </a:ext>
            </a:extLst>
          </p:cNvPr>
          <p:cNvSpPr/>
          <p:nvPr/>
        </p:nvSpPr>
        <p:spPr>
          <a:xfrm>
            <a:off x="10250008" y="27969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a:solidFill>
                  <a:srgbClr val="FF0000"/>
                </a:solidFill>
              </a:rPr>
              <a:t>1</a:t>
            </a:r>
          </a:p>
        </p:txBody>
      </p:sp>
      <p:sp>
        <p:nvSpPr>
          <p:cNvPr id="13" name="Oval 12">
            <a:extLst>
              <a:ext uri="{FF2B5EF4-FFF2-40B4-BE49-F238E27FC236}">
                <a16:creationId xmlns:a16="http://schemas.microsoft.com/office/drawing/2014/main" id="{7388829A-58BB-D793-EB95-94EAB893321D}"/>
              </a:ext>
            </a:extLst>
          </p:cNvPr>
          <p:cNvSpPr/>
          <p:nvPr/>
        </p:nvSpPr>
        <p:spPr>
          <a:xfrm>
            <a:off x="10250008" y="279698"/>
            <a:ext cx="1296987" cy="12969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a:solidFill>
                  <a:srgbClr val="FF0000"/>
                </a:solidFill>
              </a:rPr>
              <a:t>Hết giờ</a:t>
            </a:r>
          </a:p>
        </p:txBody>
      </p:sp>
    </p:spTree>
    <p:extLst>
      <p:ext uri="{BB962C8B-B14F-4D97-AF65-F5344CB8AC3E}">
        <p14:creationId xmlns:p14="http://schemas.microsoft.com/office/powerpoint/2010/main" val="9729322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repeatCount="indefinite" fill="hold" grpId="0" nodeType="clickEffect">
                                  <p:stCondLst>
                                    <p:cond delay="500"/>
                                  </p:stCondLst>
                                  <p:endCondLst>
                                    <p:cond evt="onNext" delay="0">
                                      <p:tgtEl>
                                        <p:sldTgt/>
                                      </p:tgtEl>
                                    </p:cond>
                                  </p:end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subTnLst>
                                    <p:audio>
                                      <p:cMediaNode vol="52000">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8" fill="hold">
                            <p:stCondLst>
                              <p:cond delay="1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subTnLst>
                                    <p:audio>
                                      <p:cMediaNode>
                                        <p:cTn display="0" masterRel="sameClick">
                                          <p:stCondLst>
                                            <p:cond evt="begin" delay="0">
                                              <p:tn val="9"/>
                                            </p:cond>
                                          </p:stCondLst>
                                          <p:endCondLst>
                                            <p:cond evt="onStopAudio" delay="0">
                                              <p:tgtEl>
                                                <p:sldTgt/>
                                              </p:tgtEl>
                                            </p:cond>
                                          </p:endCondLst>
                                        </p:cTn>
                                        <p:tgtEl>
                                          <p:sndTgt r:embed="rId3" name="click.wav"/>
                                        </p:tgtEl>
                                      </p:cMediaNode>
                                    </p:audio>
                                  </p:sub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par>
                          <p:cTn id="16" fill="hold">
                            <p:stCondLst>
                              <p:cond delay="35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par>
                          <p:cTn id="20" fill="hold">
                            <p:stCondLst>
                              <p:cond delay="4500"/>
                            </p:stCondLst>
                            <p:childTnLst>
                              <p:par>
                                <p:cTn id="21" presetID="2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1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3" name="click.wav"/>
                                        </p:tgtEl>
                                      </p:cMediaNode>
                                    </p:audio>
                                  </p:subTnLst>
                                </p:cTn>
                              </p:par>
                            </p:childTnLst>
                          </p:cTn>
                        </p:par>
                        <p:par>
                          <p:cTn id="24" fill="hold">
                            <p:stCondLst>
                              <p:cond delay="55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1000"/>
                                        <p:tgtEl>
                                          <p:spTgt spid="8"/>
                                        </p:tgtEl>
                                      </p:cBhvr>
                                    </p:animEffec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par>
                          <p:cTn id="28" fill="hold">
                            <p:stCondLst>
                              <p:cond delay="650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1000"/>
                                        <p:tgtEl>
                                          <p:spTgt spid="9"/>
                                        </p:tgtEl>
                                      </p:cBhvr>
                                    </p:animEffect>
                                  </p:childTnLst>
                                  <p:subTnLst>
                                    <p:audio>
                                      <p:cMediaNode>
                                        <p:cTn display="0" masterRel="sameClick">
                                          <p:stCondLst>
                                            <p:cond evt="begin" delay="0">
                                              <p:tn val="29"/>
                                            </p:cond>
                                          </p:stCondLst>
                                          <p:endCondLst>
                                            <p:cond evt="onStopAudio" delay="0">
                                              <p:tgtEl>
                                                <p:sldTgt/>
                                              </p:tgtEl>
                                            </p:cond>
                                          </p:endCondLst>
                                        </p:cTn>
                                        <p:tgtEl>
                                          <p:sndTgt r:embed="rId3" name="click.wav"/>
                                        </p:tgtEl>
                                      </p:cMediaNode>
                                    </p:audio>
                                  </p:subTnLst>
                                </p:cTn>
                              </p:par>
                            </p:childTnLst>
                          </p:cTn>
                        </p:par>
                        <p:par>
                          <p:cTn id="32" fill="hold">
                            <p:stCondLst>
                              <p:cond delay="7500"/>
                            </p:stCondLst>
                            <p:childTnLst>
                              <p:par>
                                <p:cTn id="33" presetID="22" presetClass="entr" presetSubtype="4"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1000"/>
                                        <p:tgtEl>
                                          <p:spTgt spid="10"/>
                                        </p:tgtEl>
                                      </p:cBhvr>
                                    </p:animEffec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childTnLst>
                          </p:cTn>
                        </p:par>
                        <p:par>
                          <p:cTn id="36" fill="hold">
                            <p:stCondLst>
                              <p:cond delay="8500"/>
                            </p:stCondLst>
                            <p:childTnLst>
                              <p:par>
                                <p:cTn id="37" presetID="2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1000"/>
                                        <p:tgtEl>
                                          <p:spTgt spid="11"/>
                                        </p:tgtEl>
                                      </p:cBhvr>
                                    </p:animEffec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childTnLst>
                          </p:cTn>
                        </p:par>
                        <p:par>
                          <p:cTn id="40" fill="hold">
                            <p:stCondLst>
                              <p:cond delay="9500"/>
                            </p:stCondLst>
                            <p:childTnLst>
                              <p:par>
                                <p:cTn id="41" presetID="22" presetClass="entr" presetSubtype="4"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1000"/>
                                        <p:tgtEl>
                                          <p:spTgt spid="12"/>
                                        </p:tgtEl>
                                      </p:cBhvr>
                                    </p:animEffec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childTnLst>
                          </p:cTn>
                        </p:par>
                        <p:par>
                          <p:cTn id="44" fill="hold">
                            <p:stCondLst>
                              <p:cond delay="10500"/>
                            </p:stCondLst>
                            <p:childTnLst>
                              <p:par>
                                <p:cTn id="45" presetID="22" presetClass="entr" presetSubtype="4"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1000"/>
                                        <p:tgtEl>
                                          <p:spTgt spid="13"/>
                                        </p:tgtEl>
                                      </p:cBhvr>
                                    </p:animEffect>
                                  </p:childTnLst>
                                  <p:subTnLst>
                                    <p:audio>
                                      <p:cMediaNode>
                                        <p:cTn display="0" masterRel="sameClick">
                                          <p:stCondLst>
                                            <p:cond evt="begin" delay="0">
                                              <p:tn val="45"/>
                                            </p:cond>
                                          </p:stCondLst>
                                          <p:endCondLst>
                                            <p:cond evt="onStopAudio" delay="0">
                                              <p:tgtEl>
                                                <p:sldTgt/>
                                              </p:tgtEl>
                                            </p:cond>
                                          </p:endCondLst>
                                        </p:cTn>
                                        <p:tgtEl>
                                          <p:sndTgt r:embed="rId4"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22"/>
                    </p:tgtEl>
                  </p:cond>
                </p:stCondLst>
                <p:endSync evt="end" delay="0">
                  <p:rtn val="all"/>
                </p:endSync>
                <p:childTnLst>
                  <p:par>
                    <p:cTn id="49" fill="hold">
                      <p:stCondLst>
                        <p:cond delay="0"/>
                      </p:stCondLst>
                      <p:childTnLst>
                        <p:par>
                          <p:cTn id="50" fill="hold">
                            <p:stCondLst>
                              <p:cond delay="0"/>
                            </p:stCondLst>
                            <p:childTnLst>
                              <p:par>
                                <p:cTn id="51" presetID="42" presetClass="path" presetSubtype="0" accel="50000" decel="50000" autoRev="1" fill="hold" nodeType="clickEffect">
                                  <p:stCondLst>
                                    <p:cond delay="0"/>
                                  </p:stCondLst>
                                  <p:childTnLst>
                                    <p:animMotion origin="layout" path="M 8.33333E-7 -1.85185E-6 L 0.42435 0.50671 " pathEditMode="relative" rAng="0" ptsTypes="AA">
                                      <p:cBhvr>
                                        <p:cTn id="52" dur="750" fill="hold"/>
                                        <p:tgtEl>
                                          <p:spTgt spid="24"/>
                                        </p:tgtEl>
                                        <p:attrNameLst>
                                          <p:attrName>ppt_x</p:attrName>
                                          <p:attrName>ppt_y</p:attrName>
                                        </p:attrNameLst>
                                      </p:cBhvr>
                                      <p:rCtr x="21211" y="25324"/>
                                    </p:animMotion>
                                  </p:childTnLst>
                                  <p:subTnLst>
                                    <p:audio>
                                      <p:cMediaNode>
                                        <p:cTn display="0" masterRel="sameClick">
                                          <p:stCondLst>
                                            <p:cond evt="begin" delay="0">
                                              <p:tn val="51"/>
                                            </p:cond>
                                          </p:stCondLst>
                                          <p:endCondLst>
                                            <p:cond evt="onStopAudio" delay="0">
                                              <p:tgtEl>
                                                <p:sldTgt/>
                                              </p:tgtEl>
                                            </p:cond>
                                          </p:endCondLst>
                                        </p:cTn>
                                        <p:tgtEl>
                                          <p:sndTgt r:embed="rId5" name="sai-3.wav"/>
                                        </p:tgtEl>
                                      </p:cMediaNode>
                                    </p:audio>
                                  </p:subTnLst>
                                </p:cTn>
                              </p:par>
                            </p:childTnLst>
                          </p:cTn>
                        </p:par>
                      </p:childTnLst>
                    </p:cTn>
                  </p:par>
                </p:childTnLst>
              </p:cTn>
              <p:nextCondLst>
                <p:cond evt="onClick" delay="0">
                  <p:tgtEl>
                    <p:spTgt spid="22"/>
                  </p:tgtEl>
                </p:cond>
              </p:nextCondLst>
            </p:seq>
            <p:seq concurrent="1" nextAc="seek">
              <p:cTn id="53" restart="whenNotActive" fill="hold" evtFilter="cancelBubble" nodeType="interactiveSeq">
                <p:stCondLst>
                  <p:cond evt="onClick" delay="0">
                    <p:tgtEl>
                      <p:spTgt spid="23"/>
                    </p:tgtEl>
                  </p:cond>
                </p:stCondLst>
                <p:endSync evt="end" delay="0">
                  <p:rtn val="all"/>
                </p:endSync>
                <p:childTnLst>
                  <p:par>
                    <p:cTn id="54" fill="hold">
                      <p:stCondLst>
                        <p:cond delay="0"/>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8.33333E-7 -1.85185E-6 L 0.65937 0.50509 " pathEditMode="relative" rAng="0" ptsTypes="AA">
                                      <p:cBhvr>
                                        <p:cTn id="57" dur="750" fill="hold"/>
                                        <p:tgtEl>
                                          <p:spTgt spid="24"/>
                                        </p:tgtEl>
                                        <p:attrNameLst>
                                          <p:attrName>ppt_x</p:attrName>
                                          <p:attrName>ppt_y</p:attrName>
                                        </p:attrNameLst>
                                      </p:cBhvr>
                                      <p:rCtr x="32969" y="25255"/>
                                    </p:animMotion>
                                  </p:childTnLst>
                                </p:cTn>
                              </p:par>
                            </p:childTnLst>
                          </p:cTn>
                        </p:par>
                        <p:par>
                          <p:cTn id="58" fill="hold">
                            <p:stCondLst>
                              <p:cond delay="750"/>
                            </p:stCondLst>
                            <p:childTnLst>
                              <p:par>
                                <p:cTn id="59" presetID="1" presetClass="exit" presetSubtype="0" fill="hold" nodeType="afterEffect">
                                  <p:stCondLst>
                                    <p:cond delay="0"/>
                                  </p:stCondLst>
                                  <p:childTnLst>
                                    <p:set>
                                      <p:cBhvr>
                                        <p:cTn id="60" dur="1" fill="hold">
                                          <p:stCondLst>
                                            <p:cond delay="0"/>
                                          </p:stCondLst>
                                        </p:cTn>
                                        <p:tgtEl>
                                          <p:spTgt spid="24"/>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6" name="chimes.wav"/>
                                        </p:tgtEl>
                                      </p:cMediaNode>
                                    </p:audio>
                                  </p:subTnLst>
                                </p:cTn>
                              </p:par>
                            </p:childTnLst>
                          </p:cTn>
                        </p:par>
                        <p:par>
                          <p:cTn id="63" fill="hold">
                            <p:stCondLst>
                              <p:cond delay="750"/>
                            </p:stCondLst>
                            <p:childTnLst>
                              <p:par>
                                <p:cTn id="64" presetID="42" presetClass="path" presetSubtype="0" accel="50000" decel="50000" fill="hold" nodeType="afterEffect">
                                  <p:stCondLst>
                                    <p:cond delay="500"/>
                                  </p:stCondLst>
                                  <p:childTnLst>
                                    <p:animMotion origin="layout" path="M 1.04167E-6 -4.44444E-6 L 0.17435 -0.40833 " pathEditMode="relative" rAng="0" ptsTypes="AA">
                                      <p:cBhvr>
                                        <p:cTn id="65" dur="1000" fill="hold"/>
                                        <p:tgtEl>
                                          <p:spTgt spid="27"/>
                                        </p:tgtEl>
                                        <p:attrNameLst>
                                          <p:attrName>ppt_x</p:attrName>
                                          <p:attrName>ppt_y</p:attrName>
                                        </p:attrNameLst>
                                      </p:cBhvr>
                                      <p:rCtr x="8711" y="-20417"/>
                                    </p:animMotion>
                                  </p:childTnLst>
                                </p:cTn>
                              </p:par>
                            </p:childTnLst>
                          </p:cTn>
                        </p:par>
                        <p:par>
                          <p:cTn id="66" fill="hold">
                            <p:stCondLst>
                              <p:cond delay="2250"/>
                            </p:stCondLst>
                            <p:childTnLst>
                              <p:par>
                                <p:cTn id="67" presetID="1" presetClass="entr" presetSubtype="0"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7" name="applause.wav"/>
                                        </p:tgtEl>
                                      </p:cMediaNode>
                                    </p:audio>
                                  </p:subTnLst>
                                </p:cTn>
                              </p:par>
                            </p:childTnLst>
                          </p:cTn>
                        </p:par>
                      </p:childTnLst>
                    </p:cTn>
                  </p:par>
                </p:childTnLst>
              </p:cTn>
              <p:nextCondLst>
                <p:cond evt="onClick" delay="0">
                  <p:tgtEl>
                    <p:spTgt spid="23"/>
                  </p:tgtEl>
                </p:cond>
              </p:nextCondLst>
            </p:seq>
            <p:seq concurrent="1" nextAc="seek">
              <p:cTn id="69" restart="whenNotActive" fill="hold" evtFilter="cancelBubble" nodeType="interactiveSeq">
                <p:stCondLst>
                  <p:cond evt="onClick" delay="0">
                    <p:tgtEl>
                      <p:spTgt spid="20"/>
                    </p:tgtEl>
                  </p:cond>
                </p:stCondLst>
                <p:endSync evt="end" delay="0">
                  <p:rtn val="all"/>
                </p:endSync>
                <p:childTnLst>
                  <p:par>
                    <p:cTn id="70" fill="hold">
                      <p:stCondLst>
                        <p:cond delay="0"/>
                      </p:stCondLst>
                      <p:childTnLst>
                        <p:par>
                          <p:cTn id="71" fill="hold">
                            <p:stCondLst>
                              <p:cond delay="0"/>
                            </p:stCondLst>
                            <p:childTnLst>
                              <p:par>
                                <p:cTn id="72" presetID="42" presetClass="path" presetSubtype="0" accel="50000" decel="50000" autoRev="1" fill="hold" nodeType="clickEffect">
                                  <p:stCondLst>
                                    <p:cond delay="0"/>
                                  </p:stCondLst>
                                  <p:childTnLst>
                                    <p:animMotion origin="layout" path="M 8.33333E-7 -1.85185E-6 L -0.0276 0.47546 " pathEditMode="relative" rAng="0" ptsTypes="AA">
                                      <p:cBhvr>
                                        <p:cTn id="73" dur="750" fill="hold"/>
                                        <p:tgtEl>
                                          <p:spTgt spid="24"/>
                                        </p:tgtEl>
                                        <p:attrNameLst>
                                          <p:attrName>ppt_x</p:attrName>
                                          <p:attrName>ppt_y</p:attrName>
                                        </p:attrNameLst>
                                      </p:cBhvr>
                                      <p:rCtr x="-1380" y="23773"/>
                                    </p:animMotion>
                                  </p:childTnLst>
                                  <p:subTnLst>
                                    <p:audio>
                                      <p:cMediaNode>
                                        <p:cTn display="0" masterRel="sameClick">
                                          <p:stCondLst>
                                            <p:cond evt="begin" delay="0">
                                              <p:tn val="72"/>
                                            </p:cond>
                                          </p:stCondLst>
                                          <p:endCondLst>
                                            <p:cond evt="onStopAudio" delay="0">
                                              <p:tgtEl>
                                                <p:sldTgt/>
                                              </p:tgtEl>
                                            </p:cond>
                                          </p:endCondLst>
                                        </p:cTn>
                                        <p:tgtEl>
                                          <p:sndTgt r:embed="rId5" name="sai-3.wav"/>
                                        </p:tgtEl>
                                      </p:cMediaNode>
                                    </p:audio>
                                  </p:subTnLst>
                                </p:cTn>
                              </p:par>
                            </p:childTnLst>
                          </p:cTn>
                        </p:par>
                      </p:childTnLst>
                    </p:cTn>
                  </p:par>
                </p:childTnLst>
              </p:cTn>
              <p:nextCondLst>
                <p:cond evt="onClick" delay="0">
                  <p:tgtEl>
                    <p:spTgt spid="20"/>
                  </p:tgtEl>
                </p:cond>
              </p:nextCondLst>
            </p:seq>
            <p:seq concurrent="1" nextAc="seek">
              <p:cTn id="74" restart="whenNotActive" fill="hold" evtFilter="cancelBubble" nodeType="interactiveSeq">
                <p:stCondLst>
                  <p:cond evt="onClick" delay="0">
                    <p:tgtEl>
                      <p:spTgt spid="21"/>
                    </p:tgtEl>
                  </p:cond>
                </p:stCondLst>
                <p:endSync evt="end" delay="0">
                  <p:rtn val="all"/>
                </p:endSync>
                <p:childTnLst>
                  <p:par>
                    <p:cTn id="75" fill="hold">
                      <p:stCondLst>
                        <p:cond delay="0"/>
                      </p:stCondLst>
                      <p:childTnLst>
                        <p:par>
                          <p:cTn id="76" fill="hold">
                            <p:stCondLst>
                              <p:cond delay="0"/>
                            </p:stCondLst>
                            <p:childTnLst>
                              <p:par>
                                <p:cTn id="77" presetID="42" presetClass="path" presetSubtype="0" accel="50000" decel="50000" autoRev="1" fill="hold" nodeType="clickEffect">
                                  <p:stCondLst>
                                    <p:cond delay="0"/>
                                  </p:stCondLst>
                                  <p:childTnLst>
                                    <p:animMotion origin="layout" path="M 8.33333E-7 -1.85185E-6 L 0.20286 0.47546 " pathEditMode="relative" rAng="0" ptsTypes="AA">
                                      <p:cBhvr>
                                        <p:cTn id="78" dur="750" fill="hold"/>
                                        <p:tgtEl>
                                          <p:spTgt spid="24"/>
                                        </p:tgtEl>
                                        <p:attrNameLst>
                                          <p:attrName>ppt_x</p:attrName>
                                          <p:attrName>ppt_y</p:attrName>
                                        </p:attrNameLst>
                                      </p:cBhvr>
                                      <p:rCtr x="10143" y="23773"/>
                                    </p:animMotion>
                                  </p:childTnLst>
                                  <p:subTnLst>
                                    <p:audio>
                                      <p:cMediaNode>
                                        <p:cTn display="0" masterRel="sameClick">
                                          <p:stCondLst>
                                            <p:cond evt="begin" delay="0">
                                              <p:tn val="77"/>
                                            </p:cond>
                                          </p:stCondLst>
                                          <p:endCondLst>
                                            <p:cond evt="onStopAudio" delay="0">
                                              <p:tgtEl>
                                                <p:sldTgt/>
                                              </p:tgtEl>
                                            </p:cond>
                                          </p:endCondLst>
                                        </p:cTn>
                                        <p:tgtEl>
                                          <p:sndTgt r:embed="rId5" name="sai-3.wav"/>
                                        </p:tgtEl>
                                      </p:cMediaNode>
                                    </p:audio>
                                  </p:subTnLst>
                                </p:cTn>
                              </p:par>
                            </p:childTnLst>
                          </p:cTn>
                        </p:par>
                      </p:childTnLst>
                    </p:cTn>
                  </p:par>
                </p:childTnLst>
              </p:cTn>
              <p:nextCondLst>
                <p:cond evt="onClick" delay="0">
                  <p:tgtEl>
                    <p:spTgt spid="21"/>
                  </p:tgtEl>
                </p:cond>
              </p:nextCondLst>
            </p:seq>
          </p:childTnLst>
        </p:cTn>
      </p:par>
    </p:tnLst>
    <p:bldLst>
      <p:bldP spid="26"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huy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8770" y="3693258"/>
            <a:ext cx="645886" cy="560080"/>
          </a:xfrm>
          <a:prstGeom prst="rect">
            <a:avLst/>
          </a:prstGeom>
        </p:spPr>
      </p:pic>
      <p:pic>
        <p:nvPicPr>
          <p:cNvPr id="17" name="Picture 16"/>
          <p:cNvPicPr>
            <a:picLocks noChangeAspect="1"/>
          </p:cNvPicPr>
          <p:nvPr/>
        </p:nvPicPr>
        <p:blipFill>
          <a:blip r:embed="rId4"/>
          <a:stretch>
            <a:fillRect/>
          </a:stretch>
        </p:blipFill>
        <p:spPr>
          <a:xfrm>
            <a:off x="3263224" y="2928070"/>
            <a:ext cx="5364945" cy="1310754"/>
          </a:xfrm>
          <a:prstGeom prst="rect">
            <a:avLst/>
          </a:prstGeom>
        </p:spPr>
      </p:pic>
      <p:pic>
        <p:nvPicPr>
          <p:cNvPr id="18" name="Picture 6" descr="Library of bee on flower vector transparent stock png files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9169" y="2411826"/>
            <a:ext cx="841887" cy="107235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2 Bee Clipart, Bee Cards, Bee Pictures, Bee - Cartoon Bee - Png ..."/>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2689" b="96927" l="11932" r="89205">
                        <a14:foregroundMark x1="33182" y1="21255" x2="54659" y2="23431"/>
                        <a14:foregroundMark x1="37045" y1="30602" x2="54659" y2="16773"/>
                        <a14:foregroundMark x1="37727" y1="19078" x2="56818" y2="31754"/>
                        <a14:foregroundMark x1="38977" y1="31754" x2="56818" y2="24200"/>
                        <a14:foregroundMark x1="40455" y1="19078" x2="46705" y2="21127"/>
                      </a14:backgroundRemoval>
                    </a14:imgEffect>
                  </a14:imgLayer>
                </a14:imgProps>
              </a:ext>
              <a:ext uri="{28A0092B-C50C-407E-A947-70E740481C1C}">
                <a14:useLocalDpi xmlns:a14="http://schemas.microsoft.com/office/drawing/2010/main" val="0"/>
              </a:ext>
            </a:extLst>
          </a:blip>
          <a:srcRect l="11937" t="2536" r="11699" b="2445"/>
          <a:stretch/>
        </p:blipFill>
        <p:spPr bwMode="auto">
          <a:xfrm>
            <a:off x="7541295" y="2176433"/>
            <a:ext cx="921390" cy="976979"/>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2675189" y="2601633"/>
            <a:ext cx="6428872" cy="1566576"/>
            <a:chOff x="1263639" y="-5092745"/>
            <a:chExt cx="13189063" cy="3213888"/>
          </a:xfrm>
        </p:grpSpPr>
        <p:pic>
          <p:nvPicPr>
            <p:cNvPr id="21" name="huy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31467" y="-3547255"/>
              <a:ext cx="1501306" cy="1301858"/>
            </a:xfrm>
            <a:prstGeom prst="rect">
              <a:avLst/>
            </a:prstGeom>
          </p:spPr>
        </p:pic>
        <p:pic>
          <p:nvPicPr>
            <p:cNvPr id="22" name="huy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951396" y="-5092745"/>
              <a:ext cx="1501306" cy="1301858"/>
            </a:xfrm>
            <a:prstGeom prst="rect">
              <a:avLst/>
            </a:prstGeom>
          </p:spPr>
        </p:pic>
        <p:pic>
          <p:nvPicPr>
            <p:cNvPr id="23" name="huy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059999">
              <a:off x="1263639" y="-3283846"/>
              <a:ext cx="1429500" cy="1404989"/>
            </a:xfrm>
            <a:prstGeom prst="rect">
              <a:avLst/>
            </a:prstGeom>
          </p:spPr>
        </p:pic>
      </p:grpSp>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109007" flipH="1">
            <a:off x="2450256" y="2817472"/>
            <a:ext cx="863417" cy="837474"/>
          </a:xfrm>
          <a:prstGeom prst="rect">
            <a:avLst/>
          </a:prstGeom>
        </p:spPr>
      </p:pic>
      <p:pic>
        <p:nvPicPr>
          <p:cNvPr id="25" name="Picture 24">
            <a:hlinkClick r:id="" action="ppaction://hlinkshowjump?jump=endshow"/>
          </p:cNvPr>
          <p:cNvPicPr>
            <a:picLocks noChangeAspect="1"/>
          </p:cNvPicPr>
          <p:nvPr/>
        </p:nvPicPr>
        <p:blipFill>
          <a:blip r:embed="rId11"/>
          <a:stretch>
            <a:fillRect/>
          </a:stretch>
        </p:blipFill>
        <p:spPr>
          <a:xfrm>
            <a:off x="5130800" y="4057243"/>
            <a:ext cx="2377646" cy="2286198"/>
          </a:xfrm>
          <a:prstGeom prst="rect">
            <a:avLst/>
          </a:prstGeom>
        </p:spPr>
      </p:pic>
      <p:pic>
        <p:nvPicPr>
          <p:cNvPr id="26" name="huyen"/>
          <p:cNvPicPr>
            <a:picLocks noChangeAspect="1"/>
          </p:cNvPicPr>
          <p:nvPr/>
        </p:nvPicPr>
        <p:blipFill rotWithShape="1">
          <a:blip r:embed="rId12" cstate="print">
            <a:extLst>
              <a:ext uri="{28A0092B-C50C-407E-A947-70E740481C1C}">
                <a14:useLocalDpi xmlns:a14="http://schemas.microsoft.com/office/drawing/2010/main" val="0"/>
              </a:ext>
            </a:extLst>
          </a:blip>
          <a:srcRect l="-7264" t="-42386" r="-6989" b="-36838"/>
          <a:stretch/>
        </p:blipFill>
        <p:spPr>
          <a:xfrm flipH="1">
            <a:off x="9166989" y="-42086"/>
            <a:ext cx="2569027" cy="1349829"/>
          </a:xfrm>
          <a:prstGeom prst="ellipse">
            <a:avLst/>
          </a:prstGeom>
        </p:spPr>
      </p:pic>
    </p:spTree>
    <p:extLst>
      <p:ext uri="{BB962C8B-B14F-4D97-AF65-F5344CB8AC3E}">
        <p14:creationId xmlns:p14="http://schemas.microsoft.com/office/powerpoint/2010/main" val="1288961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7B181-FDC6-4043-07CD-A10EC7D033E8}"/>
            </a:ext>
          </a:extLst>
        </p:cNvPr>
        <p:cNvGrpSpPr/>
        <p:nvPr/>
      </p:nvGrpSpPr>
      <p:grpSpPr>
        <a:xfrm>
          <a:off x="0" y="0"/>
          <a:ext cx="0" cy="0"/>
          <a:chOff x="0" y="0"/>
          <a:chExt cx="0" cy="0"/>
        </a:xfrm>
      </p:grpSpPr>
      <p:sp>
        <p:nvSpPr>
          <p:cNvPr id="5" name="矩形 4">
            <a:extLst>
              <a:ext uri="{FF2B5EF4-FFF2-40B4-BE49-F238E27FC236}">
                <a16:creationId xmlns:a16="http://schemas.microsoft.com/office/drawing/2014/main" id="{061FFB61-0A1F-218E-1839-B566853B0451}"/>
              </a:ext>
            </a:extLst>
          </p:cNvPr>
          <p:cNvSpPr/>
          <p:nvPr/>
        </p:nvSpPr>
        <p:spPr>
          <a:xfrm>
            <a:off x="2100470" y="1723910"/>
            <a:ext cx="8060635" cy="3675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等线" panose="020F0502020204030204"/>
              <a:ea typeface="等线" panose="02010600030101010101" pitchFamily="2" charset="-122"/>
            </a:endParaRPr>
          </a:p>
        </p:txBody>
      </p:sp>
      <p:pic>
        <p:nvPicPr>
          <p:cNvPr id="3" name="图片 2">
            <a:extLst>
              <a:ext uri="{FF2B5EF4-FFF2-40B4-BE49-F238E27FC236}">
                <a16:creationId xmlns:a16="http://schemas.microsoft.com/office/drawing/2014/main" id="{313C8243-A96B-1EA0-AFCD-65DF2151B0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1688923" y="825509"/>
            <a:ext cx="4049891" cy="5143500"/>
          </a:xfrm>
          <a:prstGeom prst="rect">
            <a:avLst/>
          </a:prstGeom>
        </p:spPr>
      </p:pic>
      <p:pic>
        <p:nvPicPr>
          <p:cNvPr id="23" name="图片 22">
            <a:extLst>
              <a:ext uri="{FF2B5EF4-FFF2-40B4-BE49-F238E27FC236}">
                <a16:creationId xmlns:a16="http://schemas.microsoft.com/office/drawing/2014/main" id="{AA59DCDB-1A56-53BF-40D7-9A88B8BBA5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738814" y="825509"/>
            <a:ext cx="4839875" cy="51435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A4FAC3ED-8F4F-30F1-AD3B-2AE9D3E73097}"/>
              </a:ext>
            </a:extLst>
          </p:cNvPr>
          <p:cNvSpPr/>
          <p:nvPr/>
        </p:nvSpPr>
        <p:spPr>
          <a:xfrm>
            <a:off x="8868366" y="5035484"/>
            <a:ext cx="1001020" cy="81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zh-CN" altLang="en-US" sz="1350">
              <a:solidFill>
                <a:prstClr val="white"/>
              </a:solidFill>
              <a:latin typeface="思源黑体 CN Regular" panose="020B0500000000000000" pitchFamily="34" charset="-122"/>
              <a:ea typeface="思源黑体 CN Regular" panose="020B0500000000000000" pitchFamily="34" charset="-122"/>
            </a:endParaRPr>
          </a:p>
        </p:txBody>
      </p:sp>
      <p:grpSp>
        <p:nvGrpSpPr>
          <p:cNvPr id="55" name="组合 54">
            <a:extLst>
              <a:ext uri="{FF2B5EF4-FFF2-40B4-BE49-F238E27FC236}">
                <a16:creationId xmlns:a16="http://schemas.microsoft.com/office/drawing/2014/main" id="{C3543D2B-F9B8-31B9-3851-6B31798D881C}"/>
              </a:ext>
            </a:extLst>
          </p:cNvPr>
          <p:cNvGrpSpPr/>
          <p:nvPr/>
        </p:nvGrpSpPr>
        <p:grpSpPr>
          <a:xfrm>
            <a:off x="2954010" y="4705868"/>
            <a:ext cx="1290580" cy="157397"/>
            <a:chOff x="5991069" y="5108653"/>
            <a:chExt cx="1720773" cy="209862"/>
          </a:xfrm>
        </p:grpSpPr>
        <p:cxnSp>
          <p:nvCxnSpPr>
            <p:cNvPr id="56" name="直接连接符 55">
              <a:extLst>
                <a:ext uri="{FF2B5EF4-FFF2-40B4-BE49-F238E27FC236}">
                  <a16:creationId xmlns:a16="http://schemas.microsoft.com/office/drawing/2014/main" id="{60262691-847D-09F7-A489-0B5AC97BFFA5}"/>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A0F0027B-C29F-B915-5C60-5D61DB3DD1BC}"/>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思源黑体 CN Regular" panose="020B0500000000000000" pitchFamily="34" charset="-122"/>
                <a:ea typeface="思源黑体 CN Regular" panose="020B0500000000000000" pitchFamily="34" charset="-122"/>
              </a:endParaRPr>
            </a:p>
          </p:txBody>
        </p:sp>
      </p:grpSp>
      <p:pic>
        <p:nvPicPr>
          <p:cNvPr id="18" name="图片 17">
            <a:extLst>
              <a:ext uri="{FF2B5EF4-FFF2-40B4-BE49-F238E27FC236}">
                <a16:creationId xmlns:a16="http://schemas.microsoft.com/office/drawing/2014/main" id="{09367AF6-CE3F-7937-E2BE-5E7C9C7894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1" y="1154336"/>
            <a:ext cx="2720589" cy="992981"/>
          </a:xfrm>
          <a:prstGeom prst="rect">
            <a:avLst/>
          </a:prstGeom>
        </p:spPr>
      </p:pic>
      <p:pic>
        <p:nvPicPr>
          <p:cNvPr id="14" name="图片 3">
            <a:extLst>
              <a:ext uri="{FF2B5EF4-FFF2-40B4-BE49-F238E27FC236}">
                <a16:creationId xmlns:a16="http://schemas.microsoft.com/office/drawing/2014/main" id="{6A6F7E09-0151-F6C4-A2C8-5486B0F8E95C}"/>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04261" y="2773162"/>
            <a:ext cx="3165125" cy="2398572"/>
          </a:xfrm>
          <a:prstGeom prst="rect">
            <a:avLst/>
          </a:prstGeom>
        </p:spPr>
      </p:pic>
      <p:pic>
        <p:nvPicPr>
          <p:cNvPr id="4" name="Picture 3">
            <a:extLst>
              <a:ext uri="{FF2B5EF4-FFF2-40B4-BE49-F238E27FC236}">
                <a16:creationId xmlns:a16="http://schemas.microsoft.com/office/drawing/2014/main" id="{D961F28E-006D-9E79-4518-0468348161A5}"/>
              </a:ext>
            </a:extLst>
          </p:cNvPr>
          <p:cNvPicPr>
            <a:picLocks noChangeAspect="1"/>
          </p:cNvPicPr>
          <p:nvPr/>
        </p:nvPicPr>
        <p:blipFill>
          <a:blip r:embed="rId6"/>
          <a:stretch>
            <a:fillRect/>
          </a:stretch>
        </p:blipFill>
        <p:spPr>
          <a:xfrm>
            <a:off x="1853501" y="2233584"/>
            <a:ext cx="5884674" cy="2327350"/>
          </a:xfrm>
          <a:prstGeom prst="rect">
            <a:avLst/>
          </a:prstGeom>
        </p:spPr>
      </p:pic>
    </p:spTree>
    <p:extLst>
      <p:ext uri="{BB962C8B-B14F-4D97-AF65-F5344CB8AC3E}">
        <p14:creationId xmlns:p14="http://schemas.microsoft.com/office/powerpoint/2010/main" val="3798404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3543524" cy="797973"/>
            <a:chOff x="237365" y="145924"/>
            <a:chExt cx="3543524" cy="797973"/>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3430509" cy="797973"/>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mj-lt"/>
                    <a:ea typeface="Calibri" panose="020F0502020204030204" pitchFamily="34" charset="0"/>
                    <a:cs typeface="Times New Roman" panose="02020603050405020304" pitchFamily="18" charset="0"/>
                  </a:rPr>
                  <a:t>1</a:t>
                </a:r>
                <a:endParaRPr kumimoji="0" lang="en-US" sz="24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3" y="224434"/>
              <a:ext cx="266888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400" b="1" dirty="0" err="1">
                  <a:solidFill>
                    <a:srgbClr val="FF0000"/>
                  </a:solidFill>
                  <a:latin typeface="Cambria" panose="02040503050406030204" pitchFamily="18" charset="0"/>
                  <a:ea typeface="Cambria" panose="02040503050406030204" pitchFamily="18" charset="0"/>
                  <a:cs typeface="Baloo 2" pitchFamily="2" charset="0"/>
                </a:rPr>
                <a:t>Tính</a:t>
              </a:r>
              <a:r>
                <a:rPr lang="en-US" altLang="en-US" sz="3400" b="1" dirty="0">
                  <a:solidFill>
                    <a:srgbClr val="FF0000"/>
                  </a:solidFill>
                  <a:latin typeface="Cambria" panose="02040503050406030204" pitchFamily="18" charset="0"/>
                  <a:ea typeface="Cambria" panose="02040503050406030204" pitchFamily="18" charset="0"/>
                  <a:cs typeface="Baloo 2" pitchFamily="2" charset="0"/>
                </a:rPr>
                <a:t> </a:t>
              </a:r>
              <a:r>
                <a:rPr lang="en-US" altLang="en-US" sz="3400" b="1" dirty="0" err="1">
                  <a:solidFill>
                    <a:srgbClr val="FF0000"/>
                  </a:solidFill>
                  <a:latin typeface="Cambria" panose="02040503050406030204" pitchFamily="18" charset="0"/>
                  <a:ea typeface="Cambria" panose="02040503050406030204" pitchFamily="18" charset="0"/>
                  <a:cs typeface="Baloo 2" pitchFamily="2" charset="0"/>
                </a:rPr>
                <a:t>nhẩm</a:t>
              </a:r>
              <a:endParaRPr lang="vi-VN" altLang="en-US" sz="3400" b="1" dirty="0">
                <a:solidFill>
                  <a:srgbClr val="FF0000"/>
                </a:solidFill>
                <a:latin typeface="Cambria" panose="02040503050406030204" pitchFamily="18" charset="0"/>
                <a:ea typeface="Cambria" panose="02040503050406030204" pitchFamily="18" charset="0"/>
                <a:cs typeface="Baloo 2" pitchFamily="2" charset="0"/>
              </a:endParaRPr>
            </a:p>
          </p:txBody>
        </p:sp>
      </p:grpSp>
      <p:pic>
        <p:nvPicPr>
          <p:cNvPr id="16" name="Picture 15">
            <a:extLst>
              <a:ext uri="{FF2B5EF4-FFF2-40B4-BE49-F238E27FC236}">
                <a16:creationId xmlns:a16="http://schemas.microsoft.com/office/drawing/2014/main" id="{BE9047EB-E64C-BC6C-0AEA-55FE83E2FE8D}"/>
              </a:ext>
            </a:extLst>
          </p:cNvPr>
          <p:cNvPicPr>
            <a:picLocks noChangeAspect="1"/>
          </p:cNvPicPr>
          <p:nvPr/>
        </p:nvPicPr>
        <p:blipFill>
          <a:blip r:embed="rId2"/>
          <a:stretch>
            <a:fillRect/>
          </a:stretch>
        </p:blipFill>
        <p:spPr>
          <a:xfrm>
            <a:off x="432574" y="1332712"/>
            <a:ext cx="5495614" cy="5068088"/>
          </a:xfrm>
          <a:prstGeom prst="rect">
            <a:avLst/>
          </a:prstGeom>
        </p:spPr>
      </p:pic>
      <p:sp>
        <p:nvSpPr>
          <p:cNvPr id="20" name="Text Box 10">
            <a:extLst>
              <a:ext uri="{FF2B5EF4-FFF2-40B4-BE49-F238E27FC236}">
                <a16:creationId xmlns:a16="http://schemas.microsoft.com/office/drawing/2014/main" id="{EDDF13CE-0184-8CDA-4DBF-5E591B1EC520}"/>
              </a:ext>
            </a:extLst>
          </p:cNvPr>
          <p:cNvSpPr txBox="1">
            <a:spLocks noChangeArrowheads="1"/>
          </p:cNvSpPr>
          <p:nvPr/>
        </p:nvSpPr>
        <p:spPr bwMode="auto">
          <a:xfrm>
            <a:off x="712550" y="2616013"/>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1 000 000 + 600 000 – 200 000</a:t>
            </a:r>
            <a:endParaRPr lang="vi-VN" altLang="en-US" sz="2800" dirty="0">
              <a:latin typeface="+mj-lt"/>
              <a:cs typeface="Baloo 2" pitchFamily="2" charset="0"/>
            </a:endParaRPr>
          </a:p>
        </p:txBody>
      </p:sp>
      <p:sp>
        <p:nvSpPr>
          <p:cNvPr id="26" name="Text Box 10">
            <a:extLst>
              <a:ext uri="{FF2B5EF4-FFF2-40B4-BE49-F238E27FC236}">
                <a16:creationId xmlns:a16="http://schemas.microsoft.com/office/drawing/2014/main" id="{E104D427-1CF7-1CAE-934E-BCF719B28AE7}"/>
              </a:ext>
            </a:extLst>
          </p:cNvPr>
          <p:cNvSpPr txBox="1">
            <a:spLocks noChangeArrowheads="1"/>
          </p:cNvSpPr>
          <p:nvPr/>
        </p:nvSpPr>
        <p:spPr bwMode="auto">
          <a:xfrm>
            <a:off x="543371" y="1661535"/>
            <a:ext cx="73325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pPr>
            <a:r>
              <a:rPr lang="en-US" altLang="en-US" sz="4000" dirty="0">
                <a:solidFill>
                  <a:srgbClr val="00B050"/>
                </a:solidFill>
                <a:latin typeface="+mj-lt"/>
                <a:cs typeface="Baloo 2" pitchFamily="2" charset="0"/>
              </a:rPr>
              <a:t>a)</a:t>
            </a:r>
            <a:endParaRPr lang="vi-VN" altLang="en-US" sz="4000" dirty="0">
              <a:solidFill>
                <a:srgbClr val="00B050"/>
              </a:solidFill>
              <a:latin typeface="+mj-lt"/>
              <a:cs typeface="Baloo 2" pitchFamily="2" charset="0"/>
            </a:endParaRPr>
          </a:p>
        </p:txBody>
      </p:sp>
      <p:sp>
        <p:nvSpPr>
          <p:cNvPr id="30" name="Text Box 10">
            <a:extLst>
              <a:ext uri="{FF2B5EF4-FFF2-40B4-BE49-F238E27FC236}">
                <a16:creationId xmlns:a16="http://schemas.microsoft.com/office/drawing/2014/main" id="{CDE96D62-117A-37BC-ED4A-D493212573FE}"/>
              </a:ext>
            </a:extLst>
          </p:cNvPr>
          <p:cNvSpPr txBox="1">
            <a:spLocks noChangeArrowheads="1"/>
          </p:cNvSpPr>
          <p:nvPr/>
        </p:nvSpPr>
        <p:spPr bwMode="auto">
          <a:xfrm>
            <a:off x="712550" y="3593667"/>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200 000 + 400 000 – 300 000</a:t>
            </a:r>
            <a:endParaRPr lang="vi-VN" altLang="en-US" sz="2800" dirty="0">
              <a:latin typeface="+mj-lt"/>
              <a:cs typeface="Baloo 2" pitchFamily="2" charset="0"/>
            </a:endParaRPr>
          </a:p>
        </p:txBody>
      </p:sp>
      <p:pic>
        <p:nvPicPr>
          <p:cNvPr id="31" name="Picture 30">
            <a:extLst>
              <a:ext uri="{FF2B5EF4-FFF2-40B4-BE49-F238E27FC236}">
                <a16:creationId xmlns:a16="http://schemas.microsoft.com/office/drawing/2014/main" id="{B9E3FD1E-B30E-9506-8890-0F4CAE910EA5}"/>
              </a:ext>
            </a:extLst>
          </p:cNvPr>
          <p:cNvPicPr>
            <a:picLocks noChangeAspect="1"/>
          </p:cNvPicPr>
          <p:nvPr/>
        </p:nvPicPr>
        <p:blipFill>
          <a:blip r:embed="rId2"/>
          <a:stretch>
            <a:fillRect/>
          </a:stretch>
        </p:blipFill>
        <p:spPr>
          <a:xfrm>
            <a:off x="6432682" y="1363534"/>
            <a:ext cx="5495614" cy="4975621"/>
          </a:xfrm>
          <a:prstGeom prst="rect">
            <a:avLst/>
          </a:prstGeom>
        </p:spPr>
      </p:pic>
      <p:sp>
        <p:nvSpPr>
          <p:cNvPr id="35" name="Text Box 10">
            <a:extLst>
              <a:ext uri="{FF2B5EF4-FFF2-40B4-BE49-F238E27FC236}">
                <a16:creationId xmlns:a16="http://schemas.microsoft.com/office/drawing/2014/main" id="{0263716D-47F3-5EDB-E4FF-05E8F64C8A90}"/>
              </a:ext>
            </a:extLst>
          </p:cNvPr>
          <p:cNvSpPr txBox="1">
            <a:spLocks noChangeArrowheads="1"/>
          </p:cNvSpPr>
          <p:nvPr/>
        </p:nvSpPr>
        <p:spPr bwMode="auto">
          <a:xfrm>
            <a:off x="6614566" y="2615458"/>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20 000 000 + (4 000 + 400 000)</a:t>
            </a:r>
            <a:endParaRPr lang="vi-VN" altLang="en-US" sz="2800" dirty="0">
              <a:latin typeface="+mj-lt"/>
              <a:cs typeface="Baloo 2" pitchFamily="2" charset="0"/>
            </a:endParaRPr>
          </a:p>
        </p:txBody>
      </p:sp>
      <p:sp>
        <p:nvSpPr>
          <p:cNvPr id="36" name="Text Box 10">
            <a:extLst>
              <a:ext uri="{FF2B5EF4-FFF2-40B4-BE49-F238E27FC236}">
                <a16:creationId xmlns:a16="http://schemas.microsoft.com/office/drawing/2014/main" id="{63F837F8-D604-EC50-7FAB-4BFD32BF6410}"/>
              </a:ext>
            </a:extLst>
          </p:cNvPr>
          <p:cNvSpPr txBox="1">
            <a:spLocks noChangeArrowheads="1"/>
          </p:cNvSpPr>
          <p:nvPr/>
        </p:nvSpPr>
        <p:spPr bwMode="auto">
          <a:xfrm>
            <a:off x="6543479" y="1692357"/>
            <a:ext cx="733255" cy="90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pPr>
            <a:r>
              <a:rPr lang="en-US" altLang="en-US" sz="4000" dirty="0">
                <a:solidFill>
                  <a:srgbClr val="00B050"/>
                </a:solidFill>
                <a:latin typeface="+mj-lt"/>
                <a:cs typeface="Baloo 2" pitchFamily="2" charset="0"/>
              </a:rPr>
              <a:t>b)</a:t>
            </a:r>
            <a:endParaRPr lang="vi-VN" altLang="en-US" sz="4000" dirty="0">
              <a:solidFill>
                <a:srgbClr val="00B050"/>
              </a:solidFill>
              <a:latin typeface="+mj-lt"/>
              <a:cs typeface="Baloo 2" pitchFamily="2" charset="0"/>
            </a:endParaRPr>
          </a:p>
        </p:txBody>
      </p:sp>
      <p:sp>
        <p:nvSpPr>
          <p:cNvPr id="37" name="Text Box 10">
            <a:extLst>
              <a:ext uri="{FF2B5EF4-FFF2-40B4-BE49-F238E27FC236}">
                <a16:creationId xmlns:a16="http://schemas.microsoft.com/office/drawing/2014/main" id="{0BF74C07-3088-6DC6-BAB7-6DEB29A73A8B}"/>
              </a:ext>
            </a:extLst>
          </p:cNvPr>
          <p:cNvSpPr txBox="1">
            <a:spLocks noChangeArrowheads="1"/>
          </p:cNvSpPr>
          <p:nvPr/>
        </p:nvSpPr>
        <p:spPr bwMode="auto">
          <a:xfrm>
            <a:off x="6669165" y="3593667"/>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1 000 000 + (90 000 – 70 000)</a:t>
            </a:r>
            <a:endParaRPr lang="vi-VN" altLang="en-US" sz="2800" dirty="0">
              <a:latin typeface="+mj-lt"/>
              <a:cs typeface="Baloo 2" pitchFamily="2"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1109</Words>
  <Application>Microsoft Office PowerPoint</Application>
  <PresentationFormat>Widescreen</PresentationFormat>
  <Paragraphs>401</Paragraphs>
  <Slides>27</Slides>
  <Notes>10</Notes>
  <HiddenSlides>0</HiddenSlides>
  <MMClips>6</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等线</vt:lpstr>
      <vt:lpstr>Arial</vt:lpstr>
      <vt:lpstr>Calibri</vt:lpstr>
      <vt:lpstr>Calibri Light</vt:lpstr>
      <vt:lpstr>Cambria</vt:lpstr>
      <vt:lpstr>Tahoma</vt:lpstr>
      <vt:lpstr>Times New Roman</vt:lpstr>
      <vt:lpstr>思源黑体 CN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Vu Hang</cp:lastModifiedBy>
  <cp:revision>8</cp:revision>
  <dcterms:created xsi:type="dcterms:W3CDTF">2020-07-06T15:59:49Z</dcterms:created>
  <dcterms:modified xsi:type="dcterms:W3CDTF">2025-04-03T13:43:11Z</dcterms:modified>
</cp:coreProperties>
</file>