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03" r:id="rId2"/>
    <p:sldId id="304" r:id="rId3"/>
    <p:sldId id="287" r:id="rId4"/>
    <p:sldId id="266" r:id="rId5"/>
    <p:sldId id="322" r:id="rId6"/>
    <p:sldId id="325" r:id="rId7"/>
    <p:sldId id="257" r:id="rId8"/>
    <p:sldId id="258" r:id="rId9"/>
    <p:sldId id="259" r:id="rId10"/>
    <p:sldId id="260" r:id="rId11"/>
    <p:sldId id="261" r:id="rId12"/>
    <p:sldId id="262" r:id="rId13"/>
    <p:sldId id="32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AA15C-EAA8-4595-BB6A-E0B638D46CEF}" v="2" dt="2025-04-03T10:05:19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F1E3-301C-4D1E-ABEA-E225871E736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26659-05F7-4A61-B4F2-160D24DA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8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3E90-239D-022A-E7AA-06E0178EF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A47332-9DA8-C034-7153-3169AED92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8FD441-FFD0-F9A5-E905-99BF9554A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E08F7-1896-9CAC-1605-82C01D5CB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5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DFECF-36A1-7B0A-58C3-A9FE0131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AFA59D-B02D-E1CA-5C0A-68C151F5F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E1424D-F804-DE69-F72B-6EE1A4A6E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A5EDFC-8C82-1AF2-55C9-C9830E0E8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3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3E90-239D-022A-E7AA-06E0178EF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A47332-9DA8-C034-7153-3169AED92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8FD441-FFD0-F9A5-E905-99BF9554A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E08F7-1896-9CAC-1605-82C01D5CB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465148" y="547122"/>
            <a:ext cx="8370866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20589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60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1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3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37.png"/><Relationship Id="rId21" Type="http://schemas.openxmlformats.org/officeDocument/2006/relationships/image" Target="../media/image28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32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slide" Target="slide10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36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12.xml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4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slide" Target="slide11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31.png"/><Relationship Id="rId30" Type="http://schemas.microsoft.com/office/2007/relationships/hdphoto" Target="../media/hdphoto12.wdp"/><Relationship Id="rId35" Type="http://schemas.openxmlformats.org/officeDocument/2006/relationships/image" Target="../media/image35.png"/><Relationship Id="rId43" Type="http://schemas.openxmlformats.org/officeDocument/2006/relationships/image" Target="../media/image39.png"/><Relationship Id="rId8" Type="http://schemas.openxmlformats.org/officeDocument/2006/relationships/slide" Target="slide9.xml"/><Relationship Id="rId3" Type="http://schemas.microsoft.com/office/2007/relationships/hdphoto" Target="../media/hdphoto1.wdp"/><Relationship Id="rId12" Type="http://schemas.openxmlformats.org/officeDocument/2006/relationships/image" Target="../media/image23.gif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14" y="2814127"/>
            <a:ext cx="3303125" cy="3303125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21145" y="4404855"/>
            <a:ext cx="3657600" cy="1595896"/>
          </a:xfrm>
          <a:prstGeom prst="rect">
            <a:avLst/>
          </a:prstGeom>
        </p:spPr>
      </p:pic>
      <p:pic>
        <p:nvPicPr>
          <p:cNvPr id="2" name="Picture 1" descr="HCKJGJ">
            <a:extLst>
              <a:ext uri="{FF2B5EF4-FFF2-40B4-BE49-F238E27FC236}">
                <a16:creationId xmlns:a16="http://schemas.microsoft.com/office/drawing/2014/main" id="{F6F7E37A-7175-7ED2-AE37-11166C74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362200"/>
            <a:ext cx="5925826" cy="1938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B5956-3B16-A33B-8B84-A76608760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3886200"/>
            <a:ext cx="2656562" cy="96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7A887-F7DD-53C6-415D-8E15E893F0CE}"/>
              </a:ext>
            </a:extLst>
          </p:cNvPr>
          <p:cNvSpPr txBox="1"/>
          <p:nvPr/>
        </p:nvSpPr>
        <p:spPr>
          <a:xfrm>
            <a:off x="1143000" y="1066800"/>
            <a:ext cx="708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05FCE-EE11-5EBF-409D-401DCDE44108}"/>
              </a:ext>
            </a:extLst>
          </p:cNvPr>
          <p:cNvSpPr/>
          <p:nvPr/>
        </p:nvSpPr>
        <p:spPr>
          <a:xfrm>
            <a:off x="1524000" y="2057400"/>
            <a:ext cx="6159759" cy="163285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CÁC THẦY CÔ GIÁO VỀ DỰ GIỜ THĂM LỚP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98FC3-9755-D01E-436A-39402B971222}"/>
              </a:ext>
            </a:extLst>
          </p:cNvPr>
          <p:cNvSpPr txBox="1"/>
          <p:nvPr/>
        </p:nvSpPr>
        <p:spPr>
          <a:xfrm>
            <a:off x="4038600" y="4648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Vũ Thị Nga Hằng</a:t>
            </a:r>
          </a:p>
          <a:p>
            <a:r>
              <a:rPr lang="en-US" dirty="0" err="1"/>
              <a:t>Lớp</a:t>
            </a:r>
            <a:r>
              <a:rPr lang="en-US"/>
              <a:t>: 4A1</a:t>
            </a:r>
          </a:p>
        </p:txBody>
      </p:sp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130246" y="56665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1 975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094381" y="466501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2 279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3094381" y="356592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3" y="3565920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54" y="577263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20" y="469158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7881784" y="61150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199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052400" y="990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? + 304 = 304 + 1 975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903147" y="379336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+ b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930185" y="572053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920353" y="47921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23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14" y="3760632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24" y="576076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22" y="4809011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8094956" y="607916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52399" y="228600"/>
            <a:ext cx="9067800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570546" y="1154673"/>
            <a:ext cx="593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a + b + 23 = a + ( ? + 23)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106994" y="375625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106994" y="475159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124200" y="570801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 + 26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1" y="3723522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29" y="46985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9" y="5734581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8055539" y="601290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" y="228600"/>
            <a:ext cx="8839200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168530" y="1160797"/>
            <a:ext cx="6299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26 + c + 74 = ( 26 + ?) + c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B181-FDC6-4043-07CD-A10EC7D03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9367AF6-CE3F-7937-E2BE-5E7C9C78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" y="-78072"/>
            <a:ext cx="2720589" cy="9929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FAB210-09BA-05BC-BD94-000EE09F64A0}"/>
              </a:ext>
            </a:extLst>
          </p:cNvPr>
          <p:cNvSpPr/>
          <p:nvPr/>
        </p:nvSpPr>
        <p:spPr>
          <a:xfrm>
            <a:off x="152400" y="609600"/>
            <a:ext cx="8839200" cy="601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D9235CB-CA80-CA77-E3B7-93B1FCA1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19" y="1256017"/>
            <a:ext cx="876458" cy="4243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altLang="zh-CN" sz="27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3</a:t>
            </a:r>
            <a:endParaRPr lang="zh-CN" altLang="en-US" sz="2700" b="1" dirty="0">
              <a:solidFill>
                <a:prstClr val="white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9" name="矩形 38">
            <a:extLst>
              <a:ext uri="{FF2B5EF4-FFF2-40B4-BE49-F238E27FC236}">
                <a16:creationId xmlns:a16="http://schemas.microsoft.com/office/drawing/2014/main" id="{27CB2FE9-43D9-83BE-EC4C-163928D12014}"/>
              </a:ext>
            </a:extLst>
          </p:cNvPr>
          <p:cNvSpPr/>
          <p:nvPr/>
        </p:nvSpPr>
        <p:spPr>
          <a:xfrm>
            <a:off x="1303316" y="1252994"/>
            <a:ext cx="7189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Tìm biểu thức phù hợp với mỗi sơ đồ. Tính giá trị của mỗi biểu thức với a = 15 và b = 7.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63EB1C-E546-3484-4643-B3651D258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675771"/>
            <a:ext cx="8686800" cy="248800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92156E-882C-80A1-041F-B3B9B1CB861E}"/>
              </a:ext>
            </a:extLst>
          </p:cNvPr>
          <p:cNvCxnSpPr>
            <a:cxnSpLocks/>
          </p:cNvCxnSpPr>
          <p:nvPr/>
        </p:nvCxnSpPr>
        <p:spPr>
          <a:xfrm>
            <a:off x="3200400" y="3619500"/>
            <a:ext cx="2971800" cy="675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FACA03-8A6B-5009-F2A7-16670CACD781}"/>
              </a:ext>
            </a:extLst>
          </p:cNvPr>
          <p:cNvCxnSpPr>
            <a:cxnSpLocks/>
          </p:cNvCxnSpPr>
          <p:nvPr/>
        </p:nvCxnSpPr>
        <p:spPr>
          <a:xfrm flipH="1">
            <a:off x="3054927" y="3619500"/>
            <a:ext cx="2417618" cy="85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36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576469" y="1723910"/>
            <a:ext cx="8060635" cy="367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164922" y="825509"/>
            <a:ext cx="4049891" cy="51435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4214813" y="825509"/>
            <a:ext cx="4839875" cy="51435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7344366" y="5035484"/>
            <a:ext cx="1001020" cy="81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3914558" y="4648717"/>
            <a:ext cx="1290580" cy="157397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35"/>
            <a:ext cx="2720589" cy="992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017" y="2564606"/>
            <a:ext cx="5790059" cy="21879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9" y="2074307"/>
            <a:ext cx="2956452" cy="29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576469" y="1723910"/>
            <a:ext cx="8060635" cy="367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164922" y="825509"/>
            <a:ext cx="4049891" cy="51435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4214813" y="825509"/>
            <a:ext cx="4839875" cy="51435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7344366" y="5035484"/>
            <a:ext cx="1001020" cy="81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430010" y="4705867"/>
            <a:ext cx="1290580" cy="157397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35"/>
            <a:ext cx="2720589" cy="992981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67" y="4398217"/>
            <a:ext cx="2397833" cy="1679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1E1AE-2389-F278-C0D1-8D4C3C16699E}"/>
              </a:ext>
            </a:extLst>
          </p:cNvPr>
          <p:cNvSpPr txBox="1"/>
          <p:nvPr/>
        </p:nvSpPr>
        <p:spPr>
          <a:xfrm>
            <a:off x="979715" y="3065742"/>
            <a:ext cx="7365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BFC2C-B023-B10B-45B5-EDA843302B4A}"/>
              </a:ext>
            </a:extLst>
          </p:cNvPr>
          <p:cNvSpPr txBox="1"/>
          <p:nvPr/>
        </p:nvSpPr>
        <p:spPr>
          <a:xfrm>
            <a:off x="979715" y="3062375"/>
            <a:ext cx="7365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  <p:bldP spid="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B181-FDC6-4043-07CD-A10EC7D03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61FFB61-0A1F-218E-1839-B566853B0451}"/>
              </a:ext>
            </a:extLst>
          </p:cNvPr>
          <p:cNvSpPr/>
          <p:nvPr/>
        </p:nvSpPr>
        <p:spPr>
          <a:xfrm>
            <a:off x="576469" y="1723910"/>
            <a:ext cx="8060635" cy="367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3C8243-A96B-1EA0-AFCD-65DF2151B0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164922" y="825509"/>
            <a:ext cx="4049891" cy="51435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59DCDB-1A56-53BF-40D7-9A88B8BBA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4214813" y="825509"/>
            <a:ext cx="4839875" cy="51435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A4FAC3ED-8F4F-30F1-AD3B-2AE9D3E73097}"/>
              </a:ext>
            </a:extLst>
          </p:cNvPr>
          <p:cNvSpPr/>
          <p:nvPr/>
        </p:nvSpPr>
        <p:spPr>
          <a:xfrm>
            <a:off x="7344366" y="5035484"/>
            <a:ext cx="1001020" cy="81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3543D2B-F9B8-31B9-3851-6B31798D881C}"/>
              </a:ext>
            </a:extLst>
          </p:cNvPr>
          <p:cNvGrpSpPr/>
          <p:nvPr/>
        </p:nvGrpSpPr>
        <p:grpSpPr>
          <a:xfrm>
            <a:off x="1430010" y="4705867"/>
            <a:ext cx="1290580" cy="157397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60262691-847D-09F7-A489-0B5AC97BFF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0F0027B-C29F-B915-5C60-5D61DB3DD1BC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9367AF6-CE3F-7937-E2BE-5E7C9C789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35"/>
            <a:ext cx="2720589" cy="992981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6A6F7E09-0151-F6C4-A2C8-5486B0F8E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60" y="2773162"/>
            <a:ext cx="3165125" cy="2398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61F28E-006D-9E79-4518-046834816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01" y="2233584"/>
            <a:ext cx="5884674" cy="23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4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2D446-9F19-227F-9488-24B04270E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8A745FF-70EA-EF01-E16A-704FED025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" y="-78072"/>
            <a:ext cx="2720589" cy="9929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BB7077-4EE1-CCF7-35BF-EA18352A063F}"/>
              </a:ext>
            </a:extLst>
          </p:cNvPr>
          <p:cNvSpPr/>
          <p:nvPr/>
        </p:nvSpPr>
        <p:spPr>
          <a:xfrm>
            <a:off x="152400" y="609600"/>
            <a:ext cx="8839200" cy="601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01D48160-CA9F-93DD-1101-438191BF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61" y="1881203"/>
            <a:ext cx="744498" cy="4243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altLang="zh-CN" sz="27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1</a:t>
            </a:r>
            <a:endParaRPr lang="zh-CN" altLang="en-US" sz="2700" b="1" dirty="0">
              <a:solidFill>
                <a:prstClr val="white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02BA6-6615-124E-0173-C8548E236BE4}"/>
              </a:ext>
            </a:extLst>
          </p:cNvPr>
          <p:cNvGrpSpPr/>
          <p:nvPr/>
        </p:nvGrpSpPr>
        <p:grpSpPr>
          <a:xfrm>
            <a:off x="1013533" y="1905000"/>
            <a:ext cx="4873771" cy="415498"/>
            <a:chOff x="1588655" y="544945"/>
            <a:chExt cx="5865090" cy="5539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E283B-86C3-0B8F-5735-2EDAD0546100}"/>
                </a:ext>
              </a:extLst>
            </p:cNvPr>
            <p:cNvSpPr txBox="1"/>
            <p:nvPr/>
          </p:nvSpPr>
          <p:spPr>
            <a:xfrm>
              <a:off x="1588655" y="544945"/>
              <a:ext cx="5865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Tím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E326A18-5F32-016D-1883-D60EA1AF858E}"/>
                </a:ext>
              </a:extLst>
            </p:cNvPr>
            <p:cNvSpPr/>
            <p:nvPr/>
          </p:nvSpPr>
          <p:spPr>
            <a:xfrm>
              <a:off x="6345382" y="563418"/>
              <a:ext cx="544946" cy="45258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B2D0A55-DB32-8255-5C9D-B8720D9D6DAF}"/>
              </a:ext>
            </a:extLst>
          </p:cNvPr>
          <p:cNvGrpSpPr/>
          <p:nvPr/>
        </p:nvGrpSpPr>
        <p:grpSpPr>
          <a:xfrm>
            <a:off x="184355" y="2562312"/>
            <a:ext cx="4443958" cy="507831"/>
            <a:chOff x="591127" y="1459345"/>
            <a:chExt cx="5347855" cy="6771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D81E56-1087-8FA1-FB12-47618F7E25AF}"/>
                </a:ext>
              </a:extLst>
            </p:cNvPr>
            <p:cNvSpPr txBox="1"/>
            <p:nvPr/>
          </p:nvSpPr>
          <p:spPr>
            <a:xfrm>
              <a:off x="591127" y="1459345"/>
              <a:ext cx="53478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746 +          = 487 + 746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41B49F9-BAC0-0BBB-7C61-80DF5BECD2D1}"/>
                </a:ext>
              </a:extLst>
            </p:cNvPr>
            <p:cNvSpPr/>
            <p:nvPr/>
          </p:nvSpPr>
          <p:spPr>
            <a:xfrm>
              <a:off x="2267527" y="1556326"/>
              <a:ext cx="817418" cy="45258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81A1CC-6ECE-516A-EA2C-5EBD2165853A}"/>
              </a:ext>
            </a:extLst>
          </p:cNvPr>
          <p:cNvGrpSpPr/>
          <p:nvPr/>
        </p:nvGrpSpPr>
        <p:grpSpPr>
          <a:xfrm>
            <a:off x="4761188" y="2583875"/>
            <a:ext cx="4528385" cy="507831"/>
            <a:chOff x="489529" y="1459345"/>
            <a:chExt cx="5449453" cy="6771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CC5B84-12DB-B581-D527-AD21432498FE}"/>
                </a:ext>
              </a:extLst>
            </p:cNvPr>
            <p:cNvSpPr txBox="1"/>
            <p:nvPr/>
          </p:nvSpPr>
          <p:spPr>
            <a:xfrm>
              <a:off x="489529" y="1459345"/>
              <a:ext cx="54494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pl-PL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+ 304 = 304 + 1 975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E1F63A-E690-5A73-03C1-D21A54BCCE03}"/>
                </a:ext>
              </a:extLst>
            </p:cNvPr>
            <p:cNvSpPr/>
            <p:nvPr/>
          </p:nvSpPr>
          <p:spPr>
            <a:xfrm>
              <a:off x="1011381" y="1556326"/>
              <a:ext cx="854366" cy="45258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7AD74D-5D3F-622C-F3B0-040CF138680D}"/>
              </a:ext>
            </a:extLst>
          </p:cNvPr>
          <p:cNvGrpSpPr/>
          <p:nvPr/>
        </p:nvGrpSpPr>
        <p:grpSpPr>
          <a:xfrm>
            <a:off x="221226" y="3334313"/>
            <a:ext cx="4612812" cy="923330"/>
            <a:chOff x="591127" y="1459345"/>
            <a:chExt cx="5551054" cy="1231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28F908-8B3B-06DC-D805-37F564EDF98B}"/>
                </a:ext>
              </a:extLst>
            </p:cNvPr>
            <p:cNvSpPr txBox="1"/>
            <p:nvPr/>
          </p:nvSpPr>
          <p:spPr>
            <a:xfrm>
              <a:off x="591127" y="1459345"/>
              <a:ext cx="555105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a + b + 23 = a + (       + 23)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3A9CFD8-8E01-3AF3-9C3E-C62507BCBB95}"/>
                </a:ext>
              </a:extLst>
            </p:cNvPr>
            <p:cNvSpPr/>
            <p:nvPr/>
          </p:nvSpPr>
          <p:spPr>
            <a:xfrm>
              <a:off x="4151745" y="1547090"/>
              <a:ext cx="614218" cy="45258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7C3054-C20C-CAF5-260D-D8DD6CF746F3}"/>
              </a:ext>
            </a:extLst>
          </p:cNvPr>
          <p:cNvGrpSpPr/>
          <p:nvPr/>
        </p:nvGrpSpPr>
        <p:grpSpPr>
          <a:xfrm>
            <a:off x="4671541" y="3329384"/>
            <a:ext cx="4620490" cy="923330"/>
            <a:chOff x="378691" y="1459345"/>
            <a:chExt cx="5560292" cy="123110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084A54-EAC7-4B91-2E2C-710EC5FE889C}"/>
                </a:ext>
              </a:extLst>
            </p:cNvPr>
            <p:cNvSpPr txBox="1"/>
            <p:nvPr/>
          </p:nvSpPr>
          <p:spPr>
            <a:xfrm>
              <a:off x="378691" y="1459345"/>
              <a:ext cx="556029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d) 26 + c + 74 = (26 +      ) + c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71CAD1E-D631-A6F5-D1EF-EE8A5C698A70}"/>
                </a:ext>
              </a:extLst>
            </p:cNvPr>
            <p:cNvSpPr/>
            <p:nvPr/>
          </p:nvSpPr>
          <p:spPr>
            <a:xfrm>
              <a:off x="4396510" y="1574800"/>
              <a:ext cx="517236" cy="452583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745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CHƠI:VỆ SINH SÂN TRƯỜNG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87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457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772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-818824" y="110234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175865" y="199978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2847837" y="139626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818578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3086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7978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811991" y="618808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807522" y="587171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8" y="1412585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9998" y="891199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990953" y="3625842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6360428" y="3815131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2779257" y="1011178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611633" y="3465040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7270782" y="1111478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228622" y="5871719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841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680790" y="5476287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63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199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761431" y="363730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746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761431" y="455895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788470" y="554550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1 233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98" y="3604569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66" y="450590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09" y="5572070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8052462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88816" y="1289084"/>
            <a:ext cx="518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746 + ? = 487 + 746</a:t>
            </a: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252</Words>
  <Application>Microsoft Office PowerPoint</Application>
  <PresentationFormat>On-screen Show (4:3)</PresentationFormat>
  <Paragraphs>50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CHƠI:VỆ SINH SÂN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TRỒNG CÂY XANH</dc:title>
  <dc:creator>Windows User</dc:creator>
  <cp:lastModifiedBy>Vu Hang</cp:lastModifiedBy>
  <cp:revision>22</cp:revision>
  <dcterms:created xsi:type="dcterms:W3CDTF">2020-04-19T14:45:33Z</dcterms:created>
  <dcterms:modified xsi:type="dcterms:W3CDTF">2025-04-03T10:06:29Z</dcterms:modified>
</cp:coreProperties>
</file>