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2" r:id="rId2"/>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3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08902-90AB-4988-9A09-89498BB1A4F1}"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4138F-1075-460F-85A8-0CF45B5CC634}" type="slidenum">
              <a:rPr lang="en-US" smtClean="0"/>
              <a:t>‹#›</a:t>
            </a:fld>
            <a:endParaRPr lang="en-US"/>
          </a:p>
        </p:txBody>
      </p:sp>
    </p:spTree>
    <p:extLst>
      <p:ext uri="{BB962C8B-B14F-4D97-AF65-F5344CB8AC3E}">
        <p14:creationId xmlns:p14="http://schemas.microsoft.com/office/powerpoint/2010/main" val="407359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3A5A2-0C38-4E81-10B6-C7404165E6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FABC8B-FD58-0822-CF5E-7F9B03202FC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0BC955-650D-CE70-1990-94ED3BB4CF6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89939EB-C07F-8CE1-E07D-FA8C4F1A76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000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8D2B-7099-FE6A-6E66-E5DEC652A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C9225E-BF24-DAEB-0A84-BEE7EC64C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C808B-06D3-0960-3659-3F11F92DB19A}"/>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B4D8FDEF-3C15-75A5-83A2-B21C20678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96714-B980-6E97-BAD2-78C13622390F}"/>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42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92A7-1848-0A20-2E6A-797EE39EE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AB453-A57F-2D1D-0796-12461D5E7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176AF-5982-4C72-7E72-9936AC0296A8}"/>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89F90E1B-20CF-A81E-A4D5-6AA49EDF7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CFEBC-9A86-9677-1765-93D1C37CF364}"/>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23792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51533-9E6B-8652-8947-CAD46C205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43694D-9BA8-7463-7610-B5722D2E4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AA656-8445-8BD3-B184-9FAAA791DE09}"/>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0DE1D019-A20A-597D-6D4A-60EEF3FA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380B5-335E-5174-E391-B8D393F24000}"/>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334702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2898138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3338227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4091885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74848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7BE-39EB-17C7-585A-0667E5431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EFCE1-B966-B324-EB6A-A03ABD349F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CD412-F3E4-C4D2-6EFB-0638FBE935B6}"/>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972220A1-FE23-D81E-9060-0044E5DEF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06535-F492-C8DA-C85E-C793B849E217}"/>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94471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A8DB-33C5-E304-C87A-DC8852EE2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14778B-BAD9-6FCE-3B7D-EE88F2936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37690F-3280-A786-D452-EE2954731944}"/>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2BC11A49-E192-D9D4-6C8B-4C7C71307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D13A2-02BE-F82A-806D-13E6DCEAE2FE}"/>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414176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4091-F665-4CCA-830F-476EB1E04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BEB53-5957-E5C9-DFD2-992B96D69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346755-9737-F5D5-DDD1-DB437F018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F12D9-76F2-CFB9-C0FD-BAF079EAE929}"/>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6" name="Footer Placeholder 5">
            <a:extLst>
              <a:ext uri="{FF2B5EF4-FFF2-40B4-BE49-F238E27FC236}">
                <a16:creationId xmlns:a16="http://schemas.microsoft.com/office/drawing/2014/main" id="{3E4D3CDF-B9DD-2217-E5E1-EDE128844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5F9B2-75DA-DF39-FC4D-0DE34058C1EB}"/>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18607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401B-7376-5670-B5F1-D1A22D6CF8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029CE-0A55-30B1-FB6B-E25BE7BFC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94903-5891-CA67-561A-24CBEE9326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C6489-84FE-C6A5-4639-0BC70C7FA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70D7A-793F-03AD-2507-C4C32C4FDA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BEA49D-5665-09A7-3FE7-BEAA44E418F4}"/>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8" name="Footer Placeholder 7">
            <a:extLst>
              <a:ext uri="{FF2B5EF4-FFF2-40B4-BE49-F238E27FC236}">
                <a16:creationId xmlns:a16="http://schemas.microsoft.com/office/drawing/2014/main" id="{354E3851-349B-1DC7-3F88-7D8EF6C0BD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9EAB26-0996-D347-C944-BBE53D2F5611}"/>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88469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90AB-AEEC-D382-0564-32D1DAAFB4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5F826-AE2F-7866-3C94-85DAD9A6AAE7}"/>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4" name="Footer Placeholder 3">
            <a:extLst>
              <a:ext uri="{FF2B5EF4-FFF2-40B4-BE49-F238E27FC236}">
                <a16:creationId xmlns:a16="http://schemas.microsoft.com/office/drawing/2014/main" id="{724A2C97-BF3D-3829-7F88-21A647B44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87F68-6C73-EFAF-71A9-1B375467A89C}"/>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6304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6B86D-2D26-0C41-B6EB-A89EF1B127CC}"/>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3" name="Footer Placeholder 2">
            <a:extLst>
              <a:ext uri="{FF2B5EF4-FFF2-40B4-BE49-F238E27FC236}">
                <a16:creationId xmlns:a16="http://schemas.microsoft.com/office/drawing/2014/main" id="{9C298E5B-6BBE-3943-C479-A49E09AE4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7C64A-C378-7FBD-E9FA-20C4B7BB3494}"/>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319120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CE50-FB55-C80A-2294-96C6DB11E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E3835-A37E-58F7-5B27-9E1509478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B120F0-162A-1B18-333F-37A6D4F3B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22441-3CF7-45CC-D3CF-335AD7B7C96D}"/>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6" name="Footer Placeholder 5">
            <a:extLst>
              <a:ext uri="{FF2B5EF4-FFF2-40B4-BE49-F238E27FC236}">
                <a16:creationId xmlns:a16="http://schemas.microsoft.com/office/drawing/2014/main" id="{587A259A-ACA4-FAD1-BB1D-6897AF4B7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9625F-6AD8-5E17-35E2-0E3C867982B2}"/>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254444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1279-5728-2D0F-21AF-52FD10D9C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AFE31-112A-F1FC-68E8-1A6F75EEE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9D03EE-F873-EC80-E7E7-F9DFEF7E8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8D591-9A6D-F4DF-5557-85FC2C84B559}"/>
              </a:ext>
            </a:extLst>
          </p:cNvPr>
          <p:cNvSpPr>
            <a:spLocks noGrp="1"/>
          </p:cNvSpPr>
          <p:nvPr>
            <p:ph type="dt" sz="half" idx="10"/>
          </p:nvPr>
        </p:nvSpPr>
        <p:spPr/>
        <p:txBody>
          <a:bodyPr/>
          <a:lstStyle/>
          <a:p>
            <a:fld id="{027E3611-0595-4145-B3CB-1C25D3FD1595}" type="datetimeFigureOut">
              <a:rPr lang="en-US" smtClean="0"/>
              <a:t>4/3/2025</a:t>
            </a:fld>
            <a:endParaRPr lang="en-US"/>
          </a:p>
        </p:txBody>
      </p:sp>
      <p:sp>
        <p:nvSpPr>
          <p:cNvPr id="6" name="Footer Placeholder 5">
            <a:extLst>
              <a:ext uri="{FF2B5EF4-FFF2-40B4-BE49-F238E27FC236}">
                <a16:creationId xmlns:a16="http://schemas.microsoft.com/office/drawing/2014/main" id="{085AF4C4-7899-217E-8AFD-0BCD654C5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4B142-921E-2F83-A70F-C3490D18AC63}"/>
              </a:ext>
            </a:extLst>
          </p:cNvPr>
          <p:cNvSpPr>
            <a:spLocks noGrp="1"/>
          </p:cNvSpPr>
          <p:nvPr>
            <p:ph type="sldNum" sz="quarter" idx="12"/>
          </p:nvPr>
        </p:nvSpPr>
        <p:spPr/>
        <p:txBody>
          <a:bodyPr/>
          <a:lstStyle/>
          <a:p>
            <a:fld id="{1C0ADFD6-C033-43EF-9B0E-1BA418EEB589}" type="slidenum">
              <a:rPr lang="en-US" smtClean="0"/>
              <a:t>‹#›</a:t>
            </a:fld>
            <a:endParaRPr lang="en-US"/>
          </a:p>
        </p:txBody>
      </p:sp>
    </p:spTree>
    <p:extLst>
      <p:ext uri="{BB962C8B-B14F-4D97-AF65-F5344CB8AC3E}">
        <p14:creationId xmlns:p14="http://schemas.microsoft.com/office/powerpoint/2010/main" val="168907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34C2F-3525-4172-8E6D-774C7B7A7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CEA1F-9723-3834-A58C-3A9B9B846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9C2D6-EEC7-53D9-1157-5B687A308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E3611-0595-4145-B3CB-1C25D3FD1595}" type="datetimeFigureOut">
              <a:rPr lang="en-US" smtClean="0"/>
              <a:t>4/3/2025</a:t>
            </a:fld>
            <a:endParaRPr lang="en-US"/>
          </a:p>
        </p:txBody>
      </p:sp>
      <p:sp>
        <p:nvSpPr>
          <p:cNvPr id="5" name="Footer Placeholder 4">
            <a:extLst>
              <a:ext uri="{FF2B5EF4-FFF2-40B4-BE49-F238E27FC236}">
                <a16:creationId xmlns:a16="http://schemas.microsoft.com/office/drawing/2014/main" id="{C4CB65C4-D525-FB65-3DA8-0EB670A21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045D3-712E-D90D-BA48-9CDA4F484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DFD6-C033-43EF-9B0E-1BA418EEB589}" type="slidenum">
              <a:rPr lang="en-US" smtClean="0"/>
              <a:t>‹#›</a:t>
            </a:fld>
            <a:endParaRPr lang="en-US"/>
          </a:p>
        </p:txBody>
      </p:sp>
    </p:spTree>
    <p:extLst>
      <p:ext uri="{BB962C8B-B14F-4D97-AF65-F5344CB8AC3E}">
        <p14:creationId xmlns:p14="http://schemas.microsoft.com/office/powerpoint/2010/main" val="284157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EE39-0318-E970-EB2E-553D27A86DFB}"/>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73190A59-F53A-9897-4890-31F093B1E4DA}"/>
              </a:ext>
            </a:extLst>
          </p:cNvPr>
          <p:cNvSpPr/>
          <p:nvPr/>
        </p:nvSpPr>
        <p:spPr>
          <a:xfrm>
            <a:off x="242595" y="391885"/>
            <a:ext cx="11467323" cy="607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10600030101010101" pitchFamily="2" charset="-122"/>
            </a:endParaRPr>
          </a:p>
        </p:txBody>
      </p:sp>
      <p:pic>
        <p:nvPicPr>
          <p:cNvPr id="18" name="图片 17">
            <a:extLst>
              <a:ext uri="{FF2B5EF4-FFF2-40B4-BE49-F238E27FC236}">
                <a16:creationId xmlns:a16="http://schemas.microsoft.com/office/drawing/2014/main" id="{F3AB5F2A-6868-7CE0-9DAA-EDF29DB93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36" y="0"/>
            <a:ext cx="2720589" cy="992981"/>
          </a:xfrm>
          <a:prstGeom prst="rect">
            <a:avLst/>
          </a:prstGeom>
        </p:spPr>
      </p:pic>
      <p:sp>
        <p:nvSpPr>
          <p:cNvPr id="2" name="Rectangle 1">
            <a:extLst>
              <a:ext uri="{FF2B5EF4-FFF2-40B4-BE49-F238E27FC236}">
                <a16:creationId xmlns:a16="http://schemas.microsoft.com/office/drawing/2014/main" id="{408531AE-9173-39D4-C958-BC4C655FBB6E}"/>
              </a:ext>
            </a:extLst>
          </p:cNvPr>
          <p:cNvSpPr/>
          <p:nvPr/>
        </p:nvSpPr>
        <p:spPr>
          <a:xfrm>
            <a:off x="487899" y="2612788"/>
            <a:ext cx="10779869" cy="193899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TOÁN </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10: SỐ CÓ SÁU CHỮ SỐ. SỐ 1 000 000</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TIẾT 1)</a:t>
            </a:r>
          </a:p>
        </p:txBody>
      </p:sp>
      <p:sp>
        <p:nvSpPr>
          <p:cNvPr id="6" name="TextBox 5">
            <a:extLst>
              <a:ext uri="{FF2B5EF4-FFF2-40B4-BE49-F238E27FC236}">
                <a16:creationId xmlns:a16="http://schemas.microsoft.com/office/drawing/2014/main" id="{BA145B16-A50F-FFA6-6C26-F4B5AF3F1A40}"/>
              </a:ext>
            </a:extLst>
          </p:cNvPr>
          <p:cNvSpPr txBox="1"/>
          <p:nvPr/>
        </p:nvSpPr>
        <p:spPr>
          <a:xfrm>
            <a:off x="1762399" y="5049113"/>
            <a:ext cx="8463574"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Vũ Thị Nga Hằng</a:t>
            </a:r>
          </a:p>
          <a:p>
            <a:pPr algn="ct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4A1</a:t>
            </a:r>
          </a:p>
        </p:txBody>
      </p:sp>
      <p:sp>
        <p:nvSpPr>
          <p:cNvPr id="3" name="TextBox 2">
            <a:extLst>
              <a:ext uri="{FF2B5EF4-FFF2-40B4-BE49-F238E27FC236}">
                <a16:creationId xmlns:a16="http://schemas.microsoft.com/office/drawing/2014/main" id="{21EC785F-05DE-8E18-1F11-0A2A0C127CCE}"/>
              </a:ext>
            </a:extLst>
          </p:cNvPr>
          <p:cNvSpPr txBox="1"/>
          <p:nvPr/>
        </p:nvSpPr>
        <p:spPr>
          <a:xfrm>
            <a:off x="2883159" y="466531"/>
            <a:ext cx="7081935"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PHÒNG GIÁO DỤC VÀ ĐÀO TẠO QUẬN HỒNG BÀNG</a:t>
            </a:r>
          </a:p>
          <a:p>
            <a:pPr algn="ctr"/>
            <a:r>
              <a:rPr lang="en-US" sz="2000" dirty="0">
                <a:latin typeface="Times New Roman" panose="02020603050405020304" pitchFamily="18" charset="0"/>
                <a:cs typeface="Times New Roman" panose="02020603050405020304" pitchFamily="18" charset="0"/>
              </a:rPr>
              <a:t>TRƯỜNG TIỂU HỌC AN HỒNG</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809BB13-29ED-B20F-01F5-2AD3BB1CEDD7}"/>
              </a:ext>
            </a:extLst>
          </p:cNvPr>
          <p:cNvSpPr/>
          <p:nvPr/>
        </p:nvSpPr>
        <p:spPr>
          <a:xfrm>
            <a:off x="742436" y="2054240"/>
            <a:ext cx="10748865" cy="1819469"/>
          </a:xfrm>
          <a:prstGeom prst="rect">
            <a:avLst/>
          </a:prstGeom>
          <a:noFill/>
          <a:ln>
            <a:solidFill>
              <a:schemeClr val="bg2"/>
            </a:solidFill>
          </a:ln>
        </p:spPr>
        <p:txBody>
          <a:bodyPr wrap="none" lIns="91440" tIns="45720" rIns="91440" bIns="45720">
            <a:prstTxWarp prst="textArchUp">
              <a:avLst/>
            </a:prstTxWarp>
            <a:spAutoFit/>
          </a:bodyPr>
          <a:lstStyle/>
          <a:p>
            <a:pPr algn="ctr"/>
            <a:r>
              <a:rPr lang="en-US" sz="5400" b="1" cap="none" spc="0" dirty="0">
                <a:ln w="6600">
                  <a:solidFill>
                    <a:srgbClr val="FF0000"/>
                  </a:solidFill>
                  <a:prstDash val="solid"/>
                </a:ln>
                <a:solidFill>
                  <a:srgbClr val="FF0000"/>
                </a:solidFill>
                <a:effectLst>
                  <a:outerShdw dist="38100" dir="2700000" algn="tl" rotWithShape="0">
                    <a:schemeClr val="accent2"/>
                  </a:outerShdw>
                </a:effectLst>
              </a:rPr>
              <a:t>CHÀO MỪNG CÁC THẦY CÔ GIÁO VỀ DỰ GIỜ THĂM LỚP</a:t>
            </a:r>
          </a:p>
        </p:txBody>
      </p:sp>
      <p:pic>
        <p:nvPicPr>
          <p:cNvPr id="7" name="图片 12">
            <a:extLst>
              <a:ext uri="{FF2B5EF4-FFF2-40B4-BE49-F238E27FC236}">
                <a16:creationId xmlns:a16="http://schemas.microsoft.com/office/drawing/2014/main" id="{0CA0C100-79DC-6FD2-EE4E-27093622A7FC}"/>
              </a:ext>
            </a:extLst>
          </p:cNvPr>
          <p:cNvPicPr>
            <a:picLocks noChangeAspect="1"/>
          </p:cNvPicPr>
          <p:nvPr/>
        </p:nvPicPr>
        <p:blipFill>
          <a:blip r:embed="rId4" cstate="print">
            <a:extLst>
              <a:ext uri="{28A0092B-C50C-407E-A947-70E740481C1C}">
                <a14:useLocalDpi xmlns:a14="http://schemas.microsoft.com/office/drawing/2010/main" val="0"/>
              </a:ext>
            </a:extLst>
          </a:blip>
          <a:srcRect t="27412"/>
          <a:stretch/>
        </p:blipFill>
        <p:spPr>
          <a:xfrm>
            <a:off x="158397" y="4516015"/>
            <a:ext cx="2956452" cy="2146041"/>
          </a:xfrm>
          <a:prstGeom prst="rect">
            <a:avLst/>
          </a:prstGeom>
        </p:spPr>
      </p:pic>
    </p:spTree>
    <p:extLst>
      <p:ext uri="{BB962C8B-B14F-4D97-AF65-F5344CB8AC3E}">
        <p14:creationId xmlns:p14="http://schemas.microsoft.com/office/powerpoint/2010/main" val="40740613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550</Words>
  <Application>Microsoft Office PowerPoint</Application>
  <PresentationFormat>Widescreen</PresentationFormat>
  <Paragraphs>138</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等线</vt:lpstr>
      <vt:lpstr>#9Slide03 AllRoundGothic</vt:lpstr>
      <vt:lpstr>#9Slide07 HoneyCream</vt:lpstr>
      <vt:lpstr>Arial</vt:lpstr>
      <vt:lpstr>Calibri</vt:lpstr>
      <vt:lpstr>Calibri Light</vt:lpstr>
      <vt:lpstr>Cambria</vt:lpstr>
      <vt:lpstr>Poppins Light</vt:lpstr>
      <vt:lpstr>Rammetto One</vt:lpstr>
      <vt:lpstr>SVN-Poky's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Vu Hang</dc:creator>
  <cp:lastModifiedBy>Vu Hang</cp:lastModifiedBy>
  <cp:revision>1</cp:revision>
  <dcterms:created xsi:type="dcterms:W3CDTF">2025-04-03T14:14:09Z</dcterms:created>
  <dcterms:modified xsi:type="dcterms:W3CDTF">2025-04-03T14:16:06Z</dcterms:modified>
</cp:coreProperties>
</file>