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68" r:id="rId2"/>
    <p:sldId id="269" r:id="rId3"/>
    <p:sldId id="267" r:id="rId4"/>
    <p:sldId id="257" r:id="rId5"/>
    <p:sldId id="256" r:id="rId6"/>
    <p:sldId id="258" r:id="rId7"/>
    <p:sldId id="259" r:id="rId8"/>
    <p:sldId id="260" r:id="rId9"/>
    <p:sldId id="272" r:id="rId10"/>
    <p:sldId id="273" r:id="rId11"/>
    <p:sldId id="274" r:id="rId12"/>
    <p:sldId id="275" r:id="rId13"/>
    <p:sldId id="281" r:id="rId14"/>
    <p:sldId id="276" r:id="rId15"/>
    <p:sldId id="290" r:id="rId16"/>
    <p:sldId id="282" r:id="rId17"/>
    <p:sldId id="278" r:id="rId18"/>
    <p:sldId id="286" r:id="rId19"/>
    <p:sldId id="291" r:id="rId20"/>
    <p:sldId id="277" r:id="rId21"/>
    <p:sldId id="287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09805-BA03-4037-B56C-F85AC10A1877}" v="2" dt="2025-04-03T13:56:32.212"/>
    <p1510:client id="{CB4C8879-DAFC-446B-B279-A0BC886F6914}" v="1" dt="2025-04-03T13:36:07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 Hang" userId="c70d556e7010946c" providerId="LiveId" clId="{92E09805-BA03-4037-B56C-F85AC10A1877}"/>
    <pc:docChg chg="custSel modSld">
      <pc:chgData name="Vu Hang" userId="c70d556e7010946c" providerId="LiveId" clId="{92E09805-BA03-4037-B56C-F85AC10A1877}" dt="2025-04-03T13:57:26.568" v="99" actId="1076"/>
      <pc:docMkLst>
        <pc:docMk/>
      </pc:docMkLst>
      <pc:sldChg chg="addSp modSp mod">
        <pc:chgData name="Vu Hang" userId="c70d556e7010946c" providerId="LiveId" clId="{92E09805-BA03-4037-B56C-F85AC10A1877}" dt="2025-04-03T13:57:26.568" v="99" actId="1076"/>
        <pc:sldMkLst>
          <pc:docMk/>
          <pc:sldMk cId="0" sldId="268"/>
        </pc:sldMkLst>
        <pc:spChg chg="mod">
          <ac:chgData name="Vu Hang" userId="c70d556e7010946c" providerId="LiveId" clId="{92E09805-BA03-4037-B56C-F85AC10A1877}" dt="2025-04-03T13:56:15.487" v="1" actId="1076"/>
          <ac:spMkLst>
            <pc:docMk/>
            <pc:sldMk cId="0" sldId="268"/>
            <ac:spMk id="4" creationId="{B8655DB9-798B-ABAE-9D77-7903415D0E2D}"/>
          </ac:spMkLst>
        </pc:spChg>
        <pc:spChg chg="mod">
          <ac:chgData name="Vu Hang" userId="c70d556e7010946c" providerId="LiveId" clId="{92E09805-BA03-4037-B56C-F85AC10A1877}" dt="2025-04-03T13:56:12.862" v="0" actId="1076"/>
          <ac:spMkLst>
            <pc:docMk/>
            <pc:sldMk cId="0" sldId="268"/>
            <ac:spMk id="5" creationId="{4E2504D6-1C9D-081D-7137-20FD1A851A6F}"/>
          </ac:spMkLst>
        </pc:spChg>
        <pc:spChg chg="add mod">
          <ac:chgData name="Vu Hang" userId="c70d556e7010946c" providerId="LiveId" clId="{92E09805-BA03-4037-B56C-F85AC10A1877}" dt="2025-04-03T13:57:26.568" v="99" actId="1076"/>
          <ac:spMkLst>
            <pc:docMk/>
            <pc:sldMk cId="0" sldId="268"/>
            <ac:spMk id="6" creationId="{EC7DDE59-7426-46D5-3AC3-B7F4B0933466}"/>
          </ac:spMkLst>
        </pc:spChg>
        <pc:picChg chg="mod">
          <ac:chgData name="Vu Hang" userId="c70d556e7010946c" providerId="LiveId" clId="{92E09805-BA03-4037-B56C-F85AC10A1877}" dt="2025-04-03T13:56:19.197" v="2" actId="14100"/>
          <ac:picMkLst>
            <pc:docMk/>
            <pc:sldMk cId="0" sldId="268"/>
            <ac:picMk id="30" creationId="{669A8F93-8107-1CA3-D897-E48080CBE1AC}"/>
          </ac:picMkLst>
        </pc:picChg>
        <pc:picChg chg="mod">
          <ac:chgData name="Vu Hang" userId="c70d556e7010946c" providerId="LiveId" clId="{92E09805-BA03-4037-B56C-F85AC10A1877}" dt="2025-04-03T13:56:24.584" v="3" actId="14100"/>
          <ac:picMkLst>
            <pc:docMk/>
            <pc:sldMk cId="0" sldId="268"/>
            <ac:picMk id="102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019C-2425-43A9-BE4C-54EC1BA1753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9B7B8-A152-403B-8180-74017FEA6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8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DBBD-9A0D-48D4-9700-A512194662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5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C93D-5E0D-4E0E-97CF-1585EEAE9E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DF617-DC4A-8515-E6B8-F566936E2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F0D1FC-E33E-1435-295C-D5A222734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CF3093-7198-E16B-45DB-57745A167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5705DF-0BA0-25AD-0D17-AF982759D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C93D-5E0D-4E0E-97CF-1585EEAE9E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5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7FBE-B307-1BEC-AE1E-6F7D98DA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7D0964-0001-EBA1-37FC-6FEFCE7C4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5E038F8-1319-77E7-066A-2FB6EA57A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7992BA-6083-4AB5-BDB4-AD74CF121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C93D-5E0D-4E0E-97CF-1585EEAE9E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96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8BD6B-CBA0-1D63-852D-DED470C74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0F4266-69A9-D88B-5FC6-6CFEE3776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3A384E-5F04-AAF9-4B02-5A27C1C47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8ACA41-9740-3FAA-A111-CC5BB3A97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C93D-5E0D-4E0E-97CF-1585EEAE9E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4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13804-02E3-899C-70CB-98341BD86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E5D770-A8E5-E0E6-55E5-1E2B3270E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50015E-3B66-5B66-FA05-10322B2C3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77D3A1-B3A5-DDB6-05A3-58B0905A2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C93D-5E0D-4E0E-97CF-1585EEAE9E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41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9d2aea77ef_0_5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9" name="Google Shape;1749;g9d2aea77ef_0_5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62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47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936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97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69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hinkpad\Desktop\新建文件夹 (2)\·_0002_图层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3"/>
          <a:stretch>
            <a:fillRect/>
          </a:stretch>
        </p:blipFill>
        <p:spPr bwMode="auto">
          <a:xfrm>
            <a:off x="0" y="0"/>
            <a:ext cx="12192000" cy="43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inkpad\Desktop\新建文件夹 (2)\·_0001_图层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50000"/>
          <a:stretch>
            <a:fillRect/>
          </a:stretch>
        </p:blipFill>
        <p:spPr bwMode="auto">
          <a:xfrm>
            <a:off x="8158734" y="4895850"/>
            <a:ext cx="4033866" cy="19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淘宝网Chenying0907出品 19"/>
          <p:cNvSpPr/>
          <p:nvPr/>
        </p:nvSpPr>
        <p:spPr>
          <a:xfrm>
            <a:off x="-1508125" y="4727575"/>
            <a:ext cx="1216025" cy="1216025"/>
          </a:xfrm>
          <a:prstGeom prst="ellipse">
            <a:avLst/>
          </a:prstGeom>
          <a:blipFill dpi="0" rotWithShape="1">
            <a:blip r:embed="rId5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淘宝网Chenying0907出品 20"/>
          <p:cNvSpPr/>
          <p:nvPr/>
        </p:nvSpPr>
        <p:spPr>
          <a:xfrm>
            <a:off x="-900113" y="4597400"/>
            <a:ext cx="395288" cy="395288"/>
          </a:xfrm>
          <a:prstGeom prst="ellipse">
            <a:avLst/>
          </a:prstGeom>
          <a:blipFill dpi="0" rotWithShape="1">
            <a:blip r:embed="rId6" cstate="print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淘宝网Chenying0907出品 21"/>
          <p:cNvSpPr/>
          <p:nvPr/>
        </p:nvSpPr>
        <p:spPr>
          <a:xfrm>
            <a:off x="-1493838" y="4794250"/>
            <a:ext cx="674688" cy="674688"/>
          </a:xfrm>
          <a:prstGeom prst="ellipse">
            <a:avLst/>
          </a:prstGeom>
          <a:blipFill dpi="0" rotWithShape="1">
            <a:blip r:embed="rId5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淘宝网Chenying0907出品 22"/>
          <p:cNvSpPr/>
          <p:nvPr/>
        </p:nvSpPr>
        <p:spPr>
          <a:xfrm>
            <a:off x="-990600" y="5622925"/>
            <a:ext cx="344487" cy="344488"/>
          </a:xfrm>
          <a:prstGeom prst="ellipse">
            <a:avLst/>
          </a:prstGeom>
          <a:blipFill dpi="0" rotWithShape="1">
            <a:blip r:embed="rId7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淘宝网Chenying0907出品 23"/>
          <p:cNvSpPr/>
          <p:nvPr/>
        </p:nvSpPr>
        <p:spPr>
          <a:xfrm>
            <a:off x="-2652713" y="6818313"/>
            <a:ext cx="342900" cy="344487"/>
          </a:xfrm>
          <a:prstGeom prst="ellipse">
            <a:avLst/>
          </a:prstGeom>
          <a:blipFill dpi="0" rotWithShape="1">
            <a:blip r:embed="rId7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淘宝网Chenying0907出品 24"/>
          <p:cNvSpPr/>
          <p:nvPr/>
        </p:nvSpPr>
        <p:spPr>
          <a:xfrm>
            <a:off x="-1101725" y="6867525"/>
            <a:ext cx="819150" cy="819150"/>
          </a:xfrm>
          <a:prstGeom prst="ellipse">
            <a:avLst/>
          </a:prstGeo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淘宝网Chenying0907出品 25"/>
          <p:cNvSpPr/>
          <p:nvPr/>
        </p:nvSpPr>
        <p:spPr>
          <a:xfrm>
            <a:off x="4641850" y="7119938"/>
            <a:ext cx="344488" cy="344487"/>
          </a:xfrm>
          <a:prstGeom prst="ellipse">
            <a:avLst/>
          </a:prstGeom>
          <a:blipFill dpi="0" rotWithShape="1">
            <a:blip r:embed="rId7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02766B1D-BA70-1409-5A8E-3B10A43C70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328732"/>
            <a:ext cx="7315200" cy="119786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C7BAF44D-2070-8011-681E-D409089DB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67569">
            <a:off x="3230321" y="-728886"/>
            <a:ext cx="8902412" cy="1457770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669A8F93-8107-1CA3-D897-E48080CBE1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0828" b="22411"/>
          <a:stretch/>
        </p:blipFill>
        <p:spPr>
          <a:xfrm flipH="1">
            <a:off x="-601" y="3286085"/>
            <a:ext cx="2048476" cy="3581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629717-B86A-E1B9-22A3-23B4E02CEC49}"/>
              </a:ext>
            </a:extLst>
          </p:cNvPr>
          <p:cNvSpPr/>
          <p:nvPr/>
        </p:nvSpPr>
        <p:spPr>
          <a:xfrm>
            <a:off x="-1246929" y="2505670"/>
            <a:ext cx="1504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38857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 ĐẾN DỰ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55DB9-798B-ABAE-9D77-7903415D0E2D}"/>
              </a:ext>
            </a:extLst>
          </p:cNvPr>
          <p:cNvSpPr txBox="1"/>
          <p:nvPr/>
        </p:nvSpPr>
        <p:spPr>
          <a:xfrm>
            <a:off x="3667091" y="5234041"/>
            <a:ext cx="501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GVCN: VŨ THỊ NGA HẰNG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504D6-1C9D-081D-7137-20FD1A851A6F}"/>
              </a:ext>
            </a:extLst>
          </p:cNvPr>
          <p:cNvSpPr/>
          <p:nvPr/>
        </p:nvSpPr>
        <p:spPr>
          <a:xfrm>
            <a:off x="4336134" y="5707657"/>
            <a:ext cx="2935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4A1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041C6-FE20-FE05-931F-DDB5D5855406}"/>
              </a:ext>
            </a:extLst>
          </p:cNvPr>
          <p:cNvSpPr txBox="1"/>
          <p:nvPr/>
        </p:nvSpPr>
        <p:spPr>
          <a:xfrm>
            <a:off x="2543175" y="1066800"/>
            <a:ext cx="708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DDE59-7426-46D5-3AC3-B7F4B0933466}"/>
              </a:ext>
            </a:extLst>
          </p:cNvPr>
          <p:cNvSpPr txBox="1"/>
          <p:nvPr/>
        </p:nvSpPr>
        <p:spPr>
          <a:xfrm>
            <a:off x="1162051" y="3286125"/>
            <a:ext cx="10953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xô-nát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Ánh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E7346-4CB8-2FB9-D92F-2DD8FE2C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1208BBA-43B7-298C-23C0-1AF7421AC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9583" y="37050"/>
            <a:ext cx="2030881" cy="1558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A906F-8519-36BA-C096-82963E78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70" y="4879819"/>
            <a:ext cx="1173574" cy="1091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D8D387-400C-7597-986E-F1E59CE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3" y="4834143"/>
            <a:ext cx="1173574" cy="1091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A2ED7E-518A-21D0-E8FB-DBFD3255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496" y="4834143"/>
            <a:ext cx="1173574" cy="10910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6A48AA-CEB9-D94F-7012-078A5E2B9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59" y="4834142"/>
            <a:ext cx="1173574" cy="10910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3E825-D7AF-1D2F-372E-1BC80D633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" y="3890864"/>
            <a:ext cx="12192000" cy="2967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0923D-070E-1487-6980-AF91C8040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9" y="1306286"/>
            <a:ext cx="9069355" cy="45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B582-CC33-7BB0-35E3-EE64F966F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6921E1-0CA6-DCD6-A55C-545995E8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9583" y="37050"/>
            <a:ext cx="2030881" cy="1558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4D5C5DD-5EFB-0F3E-1884-28FDB27A4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70" y="4879819"/>
            <a:ext cx="1173574" cy="1091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2C3944-E644-031C-C8F2-8E64745CD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3" y="4834143"/>
            <a:ext cx="1173574" cy="1091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50A341C-457F-F06B-11F8-96A1345C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496" y="4834143"/>
            <a:ext cx="1173574" cy="10910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D5E0A7-C7B2-3505-8EEC-D9627AE61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59" y="4834142"/>
            <a:ext cx="1173574" cy="10910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1889D8-FF01-8B9E-DA81-8F13E3A73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" y="3429000"/>
            <a:ext cx="12192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147EE-1E86-D3DD-0205-B741AA283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50" y="83703"/>
            <a:ext cx="3333750" cy="22549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DA50B2-EABD-962A-75B3-C0164AEBFE71}"/>
              </a:ext>
            </a:extLst>
          </p:cNvPr>
          <p:cNvSpPr/>
          <p:nvPr/>
        </p:nvSpPr>
        <p:spPr>
          <a:xfrm>
            <a:off x="1461230" y="1595262"/>
            <a:ext cx="9829800" cy="21942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222F5-A1A4-894F-9046-B5B0C4438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637" y="1338861"/>
            <a:ext cx="9516681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E9DC-518E-B076-9186-73688A02C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09A3112-77A7-6E57-D0C8-83EA8A6C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9583" y="37050"/>
            <a:ext cx="2030881" cy="1558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089916-A8F4-7479-C24C-E78CD3AA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70" y="4879819"/>
            <a:ext cx="1173574" cy="1091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26AA8C-E0F4-EF22-D94A-2E86C4B7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3" y="4834143"/>
            <a:ext cx="1173574" cy="1091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641B66-1D0E-E8EC-606D-6E19E5E6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496" y="4834143"/>
            <a:ext cx="1173574" cy="10910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7FACF2-4EA1-2C24-F5FD-5AB52EA4C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59" y="4834142"/>
            <a:ext cx="1173574" cy="10910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4AEC71-804B-A975-C743-5CFC679A3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" y="342900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DB5DD7-776D-A0F3-3CF9-3C5543D63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101" y="650145"/>
            <a:ext cx="9156986" cy="2395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8A72FD-5BDC-C633-086E-6D16D788AAE8}"/>
              </a:ext>
            </a:extLst>
          </p:cNvPr>
          <p:cNvGrpSpPr/>
          <p:nvPr/>
        </p:nvGrpSpPr>
        <p:grpSpPr>
          <a:xfrm>
            <a:off x="371866" y="2081391"/>
            <a:ext cx="11623964" cy="880726"/>
            <a:chOff x="2743199" y="1696221"/>
            <a:chExt cx="8432554" cy="880726"/>
          </a:xfrm>
          <a:solidFill>
            <a:srgbClr val="7DBE57">
              <a:alpha val="67000"/>
            </a:srgb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1EE755-77B3-518B-40C3-976358C76D2F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9AA5179F-A7B9-25E2-836B-7C918366AC28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5F2EEEA-4DAE-09F3-EC7E-3F1BFEB71620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bản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xô-nát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Ánh</a:t>
                </a:r>
                <a:r>
                  <a:rPr lang="en-US" sz="400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i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trăng</a:t>
                </a:r>
                <a:endParaRPr lang="en-US" sz="4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0165144-EBBE-0442-A58F-5D5140B9733A}"/>
                </a:ext>
              </a:extLst>
            </p:cNvPr>
            <p:cNvSpPr/>
            <p:nvPr/>
          </p:nvSpPr>
          <p:spPr>
            <a:xfrm>
              <a:off x="2867520" y="179653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021733-13DF-5BAF-2418-6DBC2D00F8B3}"/>
              </a:ext>
            </a:extLst>
          </p:cNvPr>
          <p:cNvGrpSpPr/>
          <p:nvPr/>
        </p:nvGrpSpPr>
        <p:grpSpPr>
          <a:xfrm>
            <a:off x="371867" y="3393527"/>
            <a:ext cx="11623959" cy="874761"/>
            <a:chOff x="2743201" y="3008357"/>
            <a:chExt cx="8107948" cy="874761"/>
          </a:xfrm>
          <a:solidFill>
            <a:srgbClr val="7DBE57">
              <a:alpha val="67000"/>
            </a:srgb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5FDDFE-F18D-BA2E-E432-253A21A73550}"/>
                </a:ext>
              </a:extLst>
            </p:cNvPr>
            <p:cNvGrpSpPr/>
            <p:nvPr/>
          </p:nvGrpSpPr>
          <p:grpSpPr>
            <a:xfrm>
              <a:off x="2743201" y="3008357"/>
              <a:ext cx="8107948" cy="874761"/>
              <a:chOff x="5753100" y="1905000"/>
              <a:chExt cx="4688747" cy="457201"/>
            </a:xfrm>
            <a:grpFill/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9024F99-2BA3-E438-5495-F5317A52113E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A9AAA83-D4E6-EF69-7638-1714F553C873}"/>
                  </a:ext>
                </a:extLst>
              </p:cNvPr>
              <p:cNvSpPr/>
              <p:nvPr/>
            </p:nvSpPr>
            <p:spPr>
              <a:xfrm>
                <a:off x="6138835" y="1905001"/>
                <a:ext cx="430301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Tiếp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đến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ước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mơ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mình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883A55C-B597-0A8C-F863-E8B8748878A4}"/>
                </a:ext>
              </a:extLst>
            </p:cNvPr>
            <p:cNvSpPr/>
            <p:nvPr/>
          </p:nvSpPr>
          <p:spPr>
            <a:xfrm>
              <a:off x="2867520" y="310867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93505C-CA56-A0A4-9D33-440D713504B5}"/>
              </a:ext>
            </a:extLst>
          </p:cNvPr>
          <p:cNvGrpSpPr/>
          <p:nvPr/>
        </p:nvGrpSpPr>
        <p:grpSpPr>
          <a:xfrm>
            <a:off x="346414" y="4585162"/>
            <a:ext cx="11649415" cy="874762"/>
            <a:chOff x="2725447" y="4199992"/>
            <a:chExt cx="7947811" cy="874762"/>
          </a:xfrm>
          <a:solidFill>
            <a:srgbClr val="7DBE57">
              <a:alpha val="67000"/>
            </a:srgbClr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53106D-6F65-C876-F69F-7BA33D8A2126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195AF5F0-164B-A4BC-9029-E2C34C53D4D7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EBDC388-0048-0EBB-89B1-84F20AEB7D29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còn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lại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75CEE14-150A-E820-FC09-1E06DE57B886}"/>
                </a:ext>
              </a:extLst>
            </p:cNvPr>
            <p:cNvSpPr/>
            <p:nvPr/>
          </p:nvSpPr>
          <p:spPr>
            <a:xfrm>
              <a:off x="2813717" y="4306490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33B0F-1C86-1746-FB12-05DAA9996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D2792-86B1-0D95-D05F-6D0C2C336990}"/>
              </a:ext>
            </a:extLst>
          </p:cNvPr>
          <p:cNvSpPr txBox="1"/>
          <p:nvPr/>
        </p:nvSpPr>
        <p:spPr>
          <a:xfrm>
            <a:off x="1856792" y="485191"/>
            <a:ext cx="892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680D08-D2DA-5B4F-0C65-D20F6E97E8A9}"/>
              </a:ext>
            </a:extLst>
          </p:cNvPr>
          <p:cNvCxnSpPr>
            <a:cxnSpLocks/>
          </p:cNvCxnSpPr>
          <p:nvPr/>
        </p:nvCxnSpPr>
        <p:spPr>
          <a:xfrm>
            <a:off x="6223518" y="1685520"/>
            <a:ext cx="0" cy="413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87C42C-4A77-4768-4D1F-F81ACD6F3879}"/>
              </a:ext>
            </a:extLst>
          </p:cNvPr>
          <p:cNvSpPr txBox="1"/>
          <p:nvPr/>
        </p:nvSpPr>
        <p:spPr>
          <a:xfrm>
            <a:off x="611155" y="1800807"/>
            <a:ext cx="464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3BC9D-E1A2-29F4-B746-1E2DD14CE97C}"/>
              </a:ext>
            </a:extLst>
          </p:cNvPr>
          <p:cNvSpPr txBox="1"/>
          <p:nvPr/>
        </p:nvSpPr>
        <p:spPr>
          <a:xfrm>
            <a:off x="6466114" y="1800807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11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3AB6080-48DF-A73A-80E3-96B539386F6D}"/>
              </a:ext>
            </a:extLst>
          </p:cNvPr>
          <p:cNvSpPr/>
          <p:nvPr/>
        </p:nvSpPr>
        <p:spPr>
          <a:xfrm flipH="1">
            <a:off x="503854" y="1940766"/>
            <a:ext cx="11411338" cy="226733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5275B-EC7D-3A68-A0FF-8040A9E25B90}"/>
              </a:ext>
            </a:extLst>
          </p:cNvPr>
          <p:cNvSpPr txBox="1"/>
          <p:nvPr/>
        </p:nvSpPr>
        <p:spPr>
          <a:xfrm>
            <a:off x="1645298" y="2500604"/>
            <a:ext cx="8901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9C6D8-B7D7-1DCE-F6B9-DC50522C59E1}"/>
              </a:ext>
            </a:extLst>
          </p:cNvPr>
          <p:cNvSpPr/>
          <p:nvPr/>
        </p:nvSpPr>
        <p:spPr>
          <a:xfrm>
            <a:off x="238125" y="200025"/>
            <a:ext cx="11725275" cy="654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5D8BC1-D4AF-1D7D-F525-64951556458F}"/>
              </a:ext>
            </a:extLst>
          </p:cNvPr>
          <p:cNvGrpSpPr/>
          <p:nvPr/>
        </p:nvGrpSpPr>
        <p:grpSpPr>
          <a:xfrm>
            <a:off x="3866892" y="2283064"/>
            <a:ext cx="8010978" cy="3194191"/>
            <a:chOff x="535741" y="1707583"/>
            <a:chExt cx="6840681" cy="31941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FF5875-0296-0BE2-6726-F61B3AA2946B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F78F77E-7B29-7ACD-713B-AA08DAB3EF9F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38" indent="-514338" algn="just" defTabSz="914377">
                  <a:buFontTx/>
                  <a:buAutoNum type="arabicPeriod"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dấu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012BE66-9924-DA9B-BDF2-39E6EB8EDAD9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41" name="Picture 40" descr="Icon&#10;&#10;Description automatically generated">
                  <a:extLst>
                    <a:ext uri="{FF2B5EF4-FFF2-40B4-BE49-F238E27FC236}">
                      <a16:creationId xmlns:a16="http://schemas.microsoft.com/office/drawing/2014/main" id="{F86CB294-6736-74B6-D2B5-35B580FEE9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16C491CF-CD69-79D8-745F-60A5906E26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:a16="http://schemas.microsoft.com/office/drawing/2014/main" id="{BE4615F0-644E-777A-3452-71CA3645D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244C7D9-F337-8853-6DE5-16B6E5FF3FB3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38" name="Picture 37" descr="Icon&#10;&#10;Description automatically generated">
                  <a:extLst>
                    <a:ext uri="{FF2B5EF4-FFF2-40B4-BE49-F238E27FC236}">
                      <a16:creationId xmlns:a16="http://schemas.microsoft.com/office/drawing/2014/main" id="{C6208A0C-76A3-872F-A558-7737E53C2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9" name="Picture 38" descr="Icon&#10;&#10;Description automatically generated">
                  <a:extLst>
                    <a:ext uri="{FF2B5EF4-FFF2-40B4-BE49-F238E27FC236}">
                      <a16:creationId xmlns:a16="http://schemas.microsoft.com/office/drawing/2014/main" id="{708B6941-0EE5-DA10-F179-8DAE91FAD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0" name="Picture 39" descr="Icon&#10;&#10;Description automatically generated">
                  <a:extLst>
                    <a:ext uri="{FF2B5EF4-FFF2-40B4-BE49-F238E27FC236}">
                      <a16:creationId xmlns:a16="http://schemas.microsoft.com/office/drawing/2014/main" id="{A258C71F-328E-789B-0798-017E45986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138D6C7-1B49-977E-534D-8E3BC693401A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18422379-BF61-B727-223E-0728E4523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AFD87A66-2378-5620-A674-C11310AAEA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36177270-A306-15EF-D3DF-1F5E2BB1F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4E7868-2A4A-3AA7-2AC8-7AE04A489482}"/>
                </a:ext>
              </a:extLst>
            </p:cNvPr>
            <p:cNvSpPr/>
            <p:nvPr/>
          </p:nvSpPr>
          <p:spPr>
            <a:xfrm>
              <a:off x="1072294" y="1707583"/>
              <a:ext cx="52754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5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5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lang="en-US" sz="5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5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D891961-F176-94F2-9807-6182CDC88040}"/>
              </a:ext>
            </a:extLst>
          </p:cNvPr>
          <p:cNvSpPr/>
          <p:nvPr/>
        </p:nvSpPr>
        <p:spPr>
          <a:xfrm>
            <a:off x="4705298" y="1027506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6D7DC03-C574-5354-AD9F-3C4C8131E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" y="1374119"/>
            <a:ext cx="3709965" cy="46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9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5201-F5B0-23B0-5A49-F84BDB2D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27ABE-B819-9FB0-2EE3-099F6771B220}"/>
              </a:ext>
            </a:extLst>
          </p:cNvPr>
          <p:cNvSpPr txBox="1"/>
          <p:nvPr/>
        </p:nvSpPr>
        <p:spPr>
          <a:xfrm>
            <a:off x="1856792" y="485191"/>
            <a:ext cx="892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891147-B9D1-18D1-342F-F58C7F9917A4}"/>
              </a:ext>
            </a:extLst>
          </p:cNvPr>
          <p:cNvCxnSpPr>
            <a:cxnSpLocks/>
          </p:cNvCxnSpPr>
          <p:nvPr/>
        </p:nvCxnSpPr>
        <p:spPr>
          <a:xfrm>
            <a:off x="6223518" y="1685520"/>
            <a:ext cx="0" cy="413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40BE1C-971D-4490-002C-1AA99E35A655}"/>
              </a:ext>
            </a:extLst>
          </p:cNvPr>
          <p:cNvSpPr txBox="1"/>
          <p:nvPr/>
        </p:nvSpPr>
        <p:spPr>
          <a:xfrm>
            <a:off x="611155" y="1800807"/>
            <a:ext cx="464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A3B8-F907-0B87-C2D5-739F08AA63FB}"/>
              </a:ext>
            </a:extLst>
          </p:cNvPr>
          <p:cNvSpPr txBox="1"/>
          <p:nvPr/>
        </p:nvSpPr>
        <p:spPr>
          <a:xfrm>
            <a:off x="6466114" y="1800807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8B13F-C3A0-ECE9-5A86-71E46254CBCF}"/>
              </a:ext>
            </a:extLst>
          </p:cNvPr>
          <p:cNvSpPr txBox="1"/>
          <p:nvPr/>
        </p:nvSpPr>
        <p:spPr>
          <a:xfrm>
            <a:off x="6466114" y="2455209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B3436-50D0-CCC0-E7C9-3AB05CF25203}"/>
              </a:ext>
            </a:extLst>
          </p:cNvPr>
          <p:cNvSpPr txBox="1"/>
          <p:nvPr/>
        </p:nvSpPr>
        <p:spPr>
          <a:xfrm>
            <a:off x="615824" y="2419145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BE194-C720-4C51-927B-9817E987A879}"/>
              </a:ext>
            </a:extLst>
          </p:cNvPr>
          <p:cNvSpPr txBox="1"/>
          <p:nvPr/>
        </p:nvSpPr>
        <p:spPr>
          <a:xfrm>
            <a:off x="6540762" y="3136612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BD4D2-01ED-68F4-517B-98F72B334225}"/>
              </a:ext>
            </a:extLst>
          </p:cNvPr>
          <p:cNvSpPr txBox="1"/>
          <p:nvPr/>
        </p:nvSpPr>
        <p:spPr>
          <a:xfrm>
            <a:off x="1856792" y="485191"/>
            <a:ext cx="892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79BFCC-932C-FCF1-DF3C-276911E1B73F}"/>
              </a:ext>
            </a:extLst>
          </p:cNvPr>
          <p:cNvCxnSpPr>
            <a:cxnSpLocks/>
          </p:cNvCxnSpPr>
          <p:nvPr/>
        </p:nvCxnSpPr>
        <p:spPr>
          <a:xfrm>
            <a:off x="6223518" y="1685520"/>
            <a:ext cx="0" cy="413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20A4B1-58E4-7B2A-BF6B-0A3FA89B2525}"/>
              </a:ext>
            </a:extLst>
          </p:cNvPr>
          <p:cNvSpPr txBox="1"/>
          <p:nvPr/>
        </p:nvSpPr>
        <p:spPr>
          <a:xfrm>
            <a:off x="611155" y="1800807"/>
            <a:ext cx="249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165F5-7C88-934D-C19C-1327E02CB408}"/>
              </a:ext>
            </a:extLst>
          </p:cNvPr>
          <p:cNvSpPr txBox="1"/>
          <p:nvPr/>
        </p:nvSpPr>
        <p:spPr>
          <a:xfrm>
            <a:off x="6466114" y="1800807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12B05-6E95-95D2-1EDC-D5D01D6E3333}"/>
              </a:ext>
            </a:extLst>
          </p:cNvPr>
          <p:cNvSpPr txBox="1"/>
          <p:nvPr/>
        </p:nvSpPr>
        <p:spPr>
          <a:xfrm>
            <a:off x="6466114" y="2455209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BCFC3-1EF5-0E75-AF10-6B089E00E275}"/>
              </a:ext>
            </a:extLst>
          </p:cNvPr>
          <p:cNvSpPr txBox="1"/>
          <p:nvPr/>
        </p:nvSpPr>
        <p:spPr>
          <a:xfrm>
            <a:off x="615824" y="2500869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C1E91-CE98-0859-23D5-0E8C4AD4BDAB}"/>
              </a:ext>
            </a:extLst>
          </p:cNvPr>
          <p:cNvSpPr txBox="1"/>
          <p:nvPr/>
        </p:nvSpPr>
        <p:spPr>
          <a:xfrm>
            <a:off x="6540762" y="3136612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C6EA4-B7CD-41E9-5E89-916DDE85FAAE}"/>
              </a:ext>
            </a:extLst>
          </p:cNvPr>
          <p:cNvSpPr txBox="1"/>
          <p:nvPr/>
        </p:nvSpPr>
        <p:spPr>
          <a:xfrm>
            <a:off x="6540762" y="3829861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nuýp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05485-8F3B-8A54-2EE5-C4F5EC75EA77}"/>
              </a:ext>
            </a:extLst>
          </p:cNvPr>
          <p:cNvSpPr txBox="1"/>
          <p:nvPr/>
        </p:nvSpPr>
        <p:spPr>
          <a:xfrm>
            <a:off x="6540762" y="4527420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D55A8-85DB-4FB6-E3F7-04DDE996110B}"/>
              </a:ext>
            </a:extLst>
          </p:cNvPr>
          <p:cNvSpPr txBox="1"/>
          <p:nvPr/>
        </p:nvSpPr>
        <p:spPr>
          <a:xfrm>
            <a:off x="6606076" y="5232073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E0443-56C1-D5D1-6B6B-FFC7DCE59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280BB-D3B1-45EA-DC39-91A7B9BA1A1D}"/>
              </a:ext>
            </a:extLst>
          </p:cNvPr>
          <p:cNvSpPr txBox="1"/>
          <p:nvPr/>
        </p:nvSpPr>
        <p:spPr>
          <a:xfrm>
            <a:off x="1856792" y="485191"/>
            <a:ext cx="892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33189D-1325-631A-E2B0-DB966D381CCC}"/>
              </a:ext>
            </a:extLst>
          </p:cNvPr>
          <p:cNvCxnSpPr>
            <a:cxnSpLocks/>
          </p:cNvCxnSpPr>
          <p:nvPr/>
        </p:nvCxnSpPr>
        <p:spPr>
          <a:xfrm>
            <a:off x="6223518" y="1685520"/>
            <a:ext cx="0" cy="413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E2A18A-17AA-AD0C-9915-D8D12A0CC098}"/>
              </a:ext>
            </a:extLst>
          </p:cNvPr>
          <p:cNvSpPr txBox="1"/>
          <p:nvPr/>
        </p:nvSpPr>
        <p:spPr>
          <a:xfrm>
            <a:off x="611155" y="1800807"/>
            <a:ext cx="249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46BD3-C471-7ECF-7BDC-D31C74192B2C}"/>
              </a:ext>
            </a:extLst>
          </p:cNvPr>
          <p:cNvSpPr txBox="1"/>
          <p:nvPr/>
        </p:nvSpPr>
        <p:spPr>
          <a:xfrm>
            <a:off x="6466114" y="1800807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EC3AA-C4CE-E5C4-0AC5-9D49C306B19F}"/>
              </a:ext>
            </a:extLst>
          </p:cNvPr>
          <p:cNvSpPr txBox="1"/>
          <p:nvPr/>
        </p:nvSpPr>
        <p:spPr>
          <a:xfrm>
            <a:off x="6466114" y="2455209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D52C3-0898-39DF-16BD-52A25FA5D367}"/>
              </a:ext>
            </a:extLst>
          </p:cNvPr>
          <p:cNvSpPr txBox="1"/>
          <p:nvPr/>
        </p:nvSpPr>
        <p:spPr>
          <a:xfrm>
            <a:off x="615824" y="2500869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934F9E-86BE-2AF2-954A-92099DAB362D}"/>
              </a:ext>
            </a:extLst>
          </p:cNvPr>
          <p:cNvSpPr txBox="1"/>
          <p:nvPr/>
        </p:nvSpPr>
        <p:spPr>
          <a:xfrm>
            <a:off x="6540762" y="3136612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DD2A4-FBDB-EAA3-3F90-831D510369A1}"/>
              </a:ext>
            </a:extLst>
          </p:cNvPr>
          <p:cNvSpPr txBox="1"/>
          <p:nvPr/>
        </p:nvSpPr>
        <p:spPr>
          <a:xfrm>
            <a:off x="6540762" y="3829861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nuýp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E8E6C-67A2-C3E0-9461-59AB9BA9429E}"/>
              </a:ext>
            </a:extLst>
          </p:cNvPr>
          <p:cNvSpPr txBox="1"/>
          <p:nvPr/>
        </p:nvSpPr>
        <p:spPr>
          <a:xfrm>
            <a:off x="6540762" y="4527420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57CFE-09A8-9EA7-6036-B3250A4585B2}"/>
              </a:ext>
            </a:extLst>
          </p:cNvPr>
          <p:cNvSpPr txBox="1"/>
          <p:nvPr/>
        </p:nvSpPr>
        <p:spPr>
          <a:xfrm>
            <a:off x="6606076" y="5232073"/>
            <a:ext cx="3657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DA2000-962D-A291-44FF-A7C0B852C6F7}"/>
              </a:ext>
            </a:extLst>
          </p:cNvPr>
          <p:cNvSpPr/>
          <p:nvPr/>
        </p:nvSpPr>
        <p:spPr>
          <a:xfrm>
            <a:off x="238125" y="168127"/>
            <a:ext cx="11725275" cy="654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943416-2497-3CCE-8206-5900A3C727C1}"/>
              </a:ext>
            </a:extLst>
          </p:cNvPr>
          <p:cNvGrpSpPr/>
          <p:nvPr/>
        </p:nvGrpSpPr>
        <p:grpSpPr>
          <a:xfrm>
            <a:off x="413437" y="952500"/>
            <a:ext cx="5266472" cy="2209800"/>
            <a:chOff x="304800" y="1066800"/>
            <a:chExt cx="5266472" cy="22098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E137EB-59F6-89E9-FDD9-5D5E9E65BAC5}"/>
                </a:ext>
              </a:extLst>
            </p:cNvPr>
            <p:cNvGrpSpPr/>
            <p:nvPr/>
          </p:nvGrpSpPr>
          <p:grpSpPr>
            <a:xfrm>
              <a:off x="806238" y="1562100"/>
              <a:ext cx="4765034" cy="1514062"/>
              <a:chOff x="1826053" y="791308"/>
              <a:chExt cx="8539894" cy="122691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3C2747F8-8348-D058-6482-7481AD246FC3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226912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EB51D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701A62-7253-4DE2-D0BF-279B82588365}"/>
                  </a:ext>
                </a:extLst>
              </p:cNvPr>
              <p:cNvSpPr txBox="1"/>
              <p:nvPr/>
            </p:nvSpPr>
            <p:spPr>
              <a:xfrm>
                <a:off x="2309583" y="1134011"/>
                <a:ext cx="7838975" cy="698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mở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Bét-tô-ven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2800" b="1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74F1DC-0169-B750-6249-E6AD13C5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066800"/>
              <a:ext cx="1000225" cy="22098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25FD5A-AF99-EF6A-C17B-50792D0F78E6}"/>
              </a:ext>
            </a:extLst>
          </p:cNvPr>
          <p:cNvGrpSpPr/>
          <p:nvPr/>
        </p:nvGrpSpPr>
        <p:grpSpPr>
          <a:xfrm>
            <a:off x="6400800" y="892865"/>
            <a:ext cx="5457276" cy="2209800"/>
            <a:chOff x="6477000" y="1066800"/>
            <a:chExt cx="5192926" cy="2209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3AC2C3-9733-9A36-4FB9-0349CBEA05ED}"/>
                </a:ext>
              </a:extLst>
            </p:cNvPr>
            <p:cNvGrpSpPr/>
            <p:nvPr/>
          </p:nvGrpSpPr>
          <p:grpSpPr>
            <a:xfrm>
              <a:off x="6904892" y="1562100"/>
              <a:ext cx="4765034" cy="1633331"/>
              <a:chOff x="1826053" y="791308"/>
              <a:chExt cx="8539894" cy="1323561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CC8158E-4DFD-E11B-5A2B-6602341ECB59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323561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1ED678-15CE-0777-287B-0DA3B5F2B4F2}"/>
                  </a:ext>
                </a:extLst>
              </p:cNvPr>
              <p:cNvSpPr txBox="1"/>
              <p:nvPr/>
            </p:nvSpPr>
            <p:spPr>
              <a:xfrm>
                <a:off x="2654855" y="943334"/>
                <a:ext cx="7687066" cy="10475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Bét-tô-ven đã gặp cha con cô gái mù trong hoàn cảnh nào? Cô gái mù có ước mơ gì?</a:t>
                </a:r>
                <a:endParaRPr lang="en-US" sz="2800" b="1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40C3CA-D80D-AEA5-35E7-64C3191CD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1066800"/>
              <a:ext cx="998502" cy="22098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963E50-576A-577C-1909-B7A6FE27BE1C}"/>
              </a:ext>
            </a:extLst>
          </p:cNvPr>
          <p:cNvGrpSpPr/>
          <p:nvPr/>
        </p:nvGrpSpPr>
        <p:grpSpPr>
          <a:xfrm>
            <a:off x="403498" y="2869095"/>
            <a:ext cx="5266472" cy="2209800"/>
            <a:chOff x="304800" y="3657600"/>
            <a:chExt cx="5266472" cy="22098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BF863C-4081-ABA7-87E6-67D512FC9B46}"/>
                </a:ext>
              </a:extLst>
            </p:cNvPr>
            <p:cNvGrpSpPr/>
            <p:nvPr/>
          </p:nvGrpSpPr>
          <p:grpSpPr>
            <a:xfrm>
              <a:off x="806238" y="4085038"/>
              <a:ext cx="4765034" cy="1663093"/>
              <a:chOff x="1826053" y="791309"/>
              <a:chExt cx="8539894" cy="134767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B1F2CDF-71F4-F387-A07D-C59DACEF191F}"/>
                  </a:ext>
                </a:extLst>
              </p:cNvPr>
              <p:cNvSpPr/>
              <p:nvPr/>
            </p:nvSpPr>
            <p:spPr>
              <a:xfrm>
                <a:off x="1826053" y="791309"/>
                <a:ext cx="8539894" cy="1347679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1B08B0-ED5F-18AB-0D0E-85384E72E859}"/>
                  </a:ext>
                </a:extLst>
              </p:cNvPr>
              <p:cNvSpPr txBox="1"/>
              <p:nvPr/>
            </p:nvSpPr>
            <p:spPr>
              <a:xfrm>
                <a:off x="2529018" y="1067051"/>
                <a:ext cx="7614811" cy="10475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Bét-tô-ven đã làm gì để giúp cô gái thực hiện ước mơ của mình</a:t>
                </a:r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A43DF6-879B-E8AE-46E0-AC0514D3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3657600"/>
              <a:ext cx="998741" cy="22098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56E1A-AF93-49A6-4FD8-0715E140BBE1}"/>
              </a:ext>
            </a:extLst>
          </p:cNvPr>
          <p:cNvGrpSpPr/>
          <p:nvPr/>
        </p:nvGrpSpPr>
        <p:grpSpPr>
          <a:xfrm>
            <a:off x="6166884" y="2739886"/>
            <a:ext cx="5750132" cy="2269436"/>
            <a:chOff x="6477000" y="3657600"/>
            <a:chExt cx="5281684" cy="226943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A32C60-B82C-1893-F06C-FD92927433BF}"/>
                </a:ext>
              </a:extLst>
            </p:cNvPr>
            <p:cNvGrpSpPr/>
            <p:nvPr/>
          </p:nvGrpSpPr>
          <p:grpSpPr>
            <a:xfrm>
              <a:off x="6904891" y="4159332"/>
              <a:ext cx="4853793" cy="1767704"/>
              <a:chOff x="1826051" y="791308"/>
              <a:chExt cx="8698968" cy="1432450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7464FE7-DFC9-E80A-06D7-F1BBCF8C3EFF}"/>
                  </a:ext>
                </a:extLst>
              </p:cNvPr>
              <p:cNvSpPr/>
              <p:nvPr/>
            </p:nvSpPr>
            <p:spPr>
              <a:xfrm>
                <a:off x="1826051" y="791308"/>
                <a:ext cx="8698968" cy="1432450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A98390-0405-3567-DE7D-76F453C93605}"/>
                  </a:ext>
                </a:extLst>
              </p:cNvPr>
              <p:cNvSpPr txBox="1"/>
              <p:nvPr/>
            </p:nvSpPr>
            <p:spPr>
              <a:xfrm>
                <a:off x="2830257" y="980983"/>
                <a:ext cx="7338505" cy="10475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văn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miêu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tả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vẻ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đẹp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bản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nhạc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mà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Bét-tô-ven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đã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dành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tặng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gái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mù</a:t>
                </a:r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800" b="1" dirty="0"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DCA0074-4816-ED5B-BE81-A51958EA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7000" y="3657600"/>
              <a:ext cx="1000225" cy="22125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C5DC41-1A24-499E-E84B-5AA16AF47AF5}"/>
              </a:ext>
            </a:extLst>
          </p:cNvPr>
          <p:cNvGrpSpPr/>
          <p:nvPr/>
        </p:nvGrpSpPr>
        <p:grpSpPr>
          <a:xfrm>
            <a:off x="3237126" y="0"/>
            <a:ext cx="5526365" cy="1086132"/>
            <a:chOff x="3038052" y="138318"/>
            <a:chExt cx="5699569" cy="12844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452BAF6-5F75-74E4-B0B1-AD2832B45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38052" y="138318"/>
              <a:ext cx="5699569" cy="12844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E47258-89EF-FD83-1C46-03B649E38775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800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hiểu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87FA1C-5FE5-9AFD-5E93-52A477743AA4}"/>
              </a:ext>
            </a:extLst>
          </p:cNvPr>
          <p:cNvGrpSpPr/>
          <p:nvPr/>
        </p:nvGrpSpPr>
        <p:grpSpPr>
          <a:xfrm>
            <a:off x="3061946" y="4973070"/>
            <a:ext cx="6017515" cy="1725441"/>
            <a:chOff x="3040681" y="4792317"/>
            <a:chExt cx="5044497" cy="22098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8D248E-B89A-E399-E30A-706BDAAAABE6}"/>
                </a:ext>
              </a:extLst>
            </p:cNvPr>
            <p:cNvSpPr/>
            <p:nvPr/>
          </p:nvSpPr>
          <p:spPr>
            <a:xfrm>
              <a:off x="3320144" y="4966305"/>
              <a:ext cx="4765034" cy="1891695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B9C67E-679F-C37F-0F32-1C67386B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0681" y="4792317"/>
              <a:ext cx="1000225" cy="2209800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1F3D6D-0D6E-F55B-E389-8F63CB40A0FC}"/>
                </a:ext>
              </a:extLst>
            </p:cNvPr>
            <p:cNvSpPr/>
            <p:nvPr/>
          </p:nvSpPr>
          <p:spPr>
            <a:xfrm>
              <a:off x="3279914" y="4899991"/>
              <a:ext cx="576469" cy="904461"/>
            </a:xfrm>
            <a:prstGeom prst="round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C8B8FB-A1A6-1A51-34C0-7E76D6AFA561}"/>
                </a:ext>
              </a:extLst>
            </p:cNvPr>
            <p:cNvSpPr txBox="1"/>
            <p:nvPr/>
          </p:nvSpPr>
          <p:spPr>
            <a:xfrm>
              <a:off x="3986937" y="5050439"/>
              <a:ext cx="3729737" cy="1292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Bét-tô-ven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tặng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xô-nát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trăng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”?</a:t>
              </a:r>
              <a:endParaRPr lang="en-US" sz="2800" b="1" dirty="0">
                <a:effectLst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89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70" y="-776809"/>
            <a:ext cx="6330432" cy="55099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70" y="4879819"/>
            <a:ext cx="1173574" cy="10910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3" y="4834143"/>
            <a:ext cx="1173574" cy="10910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496" y="4834143"/>
            <a:ext cx="1173574" cy="10910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59" y="4834142"/>
            <a:ext cx="1173574" cy="109106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" y="3429000"/>
            <a:ext cx="12192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B2171-B82A-4604-B21C-1571ACD3B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57" y="1978180"/>
            <a:ext cx="664521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0796A5-FE9A-53D2-CD9B-2BD3E7775608}"/>
              </a:ext>
            </a:extLst>
          </p:cNvPr>
          <p:cNvSpPr/>
          <p:nvPr/>
        </p:nvSpPr>
        <p:spPr>
          <a:xfrm flipH="1">
            <a:off x="503854" y="1940766"/>
            <a:ext cx="11411338" cy="226733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FA21C-407C-FD82-73B2-29582873D059}"/>
              </a:ext>
            </a:extLst>
          </p:cNvPr>
          <p:cNvSpPr txBox="1"/>
          <p:nvPr/>
        </p:nvSpPr>
        <p:spPr>
          <a:xfrm>
            <a:off x="1645298" y="2500604"/>
            <a:ext cx="8901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4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DDBFBD-4495-1865-1BD0-64A64E3B280D}"/>
              </a:ext>
            </a:extLst>
          </p:cNvPr>
          <p:cNvSpPr/>
          <p:nvPr/>
        </p:nvSpPr>
        <p:spPr>
          <a:xfrm>
            <a:off x="2127380" y="1569097"/>
            <a:ext cx="8948057" cy="2107163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B51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E351C-460D-BB5A-5D99-E6AD9234E817}"/>
              </a:ext>
            </a:extLst>
          </p:cNvPr>
          <p:cNvSpPr txBox="1"/>
          <p:nvPr/>
        </p:nvSpPr>
        <p:spPr>
          <a:xfrm>
            <a:off x="2864182" y="1992008"/>
            <a:ext cx="700760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Bét-tô-ven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FD7B7-8216-2C0B-B02F-7761C0744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53" y="464198"/>
            <a:ext cx="137294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B490DE6-3D15-4B7E-39CA-F6A0B5905D29}"/>
              </a:ext>
            </a:extLst>
          </p:cNvPr>
          <p:cNvSpPr/>
          <p:nvPr/>
        </p:nvSpPr>
        <p:spPr>
          <a:xfrm>
            <a:off x="2465086" y="1216335"/>
            <a:ext cx="8479721" cy="1877549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CD922-4A3D-ABAA-C07C-C13A7D98E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3" y="319819"/>
            <a:ext cx="1119674" cy="220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69806-4815-EC03-66F3-39925211E2B7}"/>
              </a:ext>
            </a:extLst>
          </p:cNvPr>
          <p:cNvSpPr txBox="1"/>
          <p:nvPr/>
        </p:nvSpPr>
        <p:spPr>
          <a:xfrm>
            <a:off x="3151414" y="1709834"/>
            <a:ext cx="76627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Bét-tô-ven đã gặp cha con cô gái mù trong hoàn cảnh nào? Cô gái mù có ước mơ gì?</a:t>
            </a:r>
            <a:endParaRPr lang="en-US" sz="3200" b="1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ấu Tạo Đàn Piano Đại Dương Cầm | Yamaha">
            <a:extLst>
              <a:ext uri="{FF2B5EF4-FFF2-40B4-BE49-F238E27FC236}">
                <a16:creationId xmlns:a16="http://schemas.microsoft.com/office/drawing/2014/main" id="{7202C1E8-D36F-6665-BAC7-7A41092A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0" y="3429000"/>
            <a:ext cx="4945224" cy="33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F3325-C842-4BEA-13DB-0A922B8BB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937" y="1722276"/>
            <a:ext cx="998741" cy="22098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37DA4D-C5B8-A858-98AF-30E670B42456}"/>
              </a:ext>
            </a:extLst>
          </p:cNvPr>
          <p:cNvSpPr/>
          <p:nvPr/>
        </p:nvSpPr>
        <p:spPr>
          <a:xfrm>
            <a:off x="2248678" y="2035752"/>
            <a:ext cx="8479721" cy="1877549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BC05B-FC7A-3793-850E-A53465B8CB4A}"/>
              </a:ext>
            </a:extLst>
          </p:cNvPr>
          <p:cNvSpPr txBox="1"/>
          <p:nvPr/>
        </p:nvSpPr>
        <p:spPr>
          <a:xfrm>
            <a:off x="2573446" y="2454748"/>
            <a:ext cx="7613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Bét-tô-ven đã làm gì để giúp cô gái thực hiện ước mơ của mình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E2A2A75-D858-E7D5-F3AE-1E6E977908B6}"/>
              </a:ext>
            </a:extLst>
          </p:cNvPr>
          <p:cNvSpPr/>
          <p:nvPr/>
        </p:nvSpPr>
        <p:spPr>
          <a:xfrm>
            <a:off x="2583240" y="1487463"/>
            <a:ext cx="9044802" cy="1767704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EE349-F4D2-15E2-58B1-D341C95D3EC0}"/>
              </a:ext>
            </a:extLst>
          </p:cNvPr>
          <p:cNvSpPr txBox="1"/>
          <p:nvPr/>
        </p:nvSpPr>
        <p:spPr>
          <a:xfrm>
            <a:off x="3136154" y="1911086"/>
            <a:ext cx="822853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Bét-tô-ven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33805-FEA9-D7F2-D2E7-8DAE323A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71" y="683387"/>
            <a:ext cx="1194969" cy="22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8739E77-0CE7-E3B3-F21C-6263B3A44ED4}"/>
              </a:ext>
            </a:extLst>
          </p:cNvPr>
          <p:cNvSpPr/>
          <p:nvPr/>
        </p:nvSpPr>
        <p:spPr>
          <a:xfrm>
            <a:off x="2071396" y="1731240"/>
            <a:ext cx="9978662" cy="1477060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DC22A-B3CA-43D4-B0EA-BBAE62D4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40" y="934212"/>
            <a:ext cx="1193155" cy="1725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E4B5DB-4A24-14EB-0B44-1CBFD24F393C}"/>
              </a:ext>
            </a:extLst>
          </p:cNvPr>
          <p:cNvSpPr txBox="1"/>
          <p:nvPr/>
        </p:nvSpPr>
        <p:spPr>
          <a:xfrm>
            <a:off x="2790195" y="1915772"/>
            <a:ext cx="895738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Bét-tô-ven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xô-nát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3600" b="1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3A30C-F606-3114-E60E-8F15C9D5C9EF}"/>
              </a:ext>
            </a:extLst>
          </p:cNvPr>
          <p:cNvSpPr/>
          <p:nvPr/>
        </p:nvSpPr>
        <p:spPr>
          <a:xfrm>
            <a:off x="1849786" y="1025025"/>
            <a:ext cx="687662" cy="706215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276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16419" y="1713417"/>
            <a:ext cx="9931907" cy="44003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Bản xô-nát Ánh trăng được ra đời không chỉ bởi tài năng, đam mê âm nhạc của nhà soạn nhạc vĩ đại Bét-tô-ven mà còn bởi lòng nhân ái, luôn thấu hiểu và đồng cảm với con người, đặc biệt là những con người có số phận không may mắn.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2" name="Google Shape;309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785275"/>
            <a:ext cx="3635433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309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866912" y="5785275"/>
            <a:ext cx="3325089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309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433456" y="5785275"/>
            <a:ext cx="3635433" cy="26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/>
          <p:cNvSpPr>
            <a:spLocks noGrp="1"/>
          </p:cNvSpPr>
          <p:nvPr>
            <p:ph type="ctrTitle" idx="2"/>
          </p:nvPr>
        </p:nvSpPr>
        <p:spPr>
          <a:xfrm flipH="1">
            <a:off x="751856" y="-98500"/>
            <a:ext cx="10690947" cy="1620400"/>
          </a:xfrm>
        </p:spPr>
        <p:txBody>
          <a:bodyPr/>
          <a:lstStyle/>
          <a:p>
            <a:pPr algn="ctr"/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867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867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76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53799-5A52-1CBA-221E-5890EA7A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8111B-0DA6-96CB-0F62-1EC92881413D}"/>
              </a:ext>
            </a:extLst>
          </p:cNvPr>
          <p:cNvSpPr/>
          <p:nvPr/>
        </p:nvSpPr>
        <p:spPr>
          <a:xfrm>
            <a:off x="3629608" y="419878"/>
            <a:ext cx="5570376" cy="1073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43D18-373F-2B2F-CF9A-BE6BF0A01739}"/>
              </a:ext>
            </a:extLst>
          </p:cNvPr>
          <p:cNvSpPr txBox="1"/>
          <p:nvPr/>
        </p:nvSpPr>
        <p:spPr>
          <a:xfrm>
            <a:off x="3797559" y="522515"/>
            <a:ext cx="719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C4F546-8C6C-259A-F294-84B98A9447EE}"/>
              </a:ext>
            </a:extLst>
          </p:cNvPr>
          <p:cNvSpPr/>
          <p:nvPr/>
        </p:nvSpPr>
        <p:spPr>
          <a:xfrm flipH="1">
            <a:off x="541176" y="2295330"/>
            <a:ext cx="11411338" cy="2267339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E188C-5063-07F9-49D9-DE9CEF013BEE}"/>
              </a:ext>
            </a:extLst>
          </p:cNvPr>
          <p:cNvSpPr txBox="1"/>
          <p:nvPr/>
        </p:nvSpPr>
        <p:spPr>
          <a:xfrm>
            <a:off x="1682620" y="2855168"/>
            <a:ext cx="890140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F0C292-72AB-0739-371C-92495E89420A}"/>
              </a:ext>
            </a:extLst>
          </p:cNvPr>
          <p:cNvSpPr/>
          <p:nvPr/>
        </p:nvSpPr>
        <p:spPr>
          <a:xfrm>
            <a:off x="3564294" y="9335"/>
            <a:ext cx="5570376" cy="1073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665FF-E45A-DF63-B8F2-018B55B4E759}"/>
              </a:ext>
            </a:extLst>
          </p:cNvPr>
          <p:cNvSpPr txBox="1"/>
          <p:nvPr/>
        </p:nvSpPr>
        <p:spPr>
          <a:xfrm>
            <a:off x="3732245" y="111972"/>
            <a:ext cx="719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DC4C77-ECE9-D65D-A400-080DFDFA38EB}"/>
              </a:ext>
            </a:extLst>
          </p:cNvPr>
          <p:cNvGrpSpPr/>
          <p:nvPr/>
        </p:nvGrpSpPr>
        <p:grpSpPr>
          <a:xfrm>
            <a:off x="194584" y="1468483"/>
            <a:ext cx="11623964" cy="1153419"/>
            <a:chOff x="2743199" y="1696221"/>
            <a:chExt cx="8432554" cy="880726"/>
          </a:xfrm>
          <a:solidFill>
            <a:srgbClr val="7DBE57">
              <a:alpha val="67000"/>
            </a:srgb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5FCB2C6-B2BE-D9C8-3235-912C8A3288BE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D6EB2582-2D04-B0C9-0F1F-5D1179EEB33A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790E0E-6DD4-4B1D-B5F8-DAE70B2CB4A1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giọng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chậm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rãi</a:t>
                </a:r>
                <a:endParaRPr lang="en-US" sz="4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585601E9-3352-48B7-4621-D6CE059BE9F5}"/>
                </a:ext>
              </a:extLst>
            </p:cNvPr>
            <p:cNvSpPr/>
            <p:nvPr/>
          </p:nvSpPr>
          <p:spPr>
            <a:xfrm>
              <a:off x="2867520" y="1796534"/>
              <a:ext cx="569410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E39D29A-CB86-E59A-6336-1240305EEC67}"/>
              </a:ext>
            </a:extLst>
          </p:cNvPr>
          <p:cNvGrpSpPr/>
          <p:nvPr/>
        </p:nvGrpSpPr>
        <p:grpSpPr>
          <a:xfrm>
            <a:off x="194584" y="2800124"/>
            <a:ext cx="11914008" cy="1852958"/>
            <a:chOff x="2743201" y="3008357"/>
            <a:chExt cx="8310263" cy="874761"/>
          </a:xfrm>
          <a:solidFill>
            <a:srgbClr val="7DBE57">
              <a:alpha val="67000"/>
            </a:srgb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B18033-5AF4-A441-F289-9D6ADEDB865E}"/>
                </a:ext>
              </a:extLst>
            </p:cNvPr>
            <p:cNvGrpSpPr/>
            <p:nvPr/>
          </p:nvGrpSpPr>
          <p:grpSpPr>
            <a:xfrm>
              <a:off x="2743201" y="3008357"/>
              <a:ext cx="8310263" cy="874761"/>
              <a:chOff x="5753100" y="1905000"/>
              <a:chExt cx="4805744" cy="457201"/>
            </a:xfrm>
            <a:grpFill/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AD261DCB-8882-D6C1-4E44-867DADBA9B94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594A0D-008A-B0EB-1899-96CF8C415A9F}"/>
                  </a:ext>
                </a:extLst>
              </p:cNvPr>
              <p:cNvSpPr/>
              <p:nvPr/>
            </p:nvSpPr>
            <p:spPr>
              <a:xfrm>
                <a:off x="6138835" y="1905001"/>
                <a:ext cx="442000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Nhấn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giọng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hiện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suy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nghĩ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cảm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xúc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D4A5BEC-565B-E24F-CF8E-98443FFEF7D4}"/>
                </a:ext>
              </a:extLst>
            </p:cNvPr>
            <p:cNvSpPr/>
            <p:nvPr/>
          </p:nvSpPr>
          <p:spPr>
            <a:xfrm>
              <a:off x="2867520" y="3108674"/>
              <a:ext cx="620161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7D7B17-3A29-9B5A-3CB2-19B6FD3A71D1}"/>
              </a:ext>
            </a:extLst>
          </p:cNvPr>
          <p:cNvGrpSpPr/>
          <p:nvPr/>
        </p:nvGrpSpPr>
        <p:grpSpPr>
          <a:xfrm>
            <a:off x="82420" y="4839113"/>
            <a:ext cx="12027159" cy="1860339"/>
            <a:chOff x="2581855" y="4312703"/>
            <a:chExt cx="7969565" cy="878246"/>
          </a:xfrm>
          <a:solidFill>
            <a:srgbClr val="7DBE57">
              <a:alpha val="67000"/>
            </a:srgb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CE78D7-16C6-9837-5491-FF2009883BF9}"/>
                </a:ext>
              </a:extLst>
            </p:cNvPr>
            <p:cNvGrpSpPr/>
            <p:nvPr/>
          </p:nvGrpSpPr>
          <p:grpSpPr>
            <a:xfrm>
              <a:off x="2581855" y="4312703"/>
              <a:ext cx="7969565" cy="878246"/>
              <a:chOff x="5659796" y="1968610"/>
              <a:chExt cx="4608721" cy="459022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556AE231-83B2-70E1-C499-F95804FBE21D}"/>
                  </a:ext>
                </a:extLst>
              </p:cNvPr>
              <p:cNvSpPr/>
              <p:nvPr/>
            </p:nvSpPr>
            <p:spPr>
              <a:xfrm>
                <a:off x="5659796" y="1970432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A528C07-7242-166B-C186-629AC7433603}"/>
                  </a:ext>
                </a:extLst>
              </p:cNvPr>
              <p:cNvSpPr/>
              <p:nvPr/>
            </p:nvSpPr>
            <p:spPr>
              <a:xfrm>
                <a:off x="6069595" y="1968610"/>
                <a:ext cx="419892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Nhấn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giọng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hiện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suy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nghĩ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cảm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xúc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miêu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tả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vẻ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đẹp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dòng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sông</a:t>
                </a:r>
                <a:endPara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59BC7F2A-431B-8C30-6EB5-51B224946BB3}"/>
                </a:ext>
              </a:extLst>
            </p:cNvPr>
            <p:cNvSpPr/>
            <p:nvPr/>
          </p:nvSpPr>
          <p:spPr>
            <a:xfrm>
              <a:off x="2625537" y="4413017"/>
              <a:ext cx="66430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632F6F-09F2-4DCA-4B42-6FC5D3543604}"/>
              </a:ext>
            </a:extLst>
          </p:cNvPr>
          <p:cNvSpPr/>
          <p:nvPr/>
        </p:nvSpPr>
        <p:spPr>
          <a:xfrm>
            <a:off x="3564294" y="9335"/>
            <a:ext cx="5570376" cy="1073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0FF54-D228-A356-05E8-90FABE9F0F5F}"/>
              </a:ext>
            </a:extLst>
          </p:cNvPr>
          <p:cNvSpPr txBox="1"/>
          <p:nvPr/>
        </p:nvSpPr>
        <p:spPr>
          <a:xfrm>
            <a:off x="3732245" y="111972"/>
            <a:ext cx="719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FCAB8-1ED5-2DF0-398A-F1ACCE9F2712}"/>
              </a:ext>
            </a:extLst>
          </p:cNvPr>
          <p:cNvGrpSpPr/>
          <p:nvPr/>
        </p:nvGrpSpPr>
        <p:grpSpPr>
          <a:xfrm>
            <a:off x="0" y="2041287"/>
            <a:ext cx="11826042" cy="2950591"/>
            <a:chOff x="2602039" y="2133602"/>
            <a:chExt cx="8579151" cy="2253008"/>
          </a:xfrm>
          <a:solidFill>
            <a:srgbClr val="7DBE57">
              <a:alpha val="67000"/>
            </a:srgb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6121E0-AE0F-5893-DFA8-9C11FB94BBAD}"/>
                </a:ext>
              </a:extLst>
            </p:cNvPr>
            <p:cNvGrpSpPr/>
            <p:nvPr/>
          </p:nvGrpSpPr>
          <p:grpSpPr>
            <a:xfrm>
              <a:off x="2602039" y="2133602"/>
              <a:ext cx="8579151" cy="2253008"/>
              <a:chOff x="5671469" y="2133600"/>
              <a:chExt cx="4961240" cy="1177551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A0CCD9AB-A97F-DF67-BC59-802A176225F9}"/>
                  </a:ext>
                </a:extLst>
              </p:cNvPr>
              <p:cNvSpPr/>
              <p:nvPr/>
            </p:nvSpPr>
            <p:spPr>
              <a:xfrm>
                <a:off x="5671469" y="2458822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20746A-1D7B-330B-320B-CDBA3B61511F}"/>
                  </a:ext>
                </a:extLst>
              </p:cNvPr>
              <p:cNvSpPr/>
              <p:nvPr/>
            </p:nvSpPr>
            <p:spPr>
              <a:xfrm>
                <a:off x="6204007" y="2133600"/>
                <a:ext cx="4428702" cy="11775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Toàn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giọng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chậm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rãi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nhấn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giọng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hiện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suy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nghĩ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endParaRPr lang="en-US" sz="4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A61004E2-14BA-D4EE-FDC3-7BA741BDBE42}"/>
                </a:ext>
              </a:extLst>
            </p:cNvPr>
            <p:cNvSpPr/>
            <p:nvPr/>
          </p:nvSpPr>
          <p:spPr>
            <a:xfrm>
              <a:off x="2778520" y="2856163"/>
              <a:ext cx="569410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906876" y="4964855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5516662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7290" y="4630036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678844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18" y="255334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93" y="2041232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60" y="255334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35" y="2041231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02" y="255334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77" y="204123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67" y="255333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42" y="2041230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8827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4816770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69" y="-246846"/>
            <a:ext cx="2819957" cy="2696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60940" y="2274340"/>
            <a:ext cx="9622971" cy="88310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46" y="28560"/>
            <a:ext cx="2726650" cy="2607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64057" y="2605146"/>
            <a:ext cx="9622971" cy="8431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37" y="-20642"/>
            <a:ext cx="2825763" cy="2702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84514" y="2393099"/>
            <a:ext cx="9622971" cy="10016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94" y="0"/>
            <a:ext cx="3134635" cy="2997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55870" y="2452222"/>
            <a:ext cx="9622971" cy="10188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11" y="3100328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D022-FEA7-74FD-C22C-847F62E2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1F77416-5A95-01B7-2687-31B095D1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9583" y="37050"/>
            <a:ext cx="2030881" cy="1558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07154-934C-00B6-5BB8-B75D2730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70" y="4879819"/>
            <a:ext cx="1173574" cy="10910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2C504F-20AA-024D-F81D-81999FEC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33" y="4834143"/>
            <a:ext cx="1173574" cy="10910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A1B887-2C07-53FB-89DC-3B535C2F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496" y="4834143"/>
            <a:ext cx="1173574" cy="10910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06B753-80FC-43A6-4E07-FD24D248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59" y="4834142"/>
            <a:ext cx="1173574" cy="10910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2332628-BDBF-6787-1A1F-4C10B4A2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7" y="3429000"/>
            <a:ext cx="12192000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B30F77-BD93-E0FC-185C-F6C80CF9450B}"/>
              </a:ext>
            </a:extLst>
          </p:cNvPr>
          <p:cNvSpPr/>
          <p:nvPr/>
        </p:nvSpPr>
        <p:spPr>
          <a:xfrm>
            <a:off x="1875453" y="1940767"/>
            <a:ext cx="9190653" cy="1651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53443-E946-3983-14BF-58FEB6A7DBB3}"/>
              </a:ext>
            </a:extLst>
          </p:cNvPr>
          <p:cNvSpPr txBox="1"/>
          <p:nvPr/>
        </p:nvSpPr>
        <p:spPr>
          <a:xfrm>
            <a:off x="2259970" y="2258008"/>
            <a:ext cx="836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0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801</Words>
  <Application>Microsoft Office PowerPoint</Application>
  <PresentationFormat>Widescreen</PresentationFormat>
  <Paragraphs>98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Cambria</vt:lpstr>
      <vt:lpstr>等线</vt:lpstr>
      <vt:lpstr>Calibri Light</vt:lpstr>
      <vt:lpstr>Times New Roman</vt:lpstr>
      <vt:lpstr>Englebert</vt:lpstr>
      <vt:lpstr>Arial</vt:lpstr>
      <vt:lpstr>印品黑体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nội dung bài đọc?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Vu Hang</cp:lastModifiedBy>
  <cp:revision>21</cp:revision>
  <dcterms:created xsi:type="dcterms:W3CDTF">2018-05-24T12:43:45Z</dcterms:created>
  <dcterms:modified xsi:type="dcterms:W3CDTF">2025-04-03T13:57:27Z</dcterms:modified>
</cp:coreProperties>
</file>