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1" r:id="rId2"/>
    <p:sldId id="258" r:id="rId3"/>
    <p:sldId id="279" r:id="rId4"/>
    <p:sldId id="280" r:id="rId5"/>
    <p:sldId id="281" r:id="rId6"/>
    <p:sldId id="282" r:id="rId7"/>
    <p:sldId id="283" r:id="rId8"/>
    <p:sldId id="257" r:id="rId9"/>
    <p:sldId id="276" r:id="rId10"/>
    <p:sldId id="277" r:id="rId11"/>
    <p:sldId id="285" r:id="rId12"/>
    <p:sldId id="261" r:id="rId13"/>
    <p:sldId id="284" r:id="rId14"/>
    <p:sldId id="260" r:id="rId15"/>
    <p:sldId id="286" r:id="rId16"/>
    <p:sldId id="287" r:id="rId17"/>
    <p:sldId id="288" r:id="rId18"/>
    <p:sldId id="289" r:id="rId19"/>
    <p:sldId id="271" r:id="rId20"/>
    <p:sldId id="290"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5C9B2-31F1-4168-B6EF-792553FB2CA4}"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6174C-5321-4A1C-8A09-DAD51222F8BB}" type="slidenum">
              <a:rPr lang="en-US" smtClean="0"/>
              <a:t>‹#›</a:t>
            </a:fld>
            <a:endParaRPr lang="en-US"/>
          </a:p>
        </p:txBody>
      </p:sp>
    </p:spTree>
    <p:extLst>
      <p:ext uri="{BB962C8B-B14F-4D97-AF65-F5344CB8AC3E}">
        <p14:creationId xmlns:p14="http://schemas.microsoft.com/office/powerpoint/2010/main" val="4157343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7A898-3863-175B-539F-02D4D5865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FA221-8BAE-4DD3-6B19-CBD23CE76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A7FB5-AF03-92BB-8107-A4F9615049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a:extLst>
              <a:ext uri="{FF2B5EF4-FFF2-40B4-BE49-F238E27FC236}">
                <a16:creationId xmlns:a16="http://schemas.microsoft.com/office/drawing/2014/main" id="{8E350077-A7C1-6C71-396F-B05282969996}"/>
              </a:ext>
            </a:extLst>
          </p:cNvPr>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4091513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2</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21</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D4CB-D515-B356-BE12-88ACCB5AC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6FE7A0-EA83-8B0F-C801-A2753A637F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3D5099-8EC2-0C90-1D82-35EFCDA730A8}"/>
              </a:ext>
            </a:extLst>
          </p:cNvPr>
          <p:cNvSpPr>
            <a:spLocks noGrp="1"/>
          </p:cNvSpPr>
          <p:nvPr>
            <p:ph type="dt" sz="half" idx="10"/>
          </p:nvPr>
        </p:nvSpPr>
        <p:spPr/>
        <p:txBody>
          <a:bodyPr/>
          <a:lstStyle/>
          <a:p>
            <a:fld id="{1C6E64E2-20D8-40CA-9F0D-47A08D9BA9D2}" type="datetimeFigureOut">
              <a:rPr lang="en-US" smtClean="0"/>
              <a:t>4/3/2025</a:t>
            </a:fld>
            <a:endParaRPr lang="en-US"/>
          </a:p>
        </p:txBody>
      </p:sp>
      <p:sp>
        <p:nvSpPr>
          <p:cNvPr id="5" name="Footer Placeholder 4">
            <a:extLst>
              <a:ext uri="{FF2B5EF4-FFF2-40B4-BE49-F238E27FC236}">
                <a16:creationId xmlns:a16="http://schemas.microsoft.com/office/drawing/2014/main" id="{5C7B04B8-6C0F-C556-93C2-8E357FDCD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989FB-7DD3-0748-5A50-5F8B8599E789}"/>
              </a:ext>
            </a:extLst>
          </p:cNvPr>
          <p:cNvSpPr>
            <a:spLocks noGrp="1"/>
          </p:cNvSpPr>
          <p:nvPr>
            <p:ph type="sldNum" sz="quarter" idx="12"/>
          </p:nvPr>
        </p:nvSpPr>
        <p:spPr/>
        <p:txBody>
          <a:bodyPr/>
          <a:lstStyle/>
          <a:p>
            <a:fld id="{3B3BE5F0-12E7-452D-B7F2-F121D74A75CD}" type="slidenum">
              <a:rPr lang="en-US" smtClean="0"/>
              <a:t>‹#›</a:t>
            </a:fld>
            <a:endParaRPr lang="en-US"/>
          </a:p>
        </p:txBody>
      </p:sp>
    </p:spTree>
    <p:extLst>
      <p:ext uri="{BB962C8B-B14F-4D97-AF65-F5344CB8AC3E}">
        <p14:creationId xmlns:p14="http://schemas.microsoft.com/office/powerpoint/2010/main" val="3546262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475E2-3B13-5BF6-34C9-E4A380D037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90BDC2-2346-34E1-86BC-185205F439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3EC4A7-EA88-0A64-3FB9-18F1F9964D5D}"/>
              </a:ext>
            </a:extLst>
          </p:cNvPr>
          <p:cNvSpPr>
            <a:spLocks noGrp="1"/>
          </p:cNvSpPr>
          <p:nvPr>
            <p:ph type="dt" sz="half" idx="10"/>
          </p:nvPr>
        </p:nvSpPr>
        <p:spPr/>
        <p:txBody>
          <a:bodyPr/>
          <a:lstStyle/>
          <a:p>
            <a:fld id="{1C6E64E2-20D8-40CA-9F0D-47A08D9BA9D2}" type="datetimeFigureOut">
              <a:rPr lang="en-US" smtClean="0"/>
              <a:t>4/3/2025</a:t>
            </a:fld>
            <a:endParaRPr lang="en-US"/>
          </a:p>
        </p:txBody>
      </p:sp>
      <p:sp>
        <p:nvSpPr>
          <p:cNvPr id="5" name="Footer Placeholder 4">
            <a:extLst>
              <a:ext uri="{FF2B5EF4-FFF2-40B4-BE49-F238E27FC236}">
                <a16:creationId xmlns:a16="http://schemas.microsoft.com/office/drawing/2014/main" id="{F92FBCEC-1CA3-4D71-38B9-E8B545582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793F1A-55D5-F36F-4896-48919FABB640}"/>
              </a:ext>
            </a:extLst>
          </p:cNvPr>
          <p:cNvSpPr>
            <a:spLocks noGrp="1"/>
          </p:cNvSpPr>
          <p:nvPr>
            <p:ph type="sldNum" sz="quarter" idx="12"/>
          </p:nvPr>
        </p:nvSpPr>
        <p:spPr/>
        <p:txBody>
          <a:bodyPr/>
          <a:lstStyle/>
          <a:p>
            <a:fld id="{3B3BE5F0-12E7-452D-B7F2-F121D74A75CD}" type="slidenum">
              <a:rPr lang="en-US" smtClean="0"/>
              <a:t>‹#›</a:t>
            </a:fld>
            <a:endParaRPr lang="en-US"/>
          </a:p>
        </p:txBody>
      </p:sp>
    </p:spTree>
    <p:extLst>
      <p:ext uri="{BB962C8B-B14F-4D97-AF65-F5344CB8AC3E}">
        <p14:creationId xmlns:p14="http://schemas.microsoft.com/office/powerpoint/2010/main" val="732935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58423C-FCF7-EB97-C719-4D951F9A47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FEBB5-D9F9-AE55-D05B-A535630B15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210BC-C6FF-0EEE-6C82-DB29036786B9}"/>
              </a:ext>
            </a:extLst>
          </p:cNvPr>
          <p:cNvSpPr>
            <a:spLocks noGrp="1"/>
          </p:cNvSpPr>
          <p:nvPr>
            <p:ph type="dt" sz="half" idx="10"/>
          </p:nvPr>
        </p:nvSpPr>
        <p:spPr/>
        <p:txBody>
          <a:bodyPr/>
          <a:lstStyle/>
          <a:p>
            <a:fld id="{1C6E64E2-20D8-40CA-9F0D-47A08D9BA9D2}" type="datetimeFigureOut">
              <a:rPr lang="en-US" smtClean="0"/>
              <a:t>4/3/2025</a:t>
            </a:fld>
            <a:endParaRPr lang="en-US"/>
          </a:p>
        </p:txBody>
      </p:sp>
      <p:sp>
        <p:nvSpPr>
          <p:cNvPr id="5" name="Footer Placeholder 4">
            <a:extLst>
              <a:ext uri="{FF2B5EF4-FFF2-40B4-BE49-F238E27FC236}">
                <a16:creationId xmlns:a16="http://schemas.microsoft.com/office/drawing/2014/main" id="{34A4EB08-530A-319A-9816-E9D9E8F69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1CAC0-E911-01C4-75C7-F091D3E81CFC}"/>
              </a:ext>
            </a:extLst>
          </p:cNvPr>
          <p:cNvSpPr>
            <a:spLocks noGrp="1"/>
          </p:cNvSpPr>
          <p:nvPr>
            <p:ph type="sldNum" sz="quarter" idx="12"/>
          </p:nvPr>
        </p:nvSpPr>
        <p:spPr/>
        <p:txBody>
          <a:bodyPr/>
          <a:lstStyle/>
          <a:p>
            <a:fld id="{3B3BE5F0-12E7-452D-B7F2-F121D74A75CD}" type="slidenum">
              <a:rPr lang="en-US" smtClean="0"/>
              <a:t>‹#›</a:t>
            </a:fld>
            <a:endParaRPr lang="en-US"/>
          </a:p>
        </p:txBody>
      </p:sp>
    </p:spTree>
    <p:extLst>
      <p:ext uri="{BB962C8B-B14F-4D97-AF65-F5344CB8AC3E}">
        <p14:creationId xmlns:p14="http://schemas.microsoft.com/office/powerpoint/2010/main" val="1031318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8051190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12427829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6091945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8141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033378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CE24-03D2-BC55-6222-258B00F1AC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4EB9F9-ABE6-F478-3E39-A80261AC1F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C0382-CD9F-4DCC-B524-CD23FC23787A}"/>
              </a:ext>
            </a:extLst>
          </p:cNvPr>
          <p:cNvSpPr>
            <a:spLocks noGrp="1"/>
          </p:cNvSpPr>
          <p:nvPr>
            <p:ph type="dt" sz="half" idx="10"/>
          </p:nvPr>
        </p:nvSpPr>
        <p:spPr/>
        <p:txBody>
          <a:bodyPr/>
          <a:lstStyle/>
          <a:p>
            <a:fld id="{1C6E64E2-20D8-40CA-9F0D-47A08D9BA9D2}" type="datetimeFigureOut">
              <a:rPr lang="en-US" smtClean="0"/>
              <a:t>4/3/2025</a:t>
            </a:fld>
            <a:endParaRPr lang="en-US"/>
          </a:p>
        </p:txBody>
      </p:sp>
      <p:sp>
        <p:nvSpPr>
          <p:cNvPr id="5" name="Footer Placeholder 4">
            <a:extLst>
              <a:ext uri="{FF2B5EF4-FFF2-40B4-BE49-F238E27FC236}">
                <a16:creationId xmlns:a16="http://schemas.microsoft.com/office/drawing/2014/main" id="{5B226511-9E94-6CC7-46E1-D65D54E7A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8B549-E8A0-9B49-371D-B70B0C6D1801}"/>
              </a:ext>
            </a:extLst>
          </p:cNvPr>
          <p:cNvSpPr>
            <a:spLocks noGrp="1"/>
          </p:cNvSpPr>
          <p:nvPr>
            <p:ph type="sldNum" sz="quarter" idx="12"/>
          </p:nvPr>
        </p:nvSpPr>
        <p:spPr/>
        <p:txBody>
          <a:bodyPr/>
          <a:lstStyle/>
          <a:p>
            <a:fld id="{3B3BE5F0-12E7-452D-B7F2-F121D74A75CD}" type="slidenum">
              <a:rPr lang="en-US" smtClean="0"/>
              <a:t>‹#›</a:t>
            </a:fld>
            <a:endParaRPr lang="en-US"/>
          </a:p>
        </p:txBody>
      </p:sp>
    </p:spTree>
    <p:extLst>
      <p:ext uri="{BB962C8B-B14F-4D97-AF65-F5344CB8AC3E}">
        <p14:creationId xmlns:p14="http://schemas.microsoft.com/office/powerpoint/2010/main" val="4267139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4337D-04E1-2A26-DBBE-71085724C6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89230E-B214-0F58-ADAB-9289EB50BA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A73873-ADFE-8660-670C-DC7B3AE8CFE8}"/>
              </a:ext>
            </a:extLst>
          </p:cNvPr>
          <p:cNvSpPr>
            <a:spLocks noGrp="1"/>
          </p:cNvSpPr>
          <p:nvPr>
            <p:ph type="dt" sz="half" idx="10"/>
          </p:nvPr>
        </p:nvSpPr>
        <p:spPr/>
        <p:txBody>
          <a:bodyPr/>
          <a:lstStyle/>
          <a:p>
            <a:fld id="{1C6E64E2-20D8-40CA-9F0D-47A08D9BA9D2}" type="datetimeFigureOut">
              <a:rPr lang="en-US" smtClean="0"/>
              <a:t>4/3/2025</a:t>
            </a:fld>
            <a:endParaRPr lang="en-US"/>
          </a:p>
        </p:txBody>
      </p:sp>
      <p:sp>
        <p:nvSpPr>
          <p:cNvPr id="5" name="Footer Placeholder 4">
            <a:extLst>
              <a:ext uri="{FF2B5EF4-FFF2-40B4-BE49-F238E27FC236}">
                <a16:creationId xmlns:a16="http://schemas.microsoft.com/office/drawing/2014/main" id="{6D3A5E62-AF0E-CAC3-1115-A13810E70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402E9-14CC-99A3-E5B8-F3933DBB6011}"/>
              </a:ext>
            </a:extLst>
          </p:cNvPr>
          <p:cNvSpPr>
            <a:spLocks noGrp="1"/>
          </p:cNvSpPr>
          <p:nvPr>
            <p:ph type="sldNum" sz="quarter" idx="12"/>
          </p:nvPr>
        </p:nvSpPr>
        <p:spPr/>
        <p:txBody>
          <a:bodyPr/>
          <a:lstStyle/>
          <a:p>
            <a:fld id="{3B3BE5F0-12E7-452D-B7F2-F121D74A75CD}" type="slidenum">
              <a:rPr lang="en-US" smtClean="0"/>
              <a:t>‹#›</a:t>
            </a:fld>
            <a:endParaRPr lang="en-US"/>
          </a:p>
        </p:txBody>
      </p:sp>
    </p:spTree>
    <p:extLst>
      <p:ext uri="{BB962C8B-B14F-4D97-AF65-F5344CB8AC3E}">
        <p14:creationId xmlns:p14="http://schemas.microsoft.com/office/powerpoint/2010/main" val="161583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5F72-374A-2D52-8125-B7F4E48BD4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A59758-B9C2-216C-C50F-431139D13D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384F90-6679-215B-76CB-F16D3D35BA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6BD93B-A94A-042E-F33D-1F747376EFE8}"/>
              </a:ext>
            </a:extLst>
          </p:cNvPr>
          <p:cNvSpPr>
            <a:spLocks noGrp="1"/>
          </p:cNvSpPr>
          <p:nvPr>
            <p:ph type="dt" sz="half" idx="10"/>
          </p:nvPr>
        </p:nvSpPr>
        <p:spPr/>
        <p:txBody>
          <a:bodyPr/>
          <a:lstStyle/>
          <a:p>
            <a:fld id="{1C6E64E2-20D8-40CA-9F0D-47A08D9BA9D2}" type="datetimeFigureOut">
              <a:rPr lang="en-US" smtClean="0"/>
              <a:t>4/3/2025</a:t>
            </a:fld>
            <a:endParaRPr lang="en-US"/>
          </a:p>
        </p:txBody>
      </p:sp>
      <p:sp>
        <p:nvSpPr>
          <p:cNvPr id="6" name="Footer Placeholder 5">
            <a:extLst>
              <a:ext uri="{FF2B5EF4-FFF2-40B4-BE49-F238E27FC236}">
                <a16:creationId xmlns:a16="http://schemas.microsoft.com/office/drawing/2014/main" id="{11896FC0-A34C-07C4-BA5A-C823FB0FF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01AA62-437B-EC9F-A17A-2D4B2046408F}"/>
              </a:ext>
            </a:extLst>
          </p:cNvPr>
          <p:cNvSpPr>
            <a:spLocks noGrp="1"/>
          </p:cNvSpPr>
          <p:nvPr>
            <p:ph type="sldNum" sz="quarter" idx="12"/>
          </p:nvPr>
        </p:nvSpPr>
        <p:spPr/>
        <p:txBody>
          <a:bodyPr/>
          <a:lstStyle/>
          <a:p>
            <a:fld id="{3B3BE5F0-12E7-452D-B7F2-F121D74A75CD}" type="slidenum">
              <a:rPr lang="en-US" smtClean="0"/>
              <a:t>‹#›</a:t>
            </a:fld>
            <a:endParaRPr lang="en-US"/>
          </a:p>
        </p:txBody>
      </p:sp>
    </p:spTree>
    <p:extLst>
      <p:ext uri="{BB962C8B-B14F-4D97-AF65-F5344CB8AC3E}">
        <p14:creationId xmlns:p14="http://schemas.microsoft.com/office/powerpoint/2010/main" val="335711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31F2F-568B-5494-EB80-7A5BBC1D3C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B97FB8-15F1-EFE3-F356-8A7FE855C3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BD240C-1FD0-9D03-CBA9-E5B8D7F7CD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7D4263-D1D7-CACD-0390-9131BC066E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0836B6-3759-1F40-98D6-DCFFBEF326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8AC806-A6D3-61E6-1E12-144FF0347F6A}"/>
              </a:ext>
            </a:extLst>
          </p:cNvPr>
          <p:cNvSpPr>
            <a:spLocks noGrp="1"/>
          </p:cNvSpPr>
          <p:nvPr>
            <p:ph type="dt" sz="half" idx="10"/>
          </p:nvPr>
        </p:nvSpPr>
        <p:spPr/>
        <p:txBody>
          <a:bodyPr/>
          <a:lstStyle/>
          <a:p>
            <a:fld id="{1C6E64E2-20D8-40CA-9F0D-47A08D9BA9D2}" type="datetimeFigureOut">
              <a:rPr lang="en-US" smtClean="0"/>
              <a:t>4/3/2025</a:t>
            </a:fld>
            <a:endParaRPr lang="en-US"/>
          </a:p>
        </p:txBody>
      </p:sp>
      <p:sp>
        <p:nvSpPr>
          <p:cNvPr id="8" name="Footer Placeholder 7">
            <a:extLst>
              <a:ext uri="{FF2B5EF4-FFF2-40B4-BE49-F238E27FC236}">
                <a16:creationId xmlns:a16="http://schemas.microsoft.com/office/drawing/2014/main" id="{16683417-F0F2-E007-03CF-32D85DD7B1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122B0E-1DCF-F437-4841-BA1A5F30112C}"/>
              </a:ext>
            </a:extLst>
          </p:cNvPr>
          <p:cNvSpPr>
            <a:spLocks noGrp="1"/>
          </p:cNvSpPr>
          <p:nvPr>
            <p:ph type="sldNum" sz="quarter" idx="12"/>
          </p:nvPr>
        </p:nvSpPr>
        <p:spPr/>
        <p:txBody>
          <a:bodyPr/>
          <a:lstStyle/>
          <a:p>
            <a:fld id="{3B3BE5F0-12E7-452D-B7F2-F121D74A75CD}" type="slidenum">
              <a:rPr lang="en-US" smtClean="0"/>
              <a:t>‹#›</a:t>
            </a:fld>
            <a:endParaRPr lang="en-US"/>
          </a:p>
        </p:txBody>
      </p:sp>
    </p:spTree>
    <p:extLst>
      <p:ext uri="{BB962C8B-B14F-4D97-AF65-F5344CB8AC3E}">
        <p14:creationId xmlns:p14="http://schemas.microsoft.com/office/powerpoint/2010/main" val="2993701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6AF41-89E0-700A-D601-FBB1C5542A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8DF5E1-E972-698A-F00F-A840072FF0E7}"/>
              </a:ext>
            </a:extLst>
          </p:cNvPr>
          <p:cNvSpPr>
            <a:spLocks noGrp="1"/>
          </p:cNvSpPr>
          <p:nvPr>
            <p:ph type="dt" sz="half" idx="10"/>
          </p:nvPr>
        </p:nvSpPr>
        <p:spPr/>
        <p:txBody>
          <a:bodyPr/>
          <a:lstStyle/>
          <a:p>
            <a:fld id="{1C6E64E2-20D8-40CA-9F0D-47A08D9BA9D2}" type="datetimeFigureOut">
              <a:rPr lang="en-US" smtClean="0"/>
              <a:t>4/3/2025</a:t>
            </a:fld>
            <a:endParaRPr lang="en-US"/>
          </a:p>
        </p:txBody>
      </p:sp>
      <p:sp>
        <p:nvSpPr>
          <p:cNvPr id="4" name="Footer Placeholder 3">
            <a:extLst>
              <a:ext uri="{FF2B5EF4-FFF2-40B4-BE49-F238E27FC236}">
                <a16:creationId xmlns:a16="http://schemas.microsoft.com/office/drawing/2014/main" id="{68F54F4B-6835-BBF1-3A46-641FA4E857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F867C4-9723-DB2D-B4B8-3A2F6377F059}"/>
              </a:ext>
            </a:extLst>
          </p:cNvPr>
          <p:cNvSpPr>
            <a:spLocks noGrp="1"/>
          </p:cNvSpPr>
          <p:nvPr>
            <p:ph type="sldNum" sz="quarter" idx="12"/>
          </p:nvPr>
        </p:nvSpPr>
        <p:spPr/>
        <p:txBody>
          <a:bodyPr/>
          <a:lstStyle/>
          <a:p>
            <a:fld id="{3B3BE5F0-12E7-452D-B7F2-F121D74A75CD}" type="slidenum">
              <a:rPr lang="en-US" smtClean="0"/>
              <a:t>‹#›</a:t>
            </a:fld>
            <a:endParaRPr lang="en-US"/>
          </a:p>
        </p:txBody>
      </p:sp>
    </p:spTree>
    <p:extLst>
      <p:ext uri="{BB962C8B-B14F-4D97-AF65-F5344CB8AC3E}">
        <p14:creationId xmlns:p14="http://schemas.microsoft.com/office/powerpoint/2010/main" val="2690935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9F9F19-D635-0F6A-629B-1205EF519E85}"/>
              </a:ext>
            </a:extLst>
          </p:cNvPr>
          <p:cNvSpPr>
            <a:spLocks noGrp="1"/>
          </p:cNvSpPr>
          <p:nvPr>
            <p:ph type="dt" sz="half" idx="10"/>
          </p:nvPr>
        </p:nvSpPr>
        <p:spPr/>
        <p:txBody>
          <a:bodyPr/>
          <a:lstStyle/>
          <a:p>
            <a:fld id="{1C6E64E2-20D8-40CA-9F0D-47A08D9BA9D2}" type="datetimeFigureOut">
              <a:rPr lang="en-US" smtClean="0"/>
              <a:t>4/3/2025</a:t>
            </a:fld>
            <a:endParaRPr lang="en-US"/>
          </a:p>
        </p:txBody>
      </p:sp>
      <p:sp>
        <p:nvSpPr>
          <p:cNvPr id="3" name="Footer Placeholder 2">
            <a:extLst>
              <a:ext uri="{FF2B5EF4-FFF2-40B4-BE49-F238E27FC236}">
                <a16:creationId xmlns:a16="http://schemas.microsoft.com/office/drawing/2014/main" id="{F8577D05-FBCE-60BB-2910-7347494393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669D4E-1324-05C0-F2AF-0570AB5FC6A8}"/>
              </a:ext>
            </a:extLst>
          </p:cNvPr>
          <p:cNvSpPr>
            <a:spLocks noGrp="1"/>
          </p:cNvSpPr>
          <p:nvPr>
            <p:ph type="sldNum" sz="quarter" idx="12"/>
          </p:nvPr>
        </p:nvSpPr>
        <p:spPr/>
        <p:txBody>
          <a:bodyPr/>
          <a:lstStyle/>
          <a:p>
            <a:fld id="{3B3BE5F0-12E7-452D-B7F2-F121D74A75CD}" type="slidenum">
              <a:rPr lang="en-US" smtClean="0"/>
              <a:t>‹#›</a:t>
            </a:fld>
            <a:endParaRPr lang="en-US"/>
          </a:p>
        </p:txBody>
      </p:sp>
    </p:spTree>
    <p:extLst>
      <p:ext uri="{BB962C8B-B14F-4D97-AF65-F5344CB8AC3E}">
        <p14:creationId xmlns:p14="http://schemas.microsoft.com/office/powerpoint/2010/main" val="277423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6CEA4-0472-B731-A15B-B8A183CD5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712E88-6CD8-2AF2-AC9D-B1250EF72C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F9863E-139F-99E5-97B9-18AFDA451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E7621F-86CB-10B9-FFD7-BA67E2988AA4}"/>
              </a:ext>
            </a:extLst>
          </p:cNvPr>
          <p:cNvSpPr>
            <a:spLocks noGrp="1"/>
          </p:cNvSpPr>
          <p:nvPr>
            <p:ph type="dt" sz="half" idx="10"/>
          </p:nvPr>
        </p:nvSpPr>
        <p:spPr/>
        <p:txBody>
          <a:bodyPr/>
          <a:lstStyle/>
          <a:p>
            <a:fld id="{1C6E64E2-20D8-40CA-9F0D-47A08D9BA9D2}" type="datetimeFigureOut">
              <a:rPr lang="en-US" smtClean="0"/>
              <a:t>4/3/2025</a:t>
            </a:fld>
            <a:endParaRPr lang="en-US"/>
          </a:p>
        </p:txBody>
      </p:sp>
      <p:sp>
        <p:nvSpPr>
          <p:cNvPr id="6" name="Footer Placeholder 5">
            <a:extLst>
              <a:ext uri="{FF2B5EF4-FFF2-40B4-BE49-F238E27FC236}">
                <a16:creationId xmlns:a16="http://schemas.microsoft.com/office/drawing/2014/main" id="{03043DE2-F0FB-C1DD-D93D-F7E99184C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25E001-9D4A-DB15-61DB-5B0F5FF2A808}"/>
              </a:ext>
            </a:extLst>
          </p:cNvPr>
          <p:cNvSpPr>
            <a:spLocks noGrp="1"/>
          </p:cNvSpPr>
          <p:nvPr>
            <p:ph type="sldNum" sz="quarter" idx="12"/>
          </p:nvPr>
        </p:nvSpPr>
        <p:spPr/>
        <p:txBody>
          <a:bodyPr/>
          <a:lstStyle/>
          <a:p>
            <a:fld id="{3B3BE5F0-12E7-452D-B7F2-F121D74A75CD}" type="slidenum">
              <a:rPr lang="en-US" smtClean="0"/>
              <a:t>‹#›</a:t>
            </a:fld>
            <a:endParaRPr lang="en-US"/>
          </a:p>
        </p:txBody>
      </p:sp>
    </p:spTree>
    <p:extLst>
      <p:ext uri="{BB962C8B-B14F-4D97-AF65-F5344CB8AC3E}">
        <p14:creationId xmlns:p14="http://schemas.microsoft.com/office/powerpoint/2010/main" val="3341837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7D62-36D2-3193-6EC1-6F201D4AC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50A872-02BF-F92B-B645-734388F66E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2BDC90-9D1C-3F6F-1D87-75B937278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2F24A7-4AF8-A4B0-5A12-EB1B5E539F38}"/>
              </a:ext>
            </a:extLst>
          </p:cNvPr>
          <p:cNvSpPr>
            <a:spLocks noGrp="1"/>
          </p:cNvSpPr>
          <p:nvPr>
            <p:ph type="dt" sz="half" idx="10"/>
          </p:nvPr>
        </p:nvSpPr>
        <p:spPr/>
        <p:txBody>
          <a:bodyPr/>
          <a:lstStyle/>
          <a:p>
            <a:fld id="{1C6E64E2-20D8-40CA-9F0D-47A08D9BA9D2}" type="datetimeFigureOut">
              <a:rPr lang="en-US" smtClean="0"/>
              <a:t>4/3/2025</a:t>
            </a:fld>
            <a:endParaRPr lang="en-US"/>
          </a:p>
        </p:txBody>
      </p:sp>
      <p:sp>
        <p:nvSpPr>
          <p:cNvPr id="6" name="Footer Placeholder 5">
            <a:extLst>
              <a:ext uri="{FF2B5EF4-FFF2-40B4-BE49-F238E27FC236}">
                <a16:creationId xmlns:a16="http://schemas.microsoft.com/office/drawing/2014/main" id="{F4E8789E-C5B0-004D-F0FB-9C1BADFEE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5243C-6E94-3631-E436-89B4688898EF}"/>
              </a:ext>
            </a:extLst>
          </p:cNvPr>
          <p:cNvSpPr>
            <a:spLocks noGrp="1"/>
          </p:cNvSpPr>
          <p:nvPr>
            <p:ph type="sldNum" sz="quarter" idx="12"/>
          </p:nvPr>
        </p:nvSpPr>
        <p:spPr/>
        <p:txBody>
          <a:bodyPr/>
          <a:lstStyle/>
          <a:p>
            <a:fld id="{3B3BE5F0-12E7-452D-B7F2-F121D74A75CD}" type="slidenum">
              <a:rPr lang="en-US" smtClean="0"/>
              <a:t>‹#›</a:t>
            </a:fld>
            <a:endParaRPr lang="en-US"/>
          </a:p>
        </p:txBody>
      </p:sp>
    </p:spTree>
    <p:extLst>
      <p:ext uri="{BB962C8B-B14F-4D97-AF65-F5344CB8AC3E}">
        <p14:creationId xmlns:p14="http://schemas.microsoft.com/office/powerpoint/2010/main" val="349296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8923C1-A902-4540-9856-CCAEAB1B3C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BD1F64-FDB0-FD00-97B1-8C64B39E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9C6A6-F77F-4F06-3DE6-3ED483E57D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E64E2-20D8-40CA-9F0D-47A08D9BA9D2}" type="datetimeFigureOut">
              <a:rPr lang="en-US" smtClean="0"/>
              <a:t>4/3/2025</a:t>
            </a:fld>
            <a:endParaRPr lang="en-US"/>
          </a:p>
        </p:txBody>
      </p:sp>
      <p:sp>
        <p:nvSpPr>
          <p:cNvPr id="5" name="Footer Placeholder 4">
            <a:extLst>
              <a:ext uri="{FF2B5EF4-FFF2-40B4-BE49-F238E27FC236}">
                <a16:creationId xmlns:a16="http://schemas.microsoft.com/office/drawing/2014/main" id="{9EB4F07B-2EFE-F987-24AD-43526766A7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84504-8746-6EC7-33BB-82FEEE9711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BE5F0-12E7-452D-B7F2-F121D74A75CD}" type="slidenum">
              <a:rPr lang="en-US" smtClean="0"/>
              <a:t>‹#›</a:t>
            </a:fld>
            <a:endParaRPr lang="en-US"/>
          </a:p>
        </p:txBody>
      </p:sp>
    </p:spTree>
    <p:extLst>
      <p:ext uri="{BB962C8B-B14F-4D97-AF65-F5344CB8AC3E}">
        <p14:creationId xmlns:p14="http://schemas.microsoft.com/office/powerpoint/2010/main" val="2786002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slide" Target="slide8.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slide" Target="slide7.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slide" Target="slide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0C571-2D6B-BE22-0EC2-905155A543F2}"/>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F5AB7644-4300-7BB2-68FE-A366DD06096C}"/>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0CAA079A-3F90-B4D9-8314-3C5A5C2B2F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36133754-B5E2-0141-DCA6-5E5189FFE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19" y="0"/>
            <a:ext cx="12207919" cy="6866955"/>
          </a:xfrm>
          <a:prstGeom prst="rect">
            <a:avLst/>
          </a:prstGeom>
        </p:spPr>
      </p:pic>
      <p:pic>
        <p:nvPicPr>
          <p:cNvPr id="3" name="图片 2">
            <a:extLst>
              <a:ext uri="{FF2B5EF4-FFF2-40B4-BE49-F238E27FC236}">
                <a16:creationId xmlns:a16="http://schemas.microsoft.com/office/drawing/2014/main" id="{20369331-C069-156A-D8FE-173A174EE3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43F5B999-4F9A-10B6-9850-084E531484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37382886-A18A-6599-7BBE-F86CD6B4F3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9312679" y="4445195"/>
            <a:ext cx="3026806" cy="2520771"/>
          </a:xfrm>
          <a:prstGeom prst="rect">
            <a:avLst/>
          </a:prstGeom>
        </p:spPr>
      </p:pic>
      <p:sp>
        <p:nvSpPr>
          <p:cNvPr id="2" name="Rectangle: Rounded Corners 1">
            <a:extLst>
              <a:ext uri="{FF2B5EF4-FFF2-40B4-BE49-F238E27FC236}">
                <a16:creationId xmlns:a16="http://schemas.microsoft.com/office/drawing/2014/main" id="{EC51ACC2-7FA1-7838-DC0B-70A5E6D83C77}"/>
              </a:ext>
            </a:extLst>
          </p:cNvPr>
          <p:cNvSpPr/>
          <p:nvPr/>
        </p:nvSpPr>
        <p:spPr>
          <a:xfrm>
            <a:off x="2379407" y="2271252"/>
            <a:ext cx="8357419" cy="28611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04FFC70-7ECC-A558-1FE6-F6CFC7781C62}"/>
              </a:ext>
            </a:extLst>
          </p:cNvPr>
          <p:cNvSpPr txBox="1"/>
          <p:nvPr/>
        </p:nvSpPr>
        <p:spPr>
          <a:xfrm>
            <a:off x="2644878" y="2861187"/>
            <a:ext cx="7472516" cy="1754326"/>
          </a:xfrm>
          <a:prstGeom prst="rect">
            <a:avLst/>
          </a:prstGeom>
          <a:noFill/>
        </p:spPr>
        <p:txBody>
          <a:bodyPr wrap="square" rtlCol="0">
            <a:spAutoFit/>
          </a:bodyPr>
          <a:lstStyle/>
          <a:p>
            <a:pPr algn="ctr"/>
            <a:r>
              <a:rPr lang="en-US" sz="5400" b="1" dirty="0" err="1">
                <a:solidFill>
                  <a:srgbClr val="FF0000"/>
                </a:solidFill>
                <a:latin typeface="Times New Roman" panose="02020603050405020304" pitchFamily="18" charset="0"/>
                <a:cs typeface="Times New Roman" panose="02020603050405020304" pitchFamily="18" charset="0"/>
              </a:rPr>
              <a:t>Luyện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từ</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câu</a:t>
            </a: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5400" b="1" dirty="0">
                <a:solidFill>
                  <a:srgbClr val="FF0000"/>
                </a:solidFill>
                <a:latin typeface="Times New Roman" panose="02020603050405020304" pitchFamily="18" charset="0"/>
                <a:cs typeface="Times New Roman" panose="02020603050405020304" pitchFamily="18" charset="0"/>
              </a:rPr>
              <a:t>TRẠNG NGỮ</a:t>
            </a:r>
          </a:p>
        </p:txBody>
      </p:sp>
      <p:sp>
        <p:nvSpPr>
          <p:cNvPr id="9" name="TextBox 8">
            <a:extLst>
              <a:ext uri="{FF2B5EF4-FFF2-40B4-BE49-F238E27FC236}">
                <a16:creationId xmlns:a16="http://schemas.microsoft.com/office/drawing/2014/main" id="{7EC5908D-E4AA-36A5-97C8-BF5F5463F9E8}"/>
              </a:ext>
            </a:extLst>
          </p:cNvPr>
          <p:cNvSpPr txBox="1"/>
          <p:nvPr/>
        </p:nvSpPr>
        <p:spPr>
          <a:xfrm>
            <a:off x="8052619" y="4316361"/>
            <a:ext cx="3765755" cy="825910"/>
          </a:xfrm>
          <a:prstGeom prst="rect">
            <a:avLst/>
          </a:prstGeom>
          <a:noFill/>
        </p:spPr>
        <p:txBody>
          <a:bodyPr wrap="square" rtlCol="0">
            <a:spAutoFit/>
          </a:bodyPr>
          <a:lstStyle/>
          <a:p>
            <a:endParaRPr lang="en-US" dirty="0"/>
          </a:p>
        </p:txBody>
      </p:sp>
      <p:sp>
        <p:nvSpPr>
          <p:cNvPr id="10" name="Rectangle 9">
            <a:extLst>
              <a:ext uri="{FF2B5EF4-FFF2-40B4-BE49-F238E27FC236}">
                <a16:creationId xmlns:a16="http://schemas.microsoft.com/office/drawing/2014/main" id="{EFCDE1DC-CE1A-7C35-18E9-E772D118E768}"/>
              </a:ext>
            </a:extLst>
          </p:cNvPr>
          <p:cNvSpPr/>
          <p:nvPr/>
        </p:nvSpPr>
        <p:spPr>
          <a:xfrm>
            <a:off x="1897627" y="4739147"/>
            <a:ext cx="4267200" cy="9340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Vũ Thị Nga Hằng</a:t>
            </a:r>
          </a:p>
          <a:p>
            <a:pPr algn="ct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4A1</a:t>
            </a:r>
          </a:p>
        </p:txBody>
      </p:sp>
      <p:sp>
        <p:nvSpPr>
          <p:cNvPr id="8" name="TextBox 3">
            <a:extLst>
              <a:ext uri="{FF2B5EF4-FFF2-40B4-BE49-F238E27FC236}">
                <a16:creationId xmlns:a16="http://schemas.microsoft.com/office/drawing/2014/main" id="{9B97A887-F7DD-53C6-415D-8E15E893F0CE}"/>
              </a:ext>
            </a:extLst>
          </p:cNvPr>
          <p:cNvSpPr txBox="1"/>
          <p:nvPr/>
        </p:nvSpPr>
        <p:spPr>
          <a:xfrm>
            <a:off x="2269896" y="199980"/>
            <a:ext cx="708193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Times New Roman" panose="02020603050405020304" pitchFamily="18" charset="0"/>
                <a:cs typeface="Times New Roman" panose="02020603050405020304" pitchFamily="18" charset="0"/>
              </a:rPr>
              <a:t>PHÒNG GIÁO DỤC VÀ ĐÀO TẠO QUẬN HỒNG BÀNG</a:t>
            </a:r>
          </a:p>
          <a:p>
            <a:pPr algn="ctr"/>
            <a:r>
              <a:rPr lang="en-US" dirty="0">
                <a:latin typeface="Times New Roman" panose="02020603050405020304" pitchFamily="18" charset="0"/>
                <a:cs typeface="Times New Roman" panose="02020603050405020304" pitchFamily="18" charset="0"/>
              </a:rPr>
              <a:t>TRƯỜNG TIỂU HỌC AN HỒNG</a:t>
            </a:r>
            <a:endParaRPr lang="en-US" sz="20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F005FCE-EE11-5EBF-409D-401DCDE44108}"/>
              </a:ext>
            </a:extLst>
          </p:cNvPr>
          <p:cNvSpPr/>
          <p:nvPr/>
        </p:nvSpPr>
        <p:spPr>
          <a:xfrm>
            <a:off x="2650896" y="1190580"/>
            <a:ext cx="7554988" cy="1632857"/>
          </a:xfrm>
          <a:prstGeom prst="rect">
            <a:avLst/>
          </a:prstGeom>
          <a:noFill/>
          <a:ln>
            <a:solidFill>
              <a:schemeClr val="bg2"/>
            </a:solidFill>
          </a:ln>
        </p:spPr>
        <p:txBody>
          <a:bodyPr spcFirstLastPara="1" wrap="none" lIns="91440" tIns="45720" rIns="91440" bIns="45720" numCol="1">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0" dirty="0">
                <a:ln w="6600">
                  <a:solidFill>
                    <a:srgbClr val="FF0000"/>
                  </a:solidFill>
                  <a:prstDash val="solid"/>
                </a:ln>
                <a:solidFill>
                  <a:srgbClr val="FF0000"/>
                </a:solidFill>
                <a:effectLst>
                  <a:outerShdw dist="38100" dir="2700000" algn="tl" rotWithShape="0">
                    <a:schemeClr val="accent2"/>
                  </a:outerShdw>
                </a:effectLst>
              </a:rPr>
              <a:t>CHÀO MỪNG CÁC THẦY CÔ GIÁO VỀ DỰ GIỜ THĂM LỚP</a:t>
            </a:r>
          </a:p>
        </p:txBody>
      </p:sp>
    </p:spTree>
    <p:extLst>
      <p:ext uri="{BB962C8B-B14F-4D97-AF65-F5344CB8AC3E}">
        <p14:creationId xmlns:p14="http://schemas.microsoft.com/office/powerpoint/2010/main" val="20270511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755</Words>
  <Application>Microsoft Office PowerPoint</Application>
  <PresentationFormat>Widescreen</PresentationFormat>
  <Paragraphs>93</Paragraphs>
  <Slides>21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等线</vt:lpstr>
      <vt:lpstr>#9Slide03 AllRoundGothic</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Vu Hang</dc:creator>
  <cp:lastModifiedBy>Vu Hang</cp:lastModifiedBy>
  <cp:revision>2</cp:revision>
  <dcterms:created xsi:type="dcterms:W3CDTF">2025-04-02T13:28:29Z</dcterms:created>
  <dcterms:modified xsi:type="dcterms:W3CDTF">2025-04-03T13:37:56Z</dcterms:modified>
</cp:coreProperties>
</file>