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5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7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6065-D6E9-4241-A492-AC23D4F32B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909D-4B9A-479B-8DE9-87EAA544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2025-12-22T14:07:01Z</dcterms:created>
  <dcterms:modified xsi:type="dcterms:W3CDTF">2025-12-22T14:07:43Z</dcterms:modified>
</cp:coreProperties>
</file>