
<file path=[Content_Types].xml><?xml version="1.0" encoding="utf-8"?>
<Types xmlns="http://schemas.openxmlformats.org/package/2006/content-types">
  <Default Extension="jfif" ContentType="image/jpeg"/>
  <Default Extension="png" ContentType="image/png"/>
  <Default Extension="bin" ContentType="application/vnd.ms-office.activeX"/>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 id="2147483713" r:id="rId5"/>
  </p:sldMasterIdLst>
  <p:notesMasterIdLst>
    <p:notesMasterId r:id="rId28"/>
  </p:notesMasterIdLst>
  <p:handoutMasterIdLst>
    <p:handoutMasterId r:id="rId29"/>
  </p:handoutMasterIdLst>
  <p:sldIdLst>
    <p:sldId id="2007577234" r:id="rId6"/>
    <p:sldId id="2007577235" r:id="rId7"/>
    <p:sldId id="2007577233" r:id="rId8"/>
    <p:sldId id="265" r:id="rId9"/>
    <p:sldId id="2007577236" r:id="rId10"/>
    <p:sldId id="2007577237" r:id="rId11"/>
    <p:sldId id="2007577238" r:id="rId12"/>
    <p:sldId id="2007577239" r:id="rId13"/>
    <p:sldId id="2007577240" r:id="rId14"/>
    <p:sldId id="2007577241" r:id="rId15"/>
    <p:sldId id="2007577242" r:id="rId16"/>
    <p:sldId id="2007577243" r:id="rId17"/>
    <p:sldId id="369" r:id="rId18"/>
    <p:sldId id="304" r:id="rId19"/>
    <p:sldId id="365" r:id="rId20"/>
    <p:sldId id="2007577244" r:id="rId21"/>
    <p:sldId id="2007577245" r:id="rId22"/>
    <p:sldId id="366" r:id="rId23"/>
    <p:sldId id="367" r:id="rId24"/>
    <p:sldId id="284" r:id="rId25"/>
    <p:sldId id="2007577246"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773" y="62"/>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4/4/2025</a:t>
            </a:fld>
            <a:endParaRPr lang="en-US"/>
          </a:p>
        </p:txBody>
      </p:sp>
      <p:sp>
        <p:nvSpPr>
          <p:cNvPr id="4" name="Footer Placeholder 3">
            <a:extLst>
              <a:ext uri="{FF2B5EF4-FFF2-40B4-BE49-F238E27FC236}">
                <a16:creationId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DBCEB3C-CD62-4215-890E-8260E4ED8BF3}" type="slidenum">
              <a:rPr lang="en-US" smtClean="0"/>
              <a:t>4</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85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49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9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6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5168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885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765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99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9123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8700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403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696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306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8673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213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707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4.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8.png"/><Relationship Id="rId4" Type="http://schemas.openxmlformats.org/officeDocument/2006/relationships/image" Target="../media/image47.emf"/><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slideLayout" Target="../slideLayouts/slideLayout32.xml"/><Relationship Id="rId7" Type="http://schemas.openxmlformats.org/officeDocument/2006/relationships/image" Target="../media/image5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5.png"/><Relationship Id="rId5" Type="http://schemas.openxmlformats.org/officeDocument/2006/relationships/image" Target="../media/image51.jp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32.xml"/><Relationship Id="rId7" Type="http://schemas.openxmlformats.org/officeDocument/2006/relationships/image" Target="../media/image59.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8.png"/><Relationship Id="rId5" Type="http://schemas.openxmlformats.org/officeDocument/2006/relationships/image" Target="../media/image51.jpg"/><Relationship Id="rId4" Type="http://schemas.openxmlformats.org/officeDocument/2006/relationships/notesSlide" Target="../notesSlides/notesSlide15.xml"/><Relationship Id="rId9" Type="http://schemas.openxmlformats.org/officeDocument/2006/relationships/image" Target="../media/image57.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16.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3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41.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4.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4.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4.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3" name="Picture 2">
            <a:extLst>
              <a:ext uri="{FF2B5EF4-FFF2-40B4-BE49-F238E27FC236}">
                <a16:creationId xmlns:a16="http://schemas.microsoft.com/office/drawing/2014/main" id="{3F899BF9-4790-87E7-2A59-21F5AD211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417" y="2098823"/>
            <a:ext cx="7572239" cy="1904217"/>
          </a:xfrm>
          <a:prstGeom prst="rect">
            <a:avLst/>
          </a:prstGeom>
        </p:spPr>
      </p:pic>
    </p:spTree>
    <p:custDataLst>
      <p:tags r:id="rId1"/>
    </p:custDataLst>
    <p:extLst>
      <p:ext uri="{BB962C8B-B14F-4D97-AF65-F5344CB8AC3E}">
        <p14:creationId xmlns:p14="http://schemas.microsoft.com/office/powerpoint/2010/main" val="277425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spTree>
    <p:extLst>
      <p:ext uri="{BB962C8B-B14F-4D97-AF65-F5344CB8AC3E}">
        <p14:creationId xmlns:p14="http://schemas.microsoft.com/office/powerpoint/2010/main" val="1082905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err="1">
                <a:solidFill>
                  <a:srgbClr val="FF0000"/>
                </a:solidFill>
                <a:latin typeface="Cambria" panose="02040503050406030204" pitchFamily="18" charset="0"/>
                <a:ea typeface="Cambria" panose="02040503050406030204" pitchFamily="18" charset="0"/>
              </a:rPr>
              <a:t>Tình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huống</a:t>
            </a:r>
            <a:r>
              <a:rPr lang="en-US" sz="4000" b="1"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Nếu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mặt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ủng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hộ</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giúp</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viêc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tốt</a:t>
            </a:r>
            <a:r>
              <a:rPr lang="en-US" sz="4000" dirty="0">
                <a:solidFill>
                  <a:srgbClr val="FF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124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rPr>
              <a:t>Tình huống b: </a:t>
            </a:r>
            <a:r>
              <a:rPr lang="vi-VN" sz="3600" dirty="0">
                <a:solidFill>
                  <a:srgbClr val="FF0000"/>
                </a:solidFill>
                <a:latin typeface="Cambria" panose="02040503050406030204" pitchFamily="18" charset="0"/>
                <a:ea typeface="Cambria" panose="02040503050406030204" pitchFamily="18" charset="0"/>
              </a:rPr>
              <a:t>Nếu chứng kiến việc làm đó em sẽ bênh vực bạn Nhung và khuyên các bạn rằng việc làm của bạn Nhung là một việc làm tốt, bạn ấy đang sử dụng những chai nhựa hộp giấy đó để tái chế thành những món đồ có ích hơn mà lại còn bảo vệ được môi trường.</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3915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7" name="TextBox1" r:id="rId2" imgW="6454080" imgH="1501200"/>
        </mc:Choice>
        <mc:Fallback>
          <p:control name="TextBox1" r:id="rId2"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1" name="TextBox1" r:id="rId2" imgW="6454080" imgH="1501200"/>
        </mc:Choice>
        <mc:Fallback>
          <p:control name="TextBox1" r:id="rId2"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9"/>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ả Nhà Chung Tay Bảo Vệ Môi Trường  Nhạc Thiếu Nhi Được Nghe Nhiều Nhất  Kids SongsNursery Rhymes_720pFHR">
            <a:hlinkClick r:id="" action="ppaction://media"/>
            <a:extLst>
              <a:ext uri="{FF2B5EF4-FFF2-40B4-BE49-F238E27FC236}">
                <a16:creationId xmlns:a16="http://schemas.microsoft.com/office/drawing/2014/main" id="{F2BEA8DA-94D7-3ACD-222D-9DD13130FD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3935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222"/>
          <a:stretch/>
        </p:blipFill>
        <p:spPr>
          <a:xfrm flipH="1">
            <a:off x="-1892207" y="268604"/>
            <a:ext cx="8122705" cy="6552932"/>
          </a:xfrm>
          <a:prstGeom prst="rect">
            <a:avLst/>
          </a:prstGeom>
          <a:effectLst>
            <a:outerShdw blurRad="63500" sx="102000" sy="102000" algn="ctr" rotWithShape="0">
              <a:prstClr val="black">
                <a:alpha val="40000"/>
              </a:prstClr>
            </a:outerShdw>
          </a:effectLst>
        </p:spPr>
      </p:pic>
      <p:pic>
        <p:nvPicPr>
          <p:cNvPr id="4" name="Picture 3" descr="A green and red text on a black background&#10;&#10;Description automatically generated">
            <a:extLst>
              <a:ext uri="{FF2B5EF4-FFF2-40B4-BE49-F238E27FC236}">
                <a16:creationId xmlns:a16="http://schemas.microsoft.com/office/drawing/2014/main" id="{E660DB33-DCA9-508F-402E-EA45C63E7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488" y="756669"/>
            <a:ext cx="7193903" cy="5791702"/>
          </a:xfrm>
          <a:prstGeom prst="rect">
            <a:avLst/>
          </a:prstGeom>
        </p:spPr>
      </p:pic>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a16="http://schemas.microsoft.com/office/drawing/2014/main" id="{3937062C-AB54-6271-BC82-E4676C5B9DC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3" name="TextBox 2">
            <a:extLst>
              <a:ext uri="{FF2B5EF4-FFF2-40B4-BE49-F238E27FC236}">
                <a16:creationId xmlns:a16="http://schemas.microsoft.com/office/drawing/2014/main" id="{F9CCB463-7D02-4EDA-A152-9E8BD3370471}"/>
              </a:ext>
            </a:extLst>
          </p:cNvPr>
          <p:cNvSpPr txBox="1"/>
          <p:nvPr/>
        </p:nvSpPr>
        <p:spPr>
          <a:xfrm>
            <a:off x="3466262" y="6472773"/>
            <a:ext cx="6444343" cy="369332"/>
          </a:xfrm>
          <a:prstGeom prst="rect">
            <a:avLst/>
          </a:prstGeom>
          <a:noFill/>
        </p:spPr>
        <p:txBody>
          <a:bodyPr wrap="square" rtlCol="0">
            <a:spAutoFit/>
          </a:bodyPr>
          <a:lstStyle/>
          <a:p>
            <a:r>
              <a:rPr lang="en-US" dirty="0" err="1"/>
              <a:t>Liên</a:t>
            </a:r>
            <a:r>
              <a:rPr lang="en-US" dirty="0"/>
              <a:t> </a:t>
            </a:r>
            <a:r>
              <a:rPr lang="en-US" dirty="0" err="1"/>
              <a:t>hệ</a:t>
            </a:r>
            <a:r>
              <a:rPr lang="en-US" dirty="0"/>
              <a:t> FB: https://www.facebook.com/huongthaoGADT</a:t>
            </a:r>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487680" y="355600"/>
            <a:ext cx="1136904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y2mate.com - Tập Đọc Lớp 2 Tuần 31  Bảo Vệ Như Thế Là Rất Tốt  Kể Chuyện Em Nghe_v720P">
            <a:hlinkClick r:id="" action="ppaction://media"/>
            <a:extLst>
              <a:ext uri="{FF2B5EF4-FFF2-40B4-BE49-F238E27FC236}">
                <a16:creationId xmlns:a16="http://schemas.microsoft.com/office/drawing/2014/main" id="{382C0150-3722-ECEF-B528-AC61714A75D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70344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2" name="Group 7">
            <a:extLst>
              <a:ext uri="{FF2B5EF4-FFF2-40B4-BE49-F238E27FC236}">
                <a16:creationId xmlns:a16="http://schemas.microsoft.com/office/drawing/2014/main" id="{EC400F36-4A84-72CF-0670-09E124920553}"/>
              </a:ext>
            </a:extLst>
          </p:cNvPr>
          <p:cNvGrpSpPr/>
          <p:nvPr/>
        </p:nvGrpSpPr>
        <p:grpSpPr>
          <a:xfrm>
            <a:off x="3413760" y="810260"/>
            <a:ext cx="6725920" cy="1963420"/>
            <a:chOff x="0" y="0"/>
            <a:chExt cx="2344882" cy="2167467"/>
          </a:xfrm>
        </p:grpSpPr>
        <p:sp>
          <p:nvSpPr>
            <p:cNvPr id="4" name="Freeform 8">
              <a:extLst>
                <a:ext uri="{FF2B5EF4-FFF2-40B4-BE49-F238E27FC236}">
                  <a16:creationId xmlns:a16="http://schemas.microsoft.com/office/drawing/2014/main" id="{8A3C8D89-600C-546D-9212-810FC62046C9}"/>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9">
              <a:extLst>
                <a:ext uri="{FF2B5EF4-FFF2-40B4-BE49-F238E27FC236}">
                  <a16:creationId xmlns:a16="http://schemas.microsoft.com/office/drawing/2014/main" id="{3E5426C8-238C-2CB4-3235-CF54757E35EA}"/>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6">
            <a:extLst>
              <a:ext uri="{FF2B5EF4-FFF2-40B4-BE49-F238E27FC236}">
                <a16:creationId xmlns:a16="http://schemas.microsoft.com/office/drawing/2014/main" id="{D10A3953-9FBE-2AA1-2C6C-061ED23AA225}"/>
              </a:ext>
            </a:extLst>
          </p:cNvPr>
          <p:cNvSpPr/>
          <p:nvPr/>
        </p:nvSpPr>
        <p:spPr>
          <a:xfrm>
            <a:off x="5442199" y="60925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7048E96-BF0E-0A05-0839-01AD266F5BA1}"/>
              </a:ext>
            </a:extLst>
          </p:cNvPr>
          <p:cNvSpPr txBox="1"/>
          <p:nvPr/>
        </p:nvSpPr>
        <p:spPr>
          <a:xfrm>
            <a:off x="3408680" y="1277620"/>
            <a:ext cx="6619988"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Video câu chuyện nói về nhân vật nào? </a:t>
            </a:r>
          </a:p>
        </p:txBody>
      </p:sp>
      <p:sp>
        <p:nvSpPr>
          <p:cNvPr id="10" name="Freeform 15">
            <a:extLst>
              <a:ext uri="{FF2B5EF4-FFF2-40B4-BE49-F238E27FC236}">
                <a16:creationId xmlns:a16="http://schemas.microsoft.com/office/drawing/2014/main" id="{1E48F294-D3F9-0407-B406-D23818F11556}"/>
              </a:ext>
            </a:extLst>
          </p:cNvPr>
          <p:cNvSpPr/>
          <p:nvPr/>
        </p:nvSpPr>
        <p:spPr>
          <a:xfrm>
            <a:off x="599440" y="2743200"/>
            <a:ext cx="2590800" cy="411480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grpSp>
        <p:nvGrpSpPr>
          <p:cNvPr id="11" name="Group 7">
            <a:extLst>
              <a:ext uri="{FF2B5EF4-FFF2-40B4-BE49-F238E27FC236}">
                <a16:creationId xmlns:a16="http://schemas.microsoft.com/office/drawing/2014/main" id="{74531C11-7947-D0DC-F56C-6240FF086E5B}"/>
              </a:ext>
            </a:extLst>
          </p:cNvPr>
          <p:cNvGrpSpPr/>
          <p:nvPr/>
        </p:nvGrpSpPr>
        <p:grpSpPr>
          <a:xfrm>
            <a:off x="4003040" y="3370580"/>
            <a:ext cx="6725920" cy="2379980"/>
            <a:chOff x="0" y="0"/>
            <a:chExt cx="2344882" cy="2167467"/>
          </a:xfrm>
        </p:grpSpPr>
        <p:sp>
          <p:nvSpPr>
            <p:cNvPr id="12" name="Freeform 8">
              <a:extLst>
                <a:ext uri="{FF2B5EF4-FFF2-40B4-BE49-F238E27FC236}">
                  <a16:creationId xmlns:a16="http://schemas.microsoft.com/office/drawing/2014/main" id="{E2DC57D5-8D27-1652-D989-96C64E1091AD}"/>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ECC8C900-F00F-1AF9-D233-1B895BA29198}"/>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6">
            <a:extLst>
              <a:ext uri="{FF2B5EF4-FFF2-40B4-BE49-F238E27FC236}">
                <a16:creationId xmlns:a16="http://schemas.microsoft.com/office/drawing/2014/main" id="{8333FF58-3F2A-2C07-B788-A4A3A5E90D7D}"/>
              </a:ext>
            </a:extLst>
          </p:cNvPr>
          <p:cNvSpPr/>
          <p:nvPr/>
        </p:nvSpPr>
        <p:spPr>
          <a:xfrm>
            <a:off x="6031479" y="316957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CC9178D-014B-9539-5991-6EE5AADED7C3}"/>
              </a:ext>
            </a:extLst>
          </p:cNvPr>
          <p:cNvSpPr txBox="1"/>
          <p:nvPr/>
        </p:nvSpPr>
        <p:spPr>
          <a:xfrm>
            <a:off x="3977640" y="3787140"/>
            <a:ext cx="6619988"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spTree>
    <p:custDataLst>
      <p:tags r:id="rId1"/>
    </p:custDataLst>
    <p:extLst>
      <p:ext uri="{BB962C8B-B14F-4D97-AF65-F5344CB8AC3E}">
        <p14:creationId xmlns:p14="http://schemas.microsoft.com/office/powerpoint/2010/main" val="190058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1295849"/>
            <a:ext cx="8593667" cy="1305111"/>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2062480" y="1752600"/>
            <a:ext cx="8300720" cy="553998"/>
          </a:xfrm>
          <a:prstGeom prst="rect">
            <a:avLst/>
          </a:prstGeom>
        </p:spPr>
        <p:txBody>
          <a:bodyPr wrap="square" lIns="0" tIns="0" rIns="0" bIns="0" rtlCol="0" anchor="t">
            <a:spAutoFit/>
          </a:bodyPr>
          <a:lstStyle/>
          <a:p>
            <a:pPr algn="ctr" defTabSz="609630">
              <a:spcBef>
                <a:spcPct val="0"/>
              </a:spcBef>
            </a:pPr>
            <a:r>
              <a:rPr lang="vi-VN" sz="3600" b="1" dirty="0">
                <a:solidFill>
                  <a:srgbClr val="000000"/>
                </a:solidFill>
                <a:latin typeface="Cambria" panose="02040503050406030204" pitchFamily="18" charset="0"/>
                <a:ea typeface="Cambria" panose="02040503050406030204" pitchFamily="18" charset="0"/>
              </a:rPr>
              <a:t>Video câu chuyện nói về nhân vật nào? </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575560"/>
            <a:ext cx="7924800" cy="3810000"/>
            <a:chOff x="0" y="-50339"/>
            <a:chExt cx="3612726" cy="328688"/>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pPr>
              <a:r>
                <a:rPr lang="vi-VN" sz="6000" i="1" dirty="0">
                  <a:solidFill>
                    <a:srgbClr val="FF0000"/>
                  </a:solidFill>
                  <a:latin typeface="Cambria" panose="02040503050406030204" pitchFamily="18" charset="0"/>
                  <a:ea typeface="Cambria" panose="02040503050406030204" pitchFamily="18" charset="0"/>
                </a:rPr>
                <a:t>Bác Hồ và đồng chí đơn vị bảo vệ Bác Hồ.</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212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99060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cái đúng, cái tốt?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em cần phải bảo vệ cái đúng cái tốt vì: Cái đúng cái tốt thường liên quan đến đạo đức và giá trị của mỗi con người, nên bảo vệ được cái đúng cái tốt là bảo vẹ được sự công bằng, tử tế và trách nhiệm, giúp chúng ta duy trì một xã hội công bằng minh bạch.</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95190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814</Words>
  <Application>Microsoft Office PowerPoint</Application>
  <PresentationFormat>Widescreen</PresentationFormat>
  <Paragraphs>62</Paragraphs>
  <Slides>22</Slides>
  <Notes>16</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微软雅黑</vt:lpstr>
      <vt:lpstr>宋体</vt:lpstr>
      <vt:lpstr>#9Slide05 SVNClementine</vt:lpstr>
      <vt:lpstr>Arial</vt:lpstr>
      <vt:lpstr>Calibri</vt:lpstr>
      <vt:lpstr>Calibri Light</vt:lpstr>
      <vt:lpstr>Cambria</vt:lpstr>
      <vt:lpstr>等线</vt:lpstr>
      <vt:lpstr>Segoe UI Historic</vt:lpstr>
      <vt:lpstr>Wingdings 2</vt:lpstr>
      <vt:lpstr>字魂59号-创粗黑</vt:lpstr>
      <vt:lpstr>Office 主题</vt:lpstr>
      <vt:lpstr>Office 主题​​</vt:lpstr>
      <vt:lpstr>2_Office 主题​​</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2022-08-11T22:54:19Z</dcterms:created>
  <dcterms:modified xsi:type="dcterms:W3CDTF">2025-04-04T02:12:37Z</dcterms:modified>
</cp:coreProperties>
</file>