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73" r:id="rId3"/>
    <p:sldId id="262" r:id="rId4"/>
    <p:sldId id="261" r:id="rId5"/>
    <p:sldId id="274" r:id="rId6"/>
    <p:sldId id="264" r:id="rId7"/>
    <p:sldId id="265" r:id="rId8"/>
    <p:sldId id="269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8BAAF-17CB-41AC-957E-6E434A094D9D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DF953-6CDC-4220-B14F-B0A3844086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081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98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5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8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60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7506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3F477-7019-49A7-AB8E-25A8E999B21C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5358154" y="1428750"/>
            <a:ext cx="2731696" cy="1524000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3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3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43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3A3.</a:t>
            </a:r>
            <a:endParaRPr lang="en-US" sz="43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95944" y="3461658"/>
            <a:ext cx="5378631" cy="1980691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43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 VUÔNG</a:t>
            </a:r>
          </a:p>
          <a:p>
            <a:pPr algn="ctr"/>
            <a:r>
              <a:rPr lang="en-US" sz="43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 KHÔNG VUÔNG.</a:t>
            </a:r>
            <a:endParaRPr lang="en-US" sz="43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86029" y="1143000"/>
            <a:ext cx="2686211" cy="1999060"/>
            <a:chOff x="5225" y="9335"/>
            <a:chExt cx="2520" cy="1750"/>
          </a:xfrm>
        </p:grpSpPr>
        <p:sp>
          <p:nvSpPr>
            <p:cNvPr id="4107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5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8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400" dirty="0">
                <a:latin typeface="VNI-Times" pitchFamily="2" charset="0"/>
              </a:endParaRPr>
            </a:p>
          </p:txBody>
        </p:sp>
        <p:pic>
          <p:nvPicPr>
            <p:cNvPr id="4108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en-US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5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 sz="5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1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 sz="5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3" name="Picture 3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187820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Whitecorner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27" y="4714876"/>
            <a:ext cx="191477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27739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560" y="1"/>
            <a:ext cx="97031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115616" y="542931"/>
            <a:ext cx="5638800" cy="42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12" tIns="45156" rIns="90312" bIns="4515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2952">
              <a:spcBef>
                <a:spcPct val="50000"/>
              </a:spcBef>
            </a:pPr>
            <a:r>
              <a:rPr lang="en-US" altLang="en-US" sz="2200" b="1" dirty="0">
                <a:solidFill>
                  <a:srgbClr val="FF0066"/>
                </a:solidFill>
                <a:latin typeface="Times New Roman" pitchFamily="18" charset="0"/>
              </a:rPr>
              <a:t>TRƯỜNG TIỂU HỌC AN HỒNG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7704" y="5949280"/>
            <a:ext cx="380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sz="28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2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571627"/>
            <a:ext cx="3871463" cy="2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19" rIns="108837" bIns="54419">
            <a:spAutoFit/>
          </a:bodyPr>
          <a:lstStyle>
            <a:lvl1pPr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en-US" sz="5700" b="1" dirty="0">
                <a:solidFill>
                  <a:srgbClr val="1D8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16744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89" flipH="1">
            <a:off x="2102951" y="1996679"/>
            <a:ext cx="497734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30553" y="3849577"/>
            <a:ext cx="1299406" cy="1959484"/>
            <a:chOff x="11279221" y="5538015"/>
            <a:chExt cx="2599189" cy="2940088"/>
          </a:xfrm>
        </p:grpSpPr>
        <p:pic>
          <p:nvPicPr>
            <p:cNvPr id="5129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7126">
              <a:off x="11279221" y="6211935"/>
              <a:ext cx="2599189" cy="2266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5"/>
            <p:cNvSpPr txBox="1"/>
            <p:nvPr/>
          </p:nvSpPr>
          <p:spPr>
            <a:xfrm rot="1078377">
              <a:off x="12520837" y="5538015"/>
              <a:ext cx="1175611" cy="255914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defTabSz="725620">
                <a:lnSpc>
                  <a:spcPts val="13332"/>
                </a:lnSpc>
                <a:defRPr/>
              </a:pPr>
              <a:r>
                <a:rPr lang="en-US" sz="9500" spc="886" dirty="0">
                  <a:solidFill>
                    <a:srgbClr val="403D3C"/>
                  </a:solidFill>
                  <a:latin typeface="Josefin Sans Bold"/>
                </a:rPr>
                <a:t>?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017520" y="3063240"/>
            <a:ext cx="3394710" cy="135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49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65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480"/>
            <a:ext cx="1759167" cy="860924"/>
          </a:xfrm>
          <a:prstGeom prst="rect">
            <a:avLst/>
          </a:prstGeom>
        </p:spPr>
      </p:pic>
      <p:sp>
        <p:nvSpPr>
          <p:cNvPr id="657" name="TextBox 656"/>
          <p:cNvSpPr txBox="1">
            <a:spLocks noChangeArrowheads="1"/>
          </p:cNvSpPr>
          <p:nvPr/>
        </p:nvSpPr>
        <p:spPr bwMode="auto">
          <a:xfrm>
            <a:off x="0" y="486116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8" name="TextBox 657"/>
          <p:cNvSpPr txBox="1"/>
          <p:nvPr/>
        </p:nvSpPr>
        <p:spPr>
          <a:xfrm>
            <a:off x="254725" y="914401"/>
            <a:ext cx="888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9" name="TextBox 658"/>
          <p:cNvSpPr txBox="1"/>
          <p:nvPr/>
        </p:nvSpPr>
        <p:spPr>
          <a:xfrm>
            <a:off x="571472" y="1428736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0" name="Picture 659">
            <a:extLst>
              <a:ext uri="{FF2B5EF4-FFF2-40B4-BE49-F238E27FC236}">
                <a16:creationId xmlns="" xmlns:a16="http://schemas.microsoft.com/office/drawing/2014/main" id="{CC0A8A1E-D6A1-4C83-A1FC-391B1C38B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702" y="1571613"/>
            <a:ext cx="4565298" cy="2143140"/>
          </a:xfrm>
          <a:prstGeom prst="rect">
            <a:avLst/>
          </a:prstGeom>
        </p:spPr>
      </p:pic>
      <p:sp>
        <p:nvSpPr>
          <p:cNvPr id="711" name="TextBox 710"/>
          <p:cNvSpPr txBox="1"/>
          <p:nvPr/>
        </p:nvSpPr>
        <p:spPr>
          <a:xfrm>
            <a:off x="500034" y="1857364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2" name="TextBox 711"/>
          <p:cNvSpPr txBox="1"/>
          <p:nvPr/>
        </p:nvSpPr>
        <p:spPr>
          <a:xfrm>
            <a:off x="357158" y="2714620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8" name="Group 12">
            <a:extLst>
              <a:ext uri="{FF2B5EF4-FFF2-40B4-BE49-F238E27FC236}">
                <a16:creationId xmlns="" xmlns:a16="http://schemas.microsoft.com/office/drawing/2014/main" id="{9DC252F3-DA3A-4A31-BF69-80765E462A37}"/>
              </a:ext>
            </a:extLst>
          </p:cNvPr>
          <p:cNvGrpSpPr/>
          <p:nvPr/>
        </p:nvGrpSpPr>
        <p:grpSpPr>
          <a:xfrm>
            <a:off x="714348" y="3714752"/>
            <a:ext cx="1792451" cy="1714512"/>
            <a:chOff x="1126637" y="1762925"/>
            <a:chExt cx="2389935" cy="2394473"/>
          </a:xfrm>
        </p:grpSpPr>
        <p:cxnSp>
          <p:nvCxnSpPr>
            <p:cNvPr id="722" name="Straight Connector 721">
              <a:extLst>
                <a:ext uri="{FF2B5EF4-FFF2-40B4-BE49-F238E27FC236}">
                  <a16:creationId xmlns="" xmlns:a16="http://schemas.microsoft.com/office/drawing/2014/main" id="{90C4250C-0CB3-487F-9E88-D9B43629B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2009302"/>
              <a:ext cx="8705" cy="16865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5" name="Straight Connector 724">
              <a:extLst>
                <a:ext uri="{FF2B5EF4-FFF2-40B4-BE49-F238E27FC236}">
                  <a16:creationId xmlns="" xmlns:a16="http://schemas.microsoft.com/office/drawing/2014/main" id="{8FD81DA2-2DAB-4772-844B-1FB88C0A87F9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6" name="TextBox 725">
              <a:extLst>
                <a:ext uri="{FF2B5EF4-FFF2-40B4-BE49-F238E27FC236}">
                  <a16:creationId xmlns="" xmlns:a16="http://schemas.microsoft.com/office/drawing/2014/main" id="{83A54383-7B89-4651-8B73-3ACB3B1DB78F}"/>
                </a:ext>
              </a:extLst>
            </p:cNvPr>
            <p:cNvSpPr txBox="1"/>
            <p:nvPr/>
          </p:nvSpPr>
          <p:spPr>
            <a:xfrm>
              <a:off x="1126637" y="1762925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727" name="TextBox 726">
              <a:extLst>
                <a:ext uri="{FF2B5EF4-FFF2-40B4-BE49-F238E27FC236}">
                  <a16:creationId xmlns="" xmlns:a16="http://schemas.microsoft.com/office/drawing/2014/main" id="{434C1012-EE5D-442B-BC54-B712B45E9487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28" name="TextBox 727">
              <a:extLst>
                <a:ext uri="{FF2B5EF4-FFF2-40B4-BE49-F238E27FC236}">
                  <a16:creationId xmlns="" xmlns:a16="http://schemas.microsoft.com/office/drawing/2014/main" id="{CF979110-5AC6-4E07-8B69-1D7AA75D011F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31" name="Group 711">
            <a:extLst>
              <a:ext uri="{FF2B5EF4-FFF2-40B4-BE49-F238E27FC236}">
                <a16:creationId xmlns="" xmlns:a16="http://schemas.microsoft.com/office/drawing/2014/main" id="{C59EA85F-6C6B-4B81-9D06-64121BF224E7}"/>
              </a:ext>
            </a:extLst>
          </p:cNvPr>
          <p:cNvGrpSpPr/>
          <p:nvPr/>
        </p:nvGrpSpPr>
        <p:grpSpPr>
          <a:xfrm>
            <a:off x="3143240" y="3643314"/>
            <a:ext cx="2277329" cy="1857388"/>
            <a:chOff x="1146888" y="1794026"/>
            <a:chExt cx="2369684" cy="2363372"/>
          </a:xfrm>
        </p:grpSpPr>
        <p:cxnSp>
          <p:nvCxnSpPr>
            <p:cNvPr id="732" name="Straight Connector 731">
              <a:extLst>
                <a:ext uri="{FF2B5EF4-FFF2-40B4-BE49-F238E27FC236}">
                  <a16:creationId xmlns="" xmlns:a16="http://schemas.microsoft.com/office/drawing/2014/main" id="{250F7A19-A1B1-4E9E-92DA-B6B866742A5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527209" y="2456960"/>
              <a:ext cx="1265582" cy="1212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3" name="Straight Connector 732">
              <a:extLst>
                <a:ext uri="{FF2B5EF4-FFF2-40B4-BE49-F238E27FC236}">
                  <a16:creationId xmlns="" xmlns:a16="http://schemas.microsoft.com/office/drawing/2014/main" id="{DCDED7C4-C97F-4074-8C23-E881C60F125E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4" name="TextBox 733">
              <a:extLst>
                <a:ext uri="{FF2B5EF4-FFF2-40B4-BE49-F238E27FC236}">
                  <a16:creationId xmlns="" xmlns:a16="http://schemas.microsoft.com/office/drawing/2014/main" id="{610C26D9-D84D-4F76-A6CB-D425CA9D699A}"/>
                </a:ext>
              </a:extLst>
            </p:cNvPr>
            <p:cNvSpPr txBox="1"/>
            <p:nvPr/>
          </p:nvSpPr>
          <p:spPr>
            <a:xfrm>
              <a:off x="2336944" y="1794026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735" name="TextBox 734">
              <a:extLst>
                <a:ext uri="{FF2B5EF4-FFF2-40B4-BE49-F238E27FC236}">
                  <a16:creationId xmlns="" xmlns:a16="http://schemas.microsoft.com/office/drawing/2014/main" id="{1CFC684A-69DF-4BB1-87B6-C01877C2B63D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736" name="TextBox 735">
              <a:extLst>
                <a:ext uri="{FF2B5EF4-FFF2-40B4-BE49-F238E27FC236}">
                  <a16:creationId xmlns="" xmlns:a16="http://schemas.microsoft.com/office/drawing/2014/main" id="{8DFDF884-CB45-4E46-8870-370EC2A6549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37" name="Group 717">
            <a:extLst>
              <a:ext uri="{FF2B5EF4-FFF2-40B4-BE49-F238E27FC236}">
                <a16:creationId xmlns="" xmlns:a16="http://schemas.microsoft.com/office/drawing/2014/main" id="{F0870601-73E5-4C49-B05E-F3533B7FA673}"/>
              </a:ext>
            </a:extLst>
          </p:cNvPr>
          <p:cNvGrpSpPr/>
          <p:nvPr/>
        </p:nvGrpSpPr>
        <p:grpSpPr>
          <a:xfrm>
            <a:off x="5715008" y="3786190"/>
            <a:ext cx="2706649" cy="1546492"/>
            <a:chOff x="178671" y="1906348"/>
            <a:chExt cx="3227863" cy="2260872"/>
          </a:xfrm>
        </p:grpSpPr>
        <p:cxnSp>
          <p:nvCxnSpPr>
            <p:cNvPr id="738" name="Straight Connector 737">
              <a:extLst>
                <a:ext uri="{FF2B5EF4-FFF2-40B4-BE49-F238E27FC236}">
                  <a16:creationId xmlns="" xmlns:a16="http://schemas.microsoft.com/office/drawing/2014/main" id="{0CF35F2D-CA02-4CA7-9B06-F9307571DE3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66112" y="2608161"/>
              <a:ext cx="1371800" cy="8036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="" xmlns:a16="http://schemas.microsoft.com/office/drawing/2014/main" id="{C3A643A7-43D4-4D5F-A5BE-EBD8023EEAB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0" name="TextBox 739">
              <a:extLst>
                <a:ext uri="{FF2B5EF4-FFF2-40B4-BE49-F238E27FC236}">
                  <a16:creationId xmlns="" xmlns:a16="http://schemas.microsoft.com/office/drawing/2014/main" id="{C774F52D-2738-4237-B03A-453B74FB78D9}"/>
                </a:ext>
              </a:extLst>
            </p:cNvPr>
            <p:cNvSpPr txBox="1"/>
            <p:nvPr/>
          </p:nvSpPr>
          <p:spPr>
            <a:xfrm flipH="1">
              <a:off x="178671" y="1906348"/>
              <a:ext cx="49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41" name="TextBox 740">
              <a:extLst>
                <a:ext uri="{FF2B5EF4-FFF2-40B4-BE49-F238E27FC236}">
                  <a16:creationId xmlns="" xmlns:a16="http://schemas.microsoft.com/office/drawing/2014/main" id="{10812FF7-7EA7-4AC1-A592-C9FA7ABCBC12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42" name="TextBox 741">
              <a:extLst>
                <a:ext uri="{FF2B5EF4-FFF2-40B4-BE49-F238E27FC236}">
                  <a16:creationId xmlns="" xmlns:a16="http://schemas.microsoft.com/office/drawing/2014/main" id="{934FDA15-817F-4BD9-90F9-1E5903EF3F64}"/>
                </a:ext>
              </a:extLst>
            </p:cNvPr>
            <p:cNvSpPr txBox="1"/>
            <p:nvPr/>
          </p:nvSpPr>
          <p:spPr>
            <a:xfrm>
              <a:off x="2929935" y="3644000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743" name="TextBox 742"/>
          <p:cNvSpPr txBox="1"/>
          <p:nvPr/>
        </p:nvSpPr>
        <p:spPr>
          <a:xfrm>
            <a:off x="285720" y="5500702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OA, OB</a:t>
            </a:r>
          </a:p>
        </p:txBody>
      </p:sp>
      <p:sp>
        <p:nvSpPr>
          <p:cNvPr id="744" name="TextBox 743"/>
          <p:cNvSpPr txBox="1"/>
          <p:nvPr/>
        </p:nvSpPr>
        <p:spPr>
          <a:xfrm>
            <a:off x="3071802" y="5500702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PM, PN.</a:t>
            </a:r>
            <a:endParaRPr lang="vi-VN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5" name="TextBox 744"/>
          <p:cNvSpPr txBox="1"/>
          <p:nvPr/>
        </p:nvSpPr>
        <p:spPr>
          <a:xfrm>
            <a:off x="6143636" y="5443357"/>
            <a:ext cx="300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EC, ED.</a:t>
            </a:r>
          </a:p>
        </p:txBody>
      </p:sp>
    </p:spTree>
    <p:extLst>
      <p:ext uri="{BB962C8B-B14F-4D97-AF65-F5344CB8AC3E}">
        <p14:creationId xmlns:p14="http://schemas.microsoft.com/office/powerpoint/2010/main" val="2847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" grpId="0"/>
      <p:bldP spid="659" grpId="0"/>
      <p:bldP spid="711" grpId="0"/>
      <p:bldP spid="712" grpId="0"/>
      <p:bldP spid="743" grpId="0"/>
      <p:bldP spid="744" grpId="0"/>
      <p:bldP spid="7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4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480"/>
            <a:ext cx="1759167" cy="860924"/>
          </a:xfrm>
          <a:prstGeom prst="rect">
            <a:avLst/>
          </a:prstGeom>
        </p:spPr>
      </p:pic>
      <p:sp>
        <p:nvSpPr>
          <p:cNvPr id="653" name="TextBox 652"/>
          <p:cNvSpPr txBox="1">
            <a:spLocks noChangeArrowheads="1"/>
          </p:cNvSpPr>
          <p:nvPr/>
        </p:nvSpPr>
        <p:spPr bwMode="auto">
          <a:xfrm>
            <a:off x="0" y="486116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" name="TextBox 654"/>
          <p:cNvSpPr txBox="1"/>
          <p:nvPr/>
        </p:nvSpPr>
        <p:spPr>
          <a:xfrm>
            <a:off x="254725" y="914401"/>
            <a:ext cx="888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" name="TextBox 656"/>
          <p:cNvSpPr txBox="1"/>
          <p:nvPr/>
        </p:nvSpPr>
        <p:spPr>
          <a:xfrm>
            <a:off x="0" y="1428736"/>
            <a:ext cx="371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c. Ê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8" name="Picture 657">
            <a:extLst>
              <a:ext uri="{FF2B5EF4-FFF2-40B4-BE49-F238E27FC236}">
                <a16:creationId xmlns="" xmlns:a16="http://schemas.microsoft.com/office/drawing/2014/main" id="{F9B531DB-2998-436B-9DED-64E1CF786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000240"/>
            <a:ext cx="1375355" cy="3143272"/>
          </a:xfrm>
          <a:prstGeom prst="rect">
            <a:avLst/>
          </a:prstGeom>
        </p:spPr>
      </p:pic>
      <p:sp>
        <p:nvSpPr>
          <p:cNvPr id="659" name="TextBox 658">
            <a:extLst>
              <a:ext uri="{FF2B5EF4-FFF2-40B4-BE49-F238E27FC236}">
                <a16:creationId xmlns="" xmlns:a16="http://schemas.microsoft.com/office/drawing/2014/main" id="{D4C2A671-1106-43BD-9D1D-19A08373DD7B}"/>
              </a:ext>
            </a:extLst>
          </p:cNvPr>
          <p:cNvSpPr txBox="1"/>
          <p:nvPr/>
        </p:nvSpPr>
        <p:spPr>
          <a:xfrm>
            <a:off x="785786" y="5000636"/>
            <a:ext cx="174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0" name="Group 16">
            <a:extLst>
              <a:ext uri="{FF2B5EF4-FFF2-40B4-BE49-F238E27FC236}">
                <a16:creationId xmlns="" xmlns:a16="http://schemas.microsoft.com/office/drawing/2014/main" id="{788F3BCC-A20C-4B1E-BECD-232819E47319}"/>
              </a:ext>
            </a:extLst>
          </p:cNvPr>
          <p:cNvGrpSpPr/>
          <p:nvPr/>
        </p:nvGrpSpPr>
        <p:grpSpPr>
          <a:xfrm>
            <a:off x="4572000" y="1643050"/>
            <a:ext cx="1703963" cy="3044076"/>
            <a:chOff x="7271926" y="1309433"/>
            <a:chExt cx="2271951" cy="3044076"/>
          </a:xfrm>
        </p:grpSpPr>
        <p:pic>
          <p:nvPicPr>
            <p:cNvPr id="711" name="Picture 710">
              <a:extLst>
                <a:ext uri="{FF2B5EF4-FFF2-40B4-BE49-F238E27FC236}">
                  <a16:creationId xmlns="" xmlns:a16="http://schemas.microsoft.com/office/drawing/2014/main" id="{DC48E027-8B25-428D-AAAC-F51985DA6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1926" y="2045961"/>
              <a:ext cx="1694240" cy="2039668"/>
            </a:xfrm>
            <a:prstGeom prst="rect">
              <a:avLst/>
            </a:prstGeom>
          </p:spPr>
        </p:pic>
        <p:cxnSp>
          <p:nvCxnSpPr>
            <p:cNvPr id="712" name="Straight Connector 711">
              <a:extLst>
                <a:ext uri="{FF2B5EF4-FFF2-40B4-BE49-F238E27FC236}">
                  <a16:creationId xmlns="" xmlns:a16="http://schemas.microsoft.com/office/drawing/2014/main" id="{FA955C32-1D9D-4D33-B358-63B4D55D7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264" y="1818635"/>
              <a:ext cx="9689" cy="20864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3" name="Straight Connector 712">
              <a:extLst>
                <a:ext uri="{FF2B5EF4-FFF2-40B4-BE49-F238E27FC236}">
                  <a16:creationId xmlns="" xmlns:a16="http://schemas.microsoft.com/office/drawing/2014/main" id="{59D5F3C4-37CA-4D54-99EF-92E418DC1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8917" y="3905115"/>
              <a:ext cx="1406485" cy="188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4" name="TextBox 713">
              <a:extLst>
                <a:ext uri="{FF2B5EF4-FFF2-40B4-BE49-F238E27FC236}">
                  <a16:creationId xmlns="" xmlns:a16="http://schemas.microsoft.com/office/drawing/2014/main" id="{5112059D-704F-465E-A87A-065C6BECEDEE}"/>
                </a:ext>
              </a:extLst>
            </p:cNvPr>
            <p:cNvSpPr txBox="1"/>
            <p:nvPr/>
          </p:nvSpPr>
          <p:spPr>
            <a:xfrm>
              <a:off x="7471882" y="1309433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715" name="TextBox 714">
              <a:extLst>
                <a:ext uri="{FF2B5EF4-FFF2-40B4-BE49-F238E27FC236}">
                  <a16:creationId xmlns="" xmlns:a16="http://schemas.microsoft.com/office/drawing/2014/main" id="{25220C55-131E-4DF3-AA11-DF63834D06CB}"/>
                </a:ext>
              </a:extLst>
            </p:cNvPr>
            <p:cNvSpPr txBox="1"/>
            <p:nvPr/>
          </p:nvSpPr>
          <p:spPr>
            <a:xfrm>
              <a:off x="7361401" y="3759011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="" xmlns:a16="http://schemas.microsoft.com/office/drawing/2014/main" id="{ABE664E2-2E64-4B4B-A9A9-0DCAF12B6F26}"/>
                </a:ext>
              </a:extLst>
            </p:cNvPr>
            <p:cNvSpPr txBox="1"/>
            <p:nvPr/>
          </p:nvSpPr>
          <p:spPr>
            <a:xfrm>
              <a:off x="8886204" y="3830289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717" name="TextBox 716">
            <a:extLst>
              <a:ext uri="{FF2B5EF4-FFF2-40B4-BE49-F238E27FC236}">
                <a16:creationId xmlns="" xmlns:a16="http://schemas.microsoft.com/office/drawing/2014/main" id="{A558972D-2BD7-47F5-BE6E-42A534D8C526}"/>
              </a:ext>
            </a:extLst>
          </p:cNvPr>
          <p:cNvSpPr txBox="1"/>
          <p:nvPr/>
        </p:nvSpPr>
        <p:spPr>
          <a:xfrm>
            <a:off x="3428992" y="4786322"/>
            <a:ext cx="542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" grpId="0"/>
      <p:bldP spid="7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28604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725" y="785794"/>
            <a:ext cx="888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2984"/>
            <a:ext cx="25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14488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altLang="zh-CN" sz="2800" b="1" dirty="0" smtClean="0">
                <a:solidFill>
                  <a:srgbClr val="008000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Dùng ê ke, hãy tìm góc vuông, góc không vuông trong các hình dưới đây</a:t>
            </a:r>
            <a:endParaRPr lang="vi-VN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D69DEDE-B313-4B0D-AA85-B0367D862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2695" y="2571744"/>
            <a:ext cx="10836696" cy="4286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857496"/>
            <a:ext cx="3143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BAC,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HGK.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857628"/>
            <a:ext cx="3286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NMP,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QPR,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LIT,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28604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725" y="785794"/>
            <a:ext cx="888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42984"/>
            <a:ext cx="25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144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1. </a:t>
            </a:r>
            <a:r>
              <a:rPr lang="vi-VN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Hãy vẽ một góc vuông trên lưới ô vuông.</a:t>
            </a:r>
            <a:endParaRPr lang="zh-CN" altLang="en-US" sz="2800" b="1" dirty="0">
              <a:solidFill>
                <a:srgbClr val="0000FF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graphicFrame>
        <p:nvGraphicFramePr>
          <p:cNvPr id="10" name="Table 4">
            <a:extLst>
              <a:ext uri="{FF2B5EF4-FFF2-40B4-BE49-F238E27FC236}">
                <a16:creationId xmlns="" xmlns:a16="http://schemas.microsoft.com/office/drawing/2014/main" id="{3E4D0E45-300C-4CCD-8986-8F7DE01A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96318"/>
              </p:ext>
            </p:extLst>
          </p:nvPr>
        </p:nvGraphicFramePr>
        <p:xfrm>
          <a:off x="2932936" y="2608936"/>
          <a:ext cx="3294102" cy="27425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70586">
                  <a:extLst>
                    <a:ext uri="{9D8B030D-6E8A-4147-A177-3AD203B41FA5}">
                      <a16:colId xmlns="" xmlns:a16="http://schemas.microsoft.com/office/drawing/2014/main" val="2170074919"/>
                    </a:ext>
                  </a:extLst>
                </a:gridCol>
                <a:gridCol w="470586">
                  <a:extLst>
                    <a:ext uri="{9D8B030D-6E8A-4147-A177-3AD203B41FA5}">
                      <a16:colId xmlns="" xmlns:a16="http://schemas.microsoft.com/office/drawing/2014/main" val="1439085670"/>
                    </a:ext>
                  </a:extLst>
                </a:gridCol>
                <a:gridCol w="470586">
                  <a:extLst>
                    <a:ext uri="{9D8B030D-6E8A-4147-A177-3AD203B41FA5}">
                      <a16:colId xmlns="" xmlns:a16="http://schemas.microsoft.com/office/drawing/2014/main" val="160940251"/>
                    </a:ext>
                  </a:extLst>
                </a:gridCol>
                <a:gridCol w="470586">
                  <a:extLst>
                    <a:ext uri="{9D8B030D-6E8A-4147-A177-3AD203B41FA5}">
                      <a16:colId xmlns="" xmlns:a16="http://schemas.microsoft.com/office/drawing/2014/main" val="1855820786"/>
                    </a:ext>
                  </a:extLst>
                </a:gridCol>
                <a:gridCol w="470586">
                  <a:extLst>
                    <a:ext uri="{9D8B030D-6E8A-4147-A177-3AD203B41FA5}">
                      <a16:colId xmlns="" xmlns:a16="http://schemas.microsoft.com/office/drawing/2014/main" val="4147551821"/>
                    </a:ext>
                  </a:extLst>
                </a:gridCol>
                <a:gridCol w="470586">
                  <a:extLst>
                    <a:ext uri="{9D8B030D-6E8A-4147-A177-3AD203B41FA5}">
                      <a16:colId xmlns="" xmlns:a16="http://schemas.microsoft.com/office/drawing/2014/main" val="1554042343"/>
                    </a:ext>
                  </a:extLst>
                </a:gridCol>
                <a:gridCol w="470586">
                  <a:extLst>
                    <a:ext uri="{9D8B030D-6E8A-4147-A177-3AD203B41FA5}">
                      <a16:colId xmlns="" xmlns:a16="http://schemas.microsoft.com/office/drawing/2014/main" val="3795775094"/>
                    </a:ext>
                  </a:extLst>
                </a:gridCol>
              </a:tblGrid>
              <a:tr h="5485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8587983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8444821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7581142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8369554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226580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8793361-0956-4A8D-8EB1-D7E005D74FD7}"/>
              </a:ext>
            </a:extLst>
          </p:cNvPr>
          <p:cNvCxnSpPr>
            <a:cxnSpLocks/>
          </p:cNvCxnSpPr>
          <p:nvPr/>
        </p:nvCxnSpPr>
        <p:spPr>
          <a:xfrm flipH="1">
            <a:off x="3862906" y="3136913"/>
            <a:ext cx="6529" cy="1686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4229E36-5D72-4A7C-A2C2-9ECB7D03A74B}"/>
              </a:ext>
            </a:extLst>
          </p:cNvPr>
          <p:cNvCxnSpPr>
            <a:cxnSpLocks/>
          </p:cNvCxnSpPr>
          <p:nvPr/>
        </p:nvCxnSpPr>
        <p:spPr>
          <a:xfrm flipV="1">
            <a:off x="3839733" y="4818848"/>
            <a:ext cx="1447761" cy="470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F52D5EF-B6B1-4C0A-8644-CAC2D057E026}"/>
              </a:ext>
            </a:extLst>
          </p:cNvPr>
          <p:cNvSpPr txBox="1"/>
          <p:nvPr/>
        </p:nvSpPr>
        <p:spPr>
          <a:xfrm>
            <a:off x="3357554" y="2643182"/>
            <a:ext cx="26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41B7025-95B1-4BBC-B180-E55EB0779F43}"/>
              </a:ext>
            </a:extLst>
          </p:cNvPr>
          <p:cNvSpPr txBox="1"/>
          <p:nvPr/>
        </p:nvSpPr>
        <p:spPr>
          <a:xfrm>
            <a:off x="3357554" y="4643446"/>
            <a:ext cx="26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55A17A1-E8BB-4660-BB0A-423EB404B483}"/>
              </a:ext>
            </a:extLst>
          </p:cNvPr>
          <p:cNvSpPr txBox="1"/>
          <p:nvPr/>
        </p:nvSpPr>
        <p:spPr>
          <a:xfrm>
            <a:off x="5229304" y="4627565"/>
            <a:ext cx="26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267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TextBox 651"/>
          <p:cNvSpPr txBox="1">
            <a:spLocks noChangeArrowheads="1"/>
          </p:cNvSpPr>
          <p:nvPr/>
        </p:nvSpPr>
        <p:spPr bwMode="auto">
          <a:xfrm>
            <a:off x="0" y="428604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" name="TextBox 654"/>
          <p:cNvSpPr txBox="1"/>
          <p:nvPr/>
        </p:nvSpPr>
        <p:spPr>
          <a:xfrm>
            <a:off x="254725" y="785794"/>
            <a:ext cx="888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" name="TextBox 655"/>
          <p:cNvSpPr txBox="1"/>
          <p:nvPr/>
        </p:nvSpPr>
        <p:spPr>
          <a:xfrm>
            <a:off x="0" y="1142984"/>
            <a:ext cx="25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" name="TextBox 656"/>
          <p:cNvSpPr txBox="1"/>
          <p:nvPr/>
        </p:nvSpPr>
        <p:spPr>
          <a:xfrm>
            <a:off x="0" y="16430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các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hình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sau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hình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nào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có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nhiều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góc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vuông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nhất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?</a:t>
            </a:r>
            <a:endParaRPr lang="zh-CN" altLang="en-US" sz="2800" b="1" dirty="0">
              <a:solidFill>
                <a:srgbClr val="0000FF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658" name="Picture 657">
            <a:extLst>
              <a:ext uri="{FF2B5EF4-FFF2-40B4-BE49-F238E27FC236}">
                <a16:creationId xmlns="" xmlns:a16="http://schemas.microsoft.com/office/drawing/2014/main" id="{90B09007-AF32-48C6-A14E-51A2CDAAB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96" y="2214554"/>
            <a:ext cx="5143504" cy="4643446"/>
          </a:xfrm>
          <a:prstGeom prst="rect">
            <a:avLst/>
          </a:prstGeom>
        </p:spPr>
      </p:pic>
      <p:sp>
        <p:nvSpPr>
          <p:cNvPr id="659" name="TextBox 658"/>
          <p:cNvSpPr txBox="1"/>
          <p:nvPr/>
        </p:nvSpPr>
        <p:spPr>
          <a:xfrm>
            <a:off x="0" y="22859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0" name="TextBox 659"/>
          <p:cNvSpPr txBox="1"/>
          <p:nvPr/>
        </p:nvSpPr>
        <p:spPr>
          <a:xfrm>
            <a:off x="0" y="2857496"/>
            <a:ext cx="600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A có 1 góc vuông.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1" name="TextBox 710"/>
          <p:cNvSpPr txBox="1"/>
          <p:nvPr/>
        </p:nvSpPr>
        <p:spPr>
          <a:xfrm>
            <a:off x="0" y="3429000"/>
            <a:ext cx="400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B có 4 góc vuông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2" name="TextBox 711"/>
          <p:cNvSpPr txBox="1"/>
          <p:nvPr/>
        </p:nvSpPr>
        <p:spPr>
          <a:xfrm>
            <a:off x="0" y="4000504"/>
            <a:ext cx="400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C có 3 góc vuông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3" name="TextBox 712"/>
          <p:cNvSpPr txBox="1"/>
          <p:nvPr/>
        </p:nvSpPr>
        <p:spPr>
          <a:xfrm>
            <a:off x="0" y="4643446"/>
            <a:ext cx="421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D không có góc vuông 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4" name="TextBox 713"/>
          <p:cNvSpPr txBox="1"/>
          <p:nvPr/>
        </p:nvSpPr>
        <p:spPr>
          <a:xfrm>
            <a:off x="0" y="5572140"/>
            <a:ext cx="428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t-BR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Vậy hình B có nhiều góc vuông nhất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23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" grpId="0"/>
      <p:bldP spid="659" grpId="0"/>
      <p:bldP spid="660" grpId="0"/>
      <p:bldP spid="711" grpId="0"/>
      <p:bldP spid="712" grpId="0"/>
      <p:bldP spid="713" grpId="0"/>
      <p:bldP spid="7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00174"/>
            <a:ext cx="5929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4. </a:t>
            </a:r>
            <a:r>
              <a:rPr lang="en-US" altLang="zh-CN" sz="3600" b="1" dirty="0" err="1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Vận</a:t>
            </a:r>
            <a:r>
              <a:rPr lang="en-US" altLang="zh-CN" sz="36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dụng</a:t>
            </a:r>
            <a:endParaRPr lang="zh-CN" altLang="en-US" sz="3600" b="1" dirty="0">
              <a:solidFill>
                <a:srgbClr val="0000FF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28604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725" y="785794"/>
            <a:ext cx="888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2428868"/>
            <a:ext cx="7572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2FA7FEF-5463-48BF-B722-EA4481CB0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8827"/>
            <a:ext cx="1590323" cy="270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335</Words>
  <Application>Microsoft Office PowerPoint</Application>
  <PresentationFormat>On-screen Show (4:3)</PresentationFormat>
  <Paragraphs>68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ADMIN</cp:lastModifiedBy>
  <cp:revision>11</cp:revision>
  <dcterms:created xsi:type="dcterms:W3CDTF">2023-10-18T13:34:59Z</dcterms:created>
  <dcterms:modified xsi:type="dcterms:W3CDTF">2025-04-11T01:10:20Z</dcterms:modified>
</cp:coreProperties>
</file>