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46" r:id="rId2"/>
    <p:sldId id="405" r:id="rId3"/>
    <p:sldId id="406" r:id="rId4"/>
    <p:sldId id="407" r:id="rId5"/>
    <p:sldId id="412" r:id="rId6"/>
    <p:sldId id="413" r:id="rId7"/>
    <p:sldId id="409" r:id="rId8"/>
    <p:sldId id="403" r:id="rId9"/>
    <p:sldId id="392" r:id="rId10"/>
    <p:sldId id="415" r:id="rId11"/>
    <p:sldId id="418" r:id="rId12"/>
    <p:sldId id="419" r:id="rId13"/>
    <p:sldId id="394" r:id="rId14"/>
    <p:sldId id="397" r:id="rId15"/>
    <p:sldId id="398" r:id="rId16"/>
    <p:sldId id="420" r:id="rId17"/>
    <p:sldId id="288" r:id="rId18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CAB9"/>
    <a:srgbClr val="FFFF99"/>
    <a:srgbClr val="002060"/>
    <a:srgbClr val="90CD8F"/>
    <a:srgbClr val="B40C60"/>
    <a:srgbClr val="FF9C7D"/>
    <a:srgbClr val="FBD6E7"/>
    <a:srgbClr val="F35757"/>
    <a:srgbClr val="FC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1" d="100"/>
          <a:sy n="91" d="100"/>
        </p:scale>
        <p:origin x="-126" y="-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886BA-B246-46F3-A36D-46DC5CCDC2A0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08A35-5C18-43B2-88B3-40AA47D8E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2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5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2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02" r:id="rId19"/>
    <p:sldLayoutId id="214748370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slide" Target="slide2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638DDD-6581-33E2-7B0F-8169DBD5D7AD}"/>
              </a:ext>
            </a:extLst>
          </p:cNvPr>
          <p:cNvSpPr txBox="1"/>
          <p:nvPr/>
        </p:nvSpPr>
        <p:spPr>
          <a:xfrm>
            <a:off x="2227027" y="1181529"/>
            <a:ext cx="7520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FF0000"/>
                </a:solidFill>
              </a:rPr>
              <a:t>TOÁN </a:t>
            </a:r>
            <a:endParaRPr lang="en-US" sz="6000" b="1">
              <a:solidFill>
                <a:srgbClr val="FF0000"/>
              </a:solidFill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="" xmlns:a16="http://schemas.microsoft.com/office/drawing/2014/main" id="{F1FF626C-528C-FEF8-8A0D-CB9FC957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53" y="2501751"/>
            <a:ext cx="1070203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tâm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bán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đường</a:t>
            </a:r>
            <a:r>
              <a:rPr kumimoji="0" lang="en-US" sz="4400" b="1" i="0" u="none" strike="noStrike" kern="0" cap="none" spc="0" normalizeH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kính</a:t>
            </a:r>
            <a:endParaRPr kumimoji="0" lang="vi-VN" sz="4400" b="1" i="0" u="none" strike="noStrike" kern="0" cap="none" spc="0" normalizeH="0" noProof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lang="vi-VN" sz="4400" b="1" kern="0">
                <a:ln w="22225">
                  <a:noFill/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c</a:t>
            </a:r>
            <a:r>
              <a:rPr kumimoji="0" lang="vi-VN" sz="4400" b="1" i="0" u="none" strike="noStrike" kern="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ủa hình tròn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9143" y="542931"/>
            <a:ext cx="5638800" cy="42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12" tIns="45156" rIns="90312" bIns="4515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952">
              <a:spcBef>
                <a:spcPct val="50000"/>
              </a:spcBef>
            </a:pP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TRƯỜNG TIỂU HỌC AN HỒNG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754100" y="5091798"/>
            <a:ext cx="380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8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4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5732" y="1315161"/>
            <a:ext cx="526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286000" y="2656858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573464" y="1685925"/>
            <a:ext cx="846138" cy="960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89113" y="241776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3000" y="2438400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32969" y="269015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64050" y="116205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M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2281238" y="1341438"/>
            <a:ext cx="2590800" cy="25146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48400" y="1488281"/>
            <a:ext cx="4267200" cy="206216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18784" y="4081463"/>
            <a:ext cx="9636895" cy="218521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8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173758" y="226266"/>
            <a:ext cx="930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87286"/>
            <a:ext cx="65532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660107" y="5087939"/>
            <a:ext cx="3596186" cy="1350507"/>
          </a:xfrm>
          <a:prstGeom prst="wedgeRoundRectCallout">
            <a:avLst>
              <a:gd name="adj1" fmla="val -67976"/>
              <a:gd name="adj2" fmla="val 7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434056" y="5272655"/>
            <a:ext cx="2819400" cy="1165791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943600" y="763588"/>
            <a:ext cx="4724400" cy="1274762"/>
          </a:xfrm>
          <a:prstGeom prst="wedgeRoundRectCallout">
            <a:avLst>
              <a:gd name="adj1" fmla="val -58166"/>
              <a:gd name="adj2" fmla="val 7340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34056" y="1252539"/>
            <a:ext cx="3729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4" y="1259263"/>
            <a:ext cx="57912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962839" y="4881937"/>
            <a:ext cx="3657600" cy="514350"/>
            <a:chOff x="1263" y="3069"/>
            <a:chExt cx="1632" cy="324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4" name="Line 32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3175" cmpd="dbl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38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7" name="Text Box 40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8" name="Text Box 41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9" name="Text Box 42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1" name="Text Box 43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3" name="Text Box 45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389877" y="4424737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VNI-Times" pitchFamily="2" charset="0"/>
              </a:rPr>
              <a:t>2cm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092822" y="173166"/>
            <a:ext cx="12169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 pa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38753" y="3968331"/>
            <a:ext cx="2085975" cy="2445917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2cm</a:t>
            </a:r>
          </a:p>
        </p:txBody>
      </p:sp>
      <p:cxnSp>
        <p:nvCxnSpPr>
          <p:cNvPr id="24" name="Straight Connector 23"/>
          <p:cNvCxnSpPr>
            <a:stCxn id="25" idx="2"/>
          </p:cNvCxnSpPr>
          <p:nvPr/>
        </p:nvCxnSpPr>
        <p:spPr>
          <a:xfrm>
            <a:off x="6380958" y="2906714"/>
            <a:ext cx="1514812" cy="11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ular Callout 24"/>
          <p:cNvSpPr/>
          <p:nvPr/>
        </p:nvSpPr>
        <p:spPr>
          <a:xfrm>
            <a:off x="5654676" y="1931989"/>
            <a:ext cx="1452563" cy="974725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6" name="Rounded Rectangular Callout 25"/>
          <p:cNvSpPr/>
          <p:nvPr/>
        </p:nvSpPr>
        <p:spPr>
          <a:xfrm rot="21137148">
            <a:off x="9018588" y="709614"/>
            <a:ext cx="1522412" cy="2778125"/>
          </a:xfrm>
          <a:prstGeom prst="wedgeRoundRectCallout">
            <a:avLst>
              <a:gd name="adj1" fmla="val -70394"/>
              <a:gd name="adj2" fmla="val 27555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81"/>
          <p:cNvGrpSpPr>
            <a:grpSpLocks/>
          </p:cNvGrpSpPr>
          <p:nvPr/>
        </p:nvGrpSpPr>
        <p:grpSpPr bwMode="auto">
          <a:xfrm>
            <a:off x="7661729" y="3928269"/>
            <a:ext cx="3454400" cy="527050"/>
            <a:chOff x="1263" y="3069"/>
            <a:chExt cx="1632" cy="332"/>
          </a:xfrm>
        </p:grpSpPr>
        <p:grpSp>
          <p:nvGrpSpPr>
            <p:cNvPr id="28" name="Group 82"/>
            <p:cNvGrpSpPr>
              <a:grpSpLocks/>
            </p:cNvGrpSpPr>
            <p:nvPr/>
          </p:nvGrpSpPr>
          <p:grpSpPr bwMode="auto">
            <a:xfrm>
              <a:off x="1359" y="3069"/>
              <a:ext cx="1416" cy="147"/>
              <a:chOff x="1200" y="3519"/>
              <a:chExt cx="1416" cy="147"/>
            </a:xfrm>
          </p:grpSpPr>
          <p:sp>
            <p:nvSpPr>
              <p:cNvPr id="36" name="Line 83"/>
              <p:cNvSpPr>
                <a:spLocks noChangeShapeType="1"/>
              </p:cNvSpPr>
              <p:nvPr/>
            </p:nvSpPr>
            <p:spPr bwMode="auto">
              <a:xfrm>
                <a:off x="1224" y="3608"/>
                <a:ext cx="13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8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90"/>
            <p:cNvGrpSpPr>
              <a:grpSpLocks/>
            </p:cNvGrpSpPr>
            <p:nvPr/>
          </p:nvGrpSpPr>
          <p:grpSpPr bwMode="auto">
            <a:xfrm>
              <a:off x="1263" y="3156"/>
              <a:ext cx="1632" cy="245"/>
              <a:chOff x="1263" y="3375"/>
              <a:chExt cx="1632" cy="245"/>
            </a:xfrm>
          </p:grpSpPr>
          <p:sp>
            <p:nvSpPr>
              <p:cNvPr id="30" name="Text Box 9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31" name="Text Box 9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32" name="Text Box 93"/>
              <p:cNvSpPr txBox="1">
                <a:spLocks noChangeArrowheads="1"/>
              </p:cNvSpPr>
              <p:nvPr/>
            </p:nvSpPr>
            <p:spPr bwMode="auto">
              <a:xfrm>
                <a:off x="2076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33" name="Text Box 9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34" name="Text Box 9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35" name="Text Box 9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8122379" y="3670041"/>
            <a:ext cx="1447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2cm</a:t>
            </a:r>
          </a:p>
        </p:txBody>
      </p:sp>
      <p:grpSp>
        <p:nvGrpSpPr>
          <p:cNvPr id="44" name="Group 78"/>
          <p:cNvGrpSpPr>
            <a:grpSpLocks/>
          </p:cNvGrpSpPr>
          <p:nvPr/>
        </p:nvGrpSpPr>
        <p:grpSpPr bwMode="auto">
          <a:xfrm flipH="1">
            <a:off x="7869034" y="2094976"/>
            <a:ext cx="1113495" cy="2005012"/>
            <a:chOff x="1269" y="1344"/>
            <a:chExt cx="540" cy="1263"/>
          </a:xfrm>
        </p:grpSpPr>
        <p:sp>
          <p:nvSpPr>
            <p:cNvPr id="45" name="Line 79"/>
            <p:cNvSpPr>
              <a:spLocks noChangeShapeType="1"/>
            </p:cNvSpPr>
            <p:nvPr/>
          </p:nvSpPr>
          <p:spPr bwMode="auto">
            <a:xfrm flipH="1">
              <a:off x="1269" y="1344"/>
              <a:ext cx="219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6" name="Line 80"/>
            <p:cNvSpPr>
              <a:spLocks noChangeShapeType="1"/>
            </p:cNvSpPr>
            <p:nvPr/>
          </p:nvSpPr>
          <p:spPr bwMode="auto">
            <a:xfrm>
              <a:off x="1488" y="1344"/>
              <a:ext cx="321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47" name="Oval 77"/>
          <p:cNvSpPr>
            <a:spLocks noChangeArrowheads="1"/>
          </p:cNvSpPr>
          <p:nvPr/>
        </p:nvSpPr>
        <p:spPr bwMode="auto">
          <a:xfrm>
            <a:off x="6674392" y="3170693"/>
            <a:ext cx="23368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VNI Times" pitchFamily="2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350579" y="3788867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827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 animBg="1"/>
      <p:bldP spid="47" grpId="0" animBg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7301" y="1281513"/>
            <a:ext cx="972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2398712" y="2845071"/>
            <a:ext cx="2318545" cy="10496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816894" y="2409983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000000"/>
                </a:solidFill>
                <a:latin typeface="VNI-Times" pitchFamily="2" charset="0"/>
              </a:rPr>
              <a:t>M</a:t>
            </a:r>
            <a:endParaRPr lang="en-US" altLang="en-US" sz="2800" b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4904582" y="370366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>
                <a:solidFill>
                  <a:srgbClr val="000000"/>
                </a:solidFill>
                <a:latin typeface="VNI-Times" pitchFamily="2" charset="0"/>
              </a:rPr>
              <a:t>N</a:t>
            </a:r>
            <a:endParaRPr lang="en-US" altLang="en-US" sz="2800" b="1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464050" y="1867446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2281238" y="2046833"/>
            <a:ext cx="2590800" cy="25146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383208" y="2672555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0" name="Line 2"/>
          <p:cNvSpPr>
            <a:spLocks noChangeShapeType="1"/>
          </p:cNvSpPr>
          <p:nvPr/>
        </p:nvSpPr>
        <p:spPr bwMode="auto">
          <a:xfrm>
            <a:off x="6740448" y="3390719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243561" y="3057844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407448" y="3078480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9188104" y="2220596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6735686" y="1981518"/>
            <a:ext cx="2590800" cy="2514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7893107" y="2550051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304421" y="3364876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843761" y="326753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I</a:t>
            </a:r>
          </a:p>
        </p:txBody>
      </p:sp>
      <p:cxnSp>
        <p:nvCxnSpPr>
          <p:cNvPr id="5" name="Straight Connector 4"/>
          <p:cNvCxnSpPr>
            <a:endCxn id="38" idx="7"/>
          </p:cNvCxnSpPr>
          <p:nvPr/>
        </p:nvCxnSpPr>
        <p:spPr>
          <a:xfrm flipV="1">
            <a:off x="3561193" y="2415088"/>
            <a:ext cx="931431" cy="9177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4" idx="4"/>
          </p:cNvCxnSpPr>
          <p:nvPr/>
        </p:nvCxnSpPr>
        <p:spPr>
          <a:xfrm flipH="1">
            <a:off x="8031086" y="2697481"/>
            <a:ext cx="1157018" cy="1798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795341" y="4423362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57" name="Straight Connector 56"/>
          <p:cNvCxnSpPr>
            <a:stCxn id="44" idx="2"/>
            <a:endCxn id="44" idx="6"/>
          </p:cNvCxnSpPr>
          <p:nvPr/>
        </p:nvCxnSpPr>
        <p:spPr>
          <a:xfrm>
            <a:off x="6735686" y="3238818"/>
            <a:ext cx="2590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47713" y="2468221"/>
            <a:ext cx="1831972" cy="1778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34662" y="4685090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O: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MN.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6704721" y="4773275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I: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IA, IB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541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8945" y="1303069"/>
            <a:ext cx="6172852" cy="584775"/>
            <a:chOff x="1296327" y="1694956"/>
            <a:chExt cx="6172852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866914" y="1694956"/>
              <a:ext cx="5602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O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94956"/>
              <a:ext cx="570588" cy="5232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2307363" y="2219733"/>
            <a:ext cx="2590800" cy="2514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3868" y="2718327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9531" y="5086944"/>
            <a:ext cx="968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47805" y="336782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36" name="Straight Connector 35"/>
          <p:cNvCxnSpPr>
            <a:endCxn id="31" idx="7"/>
          </p:cNvCxnSpPr>
          <p:nvPr/>
        </p:nvCxnSpPr>
        <p:spPr>
          <a:xfrm flipV="1">
            <a:off x="3629054" y="2587988"/>
            <a:ext cx="889695" cy="802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80664" y="19635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307363" y="3426233"/>
            <a:ext cx="2590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19873" y="3166701"/>
            <a:ext cx="381611" cy="46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42891" y="31397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552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8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3599" y="614170"/>
            <a:ext cx="11239500" cy="2062103"/>
            <a:chOff x="1199744" y="1647588"/>
            <a:chExt cx="9077635" cy="2062103"/>
          </a:xfrm>
        </p:grpSpPr>
        <p:sp>
          <p:nvSpPr>
            <p:cNvPr id="3" name="TextBox 2"/>
            <p:cNvSpPr txBox="1"/>
            <p:nvPr/>
          </p:nvSpPr>
          <p:spPr>
            <a:xfrm>
              <a:off x="1199744" y="1647588"/>
              <a:ext cx="90776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7 cm.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vòi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D.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xăng-ti-mét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676273"/>
            <a:ext cx="10642600" cy="373722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946400" y="3606800"/>
            <a:ext cx="0" cy="12573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46400" y="4876800"/>
            <a:ext cx="62992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220200" y="3606800"/>
            <a:ext cx="25400" cy="127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3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183" y="614170"/>
            <a:ext cx="70647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55811"/>
            <a:ext cx="10604500" cy="4110950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857500" y="1410335"/>
            <a:ext cx="0" cy="1339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857500" y="2750185"/>
            <a:ext cx="6248400" cy="10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105900" y="1410335"/>
            <a:ext cx="50800" cy="1396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4241372"/>
            <a:ext cx="86359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+ 7 + 14 + 7 + 7 = 42 (cm)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42cm.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7500" y="208026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cm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57500" y="2750185"/>
            <a:ext cx="1562100" cy="104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00089" y="2770484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419600" y="2770484"/>
            <a:ext cx="3187700" cy="2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2359" y="2787787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cm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562850" y="2771843"/>
            <a:ext cx="1581150" cy="1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27689" y="270698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87177" y="2044581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</p:spTree>
    <p:extLst>
      <p:ext uri="{BB962C8B-B14F-4D97-AF65-F5344CB8AC3E}">
        <p14:creationId xmlns:p14="http://schemas.microsoft.com/office/powerpoint/2010/main" val="30077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1" grpId="0"/>
      <p:bldP spid="27" grpId="0"/>
      <p:bldP spid="34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2138083"/>
            <a:ext cx="2688381" cy="25776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1779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lại bài đã học.</a:t>
            </a:r>
          </a:p>
        </p:txBody>
      </p:sp>
      <p:sp>
        <p:nvSpPr>
          <p:cNvPr id="7" name="Oval 6"/>
          <p:cNvSpPr/>
          <p:nvPr/>
        </p:nvSpPr>
        <p:spPr>
          <a:xfrm>
            <a:off x="2294445" y="1126068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89780" y="2742613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tập trong vở bài tập toán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1" y="2616202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365714" y="4223691"/>
            <a:ext cx="9028311" cy="149013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lvl="0" defTabSz="914354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8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0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=""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=""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=""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=""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1841" y="1119524"/>
            <a:ext cx="4607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=""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1658984" y="968468"/>
            <a:ext cx="8303622" cy="769441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400" dirty="0"/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">
            <a:extLst>
              <a:ext uri="{FF2B5EF4-FFF2-40B4-BE49-F238E27FC236}">
                <a16:creationId xmlns="" xmlns:a16="http://schemas.microsoft.com/office/drawing/2014/main" id="{26FD4072-9761-4FDE-AB87-6FA4CEE81294}"/>
              </a:ext>
            </a:extLst>
          </p:cNvPr>
          <p:cNvGrpSpPr>
            <a:grpSpLocks/>
          </p:cNvGrpSpPr>
          <p:nvPr/>
        </p:nvGrpSpPr>
        <p:grpSpPr bwMode="auto">
          <a:xfrm>
            <a:off x="15082" y="8483"/>
            <a:ext cx="12161838" cy="6841034"/>
            <a:chOff x="0" y="6844"/>
            <a:chExt cx="12192000" cy="6599635"/>
          </a:xfrm>
        </p:grpSpPr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E86303A9-4241-482D-831E-4AADA5D7A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Hình ảnh 8">
              <a:extLst>
                <a:ext uri="{FF2B5EF4-FFF2-40B4-BE49-F238E27FC236}">
                  <a16:creationId xmlns="" xmlns:a16="http://schemas.microsoft.com/office/drawing/2014/main" id="{277B0219-6B1F-4751-9900-EFD63836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Hộp Văn bản 14">
            <a:extLst>
              <a:ext uri="{FF2B5EF4-FFF2-40B4-BE49-F238E27FC236}">
                <a16:creationId xmlns=""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869" y="1638515"/>
            <a:ext cx="16129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ǡǨn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Hình chữ nhật 1">
            <a:extLst>
              <a:ext uri="{FF2B5EF4-FFF2-40B4-BE49-F238E27FC236}">
                <a16:creationId xmlns="" xmlns:a16="http://schemas.microsoft.com/office/drawing/2014/main" id="{D70001AB-244B-4943-91C2-D263EA24A36B}"/>
              </a:ext>
            </a:extLst>
          </p:cNvPr>
          <p:cNvSpPr/>
          <p:nvPr/>
        </p:nvSpPr>
        <p:spPr>
          <a:xfrm>
            <a:off x="2751496" y="3048942"/>
            <a:ext cx="6689011" cy="18242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=""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53" y="2501751"/>
            <a:ext cx="10702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tâm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bán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đường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69" y="3182341"/>
            <a:ext cx="2569419" cy="352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3852" y="3408535"/>
            <a:ext cx="36760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của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endParaRPr lang="en-US" alt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1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14" y="299766"/>
            <a:ext cx="10636296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6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6800</TotalTime>
  <Words>525</Words>
  <Application>Microsoft Office PowerPoint</Application>
  <PresentationFormat>Custom</PresentationFormat>
  <Paragraphs>116</Paragraphs>
  <Slides>17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464</cp:revision>
  <dcterms:created xsi:type="dcterms:W3CDTF">2021-06-02T01:34:28Z</dcterms:created>
  <dcterms:modified xsi:type="dcterms:W3CDTF">2025-04-11T01:14:06Z</dcterms:modified>
</cp:coreProperties>
</file>