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57" r:id="rId4"/>
    <p:sldId id="269" r:id="rId5"/>
    <p:sldId id="271" r:id="rId6"/>
    <p:sldId id="267" r:id="rId7"/>
    <p:sldId id="259" r:id="rId8"/>
    <p:sldId id="260" r:id="rId9"/>
    <p:sldId id="265" r:id="rId10"/>
    <p:sldId id="268" r:id="rId11"/>
    <p:sldId id="258" r:id="rId12"/>
    <p:sldId id="272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EDBC-B58E-4C36-BCB4-C70EED1B525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F6F4-6C16-4E9F-97A7-5BC0FB9EB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30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EDBC-B58E-4C36-BCB4-C70EED1B525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F6F4-6C16-4E9F-97A7-5BC0FB9EB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00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EDBC-B58E-4C36-BCB4-C70EED1B525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F6F4-6C16-4E9F-97A7-5BC0FB9EB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37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EDBC-B58E-4C36-BCB4-C70EED1B525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F6F4-6C16-4E9F-97A7-5BC0FB9EB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970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EDBC-B58E-4C36-BCB4-C70EED1B525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F6F4-6C16-4E9F-97A7-5BC0FB9EB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487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EDBC-B58E-4C36-BCB4-C70EED1B525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F6F4-6C16-4E9F-97A7-5BC0FB9EB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601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EDBC-B58E-4C36-BCB4-C70EED1B525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F6F4-6C16-4E9F-97A7-5BC0FB9EB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71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EDBC-B58E-4C36-BCB4-C70EED1B525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F6F4-6C16-4E9F-97A7-5BC0FB9EB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142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EDBC-B58E-4C36-BCB4-C70EED1B525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F6F4-6C16-4E9F-97A7-5BC0FB9EB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364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EDBC-B58E-4C36-BCB4-C70EED1B525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F6F4-6C16-4E9F-97A7-5BC0FB9EB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79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EDBC-B58E-4C36-BCB4-C70EED1B525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F6F4-6C16-4E9F-97A7-5BC0FB9EB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879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0EDBC-B58E-4C36-BCB4-C70EED1B525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7F6F4-6C16-4E9F-97A7-5BC0FB9EB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06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4.mp3"/><Relationship Id="rId7" Type="http://schemas.openxmlformats.org/officeDocument/2006/relationships/image" Target="../media/image1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0.png"/><Relationship Id="rId11" Type="http://schemas.openxmlformats.org/officeDocument/2006/relationships/slide" Target="slide9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4.png"/><Relationship Id="rId4" Type="http://schemas.openxmlformats.org/officeDocument/2006/relationships/audio" Target="../media/media4.mp3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068" y="4908621"/>
            <a:ext cx="1640979" cy="192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796143" y="542931"/>
            <a:ext cx="5638800" cy="429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312" tIns="45156" rIns="90312" bIns="4515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2952">
              <a:spcBef>
                <a:spcPct val="50000"/>
              </a:spcBef>
            </a:pPr>
            <a:r>
              <a:rPr lang="en-US" altLang="en-US" sz="2200" b="1" dirty="0">
                <a:solidFill>
                  <a:srgbClr val="FF0066"/>
                </a:solidFill>
                <a:latin typeface="Times New Roman" pitchFamily="18" charset="0"/>
              </a:rPr>
              <a:t>TRƯỜNG TIỂU HỌC AN HỒNG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633650" y="3257553"/>
            <a:ext cx="7833892" cy="1217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312" tIns="45156" rIns="90312" bIns="4515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2952" eaLnBrk="1" hangingPunct="1">
              <a:spcBef>
                <a:spcPts val="1133"/>
              </a:spcBef>
              <a:defRPr/>
            </a:pPr>
            <a:r>
              <a:rPr lang="en-US" sz="3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3A3</a:t>
            </a:r>
            <a:endParaRPr lang="en-US" sz="3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912952" eaLnBrk="1" hangingPunct="1">
              <a:spcBef>
                <a:spcPts val="1133"/>
              </a:spcBef>
              <a:defRPr/>
            </a:pP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29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 (</a:t>
            </a:r>
            <a:r>
              <a:rPr lang="vi-VN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iết</a:t>
            </a:r>
            <a:r>
              <a:rPr 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vi-VN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en-US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840558" y="1543055"/>
            <a:ext cx="6997164" cy="1260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312" tIns="45156" rIns="90312" bIns="4515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2952" eaLnBrk="1" hangingPunct="1">
              <a:defRPr/>
            </a:pPr>
            <a:r>
              <a:rPr lang="en-US" sz="3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</a:t>
            </a:r>
            <a:r>
              <a:rPr lang="en-US" sz="3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QUÝ </a:t>
            </a:r>
            <a:r>
              <a:rPr lang="en-US" sz="3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THẦY CÔ</a:t>
            </a:r>
          </a:p>
          <a:p>
            <a:pPr algn="ctr" defTabSz="912952" eaLnBrk="1" hangingPunct="1">
              <a:defRPr/>
            </a:pPr>
            <a:r>
              <a:rPr lang="en-US" sz="3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</a:t>
            </a:r>
            <a:r>
              <a:rPr lang="en-US" sz="3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</a:t>
            </a:r>
            <a:r>
              <a:rPr lang="en-US" sz="3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GIỜ</a:t>
            </a:r>
            <a:r>
              <a:rPr lang="en-US" sz="3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THĂM</a:t>
            </a:r>
            <a:r>
              <a:rPr lang="en-US" sz="3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endParaRPr lang="en-US" sz="3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164" y="4672492"/>
            <a:ext cx="3155043" cy="15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3038022" y="1085850"/>
            <a:ext cx="3362778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6921477" y="5064962"/>
            <a:ext cx="653218" cy="11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441676" y="4458133"/>
            <a:ext cx="600738" cy="58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23882" y="73162"/>
            <a:ext cx="1037036" cy="928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796336" y="4949870"/>
            <a:ext cx="38073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err="1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800" b="1" dirty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  <a:endParaRPr lang="en-US" sz="2800" b="1" dirty="0">
              <a:ln w="1905"/>
              <a:solidFill>
                <a:srgbClr val="FF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84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463973" y="1371600"/>
            <a:ext cx="8382000" cy="1154144"/>
          </a:xfrm>
          <a:prstGeom prst="rect">
            <a:avLst/>
          </a:prstGeom>
        </p:spPr>
        <p:txBody>
          <a:bodyPr wrap="square" lIns="91422" tIns="45711" rIns="91422" bIns="45711">
            <a:spAutoFit/>
          </a:bodyPr>
          <a:lstStyle/>
          <a:p>
            <a:pPr defTabSz="913314"/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 ngày hội trồng cây, Việt trồng được 5 cây. Số cây </a:t>
            </a:r>
            <a:endParaRPr lang="en-US" sz="23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3314"/>
            <a:r>
              <a:rPr lang="vi-VN" sz="2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Rô </a:t>
            </a:r>
            <a:r>
              <a:rPr lang="vi-VN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– bốt trồng được gấp 3 lần số cây của Việt. </a:t>
            </a:r>
            <a:r>
              <a:rPr lang="vi-VN" sz="2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23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913314"/>
            <a:r>
              <a:rPr lang="vi-VN" sz="2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 hai bạn tr</a:t>
            </a:r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ồ</a:t>
            </a:r>
            <a:r>
              <a:rPr lang="vi-VN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 được bao nhiêu cây?</a:t>
            </a:r>
            <a:endParaRPr lang="en-US" sz="23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4307978" y="3185299"/>
            <a:ext cx="0" cy="3019132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C4B80E2E-EDBA-AC1C-3C3B-C82BFC800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088" y="3185299"/>
            <a:ext cx="1883558" cy="41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7552" tIns="28776" rIns="57552" bIns="28776">
            <a:spAutoFit/>
          </a:bodyPr>
          <a:lstStyle/>
          <a:p>
            <a:pPr algn="ctr" defTabSz="287762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3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altLang="en-US" sz="23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endParaRPr lang="en-US" altLang="en-US" sz="2300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9BC6D533-398B-46EF-B8B9-ABC739815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1" y="4702043"/>
            <a:ext cx="1280046" cy="41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7552" tIns="28776" rIns="57552" bIns="28776">
            <a:spAutoFit/>
          </a:bodyPr>
          <a:lstStyle/>
          <a:p>
            <a:pPr algn="just" defTabSz="287762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3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altLang="en-US" sz="23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en-US" sz="23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bốt</a:t>
            </a:r>
            <a:r>
              <a:rPr lang="en-US" altLang="en-US" sz="23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9BC6D533-398B-46EF-B8B9-ABC739815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1" y="3836996"/>
            <a:ext cx="1280046" cy="41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7552" tIns="28776" rIns="57552" bIns="28776">
            <a:spAutoFit/>
          </a:bodyPr>
          <a:lstStyle/>
          <a:p>
            <a:pPr algn="just" defTabSz="287762"/>
            <a:r>
              <a:rPr lang="en-US" altLang="en-US" sz="23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23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     :</a:t>
            </a:r>
            <a:endParaRPr lang="en-US" altLang="en-US" sz="2300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721639" y="3675962"/>
            <a:ext cx="678392" cy="479424"/>
            <a:chOff x="2205222" y="5303728"/>
            <a:chExt cx="2415119" cy="639232"/>
          </a:xfrm>
        </p:grpSpPr>
        <p:grpSp>
          <p:nvGrpSpPr>
            <p:cNvPr id="20" name="Group 19"/>
            <p:cNvGrpSpPr/>
            <p:nvPr/>
          </p:nvGrpSpPr>
          <p:grpSpPr>
            <a:xfrm>
              <a:off x="2347119" y="5710938"/>
              <a:ext cx="2131318" cy="232022"/>
              <a:chOff x="2578001" y="5522045"/>
              <a:chExt cx="2131318" cy="232022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 flipV="1">
                <a:off x="2578001" y="5650169"/>
                <a:ext cx="2131318" cy="1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2578001" y="5522045"/>
                <a:ext cx="0" cy="232022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4709319" y="5522045"/>
                <a:ext cx="0" cy="232022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1" name="Rectangle 20">
              <a:extLst>
                <a:ext uri="{FF2B5EF4-FFF2-40B4-BE49-F238E27FC236}">
                  <a16:creationId xmlns="" xmlns:a16="http://schemas.microsoft.com/office/drawing/2014/main" id="{8536879A-B264-8F9D-4FAB-83F9B7D7E3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5222" y="5303728"/>
              <a:ext cx="2415119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defTabSz="287762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5 cây</a:t>
              </a:r>
              <a:endParaRPr lang="en-US" altLang="en-US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498789" y="3905098"/>
            <a:ext cx="844611" cy="1172858"/>
            <a:chOff x="5340766" y="5723691"/>
            <a:chExt cx="1503438" cy="1714114"/>
          </a:xfrm>
        </p:grpSpPr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8536879A-B264-8F9D-4FAB-83F9B7D7E3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6644" y="6304299"/>
              <a:ext cx="1207560" cy="539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defTabSz="287762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 </a:t>
              </a:r>
              <a:r>
                <a:rPr lang="en-US" altLang="en-US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cây</a:t>
              </a:r>
              <a:endPara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Right Brace 31"/>
            <p:cNvSpPr/>
            <p:nvPr/>
          </p:nvSpPr>
          <p:spPr>
            <a:xfrm>
              <a:off x="5340766" y="5723691"/>
              <a:ext cx="448925" cy="1714114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3" name="Straight Connector 32"/>
          <p:cNvCxnSpPr/>
          <p:nvPr/>
        </p:nvCxnSpPr>
        <p:spPr>
          <a:xfrm>
            <a:off x="2362651" y="4183948"/>
            <a:ext cx="0" cy="80955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1744374" y="4904860"/>
            <a:ext cx="1810194" cy="174703"/>
            <a:chOff x="3105046" y="6212800"/>
            <a:chExt cx="3222209" cy="232937"/>
          </a:xfrm>
        </p:grpSpPr>
        <p:grpSp>
          <p:nvGrpSpPr>
            <p:cNvPr id="35" name="Group 34"/>
            <p:cNvGrpSpPr/>
            <p:nvPr/>
          </p:nvGrpSpPr>
          <p:grpSpPr>
            <a:xfrm>
              <a:off x="3105046" y="6212800"/>
              <a:ext cx="3222209" cy="232022"/>
              <a:chOff x="2691070" y="6212800"/>
              <a:chExt cx="3121918" cy="233256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2691070" y="6214034"/>
                <a:ext cx="3121918" cy="232022"/>
                <a:chOff x="2578001" y="5522045"/>
                <a:chExt cx="2131318" cy="232022"/>
              </a:xfrm>
            </p:grpSpPr>
            <p:cxnSp>
              <p:nvCxnSpPr>
                <p:cNvPr id="39" name="Straight Connector 38"/>
                <p:cNvCxnSpPr/>
                <p:nvPr/>
              </p:nvCxnSpPr>
              <p:spPr>
                <a:xfrm flipV="1">
                  <a:off x="2578001" y="5638055"/>
                  <a:ext cx="2131318" cy="1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>
                  <a:off x="2578001" y="5522045"/>
                  <a:ext cx="0" cy="232022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4709319" y="5522045"/>
                  <a:ext cx="0" cy="232022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8" name="Straight Connector 37"/>
              <p:cNvCxnSpPr/>
              <p:nvPr/>
            </p:nvCxnSpPr>
            <p:spPr>
              <a:xfrm>
                <a:off x="4820265" y="6212800"/>
                <a:ext cx="0" cy="232022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36" name="Straight Connector 35"/>
            <p:cNvCxnSpPr/>
            <p:nvPr/>
          </p:nvCxnSpPr>
          <p:spPr>
            <a:xfrm>
              <a:off x="4205601" y="6213715"/>
              <a:ext cx="0" cy="232022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2" name="Straight Connector 41"/>
          <p:cNvCxnSpPr/>
          <p:nvPr/>
        </p:nvCxnSpPr>
        <p:spPr>
          <a:xfrm>
            <a:off x="1750735" y="4154281"/>
            <a:ext cx="0" cy="80955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="" xmlns:a16="http://schemas.microsoft.com/office/drawing/2014/main" id="{637C2C5D-C29E-4E26-AD4E-9EF344037644}"/>
              </a:ext>
            </a:extLst>
          </p:cNvPr>
          <p:cNvCxnSpPr/>
          <p:nvPr/>
        </p:nvCxnSpPr>
        <p:spPr>
          <a:xfrm>
            <a:off x="4732695" y="1752600"/>
            <a:ext cx="25825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="" xmlns:a16="http://schemas.microsoft.com/office/drawing/2014/main" id="{637C2C5D-C29E-4E26-AD4E-9EF344037644}"/>
              </a:ext>
            </a:extLst>
          </p:cNvPr>
          <p:cNvCxnSpPr/>
          <p:nvPr/>
        </p:nvCxnSpPr>
        <p:spPr>
          <a:xfrm>
            <a:off x="609600" y="2076450"/>
            <a:ext cx="5446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="" xmlns:a16="http://schemas.microsoft.com/office/drawing/2014/main" id="{637C2C5D-C29E-4E26-AD4E-9EF344037644}"/>
              </a:ext>
            </a:extLst>
          </p:cNvPr>
          <p:cNvCxnSpPr/>
          <p:nvPr/>
        </p:nvCxnSpPr>
        <p:spPr>
          <a:xfrm flipV="1">
            <a:off x="664147" y="2438400"/>
            <a:ext cx="4415318" cy="285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DEA401A2-3ED0-45B7-90BF-D9795ACF3B50}"/>
              </a:ext>
            </a:extLst>
          </p:cNvPr>
          <p:cNvSpPr txBox="1"/>
          <p:nvPr/>
        </p:nvSpPr>
        <p:spPr>
          <a:xfrm>
            <a:off x="5079465" y="2571828"/>
            <a:ext cx="364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rgbClr val="FFFF00"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rgbClr val="FFFF00"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rgbClr val="FFFF00"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rgbClr val="FFFF00"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rgbClr val="FFFF00"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rgbClr val="FFFF00"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rgbClr val="FFFF00"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>
                <a:glow rad="127000">
                  <a:srgbClr val="FFFF00">
                    <a:alpha val="7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411326" y="3156603"/>
            <a:ext cx="468362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.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ìm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nghe cách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, cách vận dụng các kiến thức 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ã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học để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2. 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8536879A-B264-8F9D-4FAB-83F9B7D7E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5110040"/>
            <a:ext cx="6783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287762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alt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7" name="Straight Connector 46"/>
          <p:cNvCxnSpPr>
            <a:endCxn id="44" idx="1"/>
          </p:cNvCxnSpPr>
          <p:nvPr/>
        </p:nvCxnSpPr>
        <p:spPr>
          <a:xfrm>
            <a:off x="1750735" y="5077956"/>
            <a:ext cx="382865" cy="21675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44" idx="3"/>
          </p:cNvCxnSpPr>
          <p:nvPr/>
        </p:nvCxnSpPr>
        <p:spPr>
          <a:xfrm flipV="1">
            <a:off x="2811991" y="5114100"/>
            <a:ext cx="707029" cy="18060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078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52" grpId="0"/>
      <p:bldP spid="53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" y="1247775"/>
            <a:ext cx="7467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 B</a:t>
            </a:r>
            <a:r>
              <a:rPr lang="vi-V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GIẢI BÀI TOÁN BẰNG HAI B</a:t>
            </a:r>
            <a:r>
              <a:rPr lang="vi-V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TÍNH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15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D8E2322C-5BB0-4DE6-BF14-6008F9BCB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676400"/>
            <a:ext cx="2133600" cy="1371600"/>
          </a:xfrm>
          <a:prstGeom prst="cloud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Left Brace 6">
            <a:extLst>
              <a:ext uri="{FF2B5EF4-FFF2-40B4-BE49-F238E27FC236}">
                <a16:creationId xmlns="" xmlns:a16="http://schemas.microsoft.com/office/drawing/2014/main" id="{F6CD0551-58C5-4A2C-BEE9-2BC1FA79A72B}"/>
              </a:ext>
            </a:extLst>
          </p:cNvPr>
          <p:cNvSpPr/>
          <p:nvPr/>
        </p:nvSpPr>
        <p:spPr>
          <a:xfrm>
            <a:off x="2438400" y="1143000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E9F01E0-096E-4364-BA12-F7F4D17F6237}"/>
              </a:ext>
            </a:extLst>
          </p:cNvPr>
          <p:cNvSpPr/>
          <p:nvPr/>
        </p:nvSpPr>
        <p:spPr>
          <a:xfrm>
            <a:off x="2819400" y="228600"/>
            <a:ext cx="2800350" cy="150823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pham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100.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E9F01E0-096E-4364-BA12-F7F4D17F6237}"/>
              </a:ext>
            </a:extLst>
          </p:cNvPr>
          <p:cNvSpPr/>
          <p:nvPr/>
        </p:nvSpPr>
        <p:spPr>
          <a:xfrm>
            <a:off x="2819400" y="3124200"/>
            <a:ext cx="2800350" cy="12192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58698CD6-6A74-4EE8-8D08-F820CCCD9268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5619750" y="533400"/>
            <a:ext cx="542924" cy="449317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58698CD6-6A74-4EE8-8D08-F820CCCD9268}"/>
              </a:ext>
            </a:extLst>
          </p:cNvPr>
          <p:cNvCxnSpPr>
            <a:cxnSpLocks/>
          </p:cNvCxnSpPr>
          <p:nvPr/>
        </p:nvCxnSpPr>
        <p:spPr>
          <a:xfrm>
            <a:off x="5629274" y="1001767"/>
            <a:ext cx="619127" cy="598433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190B1BB-2E04-4CA8-94ED-4057F96DE293}"/>
              </a:ext>
            </a:extLst>
          </p:cNvPr>
          <p:cNvSpPr/>
          <p:nvPr/>
        </p:nvSpPr>
        <p:spPr>
          <a:xfrm>
            <a:off x="6162674" y="53061"/>
            <a:ext cx="2285999" cy="63273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Phép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190B1BB-2E04-4CA8-94ED-4057F96DE293}"/>
              </a:ext>
            </a:extLst>
          </p:cNvPr>
          <p:cNvSpPr/>
          <p:nvPr/>
        </p:nvSpPr>
        <p:spPr>
          <a:xfrm>
            <a:off x="6248401" y="1409700"/>
            <a:ext cx="2438400" cy="6477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Phép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</a:t>
            </a:r>
            <a:r>
              <a:rPr lang="vi-VN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58698CD6-6A74-4EE8-8D08-F820CCCD9268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5619750" y="2895600"/>
            <a:ext cx="400050" cy="838200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58698CD6-6A74-4EE8-8D08-F820CCCD9268}"/>
              </a:ext>
            </a:extLst>
          </p:cNvPr>
          <p:cNvCxnSpPr>
            <a:cxnSpLocks/>
            <a:stCxn id="9" idx="3"/>
            <a:endCxn id="27" idx="1"/>
          </p:cNvCxnSpPr>
          <p:nvPr/>
        </p:nvCxnSpPr>
        <p:spPr>
          <a:xfrm>
            <a:off x="5619750" y="3733800"/>
            <a:ext cx="542924" cy="466725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E190B1BB-2E04-4CA8-94ED-4057F96DE293}"/>
              </a:ext>
            </a:extLst>
          </p:cNvPr>
          <p:cNvSpPr/>
          <p:nvPr/>
        </p:nvSpPr>
        <p:spPr>
          <a:xfrm>
            <a:off x="6019800" y="2170509"/>
            <a:ext cx="2971799" cy="10298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d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E190B1BB-2E04-4CA8-94ED-4057F96DE293}"/>
              </a:ext>
            </a:extLst>
          </p:cNvPr>
          <p:cNvSpPr/>
          <p:nvPr/>
        </p:nvSpPr>
        <p:spPr>
          <a:xfrm>
            <a:off x="6162674" y="3676650"/>
            <a:ext cx="2771775" cy="10477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bước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65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2" grpId="0" animBg="1"/>
      <p:bldP spid="13" grpId="0" animBg="1"/>
      <p:bldP spid="26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NỀN RAP IQ . TẢI VỀ MP3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00321" y="3633788"/>
            <a:ext cx="342465" cy="4572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05569" y="0"/>
            <a:ext cx="8818479" cy="3371850"/>
          </a:xfrm>
          <a:prstGeom prst="rect">
            <a:avLst/>
          </a:prstGeom>
        </p:spPr>
        <p:txBody>
          <a:bodyPr vert="horz" lIns="91350" tIns="45675" rIns="91350" bIns="45675" rtlCol="0" anchor="ctr">
            <a:normAutofit fontScale="92500" lnSpcReduction="20000"/>
          </a:bodyPr>
          <a:lstStyle>
            <a:lvl1pPr algn="ctr" defTabSz="1451374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TRÒ CH</a:t>
            </a:r>
            <a:r>
              <a:rPr lang="vi-VN" b="1" dirty="0" smtClean="0"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I: 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dirty="0">
              <a:solidFill>
                <a:srgbClr val="CC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TRUYỀN </a:t>
            </a:r>
            <a:r>
              <a:rPr lang="en-US" b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ĐỆN BẰNG </a:t>
            </a:r>
            <a:endParaRPr lang="en-US" b="1" dirty="0" smtClean="0">
              <a:solidFill>
                <a:srgbClr val="CC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    ÂM THANH</a:t>
            </a:r>
            <a:endParaRPr lang="en-US" b="1" dirty="0">
              <a:solidFill>
                <a:srgbClr val="CC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1000" y="4800600"/>
            <a:ext cx="838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6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x 3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     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                     7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x 4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    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                  10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x 5 =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25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5 =    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                      42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7 =    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                  40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4 =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78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54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4" t="41996" r="73466" b="39108"/>
          <a:stretch/>
        </p:blipFill>
        <p:spPr bwMode="auto">
          <a:xfrm>
            <a:off x="2688442" y="2743200"/>
            <a:ext cx="1917084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3" t="41996" r="61555" b="40103"/>
          <a:stretch/>
        </p:blipFill>
        <p:spPr bwMode="auto">
          <a:xfrm>
            <a:off x="5028010" y="2743200"/>
            <a:ext cx="1984054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03" t="41996" r="50070" b="40103"/>
          <a:stretch/>
        </p:blipFill>
        <p:spPr bwMode="auto">
          <a:xfrm>
            <a:off x="7097681" y="2743200"/>
            <a:ext cx="1865809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" t="26149" r="84693" b="65159"/>
          <a:stretch/>
        </p:blipFill>
        <p:spPr bwMode="auto">
          <a:xfrm>
            <a:off x="731578" y="1061253"/>
            <a:ext cx="1541093" cy="854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" t="35257" r="77098" b="60084"/>
          <a:stretch/>
        </p:blipFill>
        <p:spPr bwMode="auto">
          <a:xfrm>
            <a:off x="847691" y="2183016"/>
            <a:ext cx="2907368" cy="540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" t="41996" r="85045" b="39108"/>
          <a:stretch/>
        </p:blipFill>
        <p:spPr bwMode="auto">
          <a:xfrm>
            <a:off x="555623" y="2743200"/>
            <a:ext cx="1893003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190018" y="3200219"/>
            <a:ext cx="375915" cy="365891"/>
          </a:xfrm>
          <a:prstGeom prst="rect">
            <a:avLst/>
          </a:prstGeom>
          <a:noFill/>
        </p:spPr>
        <p:txBody>
          <a:bodyPr wrap="none" lIns="57552" tIns="28776" rIns="57552" bIns="28776" rtlCol="0">
            <a:spAutoFit/>
          </a:bodyPr>
          <a:lstStyle/>
          <a:p>
            <a:r>
              <a:rPr lang="en-US" sz="2000"/>
              <a:t>60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52013" y="3198790"/>
            <a:ext cx="246072" cy="365891"/>
          </a:xfrm>
          <a:prstGeom prst="rect">
            <a:avLst/>
          </a:prstGeom>
          <a:noFill/>
        </p:spPr>
        <p:txBody>
          <a:bodyPr wrap="none" lIns="57552" tIns="28776" rIns="57552" bIns="28776" rtlCol="0">
            <a:spAutoFit/>
          </a:bodyPr>
          <a:lstStyle/>
          <a:p>
            <a:r>
              <a:rPr lang="en-US" sz="2000" dirty="0"/>
              <a:t>2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3680855" y="3198789"/>
            <a:ext cx="434726" cy="1067337"/>
            <a:chOff x="6526292" y="4368084"/>
            <a:chExt cx="773827" cy="1423116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6526292" y="4368084"/>
              <a:ext cx="0" cy="142311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526292" y="5007975"/>
              <a:ext cx="773827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3190018" y="3477972"/>
            <a:ext cx="246072" cy="365891"/>
          </a:xfrm>
          <a:prstGeom prst="rect">
            <a:avLst/>
          </a:prstGeom>
          <a:noFill/>
        </p:spPr>
        <p:txBody>
          <a:bodyPr wrap="none" lIns="57552" tIns="28776" rIns="57552" bIns="28776" rtlCol="0">
            <a:spAutoFit/>
          </a:bodyPr>
          <a:lstStyle/>
          <a:p>
            <a:r>
              <a:rPr lang="en-US" sz="2000"/>
              <a:t>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729070" y="3708491"/>
            <a:ext cx="246072" cy="365891"/>
          </a:xfrm>
          <a:prstGeom prst="rect">
            <a:avLst/>
          </a:prstGeom>
          <a:noFill/>
        </p:spPr>
        <p:txBody>
          <a:bodyPr wrap="none" lIns="57552" tIns="28776" rIns="57552" bIns="28776" rtlCol="0">
            <a:spAutoFit/>
          </a:bodyPr>
          <a:lstStyle/>
          <a:p>
            <a:r>
              <a:rPr lang="en-US" sz="2000"/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328028" y="3806191"/>
            <a:ext cx="246072" cy="365891"/>
          </a:xfrm>
          <a:prstGeom prst="rect">
            <a:avLst/>
          </a:prstGeom>
          <a:noFill/>
        </p:spPr>
        <p:txBody>
          <a:bodyPr wrap="none" lIns="57552" tIns="28776" rIns="57552" bIns="28776" rtlCol="0">
            <a:spAutoFit/>
          </a:bodyPr>
          <a:lstStyle/>
          <a:p>
            <a:r>
              <a:rPr lang="en-US" sz="2000"/>
              <a:t>0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3209526" y="3856482"/>
            <a:ext cx="30821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190018" y="3807072"/>
            <a:ext cx="246072" cy="365891"/>
          </a:xfrm>
          <a:prstGeom prst="rect">
            <a:avLst/>
          </a:prstGeom>
          <a:noFill/>
        </p:spPr>
        <p:txBody>
          <a:bodyPr wrap="none" lIns="57552" tIns="28776" rIns="57552" bIns="28776" rtlCol="0">
            <a:spAutoFit/>
          </a:bodyPr>
          <a:lstStyle/>
          <a:p>
            <a:r>
              <a:rPr lang="en-US" sz="2000"/>
              <a:t>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875928" y="3714972"/>
            <a:ext cx="246072" cy="365891"/>
          </a:xfrm>
          <a:prstGeom prst="rect">
            <a:avLst/>
          </a:prstGeom>
          <a:noFill/>
        </p:spPr>
        <p:txBody>
          <a:bodyPr wrap="none" lIns="57552" tIns="28776" rIns="57552" bIns="28776" rtlCol="0">
            <a:spAutoFit/>
          </a:bodyPr>
          <a:lstStyle/>
          <a:p>
            <a:r>
              <a:rPr lang="en-US" sz="2000"/>
              <a:t>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331118" y="4057651"/>
            <a:ext cx="246072" cy="365891"/>
          </a:xfrm>
          <a:prstGeom prst="rect">
            <a:avLst/>
          </a:prstGeom>
          <a:noFill/>
        </p:spPr>
        <p:txBody>
          <a:bodyPr wrap="none" lIns="57552" tIns="28776" rIns="57552" bIns="28776" rtlCol="0">
            <a:spAutoFit/>
          </a:bodyPr>
          <a:lstStyle/>
          <a:p>
            <a:r>
              <a:rPr lang="en-US" sz="2000"/>
              <a:t>0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3345375" y="4425696"/>
            <a:ext cx="21427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330564" y="4395172"/>
            <a:ext cx="246072" cy="365891"/>
          </a:xfrm>
          <a:prstGeom prst="rect">
            <a:avLst/>
          </a:prstGeom>
          <a:noFill/>
        </p:spPr>
        <p:txBody>
          <a:bodyPr wrap="none" lIns="57552" tIns="28776" rIns="57552" bIns="28776" rtlCol="0">
            <a:spAutoFit/>
          </a:bodyPr>
          <a:lstStyle/>
          <a:p>
            <a:r>
              <a:rPr lang="en-US" sz="2000"/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487188" y="3201830"/>
            <a:ext cx="375915" cy="365891"/>
          </a:xfrm>
          <a:prstGeom prst="rect">
            <a:avLst/>
          </a:prstGeom>
          <a:noFill/>
        </p:spPr>
        <p:txBody>
          <a:bodyPr wrap="none" lIns="57552" tIns="28776" rIns="57552" bIns="28776" rtlCol="0">
            <a:spAutoFit/>
          </a:bodyPr>
          <a:lstStyle/>
          <a:p>
            <a:r>
              <a:rPr lang="en-US" sz="2000"/>
              <a:t>73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049183" y="3200401"/>
            <a:ext cx="246072" cy="365891"/>
          </a:xfrm>
          <a:prstGeom prst="rect">
            <a:avLst/>
          </a:prstGeom>
          <a:noFill/>
        </p:spPr>
        <p:txBody>
          <a:bodyPr wrap="none" lIns="57552" tIns="28776" rIns="57552" bIns="28776" rtlCol="0">
            <a:spAutoFit/>
          </a:bodyPr>
          <a:lstStyle/>
          <a:p>
            <a:r>
              <a:rPr lang="en-US" sz="2000"/>
              <a:t>4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5978025" y="3200400"/>
            <a:ext cx="434726" cy="1067337"/>
            <a:chOff x="6526292" y="4368084"/>
            <a:chExt cx="773827" cy="1423116"/>
          </a:xfrm>
        </p:grpSpPr>
        <p:cxnSp>
          <p:nvCxnSpPr>
            <p:cNvPr id="42" name="Straight Connector 41"/>
            <p:cNvCxnSpPr/>
            <p:nvPr/>
          </p:nvCxnSpPr>
          <p:spPr>
            <a:xfrm>
              <a:off x="6526292" y="4368084"/>
              <a:ext cx="0" cy="142311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6526292" y="5007975"/>
              <a:ext cx="773827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TextBox 43"/>
          <p:cNvSpPr txBox="1"/>
          <p:nvPr/>
        </p:nvSpPr>
        <p:spPr>
          <a:xfrm>
            <a:off x="5487187" y="3479583"/>
            <a:ext cx="246072" cy="365891"/>
          </a:xfrm>
          <a:prstGeom prst="rect">
            <a:avLst/>
          </a:prstGeom>
          <a:noFill/>
        </p:spPr>
        <p:txBody>
          <a:bodyPr wrap="none" lIns="57552" tIns="28776" rIns="57552" bIns="28776" rtlCol="0">
            <a:spAutoFit/>
          </a:bodyPr>
          <a:lstStyle/>
          <a:p>
            <a:r>
              <a:rPr lang="en-US" sz="2000"/>
              <a:t>4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026240" y="3710102"/>
            <a:ext cx="246072" cy="365891"/>
          </a:xfrm>
          <a:prstGeom prst="rect">
            <a:avLst/>
          </a:prstGeom>
          <a:noFill/>
        </p:spPr>
        <p:txBody>
          <a:bodyPr wrap="none" lIns="57552" tIns="28776" rIns="57552" bIns="28776" rtlCol="0">
            <a:spAutoFit/>
          </a:bodyPr>
          <a:lstStyle/>
          <a:p>
            <a:r>
              <a:rPr lang="en-US" sz="2000"/>
              <a:t>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625198" y="3807802"/>
            <a:ext cx="246072" cy="365891"/>
          </a:xfrm>
          <a:prstGeom prst="rect">
            <a:avLst/>
          </a:prstGeom>
          <a:noFill/>
        </p:spPr>
        <p:txBody>
          <a:bodyPr wrap="none" lIns="57552" tIns="28776" rIns="57552" bIns="28776" rtlCol="0">
            <a:spAutoFit/>
          </a:bodyPr>
          <a:lstStyle/>
          <a:p>
            <a:r>
              <a:rPr lang="en-US" sz="2000"/>
              <a:t>3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5506696" y="3858093"/>
            <a:ext cx="30821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487188" y="3808683"/>
            <a:ext cx="246072" cy="365891"/>
          </a:xfrm>
          <a:prstGeom prst="rect">
            <a:avLst/>
          </a:prstGeom>
          <a:noFill/>
        </p:spPr>
        <p:txBody>
          <a:bodyPr wrap="none" lIns="57552" tIns="28776" rIns="57552" bIns="28776" rtlCol="0">
            <a:spAutoFit/>
          </a:bodyPr>
          <a:lstStyle/>
          <a:p>
            <a:r>
              <a:rPr lang="en-US" sz="2000"/>
              <a:t>3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138852" y="3708963"/>
            <a:ext cx="246072" cy="365891"/>
          </a:xfrm>
          <a:prstGeom prst="rect">
            <a:avLst/>
          </a:prstGeom>
          <a:noFill/>
        </p:spPr>
        <p:txBody>
          <a:bodyPr wrap="none" lIns="57552" tIns="28776" rIns="57552" bIns="28776" rtlCol="0">
            <a:spAutoFit/>
          </a:bodyPr>
          <a:lstStyle/>
          <a:p>
            <a:r>
              <a:rPr lang="en-US" sz="2000"/>
              <a:t>8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498083" y="4059262"/>
            <a:ext cx="375915" cy="365891"/>
          </a:xfrm>
          <a:prstGeom prst="rect">
            <a:avLst/>
          </a:prstGeom>
          <a:noFill/>
        </p:spPr>
        <p:txBody>
          <a:bodyPr wrap="none" lIns="57552" tIns="28776" rIns="57552" bIns="28776" rtlCol="0">
            <a:spAutoFit/>
          </a:bodyPr>
          <a:lstStyle/>
          <a:p>
            <a:r>
              <a:rPr lang="en-US" sz="2000"/>
              <a:t>32</a:t>
            </a:r>
          </a:p>
        </p:txBody>
      </p:sp>
      <p:cxnSp>
        <p:nvCxnSpPr>
          <p:cNvPr id="51" name="Straight Connector 50"/>
          <p:cNvCxnSpPr/>
          <p:nvPr/>
        </p:nvCxnSpPr>
        <p:spPr>
          <a:xfrm>
            <a:off x="5576565" y="4427307"/>
            <a:ext cx="21427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615066" y="4393087"/>
            <a:ext cx="246072" cy="365891"/>
          </a:xfrm>
          <a:prstGeom prst="rect">
            <a:avLst/>
          </a:prstGeom>
          <a:noFill/>
        </p:spPr>
        <p:txBody>
          <a:bodyPr wrap="none" lIns="57552" tIns="28776" rIns="57552" bIns="28776" rtlCol="0">
            <a:spAutoFit/>
          </a:bodyPr>
          <a:lstStyle/>
          <a:p>
            <a:r>
              <a:rPr lang="en-US" sz="2000"/>
              <a:t>1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611380" y="3201830"/>
            <a:ext cx="375915" cy="365891"/>
          </a:xfrm>
          <a:prstGeom prst="rect">
            <a:avLst/>
          </a:prstGeom>
          <a:noFill/>
        </p:spPr>
        <p:txBody>
          <a:bodyPr wrap="none" lIns="57552" tIns="28776" rIns="57552" bIns="28776" rtlCol="0">
            <a:spAutoFit/>
          </a:bodyPr>
          <a:lstStyle/>
          <a:p>
            <a:r>
              <a:rPr lang="en-US" sz="2000"/>
              <a:t>39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173375" y="3200401"/>
            <a:ext cx="246072" cy="365891"/>
          </a:xfrm>
          <a:prstGeom prst="rect">
            <a:avLst/>
          </a:prstGeom>
          <a:noFill/>
        </p:spPr>
        <p:txBody>
          <a:bodyPr wrap="none" lIns="57552" tIns="28776" rIns="57552" bIns="28776" rtlCol="0">
            <a:spAutoFit/>
          </a:bodyPr>
          <a:lstStyle/>
          <a:p>
            <a:r>
              <a:rPr lang="en-US" sz="2000"/>
              <a:t>3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8102217" y="3200400"/>
            <a:ext cx="434726" cy="1067337"/>
            <a:chOff x="6526292" y="4368084"/>
            <a:chExt cx="773827" cy="1423116"/>
          </a:xfrm>
        </p:grpSpPr>
        <p:cxnSp>
          <p:nvCxnSpPr>
            <p:cNvPr id="56" name="Straight Connector 55"/>
            <p:cNvCxnSpPr/>
            <p:nvPr/>
          </p:nvCxnSpPr>
          <p:spPr>
            <a:xfrm>
              <a:off x="6526292" y="4368084"/>
              <a:ext cx="0" cy="142311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6526292" y="5007975"/>
              <a:ext cx="773827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8" name="TextBox 57"/>
          <p:cNvSpPr txBox="1"/>
          <p:nvPr/>
        </p:nvSpPr>
        <p:spPr>
          <a:xfrm>
            <a:off x="7611379" y="3479583"/>
            <a:ext cx="246072" cy="365891"/>
          </a:xfrm>
          <a:prstGeom prst="rect">
            <a:avLst/>
          </a:prstGeom>
          <a:noFill/>
        </p:spPr>
        <p:txBody>
          <a:bodyPr wrap="none" lIns="57552" tIns="28776" rIns="57552" bIns="28776" rtlCol="0">
            <a:spAutoFit/>
          </a:bodyPr>
          <a:lstStyle/>
          <a:p>
            <a:r>
              <a:rPr lang="en-US" sz="2000"/>
              <a:t>3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150432" y="3710102"/>
            <a:ext cx="246072" cy="365891"/>
          </a:xfrm>
          <a:prstGeom prst="rect">
            <a:avLst/>
          </a:prstGeom>
          <a:noFill/>
        </p:spPr>
        <p:txBody>
          <a:bodyPr wrap="none" lIns="57552" tIns="28776" rIns="57552" bIns="28776" rtlCol="0">
            <a:spAutoFit/>
          </a:bodyPr>
          <a:lstStyle/>
          <a:p>
            <a:r>
              <a:rPr lang="en-US" sz="2000"/>
              <a:t>1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749390" y="3807802"/>
            <a:ext cx="246072" cy="365891"/>
          </a:xfrm>
          <a:prstGeom prst="rect">
            <a:avLst/>
          </a:prstGeom>
          <a:noFill/>
        </p:spPr>
        <p:txBody>
          <a:bodyPr wrap="none" lIns="57552" tIns="28776" rIns="57552" bIns="28776" rtlCol="0">
            <a:spAutoFit/>
          </a:bodyPr>
          <a:lstStyle/>
          <a:p>
            <a:r>
              <a:rPr lang="en-US" sz="2000"/>
              <a:t>9</a:t>
            </a:r>
          </a:p>
        </p:txBody>
      </p:sp>
      <p:cxnSp>
        <p:nvCxnSpPr>
          <p:cNvPr id="61" name="Straight Connector 60"/>
          <p:cNvCxnSpPr/>
          <p:nvPr/>
        </p:nvCxnSpPr>
        <p:spPr>
          <a:xfrm>
            <a:off x="7630887" y="3858093"/>
            <a:ext cx="30821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7611379" y="3808683"/>
            <a:ext cx="246072" cy="365891"/>
          </a:xfrm>
          <a:prstGeom prst="rect">
            <a:avLst/>
          </a:prstGeom>
          <a:noFill/>
        </p:spPr>
        <p:txBody>
          <a:bodyPr wrap="none" lIns="57552" tIns="28776" rIns="57552" bIns="28776" rtlCol="0">
            <a:spAutoFit/>
          </a:bodyPr>
          <a:lstStyle/>
          <a:p>
            <a:r>
              <a:rPr lang="en-US" sz="2000"/>
              <a:t>0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274627" y="3706498"/>
            <a:ext cx="246072" cy="365891"/>
          </a:xfrm>
          <a:prstGeom prst="rect">
            <a:avLst/>
          </a:prstGeom>
          <a:noFill/>
        </p:spPr>
        <p:txBody>
          <a:bodyPr wrap="none" lIns="57552" tIns="28776" rIns="57552" bIns="28776" rtlCol="0">
            <a:spAutoFit/>
          </a:bodyPr>
          <a:lstStyle/>
          <a:p>
            <a:r>
              <a:rPr lang="en-US" sz="2000"/>
              <a:t>3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752480" y="4059262"/>
            <a:ext cx="246072" cy="365891"/>
          </a:xfrm>
          <a:prstGeom prst="rect">
            <a:avLst/>
          </a:prstGeom>
          <a:noFill/>
        </p:spPr>
        <p:txBody>
          <a:bodyPr wrap="none" lIns="57552" tIns="28776" rIns="57552" bIns="28776" rtlCol="0">
            <a:spAutoFit/>
          </a:bodyPr>
          <a:lstStyle/>
          <a:p>
            <a:r>
              <a:rPr lang="en-US" sz="2000"/>
              <a:t>9</a:t>
            </a:r>
          </a:p>
        </p:txBody>
      </p:sp>
      <p:cxnSp>
        <p:nvCxnSpPr>
          <p:cNvPr id="65" name="Straight Connector 64"/>
          <p:cNvCxnSpPr/>
          <p:nvPr/>
        </p:nvCxnSpPr>
        <p:spPr>
          <a:xfrm>
            <a:off x="7766737" y="4427307"/>
            <a:ext cx="21427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7759479" y="4396783"/>
            <a:ext cx="246072" cy="365891"/>
          </a:xfrm>
          <a:prstGeom prst="rect">
            <a:avLst/>
          </a:prstGeom>
          <a:noFill/>
        </p:spPr>
        <p:txBody>
          <a:bodyPr wrap="none" lIns="57552" tIns="28776" rIns="57552" bIns="28776" rtlCol="0">
            <a:spAutoFit/>
          </a:bodyPr>
          <a:lstStyle/>
          <a:p>
            <a:r>
              <a:rPr lang="en-US" sz="200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85620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/>
      <p:bldP spid="28" grpId="0"/>
      <p:bldP spid="29" grpId="0"/>
      <p:bldP spid="30" grpId="0"/>
      <p:bldP spid="32" grpId="0"/>
      <p:bldP spid="34" grpId="0"/>
      <p:bldP spid="35" grpId="0"/>
      <p:bldP spid="38" grpId="0"/>
      <p:bldP spid="39" grpId="0"/>
      <p:bldP spid="40" grpId="0"/>
      <p:bldP spid="44" grpId="0"/>
      <p:bldP spid="45" grpId="0"/>
      <p:bldP spid="46" grpId="0"/>
      <p:bldP spid="48" grpId="0"/>
      <p:bldP spid="49" grpId="0"/>
      <p:bldP spid="50" grpId="0"/>
      <p:bldP spid="52" grpId="0"/>
      <p:bldP spid="53" grpId="0"/>
      <p:bldP spid="54" grpId="0"/>
      <p:bldP spid="58" grpId="0"/>
      <p:bldP spid="59" grpId="0"/>
      <p:bldP spid="60" grpId="0"/>
      <p:bldP spid="62" grpId="0"/>
      <p:bldP spid="63" grpId="0"/>
      <p:bldP spid="64" grpId="0"/>
      <p:bldP spid="6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3" t="28967" r="89383" b="65441"/>
          <a:stretch/>
        </p:blipFill>
        <p:spPr bwMode="auto">
          <a:xfrm>
            <a:off x="152400" y="304800"/>
            <a:ext cx="942697" cy="585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t="36583" r="60819" b="27652"/>
          <a:stretch/>
        </p:blipFill>
        <p:spPr bwMode="auto">
          <a:xfrm>
            <a:off x="2187136" y="2136913"/>
            <a:ext cx="5479444" cy="448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4357959" y="2390641"/>
            <a:ext cx="556917" cy="7429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52" tIns="28776" rIns="57552" bIns="28776" rtlCol="0" anchor="ctr"/>
          <a:lstStyle/>
          <a:p>
            <a:pPr algn="ctr"/>
            <a:endParaRPr lang="en-US" sz="2500" b="1" dirty="0">
              <a:solidFill>
                <a:srgbClr val="0000FF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405516" y="2219024"/>
            <a:ext cx="734974" cy="904904"/>
            <a:chOff x="11402040" y="2958702"/>
            <a:chExt cx="1308279" cy="1206540"/>
          </a:xfrm>
        </p:grpSpPr>
        <p:sp>
          <p:nvSpPr>
            <p:cNvPr id="10" name="Isosceles Triangle 9"/>
            <p:cNvSpPr/>
            <p:nvPr/>
          </p:nvSpPr>
          <p:spPr>
            <a:xfrm>
              <a:off x="11402040" y="2958702"/>
              <a:ext cx="1308279" cy="1206540"/>
            </a:xfrm>
            <a:prstGeom prst="triangle">
              <a:avLst>
                <a:gd name="adj" fmla="val 4638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668728" y="3359654"/>
              <a:ext cx="328828" cy="5950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3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71" name="Rectangle 70"/>
          <p:cNvSpPr/>
          <p:nvPr/>
        </p:nvSpPr>
        <p:spPr>
          <a:xfrm>
            <a:off x="4365195" y="4010159"/>
            <a:ext cx="556917" cy="7429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52" tIns="28776" rIns="57552" bIns="28776" rtlCol="0" anchor="ctr"/>
          <a:lstStyle/>
          <a:p>
            <a:pPr algn="ctr"/>
            <a:endParaRPr lang="en-US" sz="2500" b="1" dirty="0">
              <a:solidFill>
                <a:srgbClr val="0000FF"/>
              </a:solidFill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6889669" y="3857864"/>
            <a:ext cx="734974" cy="904905"/>
            <a:chOff x="11402040" y="2958702"/>
            <a:chExt cx="1308279" cy="1206540"/>
          </a:xfrm>
        </p:grpSpPr>
        <p:sp>
          <p:nvSpPr>
            <p:cNvPr id="73" name="Isosceles Triangle 72"/>
            <p:cNvSpPr/>
            <p:nvPr/>
          </p:nvSpPr>
          <p:spPr>
            <a:xfrm>
              <a:off x="11402040" y="2958702"/>
              <a:ext cx="1308279" cy="1206540"/>
            </a:xfrm>
            <a:prstGeom prst="triangle">
              <a:avLst>
                <a:gd name="adj" fmla="val 4638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1668728" y="3359655"/>
              <a:ext cx="328828" cy="5950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3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75" name="Rectangle 74"/>
          <p:cNvSpPr/>
          <p:nvPr/>
        </p:nvSpPr>
        <p:spPr>
          <a:xfrm>
            <a:off x="4356753" y="5677169"/>
            <a:ext cx="556917" cy="7429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52" tIns="28776" rIns="57552" bIns="28776" rtlCol="0" anchor="ctr"/>
          <a:lstStyle/>
          <a:p>
            <a:pPr algn="ctr"/>
            <a:endParaRPr lang="en-US" sz="2500" b="1" dirty="0">
              <a:solidFill>
                <a:srgbClr val="0000FF"/>
              </a:solidFill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6876405" y="5505554"/>
            <a:ext cx="734974" cy="904905"/>
            <a:chOff x="11402040" y="2958702"/>
            <a:chExt cx="1308279" cy="1206540"/>
          </a:xfrm>
        </p:grpSpPr>
        <p:sp>
          <p:nvSpPr>
            <p:cNvPr id="77" name="Isosceles Triangle 76"/>
            <p:cNvSpPr/>
            <p:nvPr/>
          </p:nvSpPr>
          <p:spPr>
            <a:xfrm>
              <a:off x="11402040" y="2958702"/>
              <a:ext cx="1308279" cy="1206540"/>
            </a:xfrm>
            <a:prstGeom prst="triangle">
              <a:avLst>
                <a:gd name="adj" fmla="val 4638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1668728" y="3359655"/>
              <a:ext cx="328828" cy="5950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3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4" name="Getting-Started-Project">
            <a:hlinkClick r:id="" action="ppaction://media"/>
            <a:extLst>
              <a:ext uri="{FF2B5EF4-FFF2-40B4-BE49-F238E27FC236}">
                <a16:creationId xmlns:a16="http://schemas.microsoft.com/office/drawing/2014/main" xmlns="" id="{4287C3CF-5591-E351-EDB3-A122090827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12202" y="209337"/>
            <a:ext cx="2492166" cy="139747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33350" y="921467"/>
            <a:ext cx="61912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:Quan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b="1" dirty="0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? (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).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b="1" dirty="0">
                <a:latin typeface="Times New Roman" pitchFamily="18" charset="0"/>
                <a:cs typeface="Times New Roman" pitchFamily="18" charset="0"/>
              </a:rPr>
              <a:t>nghe cách tính, cách vận dụng các kiến thức đ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ã</a:t>
            </a:r>
            <a:r>
              <a:rPr lang="vi-VN" b="1" dirty="0">
                <a:latin typeface="Times New Roman" pitchFamily="18" charset="0"/>
                <a:cs typeface="Times New Roman" pitchFamily="18" charset="0"/>
              </a:rPr>
              <a:t> học để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1.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EA401A2-3ED0-45B7-90BF-D9795ACF3B50}"/>
              </a:ext>
            </a:extLst>
          </p:cNvPr>
          <p:cNvSpPr txBox="1"/>
          <p:nvPr/>
        </p:nvSpPr>
        <p:spPr>
          <a:xfrm>
            <a:off x="2057399" y="199599"/>
            <a:ext cx="3303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rgbClr val="FFFF00"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rgbClr val="FFFF00"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rgbClr val="FFFF00"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luận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rgbClr val="FFFF00"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rgbClr val="FFFF00"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rgbClr val="FFFF00"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rgbClr val="FFFF00"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>
                <a:glow rad="127000">
                  <a:srgbClr val="FFFF00">
                    <a:alpha val="7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9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8" grpId="0" animBg="1"/>
      <p:bldP spid="71" grpId="0" animBg="1"/>
      <p:bldP spid="75" grpId="0" animBg="1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E6A08F0-A381-937D-1104-9ECFFB70D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5B89006D-2085-47B8-8343-66B6A62A1C33}"/>
              </a:ext>
            </a:extLst>
          </p:cNvPr>
          <p:cNvSpPr/>
          <p:nvPr/>
        </p:nvSpPr>
        <p:spPr>
          <a:xfrm>
            <a:off x="358727" y="365760"/>
            <a:ext cx="8451166" cy="59506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Google Shape;1912;p53">
            <a:extLst>
              <a:ext uri="{FF2B5EF4-FFF2-40B4-BE49-F238E27FC236}">
                <a16:creationId xmlns="" xmlns:a16="http://schemas.microsoft.com/office/drawing/2014/main" id="{F4F9CF9A-8681-4677-ACB2-8E04E0A0AE5E}"/>
              </a:ext>
            </a:extLst>
          </p:cNvPr>
          <p:cNvSpPr txBox="1">
            <a:spLocks/>
          </p:cNvSpPr>
          <p:nvPr/>
        </p:nvSpPr>
        <p:spPr>
          <a:xfrm>
            <a:off x="2590800" y="2360600"/>
            <a:ext cx="4222359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 w="22225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LUẬT CHƠI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7066E680-7842-4812-9367-6E2631D22EC5}"/>
              </a:ext>
            </a:extLst>
          </p:cNvPr>
          <p:cNvGrpSpPr/>
          <p:nvPr/>
        </p:nvGrpSpPr>
        <p:grpSpPr>
          <a:xfrm>
            <a:off x="838200" y="3352801"/>
            <a:ext cx="7543800" cy="2133599"/>
            <a:chOff x="719933" y="1092630"/>
            <a:chExt cx="7628979" cy="3247343"/>
          </a:xfrm>
        </p:grpSpPr>
        <p:sp>
          <p:nvSpPr>
            <p:cNvPr id="12" name="Rectangle: Diagonal Corners Rounded 11">
              <a:extLst>
                <a:ext uri="{FF2B5EF4-FFF2-40B4-BE49-F238E27FC236}">
                  <a16:creationId xmlns="" xmlns:a16="http://schemas.microsoft.com/office/drawing/2014/main" id="{0EBA3C9D-EAA5-4816-82D0-BB12081E4FAB}"/>
                </a:ext>
              </a:extLst>
            </p:cNvPr>
            <p:cNvSpPr/>
            <p:nvPr/>
          </p:nvSpPr>
          <p:spPr>
            <a:xfrm>
              <a:off x="719933" y="1092630"/>
              <a:ext cx="7628979" cy="3247343"/>
            </a:xfrm>
            <a:prstGeom prst="round2Diag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7408FF12-C889-4BA0-9CCB-0062F9DF58A4}"/>
                </a:ext>
              </a:extLst>
            </p:cNvPr>
            <p:cNvSpPr txBox="1"/>
            <p:nvPr/>
          </p:nvSpPr>
          <p:spPr>
            <a:xfrm>
              <a:off x="853575" y="1196755"/>
              <a:ext cx="7361696" cy="2763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defTabSz="1219170">
                <a:buClr>
                  <a:srgbClr val="000000"/>
                </a:buClr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+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Cô</a:t>
              </a:r>
              <a:r>
                <a:rPr lang="en-US" sz="2800" b="1" kern="0" dirty="0">
                  <a:solidFill>
                    <a:srgbClr val="000000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là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quản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trò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điều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khiển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trò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chơi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.</a:t>
              </a:r>
            </a:p>
            <a:p>
              <a:pPr lvl="0" algn="just" defTabSz="1219170">
                <a:buClr>
                  <a:srgbClr val="000000"/>
                </a:buClr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+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Cách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chơi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: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Khi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0000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cô</a:t>
              </a:r>
              <a:r>
                <a:rPr lang="en-US" sz="2800" b="1" kern="0" dirty="0">
                  <a:solidFill>
                    <a:srgbClr val="000000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quay “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Vòng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 quay”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đến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trúng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tên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bạn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nào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thì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bạn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đó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nêu</a:t>
              </a:r>
              <a:r>
                <a:rPr lang="en-US" sz="2800" b="1" kern="0" dirty="0">
                  <a:solidFill>
                    <a:srgbClr val="000000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số</a:t>
              </a:r>
              <a:r>
                <a:rPr lang="en-US" sz="2800" b="1" kern="0" dirty="0">
                  <a:solidFill>
                    <a:srgbClr val="000000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cần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vi-VN" sz="2800" b="1" kern="0" dirty="0" smtClean="0">
                  <a:solidFill>
                    <a:srgbClr val="000000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đ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iền</a:t>
              </a:r>
              <a:r>
                <a:rPr lang="en-US" sz="2800" b="1" kern="0" dirty="0">
                  <a:solidFill>
                    <a:srgbClr val="000000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thay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cho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mỗi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dấu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  <a:sym typeface="Arial"/>
                </a:rPr>
                <a:t> ?.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958D5FB-B8AF-46E8-B863-15058C67FAAF}"/>
              </a:ext>
            </a:extLst>
          </p:cNvPr>
          <p:cNvSpPr txBox="1"/>
          <p:nvPr/>
        </p:nvSpPr>
        <p:spPr>
          <a:xfrm>
            <a:off x="563976" y="616032"/>
            <a:ext cx="4008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VÒNG QUAY</a:t>
            </a:r>
          </a:p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YÊU THƯƠNG</a:t>
            </a:r>
          </a:p>
        </p:txBody>
      </p:sp>
    </p:spTree>
    <p:extLst>
      <p:ext uri="{BB962C8B-B14F-4D97-AF65-F5344CB8AC3E}">
        <p14:creationId xmlns:p14="http://schemas.microsoft.com/office/powerpoint/2010/main" val="261621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>
            <a:extLst>
              <a:ext uri="{FF2B5EF4-FFF2-40B4-BE49-F238E27FC236}">
                <a16:creationId xmlns:a16="http://schemas.microsoft.com/office/drawing/2014/main" xmlns="" id="{AFCF6688-9E9B-4E22-BF54-B454BCAC58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xmlns="" id="{F1DABE4F-57F5-4F90-92C1-04792CEE6DB7}"/>
              </a:ext>
            </a:extLst>
          </p:cNvPr>
          <p:cNvSpPr/>
          <p:nvPr/>
        </p:nvSpPr>
        <p:spPr>
          <a:xfrm>
            <a:off x="358727" y="365760"/>
            <a:ext cx="8451166" cy="59506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B54FE86-06B5-4B41-ADC0-D284C4699EB2}"/>
              </a:ext>
            </a:extLst>
          </p:cNvPr>
          <p:cNvGrpSpPr/>
          <p:nvPr/>
        </p:nvGrpSpPr>
        <p:grpSpPr>
          <a:xfrm>
            <a:off x="1904999" y="365760"/>
            <a:ext cx="5765999" cy="5892092"/>
            <a:chOff x="2889226" y="213081"/>
            <a:chExt cx="6469882" cy="643183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E7DCB57F-A11C-4930-A0B2-6250B57EC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69882" cy="643183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4CEA6768-263A-44A2-9689-419F69772222}"/>
                </a:ext>
              </a:extLst>
            </p:cNvPr>
            <p:cNvSpPr txBox="1"/>
            <p:nvPr/>
          </p:nvSpPr>
          <p:spPr>
            <a:xfrm rot="300000">
              <a:off x="7009153" y="3409239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174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sz="19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1900" b="1" dirty="0" err="1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Hữu</a:t>
              </a:r>
              <a:r>
                <a:rPr lang="en-US" sz="19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900" b="1" dirty="0" err="1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Quân</a:t>
              </a:r>
              <a:endPara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0C6E0D30-79DB-4CA5-B0C2-3674D67E77DC}"/>
                </a:ext>
              </a:extLst>
            </p:cNvPr>
            <p:cNvSpPr txBox="1"/>
            <p:nvPr/>
          </p:nvSpPr>
          <p:spPr>
            <a:xfrm rot="900000">
              <a:off x="6953878" y="3714372"/>
              <a:ext cx="2019117" cy="419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174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9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Minh</a:t>
              </a:r>
              <a:endPara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9F9BEFCA-493F-41B4-9BFF-858F1EBE5486}"/>
                </a:ext>
              </a:extLst>
            </p:cNvPr>
            <p:cNvSpPr txBox="1"/>
            <p:nvPr/>
          </p:nvSpPr>
          <p:spPr>
            <a:xfrm rot="1500000">
              <a:off x="6797838" y="4019784"/>
              <a:ext cx="202384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174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9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Khải</a:t>
              </a:r>
              <a:r>
                <a:rPr lang="en-US" sz="19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An</a:t>
              </a:r>
              <a:endPara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3BCFAA90-53B5-4BBD-AF46-3DCD6A549E69}"/>
                </a:ext>
              </a:extLst>
            </p:cNvPr>
            <p:cNvSpPr txBox="1"/>
            <p:nvPr/>
          </p:nvSpPr>
          <p:spPr>
            <a:xfrm rot="2700000">
              <a:off x="6473053" y="4545176"/>
              <a:ext cx="2019117" cy="512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472C4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GIA BẢO</a:t>
              </a:r>
              <a:endPara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3C5244CB-1726-4841-9084-271C70C9A9CF}"/>
                </a:ext>
              </a:extLst>
            </p:cNvPr>
            <p:cNvSpPr txBox="1"/>
            <p:nvPr/>
          </p:nvSpPr>
          <p:spPr>
            <a:xfrm rot="3300000">
              <a:off x="6206353" y="4761076"/>
              <a:ext cx="2019117" cy="512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900" b="1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PHÚC</a:t>
              </a:r>
              <a:endPara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AF4D654-9348-400C-87B8-0DA68F80057F}"/>
                </a:ext>
              </a:extLst>
            </p:cNvPr>
            <p:cNvSpPr txBox="1"/>
            <p:nvPr/>
          </p:nvSpPr>
          <p:spPr>
            <a:xfrm rot="3900000">
              <a:off x="5922584" y="4921523"/>
              <a:ext cx="2019117" cy="512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174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9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Hữu</a:t>
              </a:r>
              <a:r>
                <a:rPr lang="en-US" sz="19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9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Tùng</a:t>
              </a:r>
              <a:endPara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5F409115-53F1-4480-B95B-F9A6BDC01DDC}"/>
                </a:ext>
              </a:extLst>
            </p:cNvPr>
            <p:cNvSpPr txBox="1"/>
            <p:nvPr/>
          </p:nvSpPr>
          <p:spPr>
            <a:xfrm rot="4500000">
              <a:off x="5600714" y="5043870"/>
              <a:ext cx="2019117" cy="512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DŨNG</a:t>
              </a:r>
              <a:endPara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4EDBF680-415B-46D8-8B5A-39A72BBBF788}"/>
                </a:ext>
              </a:extLst>
            </p:cNvPr>
            <p:cNvSpPr txBox="1"/>
            <p:nvPr/>
          </p:nvSpPr>
          <p:spPr>
            <a:xfrm rot="5100000">
              <a:off x="5257814" y="5120070"/>
              <a:ext cx="2019117" cy="512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174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900" b="1" dirty="0" err="1" smtClean="0">
                  <a:solidFill>
                    <a:prstClr val="black"/>
                  </a:solidFill>
                  <a:latin typeface="Calibri" panose="020F0502020204030204"/>
                </a:rPr>
                <a:t>Vân</a:t>
              </a:r>
              <a:r>
                <a:rPr lang="en-US" sz="1900" b="1" dirty="0" smtClean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1900" b="1" dirty="0" err="1" smtClean="0">
                  <a:solidFill>
                    <a:prstClr val="black"/>
                  </a:solidFill>
                  <a:latin typeface="Calibri" panose="020F0502020204030204"/>
                </a:rPr>
                <a:t>Anh</a:t>
              </a:r>
              <a:endPara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3E4BDA63-68C0-47E9-AA27-D5A5AF638878}"/>
                </a:ext>
              </a:extLst>
            </p:cNvPr>
            <p:cNvSpPr txBox="1"/>
            <p:nvPr/>
          </p:nvSpPr>
          <p:spPr>
            <a:xfrm rot="5700000">
              <a:off x="4914915" y="5178091"/>
              <a:ext cx="2019117" cy="431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1744">
                <a:defRPr/>
              </a:pPr>
              <a:r>
                <a:rPr lang="en-US" sz="19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Tô</a:t>
              </a:r>
              <a:r>
                <a:rPr lang="en-US" sz="19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9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Nam</a:t>
              </a:r>
              <a:endPara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86234C5A-DF95-43C6-B317-22C16400B47C}"/>
                </a:ext>
              </a:extLst>
            </p:cNvPr>
            <p:cNvSpPr txBox="1"/>
            <p:nvPr/>
          </p:nvSpPr>
          <p:spPr>
            <a:xfrm rot="6300000">
              <a:off x="4665300" y="4869674"/>
              <a:ext cx="2019117" cy="431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</a:t>
              </a:r>
              <a:endPara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4F0E2842-0778-4923-90F7-BBA983BACAD6}"/>
                </a:ext>
              </a:extLst>
            </p:cNvPr>
            <p:cNvSpPr txBox="1"/>
            <p:nvPr/>
          </p:nvSpPr>
          <p:spPr>
            <a:xfrm rot="6900000">
              <a:off x="4286864" y="4952929"/>
              <a:ext cx="2019117" cy="512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Vy</a:t>
              </a:r>
              <a:endPara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E1544985-0FFD-4274-AC6D-F8CD61901BCA}"/>
                </a:ext>
              </a:extLst>
            </p:cNvPr>
            <p:cNvSpPr txBox="1"/>
            <p:nvPr/>
          </p:nvSpPr>
          <p:spPr>
            <a:xfrm rot="7500000">
              <a:off x="3987813" y="4771740"/>
              <a:ext cx="2019117" cy="512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174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9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Khánh</a:t>
              </a:r>
              <a:r>
                <a:rPr lang="en-US" sz="19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9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Trung</a:t>
              </a:r>
              <a:endPara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EDD6D64C-0F40-4B9E-BEE8-E3C24AB55071}"/>
                </a:ext>
              </a:extLst>
            </p:cNvPr>
            <p:cNvSpPr txBox="1"/>
            <p:nvPr/>
          </p:nvSpPr>
          <p:spPr>
            <a:xfrm rot="8100000">
              <a:off x="3731997" y="4621780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174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9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Trí</a:t>
              </a:r>
              <a:endPara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73ED506-464D-4D5E-B7EF-FC0130B565C2}"/>
                </a:ext>
              </a:extLst>
            </p:cNvPr>
            <p:cNvSpPr txBox="1"/>
            <p:nvPr/>
          </p:nvSpPr>
          <p:spPr>
            <a:xfrm rot="8700000">
              <a:off x="3505209" y="4335130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174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900" b="1" dirty="0" err="1">
                  <a:solidFill>
                    <a:srgbClr val="FFFF00"/>
                  </a:solidFill>
                  <a:latin typeface="Calibri" panose="020F0502020204030204"/>
                </a:rPr>
                <a:t>T</a:t>
              </a:r>
              <a:r>
                <a:rPr lang="en-US" sz="19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riế</a:t>
              </a:r>
              <a:r>
                <a:rPr lang="en-US" sz="1900" b="1" dirty="0" err="1">
                  <a:solidFill>
                    <a:srgbClr val="FFFF00"/>
                  </a:solidFill>
                  <a:latin typeface="Calibri" panose="020F0502020204030204"/>
                </a:rPr>
                <a:t>t</a:t>
              </a:r>
              <a:endPara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EE493FA8-9C48-4A62-81A6-1E529A3E1708}"/>
                </a:ext>
              </a:extLst>
            </p:cNvPr>
            <p:cNvSpPr txBox="1"/>
            <p:nvPr/>
          </p:nvSpPr>
          <p:spPr>
            <a:xfrm rot="9300000">
              <a:off x="3321963" y="4077508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174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900" b="1" dirty="0" err="1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Phạm</a:t>
              </a:r>
              <a:r>
                <a:rPr lang="en-US" sz="19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900" b="1" dirty="0" err="1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Quân</a:t>
              </a:r>
              <a:endPara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105C5694-7025-4245-B0C9-501DEDE8937C}"/>
                </a:ext>
              </a:extLst>
            </p:cNvPr>
            <p:cNvSpPr txBox="1"/>
            <p:nvPr/>
          </p:nvSpPr>
          <p:spPr>
            <a:xfrm rot="9900000">
              <a:off x="3211287" y="3747316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174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900" b="1" dirty="0" err="1" smtClean="0">
                  <a:solidFill>
                    <a:srgbClr val="4472C4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Hoàng</a:t>
              </a:r>
              <a:r>
                <a:rPr lang="en-US" sz="1900" b="1" dirty="0" smtClean="0">
                  <a:solidFill>
                    <a:srgbClr val="4472C4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Nam</a:t>
              </a:r>
              <a:endPara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1BD252CF-D278-45E0-ADA1-B5AE4D4A5958}"/>
                </a:ext>
              </a:extLst>
            </p:cNvPr>
            <p:cNvSpPr txBox="1"/>
            <p:nvPr/>
          </p:nvSpPr>
          <p:spPr>
            <a:xfrm rot="10500000">
              <a:off x="3144153" y="3417124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Minh</a:t>
              </a:r>
              <a:endPara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CF1030DB-9D4D-4DBD-A92F-3A0C5C60BF0D}"/>
                </a:ext>
              </a:extLst>
            </p:cNvPr>
            <p:cNvSpPr txBox="1"/>
            <p:nvPr/>
          </p:nvSpPr>
          <p:spPr>
            <a:xfrm rot="11100000">
              <a:off x="3164103" y="3072418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174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9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Kiệt</a:t>
              </a:r>
              <a:endPara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891676ED-A33C-4983-9C9B-9E6256D17003}"/>
                </a:ext>
              </a:extLst>
            </p:cNvPr>
            <p:cNvSpPr txBox="1"/>
            <p:nvPr/>
          </p:nvSpPr>
          <p:spPr>
            <a:xfrm rot="11700000">
              <a:off x="3213081" y="2756740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Long</a:t>
              </a:r>
              <a:endPara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F29403C8-2ED4-4BF7-86B7-3812958E57F7}"/>
                </a:ext>
              </a:extLst>
            </p:cNvPr>
            <p:cNvSpPr txBox="1"/>
            <p:nvPr/>
          </p:nvSpPr>
          <p:spPr>
            <a:xfrm rot="12300000">
              <a:off x="3320115" y="2441062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174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9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Hoàng</a:t>
              </a:r>
              <a:r>
                <a:rPr lang="en-US" sz="19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9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Hân</a:t>
              </a:r>
              <a:endPara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2924659A-C181-4F12-96B6-C489F89D3ECB}"/>
                </a:ext>
              </a:extLst>
            </p:cNvPr>
            <p:cNvSpPr txBox="1"/>
            <p:nvPr/>
          </p:nvSpPr>
          <p:spPr>
            <a:xfrm rot="12900000">
              <a:off x="3499719" y="2139898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174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9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Đức</a:t>
              </a:r>
              <a:endPara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F6F04ABD-88C2-4B1B-B441-3CA4B4FBACC5}"/>
                </a:ext>
              </a:extLst>
            </p:cNvPr>
            <p:cNvSpPr txBox="1"/>
            <p:nvPr/>
          </p:nvSpPr>
          <p:spPr>
            <a:xfrm rot="13500000">
              <a:off x="3722867" y="1863583"/>
              <a:ext cx="2019117" cy="512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174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9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Ánh</a:t>
              </a:r>
              <a:endPara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41B04415-049F-4273-ABDC-066A6C19F567}"/>
                </a:ext>
              </a:extLst>
            </p:cNvPr>
            <p:cNvSpPr txBox="1"/>
            <p:nvPr/>
          </p:nvSpPr>
          <p:spPr>
            <a:xfrm rot="14100000">
              <a:off x="3975039" y="1604076"/>
              <a:ext cx="2019117" cy="512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174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9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Lê</a:t>
              </a:r>
              <a:r>
                <a:rPr lang="en-US" sz="19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9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Hân</a:t>
              </a:r>
              <a:endPara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ED11EB1-C08C-4F1F-BCE5-3011EA9E53CF}"/>
                </a:ext>
              </a:extLst>
            </p:cNvPr>
            <p:cNvSpPr txBox="1"/>
            <p:nvPr/>
          </p:nvSpPr>
          <p:spPr>
            <a:xfrm rot="14700000">
              <a:off x="4238027" y="1433537"/>
              <a:ext cx="2019117" cy="512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174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900" b="1" dirty="0" err="1" smtClean="0">
                  <a:solidFill>
                    <a:prstClr val="black"/>
                  </a:solidFill>
                  <a:latin typeface="Calibri" panose="020F0502020204030204"/>
                </a:rPr>
                <a:t>Lê</a:t>
              </a:r>
              <a:r>
                <a:rPr lang="en-US" sz="1900" b="1" dirty="0" smtClean="0">
                  <a:solidFill>
                    <a:prstClr val="black"/>
                  </a:solidFill>
                  <a:latin typeface="Calibri" panose="020F0502020204030204"/>
                </a:rPr>
                <a:t> An</a:t>
              </a:r>
              <a:endPara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C2A2E64F-91F5-474B-85E1-8EB9F253F243}"/>
                </a:ext>
              </a:extLst>
            </p:cNvPr>
            <p:cNvSpPr txBox="1"/>
            <p:nvPr/>
          </p:nvSpPr>
          <p:spPr>
            <a:xfrm rot="15900000">
              <a:off x="4919944" y="1255744"/>
              <a:ext cx="2019117" cy="512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174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900" b="1" dirty="0" err="1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Khánh</a:t>
              </a:r>
              <a:r>
                <a:rPr lang="en-US" sz="1900" b="1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AN</a:t>
              </a:r>
              <a:endPara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48D082AF-DD29-4AE2-B8D9-6A3DD8DEAF78}"/>
                </a:ext>
              </a:extLst>
            </p:cNvPr>
            <p:cNvSpPr txBox="1"/>
            <p:nvPr/>
          </p:nvSpPr>
          <p:spPr>
            <a:xfrm rot="17100000">
              <a:off x="5584245" y="1317432"/>
              <a:ext cx="2019117" cy="512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174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900" b="1" dirty="0" err="1" smtClean="0">
                  <a:solidFill>
                    <a:srgbClr val="FFC000">
                      <a:lumMod val="20000"/>
                      <a:lumOff val="8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Đức</a:t>
              </a:r>
              <a:r>
                <a:rPr lang="en-US" sz="1900" b="1" dirty="0" smtClean="0">
                  <a:solidFill>
                    <a:srgbClr val="FFC000">
                      <a:lumMod val="20000"/>
                      <a:lumOff val="8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Chung</a:t>
              </a:r>
              <a:endPara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6DF03B16-1C6A-490E-8460-BC68D8F5F3A4}"/>
                </a:ext>
              </a:extLst>
            </p:cNvPr>
            <p:cNvSpPr txBox="1"/>
            <p:nvPr/>
          </p:nvSpPr>
          <p:spPr>
            <a:xfrm rot="17700000">
              <a:off x="5930162" y="1406708"/>
              <a:ext cx="2019117" cy="512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174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900" b="1" dirty="0" err="1" smtClean="0">
                  <a:solidFill>
                    <a:srgbClr val="FFC000">
                      <a:lumMod val="20000"/>
                      <a:lumOff val="8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Khánh</a:t>
              </a:r>
              <a:r>
                <a:rPr lang="en-US" sz="1900" b="1" dirty="0" smtClean="0">
                  <a:solidFill>
                    <a:srgbClr val="FFC000">
                      <a:lumMod val="20000"/>
                      <a:lumOff val="8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Nam</a:t>
              </a:r>
              <a:endPara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0758ECB6-58C7-4935-A598-684DC7F90998}"/>
                </a:ext>
              </a:extLst>
            </p:cNvPr>
            <p:cNvSpPr txBox="1"/>
            <p:nvPr/>
          </p:nvSpPr>
          <p:spPr>
            <a:xfrm rot="18300000">
              <a:off x="6190190" y="1600458"/>
              <a:ext cx="2019117" cy="512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174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900" b="1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Bách</a:t>
              </a:r>
              <a:endPara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F06BE9D0-D9FE-4209-A518-FBAAC8FF2AAF}"/>
                </a:ext>
              </a:extLst>
            </p:cNvPr>
            <p:cNvSpPr txBox="1"/>
            <p:nvPr/>
          </p:nvSpPr>
          <p:spPr>
            <a:xfrm rot="18900000">
              <a:off x="6442365" y="1885918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174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9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  <a:r>
                <a:rPr lang="vi-VN" sz="19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ươ</a:t>
              </a:r>
              <a:r>
                <a:rPr lang="en-US" sz="19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ng</a:t>
              </a:r>
              <a:r>
                <a:rPr lang="en-US" sz="19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9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Tùng</a:t>
              </a:r>
              <a:endPara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47290A5D-5282-42E7-896E-788DA5929432}"/>
                </a:ext>
              </a:extLst>
            </p:cNvPr>
            <p:cNvSpPr txBox="1"/>
            <p:nvPr/>
          </p:nvSpPr>
          <p:spPr>
            <a:xfrm rot="19500000">
              <a:off x="6652821" y="2139916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174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900" b="1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Quỳnh</a:t>
              </a:r>
              <a:endPara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64AB3DDF-2043-4B79-867C-CC4AC23908C2}"/>
                </a:ext>
              </a:extLst>
            </p:cNvPr>
            <p:cNvSpPr txBox="1"/>
            <p:nvPr/>
          </p:nvSpPr>
          <p:spPr>
            <a:xfrm rot="20100000">
              <a:off x="6834249" y="2408428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DUY</a:t>
              </a:r>
              <a:endPara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0D4759A5-8772-47E3-9308-41D2A46F5E3F}"/>
                </a:ext>
              </a:extLst>
            </p:cNvPr>
            <p:cNvSpPr txBox="1"/>
            <p:nvPr/>
          </p:nvSpPr>
          <p:spPr>
            <a:xfrm rot="20700000">
              <a:off x="6972135" y="2749510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174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9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Khánh</a:t>
              </a:r>
              <a:r>
                <a:rPr lang="en-US" sz="19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9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Linh</a:t>
              </a:r>
              <a:endPara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278D2544-B6D0-4856-97AF-6F9CC004AC83}"/>
                </a:ext>
              </a:extLst>
            </p:cNvPr>
            <p:cNvSpPr txBox="1"/>
            <p:nvPr/>
          </p:nvSpPr>
          <p:spPr>
            <a:xfrm rot="21300000">
              <a:off x="7022937" y="3076078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174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9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Bình</a:t>
              </a:r>
              <a:endPara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xmlns="" id="{7ED11EB1-C08C-4F1F-BCE5-3011EA9E53CF}"/>
                </a:ext>
              </a:extLst>
            </p:cNvPr>
            <p:cNvSpPr txBox="1"/>
            <p:nvPr/>
          </p:nvSpPr>
          <p:spPr>
            <a:xfrm rot="14700000">
              <a:off x="4238027" y="1433536"/>
              <a:ext cx="2019117" cy="512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174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900" b="1" dirty="0" err="1" smtClean="0">
                  <a:solidFill>
                    <a:prstClr val="black"/>
                  </a:solidFill>
                  <a:latin typeface="Calibri" panose="020F0502020204030204"/>
                </a:rPr>
                <a:t>Lê</a:t>
              </a:r>
              <a:r>
                <a:rPr lang="en-US" sz="1900" b="1" dirty="0" smtClean="0">
                  <a:solidFill>
                    <a:prstClr val="black"/>
                  </a:solidFill>
                  <a:latin typeface="Calibri" panose="020F0502020204030204"/>
                </a:rPr>
                <a:t> An</a:t>
              </a:r>
              <a:endPara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xmlns="" id="{F6F04ABD-88C2-4B1B-B441-3CA4B4FBACC5}"/>
                </a:ext>
              </a:extLst>
            </p:cNvPr>
            <p:cNvSpPr txBox="1"/>
            <p:nvPr/>
          </p:nvSpPr>
          <p:spPr>
            <a:xfrm rot="15609532">
              <a:off x="4522937" y="1445295"/>
              <a:ext cx="2294015" cy="431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1744">
                <a:defRPr/>
              </a:pPr>
              <a:r>
                <a:rPr lang="en-US" sz="19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Khải</a:t>
              </a:r>
              <a:r>
                <a:rPr lang="en-US" sz="19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An</a:t>
              </a:r>
              <a:endPara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xmlns="" id="{F6F04ABD-88C2-4B1B-B441-3CA4B4FBACC5}"/>
                </a:ext>
              </a:extLst>
            </p:cNvPr>
            <p:cNvSpPr txBox="1"/>
            <p:nvPr/>
          </p:nvSpPr>
          <p:spPr>
            <a:xfrm rot="12863955">
              <a:off x="6310569" y="4189283"/>
              <a:ext cx="2358048" cy="419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1744">
                <a:defRPr/>
              </a:pPr>
              <a:r>
                <a:rPr lang="en-US" sz="19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Hàng</a:t>
              </a:r>
              <a:r>
                <a:rPr lang="en-US" sz="19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Nam</a:t>
              </a:r>
              <a:endPara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F6D82E44-2007-4EB9-AAF3-A3815580B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697442"/>
            <a:ext cx="971588" cy="71369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178A860D-81AD-4D64-A5D1-AC2649DE0C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013" y="5658586"/>
            <a:ext cx="2098730" cy="111566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44B6B17B-9D7D-4909-AC77-FBE9042F4B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697442"/>
            <a:ext cx="971588" cy="71369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604033BE-983B-4C12-BC29-D62F75F655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697442"/>
            <a:ext cx="971588" cy="71369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8F88F62F-0C5E-41D4-A2D4-A02C61FAD8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697442"/>
            <a:ext cx="971588" cy="71369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F2618694-50E4-44B6-8380-400305AFE7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697442"/>
            <a:ext cx="971588" cy="71369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E131BF80-EFAA-4881-889A-ABADC8EC8B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697442"/>
            <a:ext cx="971588" cy="71369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6E9698AF-58B7-4A2F-9355-194E43688E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697442"/>
            <a:ext cx="971588" cy="71369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66F3DD6D-3D4E-45B6-86F7-B891EE4DB1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697442"/>
            <a:ext cx="971588" cy="71369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5A080A9B-3F00-458A-8935-FACF40ABD8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697442"/>
            <a:ext cx="971588" cy="71369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1A6CF480-D466-474E-91E4-6B551E8AE2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697442"/>
            <a:ext cx="971588" cy="71369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E66B55B7-1EB9-4DA3-B3F4-4B8610616F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697442"/>
            <a:ext cx="971588" cy="71369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6EFC4E0-B41A-44E7-B972-4B381ED31A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697442"/>
            <a:ext cx="971588" cy="71369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97500771-4D1E-4DE0-B9B7-CBFBFA519E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697442"/>
            <a:ext cx="971588" cy="71369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63F2BDD8-D642-456E-9D1D-BB6B35ADFD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697442"/>
            <a:ext cx="971588" cy="71369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0AC6381C-17EF-42A0-884F-D66EC7AF48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697442"/>
            <a:ext cx="971588" cy="71369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001271B1-310B-4BB3-9F39-EF763CD459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697442"/>
            <a:ext cx="971588" cy="71369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E1757CF2-C415-4BB3-A091-AEC3AD4DA5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697442"/>
            <a:ext cx="971588" cy="71369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CF781067-3625-4495-A6B0-C588931DEE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697442"/>
            <a:ext cx="971588" cy="71369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2E20B5A3-8202-4C2C-97F7-5907EEFDDE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697442"/>
            <a:ext cx="971588" cy="71369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00CAE1C9-60A2-4DC8-A329-ACDFA6FA1B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697442"/>
            <a:ext cx="971588" cy="71369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B5BAE383-E5F9-4123-8D7F-7177965EEA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697442"/>
            <a:ext cx="971588" cy="71369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01EBB53B-D82E-447D-9627-BD425ED777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697442"/>
            <a:ext cx="971588" cy="71369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242B90A7-2718-4FD7-8B94-3F4F136C51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697442"/>
            <a:ext cx="971588" cy="71369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CE5EAECC-D211-464F-AA05-A907DFF96C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697442"/>
            <a:ext cx="971588" cy="71369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E009A8FE-C0D5-4FA3-8FF0-F22F256930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697442"/>
            <a:ext cx="971588" cy="713697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852A8E32-4175-4FF7-B6FB-B956D42E6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697442"/>
            <a:ext cx="971588" cy="71369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1A54302B-5F09-441F-9DBE-C8E3C6E655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697442"/>
            <a:ext cx="971588" cy="71369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36052632-9391-457A-9113-2B059AC9F7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697442"/>
            <a:ext cx="971588" cy="71369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9813F3DB-BBE0-4A7D-8A43-AE93D3D9BE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697442"/>
            <a:ext cx="971588" cy="71369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A9DB0D4D-26F0-40F4-8BC4-EE443A484A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697442"/>
            <a:ext cx="971588" cy="71369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173FD857-5428-456F-B002-B6483FBD4C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697442"/>
            <a:ext cx="971588" cy="71369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5C4BAFB0-7AB2-486A-9BFF-D781345503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697442"/>
            <a:ext cx="971588" cy="713697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027E999C-ED3B-41C9-AA5C-70F12AF9E0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697442"/>
            <a:ext cx="971588" cy="713697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6E322DA9-1E4E-42BC-B1D1-2E6CA473C5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697442"/>
            <a:ext cx="971588" cy="71369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F862B082-F26F-47F0-9A0C-177DAE1F6D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697442"/>
            <a:ext cx="971588" cy="713697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B8FF2E69-D6AA-472D-B0FF-35E5C95B46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697442"/>
            <a:ext cx="971588" cy="71369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FACCB9BD-EB98-4923-932C-DE12EC3F9B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697442"/>
            <a:ext cx="971588" cy="71369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6839F971-6A3C-49A6-B8E4-E38EE78F86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697442"/>
            <a:ext cx="971588" cy="71369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A63AE33D-2BA5-418C-8A38-DCCDFD4E9B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697442"/>
            <a:ext cx="971588" cy="71369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318C2C1C-0CD3-4D0F-9DD2-41C69A301D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697442"/>
            <a:ext cx="971588" cy="71369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330846F4-C5A4-46A1-AA24-F29227BE00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697442"/>
            <a:ext cx="971588" cy="71369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FD5256F5-EFD1-4AE8-8432-A564B9138F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697442"/>
            <a:ext cx="971588" cy="713697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4E5D1002-70F4-4F31-A21A-31F2C0C612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697442"/>
            <a:ext cx="971588" cy="71369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1993E76D-A267-4F9F-A167-C557A04C24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697442"/>
            <a:ext cx="971588" cy="713697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F8ABF506-1F72-43DA-B047-42D5AE50DD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697442"/>
            <a:ext cx="971588" cy="713697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7CEE31D4-B77A-4395-A284-912D25A775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697442"/>
            <a:ext cx="971588" cy="713697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xmlns="" id="{7CEA320B-217E-427D-9411-507E9CBF25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697442"/>
            <a:ext cx="971588" cy="713697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xmlns="" id="{A11C2652-772A-4F71-A07B-EACB95559A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697442"/>
            <a:ext cx="971588" cy="713697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xmlns="" id="{45BED1AA-8FE1-4577-A86E-6E66DCE10E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697442"/>
            <a:ext cx="971588" cy="713697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7A5D0157-FD76-47A6-843D-95DC24D1A6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697442"/>
            <a:ext cx="971588" cy="71369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98631973-854E-402B-B6BF-8235425830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697442"/>
            <a:ext cx="971588" cy="713697"/>
          </a:xfrm>
          <a:prstGeom prst="rect">
            <a:avLst/>
          </a:prstGeom>
        </p:spPr>
      </p:pic>
      <p:pic>
        <p:nvPicPr>
          <p:cNvPr id="93" name="vongquay">
            <a:hlinkClick r:id="" action="ppaction://media"/>
            <a:extLst>
              <a:ext uri="{FF2B5EF4-FFF2-40B4-BE49-F238E27FC236}">
                <a16:creationId xmlns:a16="http://schemas.microsoft.com/office/drawing/2014/main" xmlns="" id="{4FE35F21-A451-4E77-A364-C6D57AF98E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47543" y="-609892"/>
            <a:ext cx="457200" cy="609600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B958D5FB-B8AF-46E8-B863-15058C67FAAF}"/>
              </a:ext>
            </a:extLst>
          </p:cNvPr>
          <p:cNvSpPr txBox="1"/>
          <p:nvPr/>
        </p:nvSpPr>
        <p:spPr>
          <a:xfrm>
            <a:off x="-1" y="616032"/>
            <a:ext cx="4008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VÒNG QUAY</a:t>
            </a:r>
          </a:p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YÊU THƯƠNG</a:t>
            </a:r>
          </a:p>
        </p:txBody>
      </p:sp>
      <p:pic>
        <p:nvPicPr>
          <p:cNvPr id="97" name="Far_Away_Sting">
            <a:hlinkClick r:id="" action="ppaction://media"/>
            <a:extLst>
              <a:ext uri="{FF2B5EF4-FFF2-40B4-BE49-F238E27FC236}">
                <a16:creationId xmlns:a16="http://schemas.microsoft.com/office/drawing/2014/main" xmlns="" id="{BA878A57-6FC8-42A2-BCA3-2397D4C2E4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117302" y="-797130"/>
            <a:ext cx="457200" cy="609600"/>
          </a:xfrm>
          <a:prstGeom prst="rect">
            <a:avLst/>
          </a:prstGeom>
        </p:spPr>
      </p:pic>
      <p:sp>
        <p:nvSpPr>
          <p:cNvPr id="98" name="Rounded Rectangle 116">
            <a:hlinkClick r:id="rId11" action="ppaction://hlinksldjump"/>
            <a:extLst>
              <a:ext uri="{FF2B5EF4-FFF2-40B4-BE49-F238E27FC236}">
                <a16:creationId xmlns:a16="http://schemas.microsoft.com/office/drawing/2014/main" xmlns="" id="{706CA221-0939-4BDB-910B-7CF499AAA36E}"/>
              </a:ext>
            </a:extLst>
          </p:cNvPr>
          <p:cNvSpPr/>
          <p:nvPr/>
        </p:nvSpPr>
        <p:spPr>
          <a:xfrm>
            <a:off x="7068307" y="168521"/>
            <a:ext cx="1951121" cy="710955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 nội dung tiếp theo 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9F9BEFCA-493F-41B4-9BFF-858F1EBE5486}"/>
              </a:ext>
            </a:extLst>
          </p:cNvPr>
          <p:cNvSpPr txBox="1"/>
          <p:nvPr/>
        </p:nvSpPr>
        <p:spPr>
          <a:xfrm rot="16527460">
            <a:off x="3881943" y="1449007"/>
            <a:ext cx="202384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174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1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56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4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8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2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9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3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7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1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8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5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2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6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3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0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7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4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1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8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5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2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9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6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3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0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7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4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1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8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5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2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9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6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3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0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7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4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1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9" dur="30406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8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  <p:audio>
              <p:cMediaNode vol="80000">
                <p:cTn id="3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</p:childTnLst>
        </p:cTn>
      </p:par>
    </p:tnLst>
    <p:bldLst>
      <p:bldP spid="94" grpId="0"/>
      <p:bldP spid="10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3" t="28967" r="89383" b="65441"/>
          <a:stretch/>
        </p:blipFill>
        <p:spPr bwMode="auto">
          <a:xfrm>
            <a:off x="152400" y="304800"/>
            <a:ext cx="942697" cy="585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t="36583" r="60819" b="27652"/>
          <a:stretch/>
        </p:blipFill>
        <p:spPr bwMode="auto">
          <a:xfrm>
            <a:off x="2175154" y="2114550"/>
            <a:ext cx="5479444" cy="448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4357959" y="2390641"/>
            <a:ext cx="556917" cy="7429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52" tIns="28776" rIns="57552" bIns="28776" rtlCol="0" anchor="ctr"/>
          <a:lstStyle/>
          <a:p>
            <a:pPr algn="ctr"/>
            <a:r>
              <a:rPr lang="en-US" sz="2500" b="1" dirty="0" smtClean="0">
                <a:solidFill>
                  <a:srgbClr val="0000FF"/>
                </a:solidFill>
              </a:rPr>
              <a:t>96</a:t>
            </a:r>
            <a:endParaRPr lang="en-US" sz="2500" b="1" dirty="0">
              <a:solidFill>
                <a:srgbClr val="0000FF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405516" y="2219024"/>
            <a:ext cx="734974" cy="904904"/>
            <a:chOff x="11402040" y="2958702"/>
            <a:chExt cx="1308279" cy="1206540"/>
          </a:xfrm>
        </p:grpSpPr>
        <p:sp>
          <p:nvSpPr>
            <p:cNvPr id="10" name="Isosceles Triangle 9"/>
            <p:cNvSpPr/>
            <p:nvPr/>
          </p:nvSpPr>
          <p:spPr>
            <a:xfrm>
              <a:off x="11402040" y="2958702"/>
              <a:ext cx="1308279" cy="1206540"/>
            </a:xfrm>
            <a:prstGeom prst="triangle">
              <a:avLst>
                <a:gd name="adj" fmla="val 4638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668728" y="3359654"/>
              <a:ext cx="859443" cy="5950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00" b="1" dirty="0" smtClean="0">
                  <a:solidFill>
                    <a:srgbClr val="0000FF"/>
                  </a:solidFill>
                </a:rPr>
                <a:t>24</a:t>
              </a:r>
              <a:endParaRPr lang="en-US" sz="23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71" name="Rectangle 70"/>
          <p:cNvSpPr/>
          <p:nvPr/>
        </p:nvSpPr>
        <p:spPr>
          <a:xfrm>
            <a:off x="4365195" y="4010159"/>
            <a:ext cx="556917" cy="7429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52" tIns="28776" rIns="57552" bIns="28776" rtlCol="0" anchor="ctr"/>
          <a:lstStyle/>
          <a:p>
            <a:pPr algn="ctr"/>
            <a:r>
              <a:rPr lang="en-US" sz="2500" b="1" dirty="0">
                <a:solidFill>
                  <a:srgbClr val="0000FF"/>
                </a:solidFill>
              </a:rPr>
              <a:t>14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6889669" y="3857864"/>
            <a:ext cx="734974" cy="904905"/>
            <a:chOff x="11402040" y="2958702"/>
            <a:chExt cx="1308279" cy="1206540"/>
          </a:xfrm>
        </p:grpSpPr>
        <p:sp>
          <p:nvSpPr>
            <p:cNvPr id="73" name="Isosceles Triangle 72"/>
            <p:cNvSpPr/>
            <p:nvPr/>
          </p:nvSpPr>
          <p:spPr>
            <a:xfrm>
              <a:off x="11402040" y="2958702"/>
              <a:ext cx="1308279" cy="1206540"/>
            </a:xfrm>
            <a:prstGeom prst="triangle">
              <a:avLst>
                <a:gd name="adj" fmla="val 4638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1668728" y="3359655"/>
              <a:ext cx="859443" cy="5950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00" b="1">
                  <a:solidFill>
                    <a:srgbClr val="0000FF"/>
                  </a:solidFill>
                </a:rPr>
                <a:t>11</a:t>
              </a:r>
            </a:p>
          </p:txBody>
        </p:sp>
      </p:grpSp>
      <p:sp>
        <p:nvSpPr>
          <p:cNvPr id="75" name="Rectangle 74"/>
          <p:cNvSpPr/>
          <p:nvPr/>
        </p:nvSpPr>
        <p:spPr>
          <a:xfrm>
            <a:off x="4356753" y="5677169"/>
            <a:ext cx="556917" cy="7429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52" tIns="28776" rIns="57552" bIns="28776" rtlCol="0" anchor="ctr"/>
          <a:lstStyle/>
          <a:p>
            <a:pPr algn="ctr"/>
            <a:r>
              <a:rPr lang="en-US" sz="2500" b="1">
                <a:solidFill>
                  <a:srgbClr val="0000FF"/>
                </a:solidFill>
              </a:rPr>
              <a:t>22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6876405" y="5505554"/>
            <a:ext cx="734974" cy="904905"/>
            <a:chOff x="11402040" y="2958702"/>
            <a:chExt cx="1308279" cy="1206540"/>
          </a:xfrm>
        </p:grpSpPr>
        <p:sp>
          <p:nvSpPr>
            <p:cNvPr id="77" name="Isosceles Triangle 76"/>
            <p:cNvSpPr/>
            <p:nvPr/>
          </p:nvSpPr>
          <p:spPr>
            <a:xfrm>
              <a:off x="11402040" y="2958702"/>
              <a:ext cx="1308279" cy="1206540"/>
            </a:xfrm>
            <a:prstGeom prst="triangle">
              <a:avLst>
                <a:gd name="adj" fmla="val 4638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1668728" y="3359655"/>
              <a:ext cx="859443" cy="5950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00" b="1">
                  <a:solidFill>
                    <a:srgbClr val="0000FF"/>
                  </a:solidFill>
                </a:rPr>
                <a:t>24</a:t>
              </a:r>
            </a:p>
          </p:txBody>
        </p:sp>
      </p:grpSp>
      <p:pic>
        <p:nvPicPr>
          <p:cNvPr id="24" name="Getting-Started-Project">
            <a:hlinkClick r:id="" action="ppaction://media"/>
            <a:extLst>
              <a:ext uri="{FF2B5EF4-FFF2-40B4-BE49-F238E27FC236}">
                <a16:creationId xmlns:a16="http://schemas.microsoft.com/office/drawing/2014/main" xmlns="" id="{4287C3CF-5591-E351-EDB3-A122090827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12202" y="209337"/>
            <a:ext cx="2492166" cy="139747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33350" y="921467"/>
            <a:ext cx="61912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:Quan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b="1" dirty="0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).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b="1" dirty="0">
                <a:latin typeface="Times New Roman" pitchFamily="18" charset="0"/>
                <a:cs typeface="Times New Roman" pitchFamily="18" charset="0"/>
              </a:rPr>
              <a:t>nghe cách tính, cách vận dụng các kiến thức đ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ã</a:t>
            </a:r>
            <a:r>
              <a:rPr lang="vi-VN" b="1" dirty="0">
                <a:latin typeface="Times New Roman" pitchFamily="18" charset="0"/>
                <a:cs typeface="Times New Roman" pitchFamily="18" charset="0"/>
              </a:rPr>
              <a:t> học để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1. 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637C2C5D-C29E-4E26-AD4E-9EF344037644}"/>
              </a:ext>
            </a:extLst>
          </p:cNvPr>
          <p:cNvCxnSpPr/>
          <p:nvPr/>
        </p:nvCxnSpPr>
        <p:spPr>
          <a:xfrm>
            <a:off x="2743200" y="2780652"/>
            <a:ext cx="152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637C2C5D-C29E-4E26-AD4E-9EF344037644}"/>
              </a:ext>
            </a:extLst>
          </p:cNvPr>
          <p:cNvCxnSpPr/>
          <p:nvPr/>
        </p:nvCxnSpPr>
        <p:spPr>
          <a:xfrm>
            <a:off x="4922112" y="2795656"/>
            <a:ext cx="140248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637C2C5D-C29E-4E26-AD4E-9EF344037644}"/>
              </a:ext>
            </a:extLst>
          </p:cNvPr>
          <p:cNvCxnSpPr/>
          <p:nvPr/>
        </p:nvCxnSpPr>
        <p:spPr>
          <a:xfrm>
            <a:off x="4922112" y="4396358"/>
            <a:ext cx="19542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637C2C5D-C29E-4E26-AD4E-9EF344037644}"/>
              </a:ext>
            </a:extLst>
          </p:cNvPr>
          <p:cNvCxnSpPr/>
          <p:nvPr/>
        </p:nvCxnSpPr>
        <p:spPr>
          <a:xfrm>
            <a:off x="4922112" y="6048644"/>
            <a:ext cx="196755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11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8" grpId="0" animBg="1"/>
      <p:bldP spid="71" grpId="0" animBg="1"/>
      <p:bldP spid="7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463973" y="609600"/>
            <a:ext cx="8382000" cy="1508087"/>
          </a:xfrm>
          <a:prstGeom prst="rect">
            <a:avLst/>
          </a:prstGeom>
        </p:spPr>
        <p:txBody>
          <a:bodyPr wrap="square" lIns="91422" tIns="45711" rIns="91422" bIns="45711">
            <a:spAutoFit/>
          </a:bodyPr>
          <a:lstStyle/>
          <a:p>
            <a:pPr defTabSz="913314"/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Rô – bốt dùng 35 m vải để may quần áo công nhân. </a:t>
            </a:r>
            <a:endParaRPr lang="en-US" sz="23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913314"/>
            <a:r>
              <a:rPr lang="vi-VN" sz="2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 </a:t>
            </a:r>
            <a:r>
              <a:rPr lang="vi-VN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 quần áo công </a:t>
            </a:r>
            <a:r>
              <a:rPr lang="vi-VN" sz="2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 </a:t>
            </a:r>
            <a:r>
              <a:rPr lang="vi-VN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hết 3m vải. Hỏi Rô – bốt có thể may được nhiều nhất bao nhiêu bộ quần áo công nhân và còn </a:t>
            </a:r>
            <a:endParaRPr lang="en-US" sz="23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913314"/>
            <a:r>
              <a:rPr lang="vi-VN" sz="2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thừa </a:t>
            </a:r>
            <a:r>
              <a:rPr lang="vi-VN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mấy mét </a:t>
            </a:r>
            <a:r>
              <a:rPr lang="vi-VN" sz="2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vải?</a:t>
            </a:r>
            <a:endParaRPr lang="en-US" sz="23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637C2C5D-C29E-4E26-AD4E-9EF344037644}"/>
              </a:ext>
            </a:extLst>
          </p:cNvPr>
          <p:cNvCxnSpPr/>
          <p:nvPr/>
        </p:nvCxnSpPr>
        <p:spPr>
          <a:xfrm>
            <a:off x="1371600" y="9906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637C2C5D-C29E-4E26-AD4E-9EF344037644}"/>
              </a:ext>
            </a:extLst>
          </p:cNvPr>
          <p:cNvCxnSpPr/>
          <p:nvPr/>
        </p:nvCxnSpPr>
        <p:spPr>
          <a:xfrm>
            <a:off x="590842" y="1295400"/>
            <a:ext cx="480763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637C2C5D-C29E-4E26-AD4E-9EF344037644}"/>
              </a:ext>
            </a:extLst>
          </p:cNvPr>
          <p:cNvCxnSpPr/>
          <p:nvPr/>
        </p:nvCxnSpPr>
        <p:spPr>
          <a:xfrm>
            <a:off x="1324518" y="1676400"/>
            <a:ext cx="40094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637C2C5D-C29E-4E26-AD4E-9EF344037644}"/>
              </a:ext>
            </a:extLst>
          </p:cNvPr>
          <p:cNvCxnSpPr/>
          <p:nvPr/>
        </p:nvCxnSpPr>
        <p:spPr>
          <a:xfrm>
            <a:off x="590842" y="1981200"/>
            <a:ext cx="215235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C:\Users\ADMIN\Desktop\unnam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590800"/>
            <a:ext cx="3574628" cy="240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EA401A2-3ED0-45B7-90BF-D9795ACF3B50}"/>
              </a:ext>
            </a:extLst>
          </p:cNvPr>
          <p:cNvSpPr txBox="1"/>
          <p:nvPr/>
        </p:nvSpPr>
        <p:spPr>
          <a:xfrm>
            <a:off x="304800" y="4800600"/>
            <a:ext cx="3303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rgbClr val="FFFF00"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rgbClr val="FFFF00"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rgbClr val="FFFF00"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luận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rgbClr val="FFFF00"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rgbClr val="FFFF00"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rgbClr val="FFFF00"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rgbClr val="FFFF00"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>
                <a:glow rad="127000">
                  <a:srgbClr val="FFFF00">
                    <a:alpha val="7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10000" y="2743200"/>
            <a:ext cx="5181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.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nháp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Nói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nghe cách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, cách vận dụng các kiến thức 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ã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học để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1. 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90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/>
          <p:cNvCxnSpPr/>
          <p:nvPr/>
        </p:nvCxnSpPr>
        <p:spPr>
          <a:xfrm>
            <a:off x="4153986" y="2090603"/>
            <a:ext cx="0" cy="2813104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C4B80E2E-EDBA-AC1C-3C3B-C82BFC800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194270"/>
            <a:ext cx="3581400" cy="41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7552" tIns="28776" rIns="57552" bIns="28776">
            <a:spAutoFit/>
          </a:bodyPr>
          <a:lstStyle/>
          <a:p>
            <a:pPr defTabSz="287762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3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2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altLang="en-US" sz="2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altLang="en-US" sz="23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altLang="en-US" sz="23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66173C59-A82B-C04D-BC8A-FDA048BDD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2819400"/>
            <a:ext cx="3054276" cy="41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7552" tIns="28776" rIns="57552" bIns="28776">
            <a:spAutoFit/>
          </a:bodyPr>
          <a:lstStyle/>
          <a:p>
            <a:pPr algn="ctr" defTabSz="287762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35 : 3 = 11 (</a:t>
            </a:r>
            <a:r>
              <a:rPr lang="en-US" alt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(</a:t>
            </a:r>
            <a:r>
              <a:rPr lang="en-US" alt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2m)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66173C59-A82B-C04D-BC8A-FDA048BDD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8635" y="4039699"/>
            <a:ext cx="2990156" cy="76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7552" tIns="28776" rIns="57552" bIns="28776">
            <a:spAutoFit/>
          </a:bodyPr>
          <a:lstStyle/>
          <a:p>
            <a:pPr algn="ctr" defTabSz="287762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11 </a:t>
            </a:r>
            <a:r>
              <a:rPr lang="en-US" alt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altLang="en-US" sz="2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en-US" altLang="en-US" sz="23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287762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altLang="en-US" sz="2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altLang="en-US" sz="2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alt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endParaRPr lang="en-US" altLang="en-US" sz="23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9BC6D533-398B-46EF-B8B9-ABC739815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7317" y="3273699"/>
            <a:ext cx="4515683" cy="76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7552" tIns="28776" rIns="57552" bIns="28776">
            <a:spAutoFit/>
          </a:bodyPr>
          <a:lstStyle/>
          <a:p>
            <a:pPr defTabSz="287762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3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altLang="en-US" sz="2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altLang="en-US" sz="2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may </a:t>
            </a:r>
            <a:r>
              <a:rPr lang="en-US" alt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alt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23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287762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3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altLang="en-US" sz="2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altLang="en-US" sz="23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altLang="en-US" sz="2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3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C4B80E2E-EDBA-AC1C-3C3B-C82BFC800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" y="2194271"/>
            <a:ext cx="3714228" cy="41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7552" tIns="28776" rIns="57552" bIns="28776">
            <a:spAutoFit/>
          </a:bodyPr>
          <a:lstStyle/>
          <a:p>
            <a:pPr defTabSz="287762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3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2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altLang="en-US" sz="2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altLang="en-US" sz="23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9BC6D533-398B-46EF-B8B9-ABC739815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234" y="2835270"/>
            <a:ext cx="3871566" cy="76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7552" tIns="28776" rIns="57552" bIns="28776">
            <a:spAutoFit/>
          </a:bodyPr>
          <a:lstStyle/>
          <a:p>
            <a:pPr defTabSz="287762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alt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66173C59-A82B-C04D-BC8A-FDA048BDD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576695"/>
            <a:ext cx="3054276" cy="41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7552" tIns="28776" rIns="57552" bIns="28776">
            <a:spAutoFit/>
          </a:bodyPr>
          <a:lstStyle/>
          <a:p>
            <a:pPr algn="ctr" defTabSz="287762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35 : 3 = 11 (</a:t>
            </a:r>
            <a:r>
              <a:rPr lang="en-US" alt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(</a:t>
            </a:r>
            <a:r>
              <a:rPr lang="en-US" alt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2m)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66173C59-A82B-C04D-BC8A-FDA048BDD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2880" y="3988752"/>
            <a:ext cx="2990156" cy="76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7552" tIns="28776" rIns="57552" bIns="28776">
            <a:spAutoFit/>
          </a:bodyPr>
          <a:lstStyle/>
          <a:p>
            <a:pPr algn="ctr" defTabSz="287762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11 </a:t>
            </a:r>
            <a:r>
              <a:rPr lang="en-US" alt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altLang="en-US" sz="2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en-US" altLang="en-US" sz="23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287762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altLang="en-US" sz="2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altLang="en-US" sz="2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alt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endParaRPr lang="en-US" altLang="en-US" sz="23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60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1574</TotalTime>
  <Words>732</Words>
  <Application>Microsoft Office PowerPoint</Application>
  <PresentationFormat>On-screen Show (4:3)</PresentationFormat>
  <Paragraphs>136</Paragraphs>
  <Slides>12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124</cp:revision>
  <dcterms:created xsi:type="dcterms:W3CDTF">2024-11-22T12:43:52Z</dcterms:created>
  <dcterms:modified xsi:type="dcterms:W3CDTF">2025-04-03T07:17:49Z</dcterms:modified>
</cp:coreProperties>
</file>