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22"/>
  </p:notesMasterIdLst>
  <p:sldIdLst>
    <p:sldId id="11088447" r:id="rId3"/>
    <p:sldId id="11088452" r:id="rId4"/>
    <p:sldId id="11088465" r:id="rId5"/>
    <p:sldId id="11088474" r:id="rId6"/>
    <p:sldId id="11088472" r:id="rId7"/>
    <p:sldId id="11088485" r:id="rId8"/>
    <p:sldId id="11088476" r:id="rId9"/>
    <p:sldId id="11088438" r:id="rId10"/>
    <p:sldId id="11088458" r:id="rId11"/>
    <p:sldId id="11088473" r:id="rId12"/>
    <p:sldId id="11088463" r:id="rId13"/>
    <p:sldId id="11088486" r:id="rId14"/>
    <p:sldId id="11088459" r:id="rId15"/>
    <p:sldId id="11088481" r:id="rId16"/>
    <p:sldId id="11088482" r:id="rId17"/>
    <p:sldId id="11088483" r:id="rId18"/>
    <p:sldId id="11088484" r:id="rId19"/>
    <p:sldId id="11088451" r:id="rId20"/>
    <p:sldId id="1108844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8046" autoAdjust="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07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07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07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1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1009197" y="4525485"/>
            <a:ext cx="1052724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7" y="3998134"/>
            <a:ext cx="12192189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>
            <a:off x="612632" y="2326853"/>
            <a:ext cx="1296206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>
            <a:off x="1517984" y="4550986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8879633" y="6242302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7" name="Google Shape;627;p27"/>
          <p:cNvSpPr/>
          <p:nvPr/>
        </p:nvSpPr>
        <p:spPr>
          <a:xfrm>
            <a:off x="11318717" y="5221019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8" name="Google Shape;628;p27"/>
          <p:cNvSpPr/>
          <p:nvPr/>
        </p:nvSpPr>
        <p:spPr>
          <a:xfrm>
            <a:off x="355017" y="4622568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27"/>
          <p:cNvSpPr/>
          <p:nvPr/>
        </p:nvSpPr>
        <p:spPr>
          <a:xfrm>
            <a:off x="2772717" y="5723668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3840" y="5596654"/>
            <a:ext cx="1973290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57265" y="522103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61787" y="5855509"/>
            <a:ext cx="2412170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82677" y="5745258"/>
            <a:ext cx="1193536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97517" y="5676202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899" y="257159"/>
            <a:ext cx="1856286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79634" y="293840"/>
            <a:ext cx="1856367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42967" y="77343"/>
            <a:ext cx="1856286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5476" y="-299205"/>
            <a:ext cx="2236804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701437" y="2065733"/>
            <a:ext cx="4789200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701351" y="3561067"/>
            <a:ext cx="4789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384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47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8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7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92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5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36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33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2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85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215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3668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24008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3872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78104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2971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91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5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4899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98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17" Type="http://schemas.microsoft.com/office/2007/relationships/hdphoto" Target="../media/hdphoto2.wdp"/><Relationship Id="rId2" Type="http://schemas.openxmlformats.org/officeDocument/2006/relationships/video" Target="../media/media1.wmv"/><Relationship Id="rId16" Type="http://schemas.openxmlformats.org/officeDocument/2006/relationships/image" Target="../media/image21.png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=""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=""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=""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=""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2875372" y="1639726"/>
            <a:ext cx="6629400" cy="15763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7083"/>
              </a:avLst>
            </a:prstTxWarp>
          </a:bodyPr>
          <a:lstStyle/>
          <a:p>
            <a:pPr algn="ctr">
              <a:defRPr/>
            </a:pP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33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300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3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3A3</a:t>
            </a:r>
            <a:endParaRPr lang="vi-VN" sz="33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00031" y="3441674"/>
            <a:ext cx="380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8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939143" y="542931"/>
            <a:ext cx="5638800" cy="42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12" tIns="45156" rIns="90312" bIns="4515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952">
              <a:spcBef>
                <a:spcPct val="50000"/>
              </a:spcBef>
            </a:pP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EA401A2-3ED0-45B7-90BF-D9795ACF3B50}"/>
              </a:ext>
            </a:extLst>
          </p:cNvPr>
          <p:cNvSpPr txBox="1"/>
          <p:nvPr/>
        </p:nvSpPr>
        <p:spPr>
          <a:xfrm>
            <a:off x="1827268" y="4898143"/>
            <a:ext cx="440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127000">
                  <a:srgbClr val="FFFF00"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etting-Started-Project">
            <a:hlinkClick r:id="" action="ppaction://media"/>
            <a:extLst>
              <a:ext uri="{FF2B5EF4-FFF2-40B4-BE49-F238E27FC236}">
                <a16:creationId xmlns="" xmlns:a16="http://schemas.microsoft.com/office/drawing/2014/main" id="{4287C3CF-5591-E351-EDB3-A12209082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7442" y="276726"/>
            <a:ext cx="2492166" cy="1397476"/>
          </a:xfrm>
          <a:prstGeom prst="rect">
            <a:avLst/>
          </a:prstGeom>
        </p:spPr>
      </p:pic>
      <p:pic>
        <p:nvPicPr>
          <p:cNvPr id="2050" name="Picture 2" descr="D:\pngtree-group-discussion-learning-teaching-hand-drawn-cartoon-material-image_22994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83" y="3889612"/>
            <a:ext cx="4606090" cy="24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49" y="1802189"/>
            <a:ext cx="103917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801870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-3268" y="525949"/>
            <a:ext cx="973812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vi-VN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9">
            <a:extLst>
              <a:ext uri="{FF2B5EF4-FFF2-40B4-BE49-F238E27FC236}">
                <a16:creationId xmlns=""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48522" y="1456783"/>
            <a:ext cx="9959965" cy="4817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Trang.</a:t>
            </a:r>
          </a:p>
        </p:txBody>
      </p:sp>
      <p:sp>
        <p:nvSpPr>
          <p:cNvPr id="59" name="Rectangle: Rounded Corners 20">
            <a:extLst>
              <a:ext uri="{FF2B5EF4-FFF2-40B4-BE49-F238E27FC236}">
                <a16:creationId xmlns=""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327350" y="2248161"/>
            <a:ext cx="8903560" cy="5069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đưa đón Dương 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khi bố mẹ bận rộn.</a:t>
            </a:r>
          </a:p>
        </p:txBody>
      </p:sp>
      <p:sp>
        <p:nvSpPr>
          <p:cNvPr id="60" name="Rectangle: Rounded Corners 23">
            <a:extLst>
              <a:ext uri="{FF2B5EF4-FFF2-40B4-BE49-F238E27FC236}">
                <a16:creationId xmlns=""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327350" y="3149019"/>
            <a:ext cx="9744365" cy="493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mạnh mẽ hơn.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105495" y="3832691"/>
            <a:ext cx="58864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 câu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kể: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câu là dấu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câu không có những từ để hỏi hoặc những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 cảm xúc.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801870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-3268" y="525949"/>
            <a:ext cx="973812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6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câu kể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những câu dưới đây:</a:t>
            </a:r>
          </a:p>
        </p:txBody>
      </p:sp>
      <p:sp>
        <p:nvSpPr>
          <p:cNvPr id="57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148522" y="1711156"/>
            <a:ext cx="4272865" cy="432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9">
            <a:extLst>
              <a:ext uri="{FF2B5EF4-FFF2-40B4-BE49-F238E27FC236}">
                <a16:creationId xmlns=""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36850" y="2466433"/>
            <a:ext cx="9959965" cy="4817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Trang.</a:t>
            </a:r>
          </a:p>
        </p:txBody>
      </p:sp>
      <p:sp>
        <p:nvSpPr>
          <p:cNvPr id="59" name="Rectangle: Rounded Corners 20">
            <a:extLst>
              <a:ext uri="{FF2B5EF4-FFF2-40B4-BE49-F238E27FC236}">
                <a16:creationId xmlns=""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6850" y="3324486"/>
            <a:ext cx="8903560" cy="5069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đưa đón Dương đi học mỗi khi bố mẹ bận rộn.</a:t>
            </a:r>
          </a:p>
        </p:txBody>
      </p:sp>
      <p:sp>
        <p:nvSpPr>
          <p:cNvPr id="60" name="Rectangle: Rounded Corners 23">
            <a:extLst>
              <a:ext uri="{FF2B5EF4-FFF2-40B4-BE49-F238E27FC236}">
                <a16:creationId xmlns=""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48522" y="4149144"/>
            <a:ext cx="9744365" cy="493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mạnh mẽ hơn.</a:t>
            </a:r>
          </a:p>
        </p:txBody>
      </p:sp>
      <p:sp>
        <p:nvSpPr>
          <p:cNvPr id="61" name="Rectangle: Rounded Corners 24">
            <a:extLst>
              <a:ext uri="{FF2B5EF4-FFF2-40B4-BE49-F238E27FC236}">
                <a16:creationId xmlns=""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48522" y="4955571"/>
            <a:ext cx="6151809" cy="6300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1624226" y="1054272"/>
            <a:ext cx="20128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6134809" y="1053652"/>
            <a:ext cx="15894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3289618" y="2073447"/>
            <a:ext cx="863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3439002" y="5407197"/>
            <a:ext cx="431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6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6147" y="-5341534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315054" y="636978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54609" y="199898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13">
            <a:extLst>
              <a:ext uri="{FF2B5EF4-FFF2-40B4-BE49-F238E27FC236}">
                <a16:creationId xmlns=""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1955352" y="3356958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4">
            <a:extLst>
              <a:ext uri="{FF2B5EF4-FFF2-40B4-BE49-F238E27FC236}">
                <a16:creationId xmlns=""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3931003" y="4580819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1307680" y="1187066"/>
            <a:ext cx="2746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A21C206-2547-4103-9B2E-1AA8D772CA98}"/>
              </a:ext>
            </a:extLst>
          </p:cNvPr>
          <p:cNvCxnSpPr>
            <a:cxnSpLocks/>
          </p:cNvCxnSpPr>
          <p:nvPr/>
        </p:nvCxnSpPr>
        <p:spPr>
          <a:xfrm>
            <a:off x="6367873" y="1187066"/>
            <a:ext cx="27881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7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huong vang">
            <a:extLst>
              <a:ext uri="{FF2B5EF4-FFF2-40B4-BE49-F238E27FC236}">
                <a16:creationId xmlns:a16="http://schemas.microsoft.com/office/drawing/2014/main" xmlns="" id="{DFF1BF29-D120-4144-8A34-DB7D5E56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8484"/>
            <a:ext cx="1782233" cy="167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25">
            <a:extLst>
              <a:ext uri="{FF2B5EF4-FFF2-40B4-BE49-F238E27FC236}">
                <a16:creationId xmlns:a16="http://schemas.microsoft.com/office/drawing/2014/main" xmlns="" id="{174879F9-4666-4F8B-BFDA-59846924E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15401" y="658806"/>
            <a:ext cx="730251" cy="46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2" name="WordArt 26">
            <a:extLst>
              <a:ext uri="{FF2B5EF4-FFF2-40B4-BE49-F238E27FC236}">
                <a16:creationId xmlns:a16="http://schemas.microsoft.com/office/drawing/2014/main" xmlns="" id="{A460C8D1-0D98-4769-80E4-A5F2770E13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29246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xmlns="" id="{62CB278D-12F9-4133-872C-2A6E7C6C1D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4" name="WordArt 28">
            <a:extLst>
              <a:ext uri="{FF2B5EF4-FFF2-40B4-BE49-F238E27FC236}">
                <a16:creationId xmlns:a16="http://schemas.microsoft.com/office/drawing/2014/main" xmlns="" id="{D99F6CBC-D656-44DF-821B-22C3404867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37691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5" name="WordArt 29">
            <a:extLst>
              <a:ext uri="{FF2B5EF4-FFF2-40B4-BE49-F238E27FC236}">
                <a16:creationId xmlns:a16="http://schemas.microsoft.com/office/drawing/2014/main" xmlns="" id="{C2CA90AE-E2D2-49DC-AC21-02E3C8F03A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01796"/>
            <a:ext cx="425451" cy="5468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30">
            <a:extLst>
              <a:ext uri="{FF2B5EF4-FFF2-40B4-BE49-F238E27FC236}">
                <a16:creationId xmlns:a16="http://schemas.microsoft.com/office/drawing/2014/main" xmlns="" id="{1A0339F3-735C-40CB-B411-B4830FB4A9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54583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7" name="WordArt 31">
            <a:extLst>
              <a:ext uri="{FF2B5EF4-FFF2-40B4-BE49-F238E27FC236}">
                <a16:creationId xmlns:a16="http://schemas.microsoft.com/office/drawing/2014/main" xmlns="" id="{22241A6F-B3A4-4AEA-A578-234E2DB75C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37691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2">
            <a:extLst>
              <a:ext uri="{FF2B5EF4-FFF2-40B4-BE49-F238E27FC236}">
                <a16:creationId xmlns:a16="http://schemas.microsoft.com/office/drawing/2014/main" xmlns="" id="{CD3B217C-247C-47BD-B06A-0C74EAADCC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29246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3">
            <a:extLst>
              <a:ext uri="{FF2B5EF4-FFF2-40B4-BE49-F238E27FC236}">
                <a16:creationId xmlns:a16="http://schemas.microsoft.com/office/drawing/2014/main" xmlns="" id="{FCC1CAA6-BDDD-4B9E-8313-2AFA60029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" name="WordArt 34">
            <a:extLst>
              <a:ext uri="{FF2B5EF4-FFF2-40B4-BE49-F238E27FC236}">
                <a16:creationId xmlns:a16="http://schemas.microsoft.com/office/drawing/2014/main" xmlns="" id="{22BDE5BE-7F4E-4650-9F95-6A2863EB3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9186" y="616577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" name="WordArt 35">
            <a:extLst>
              <a:ext uri="{FF2B5EF4-FFF2-40B4-BE49-F238E27FC236}">
                <a16:creationId xmlns:a16="http://schemas.microsoft.com/office/drawing/2014/main" xmlns="" id="{29DC43EB-1D9A-429C-84D6-4EB346EF7D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7685" y="540566"/>
            <a:ext cx="17716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9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WordArt 6">
            <a:extLst>
              <a:ext uri="{FF2B5EF4-FFF2-40B4-BE49-F238E27FC236}">
                <a16:creationId xmlns:a16="http://schemas.microsoft.com/office/drawing/2014/main" xmlns="" id="{4C4030CB-AD16-4BC7-B502-5FF526FF2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008" y="-13252"/>
            <a:ext cx="7606748" cy="1434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>
              <a:buClrTx/>
            </a:pP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NHANH? </a:t>
            </a: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ĐÚNG?</a:t>
            </a:r>
            <a:endParaRPr lang="en-US" sz="3591" b="1" kern="10" dirty="0">
              <a:ln w="12700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83261" y="1914937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410189" y="285379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13">
            <a:extLst>
              <a:ext uri="{FF2B5EF4-FFF2-40B4-BE49-F238E27FC236}">
                <a16:creationId xmlns=""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2916642" y="4860052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14">
            <a:extLst>
              <a:ext uri="{FF2B5EF4-FFF2-40B4-BE49-F238E27FC236}">
                <a16:creationId xmlns=""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3760593" y="6014076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987131" y="2424067"/>
            <a:ext cx="27734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6134100" y="2459776"/>
            <a:ext cx="2672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9">
            <a:extLst>
              <a:ext uri="{FF2B5EF4-FFF2-40B4-BE49-F238E27FC236}">
                <a16:creationId xmlns=""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410189" y="3949688"/>
            <a:ext cx="10450476" cy="563800"/>
          </a:xfrm>
          <a:prstGeom prst="roundRect">
            <a:avLst/>
          </a:prstGeom>
          <a:solidFill>
            <a:srgbClr val="F9D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huong vang">
            <a:extLst>
              <a:ext uri="{FF2B5EF4-FFF2-40B4-BE49-F238E27FC236}">
                <a16:creationId xmlns:a16="http://schemas.microsoft.com/office/drawing/2014/main" xmlns="" id="{DFF1BF29-D120-4144-8A34-DB7D5E56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8484"/>
            <a:ext cx="1782233" cy="167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25">
            <a:extLst>
              <a:ext uri="{FF2B5EF4-FFF2-40B4-BE49-F238E27FC236}">
                <a16:creationId xmlns:a16="http://schemas.microsoft.com/office/drawing/2014/main" xmlns="" id="{174879F9-4666-4F8B-BFDA-59846924E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15401" y="658806"/>
            <a:ext cx="730251" cy="46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2" name="WordArt 26">
            <a:extLst>
              <a:ext uri="{FF2B5EF4-FFF2-40B4-BE49-F238E27FC236}">
                <a16:creationId xmlns:a16="http://schemas.microsoft.com/office/drawing/2014/main" xmlns="" id="{A460C8D1-0D98-4769-80E4-A5F2770E13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29246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xmlns="" id="{62CB278D-12F9-4133-872C-2A6E7C6C1D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4" name="WordArt 28">
            <a:extLst>
              <a:ext uri="{FF2B5EF4-FFF2-40B4-BE49-F238E27FC236}">
                <a16:creationId xmlns:a16="http://schemas.microsoft.com/office/drawing/2014/main" xmlns="" id="{D99F6CBC-D656-44DF-821B-22C3404867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37691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5" name="WordArt 29">
            <a:extLst>
              <a:ext uri="{FF2B5EF4-FFF2-40B4-BE49-F238E27FC236}">
                <a16:creationId xmlns:a16="http://schemas.microsoft.com/office/drawing/2014/main" xmlns="" id="{C2CA90AE-E2D2-49DC-AC21-02E3C8F03A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01796"/>
            <a:ext cx="425451" cy="5468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30">
            <a:extLst>
              <a:ext uri="{FF2B5EF4-FFF2-40B4-BE49-F238E27FC236}">
                <a16:creationId xmlns:a16="http://schemas.microsoft.com/office/drawing/2014/main" xmlns="" id="{1A0339F3-735C-40CB-B411-B4830FB4A9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54583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7" name="WordArt 31">
            <a:extLst>
              <a:ext uri="{FF2B5EF4-FFF2-40B4-BE49-F238E27FC236}">
                <a16:creationId xmlns:a16="http://schemas.microsoft.com/office/drawing/2014/main" xmlns="" id="{22241A6F-B3A4-4AEA-A578-234E2DB75C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37691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2">
            <a:extLst>
              <a:ext uri="{FF2B5EF4-FFF2-40B4-BE49-F238E27FC236}">
                <a16:creationId xmlns:a16="http://schemas.microsoft.com/office/drawing/2014/main" xmlns="" id="{CD3B217C-247C-47BD-B06A-0C74EAADCC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29246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3">
            <a:extLst>
              <a:ext uri="{FF2B5EF4-FFF2-40B4-BE49-F238E27FC236}">
                <a16:creationId xmlns:a16="http://schemas.microsoft.com/office/drawing/2014/main" xmlns="" id="{FCC1CAA6-BDDD-4B9E-8313-2AFA60029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" name="WordArt 34">
            <a:extLst>
              <a:ext uri="{FF2B5EF4-FFF2-40B4-BE49-F238E27FC236}">
                <a16:creationId xmlns:a16="http://schemas.microsoft.com/office/drawing/2014/main" xmlns="" id="{22BDE5BE-7F4E-4650-9F95-6A2863EB3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9186" y="616577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" name="WordArt 35">
            <a:extLst>
              <a:ext uri="{FF2B5EF4-FFF2-40B4-BE49-F238E27FC236}">
                <a16:creationId xmlns:a16="http://schemas.microsoft.com/office/drawing/2014/main" xmlns="" id="{29DC43EB-1D9A-429C-84D6-4EB346EF7D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7685" y="540566"/>
            <a:ext cx="17716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9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WordArt 6">
            <a:extLst>
              <a:ext uri="{FF2B5EF4-FFF2-40B4-BE49-F238E27FC236}">
                <a16:creationId xmlns:a16="http://schemas.microsoft.com/office/drawing/2014/main" xmlns="" id="{4C4030CB-AD16-4BC7-B502-5FF526FF2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008" y="-13252"/>
            <a:ext cx="7606748" cy="1434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>
              <a:buClrTx/>
            </a:pP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NHANH? </a:t>
            </a: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ĐÚNG?</a:t>
            </a:r>
            <a:endParaRPr lang="en-US" sz="3591" b="1" kern="10" dirty="0">
              <a:ln w="12700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0" y="1650993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73711" y="2297325"/>
            <a:ext cx="5794042" cy="5687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13">
            <a:extLst>
              <a:ext uri="{FF2B5EF4-FFF2-40B4-BE49-F238E27FC236}">
                <a16:creationId xmlns=""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273711" y="3429831"/>
            <a:ext cx="5499292" cy="6357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14">
            <a:extLst>
              <a:ext uri="{FF2B5EF4-FFF2-40B4-BE49-F238E27FC236}">
                <a16:creationId xmlns=""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292526" y="4602576"/>
            <a:ext cx="5794042" cy="5699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900183" y="2173175"/>
            <a:ext cx="40875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5943723" y="2173175"/>
            <a:ext cx="2807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9">
            <a:extLst>
              <a:ext uri="{FF2B5EF4-FFF2-40B4-BE49-F238E27FC236}">
                <a16:creationId xmlns=""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273711" y="2866031"/>
            <a:ext cx="10450476" cy="563800"/>
          </a:xfrm>
          <a:prstGeom prst="roundRect">
            <a:avLst/>
          </a:prstGeom>
          <a:solidFill>
            <a:srgbClr val="F9D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0">
            <a:extLst>
              <a:ext uri="{FF2B5EF4-FFF2-40B4-BE49-F238E27FC236}">
                <a16:creationId xmlns=""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292526" y="4059922"/>
            <a:ext cx="9200726" cy="5426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đón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học mỗi khi bố mẹ bận rộn.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huong vang">
            <a:extLst>
              <a:ext uri="{FF2B5EF4-FFF2-40B4-BE49-F238E27FC236}">
                <a16:creationId xmlns:a16="http://schemas.microsoft.com/office/drawing/2014/main" xmlns="" id="{DFF1BF29-D120-4144-8A34-DB7D5E56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8484"/>
            <a:ext cx="1782233" cy="167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25">
            <a:extLst>
              <a:ext uri="{FF2B5EF4-FFF2-40B4-BE49-F238E27FC236}">
                <a16:creationId xmlns:a16="http://schemas.microsoft.com/office/drawing/2014/main" xmlns="" id="{174879F9-4666-4F8B-BFDA-59846924E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15401" y="658806"/>
            <a:ext cx="730251" cy="46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2" name="WordArt 26">
            <a:extLst>
              <a:ext uri="{FF2B5EF4-FFF2-40B4-BE49-F238E27FC236}">
                <a16:creationId xmlns:a16="http://schemas.microsoft.com/office/drawing/2014/main" xmlns="" id="{A460C8D1-0D98-4769-80E4-A5F2770E13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29246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xmlns="" id="{62CB278D-12F9-4133-872C-2A6E7C6C1D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4" name="WordArt 28">
            <a:extLst>
              <a:ext uri="{FF2B5EF4-FFF2-40B4-BE49-F238E27FC236}">
                <a16:creationId xmlns:a16="http://schemas.microsoft.com/office/drawing/2014/main" xmlns="" id="{D99F6CBC-D656-44DF-821B-22C3404867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37691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5" name="WordArt 29">
            <a:extLst>
              <a:ext uri="{FF2B5EF4-FFF2-40B4-BE49-F238E27FC236}">
                <a16:creationId xmlns:a16="http://schemas.microsoft.com/office/drawing/2014/main" xmlns="" id="{C2CA90AE-E2D2-49DC-AC21-02E3C8F03A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01796"/>
            <a:ext cx="425451" cy="5468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30">
            <a:extLst>
              <a:ext uri="{FF2B5EF4-FFF2-40B4-BE49-F238E27FC236}">
                <a16:creationId xmlns:a16="http://schemas.microsoft.com/office/drawing/2014/main" xmlns="" id="{1A0339F3-735C-40CB-B411-B4830FB4A9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54583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7" name="WordArt 31">
            <a:extLst>
              <a:ext uri="{FF2B5EF4-FFF2-40B4-BE49-F238E27FC236}">
                <a16:creationId xmlns:a16="http://schemas.microsoft.com/office/drawing/2014/main" xmlns="" id="{22241A6F-B3A4-4AEA-A578-234E2DB75C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37691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2">
            <a:extLst>
              <a:ext uri="{FF2B5EF4-FFF2-40B4-BE49-F238E27FC236}">
                <a16:creationId xmlns:a16="http://schemas.microsoft.com/office/drawing/2014/main" xmlns="" id="{CD3B217C-247C-47BD-B06A-0C74EAADCC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29246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3">
            <a:extLst>
              <a:ext uri="{FF2B5EF4-FFF2-40B4-BE49-F238E27FC236}">
                <a16:creationId xmlns:a16="http://schemas.microsoft.com/office/drawing/2014/main" xmlns="" id="{FCC1CAA6-BDDD-4B9E-8313-2AFA60029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" name="WordArt 34">
            <a:extLst>
              <a:ext uri="{FF2B5EF4-FFF2-40B4-BE49-F238E27FC236}">
                <a16:creationId xmlns:a16="http://schemas.microsoft.com/office/drawing/2014/main" xmlns="" id="{22BDE5BE-7F4E-4650-9F95-6A2863EB3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9186" y="616577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" name="WordArt 35">
            <a:extLst>
              <a:ext uri="{FF2B5EF4-FFF2-40B4-BE49-F238E27FC236}">
                <a16:creationId xmlns:a16="http://schemas.microsoft.com/office/drawing/2014/main" xmlns="" id="{29DC43EB-1D9A-429C-84D6-4EB346EF7D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7685" y="540566"/>
            <a:ext cx="17716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9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WordArt 6">
            <a:extLst>
              <a:ext uri="{FF2B5EF4-FFF2-40B4-BE49-F238E27FC236}">
                <a16:creationId xmlns:a16="http://schemas.microsoft.com/office/drawing/2014/main" xmlns="" id="{4C4030CB-AD16-4BC7-B502-5FF526FF2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008" y="-13252"/>
            <a:ext cx="7606748" cy="1434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>
              <a:buClrTx/>
            </a:pP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NHANH? </a:t>
            </a: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ĐÚNG?</a:t>
            </a:r>
            <a:endParaRPr lang="en-US" sz="3591" b="1" kern="10" dirty="0">
              <a:ln w="12700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0" y="1650993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73711" y="2365565"/>
            <a:ext cx="5794042" cy="445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13">
            <a:extLst>
              <a:ext uri="{FF2B5EF4-FFF2-40B4-BE49-F238E27FC236}">
                <a16:creationId xmlns=""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07787" y="3429833"/>
            <a:ext cx="5732670" cy="582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14">
            <a:extLst>
              <a:ext uri="{FF2B5EF4-FFF2-40B4-BE49-F238E27FC236}">
                <a16:creationId xmlns=""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315111" y="4528425"/>
            <a:ext cx="5794042" cy="6167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900183" y="2173175"/>
            <a:ext cx="40875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5943723" y="2173175"/>
            <a:ext cx="2807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9">
            <a:extLst>
              <a:ext uri="{FF2B5EF4-FFF2-40B4-BE49-F238E27FC236}">
                <a16:creationId xmlns=""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273711" y="2866031"/>
            <a:ext cx="10450476" cy="563800"/>
          </a:xfrm>
          <a:prstGeom prst="roundRect">
            <a:avLst/>
          </a:prstGeom>
          <a:solidFill>
            <a:srgbClr val="F9D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0">
            <a:extLst>
              <a:ext uri="{FF2B5EF4-FFF2-40B4-BE49-F238E27FC236}">
                <a16:creationId xmlns=""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315111" y="4008374"/>
            <a:ext cx="10409076" cy="5426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Ông ngoại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đón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học mỗi khi bố mẹ bận rộn.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13">
            <a:extLst>
              <a:ext uri="{FF2B5EF4-FFF2-40B4-BE49-F238E27FC236}">
                <a16:creationId xmlns=""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315054" y="5144651"/>
            <a:ext cx="10409133" cy="5874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đi, còn nó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 mẽ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hơn.</a:t>
            </a:r>
          </a:p>
        </p:txBody>
      </p:sp>
    </p:spTree>
    <p:extLst>
      <p:ext uri="{BB962C8B-B14F-4D97-AF65-F5344CB8AC3E}">
        <p14:creationId xmlns:p14="http://schemas.microsoft.com/office/powerpoint/2010/main" val="40560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 dong 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huong vang">
            <a:extLst>
              <a:ext uri="{FF2B5EF4-FFF2-40B4-BE49-F238E27FC236}">
                <a16:creationId xmlns:a16="http://schemas.microsoft.com/office/drawing/2014/main" xmlns="" id="{DFF1BF29-D120-4144-8A34-DB7D5E56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8484"/>
            <a:ext cx="1782233" cy="167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25">
            <a:extLst>
              <a:ext uri="{FF2B5EF4-FFF2-40B4-BE49-F238E27FC236}">
                <a16:creationId xmlns:a16="http://schemas.microsoft.com/office/drawing/2014/main" xmlns="" id="{174879F9-4666-4F8B-BFDA-59846924E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15401" y="658806"/>
            <a:ext cx="730251" cy="46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2" name="WordArt 26">
            <a:extLst>
              <a:ext uri="{FF2B5EF4-FFF2-40B4-BE49-F238E27FC236}">
                <a16:creationId xmlns:a16="http://schemas.microsoft.com/office/drawing/2014/main" xmlns="" id="{A460C8D1-0D98-4769-80E4-A5F2770E13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29246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xmlns="" id="{62CB278D-12F9-4133-872C-2A6E7C6C1D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4" name="WordArt 28">
            <a:extLst>
              <a:ext uri="{FF2B5EF4-FFF2-40B4-BE49-F238E27FC236}">
                <a16:creationId xmlns:a16="http://schemas.microsoft.com/office/drawing/2014/main" xmlns="" id="{D99F6CBC-D656-44DF-821B-22C3404867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37691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5" name="WordArt 29">
            <a:extLst>
              <a:ext uri="{FF2B5EF4-FFF2-40B4-BE49-F238E27FC236}">
                <a16:creationId xmlns:a16="http://schemas.microsoft.com/office/drawing/2014/main" xmlns="" id="{C2CA90AE-E2D2-49DC-AC21-02E3C8F03A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01796"/>
            <a:ext cx="425451" cy="5468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30">
            <a:extLst>
              <a:ext uri="{FF2B5EF4-FFF2-40B4-BE49-F238E27FC236}">
                <a16:creationId xmlns:a16="http://schemas.microsoft.com/office/drawing/2014/main" xmlns="" id="{1A0339F3-735C-40CB-B411-B4830FB4A9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54583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7" name="WordArt 31">
            <a:extLst>
              <a:ext uri="{FF2B5EF4-FFF2-40B4-BE49-F238E27FC236}">
                <a16:creationId xmlns:a16="http://schemas.microsoft.com/office/drawing/2014/main" xmlns="" id="{22241A6F-B3A4-4AEA-A578-234E2DB75C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37691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8" name="WordArt 32">
            <a:extLst>
              <a:ext uri="{FF2B5EF4-FFF2-40B4-BE49-F238E27FC236}">
                <a16:creationId xmlns:a16="http://schemas.microsoft.com/office/drawing/2014/main" xmlns="" id="{CD3B217C-247C-47BD-B06A-0C74EAADCC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99552" y="629246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3">
            <a:extLst>
              <a:ext uri="{FF2B5EF4-FFF2-40B4-BE49-F238E27FC236}">
                <a16:creationId xmlns:a16="http://schemas.microsoft.com/office/drawing/2014/main" xmlns="" id="{FCC1CAA6-BDDD-4B9E-8313-2AFA60029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67801" y="616577"/>
            <a:ext cx="425451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0" name="WordArt 34">
            <a:extLst>
              <a:ext uri="{FF2B5EF4-FFF2-40B4-BE49-F238E27FC236}">
                <a16:creationId xmlns:a16="http://schemas.microsoft.com/office/drawing/2014/main" xmlns="" id="{22BDE5BE-7F4E-4650-9F95-6A2863EB3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29186" y="616577"/>
            <a:ext cx="4254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" name="WordArt 35">
            <a:extLst>
              <a:ext uri="{FF2B5EF4-FFF2-40B4-BE49-F238E27FC236}">
                <a16:creationId xmlns:a16="http://schemas.microsoft.com/office/drawing/2014/main" xmlns="" id="{29DC43EB-1D9A-429C-84D6-4EB346EF7D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57685" y="540566"/>
            <a:ext cx="1771649" cy="5468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9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9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WordArt 6">
            <a:extLst>
              <a:ext uri="{FF2B5EF4-FFF2-40B4-BE49-F238E27FC236}">
                <a16:creationId xmlns:a16="http://schemas.microsoft.com/office/drawing/2014/main" xmlns="" id="{4C4030CB-AD16-4BC7-B502-5FF526FF2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008" y="-13252"/>
            <a:ext cx="7606748" cy="1434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>
              <a:buClrTx/>
            </a:pP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NHANH? </a:t>
            </a:r>
            <a:r>
              <a:rPr lang="en-US" sz="3591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lang="en-US" sz="3591" b="1" kern="10" dirty="0" smtClean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ĐÚNG?</a:t>
            </a:r>
            <a:endParaRPr lang="en-US" sz="3591" b="1" kern="10" dirty="0">
              <a:ln w="12700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0" y="1650993"/>
            <a:ext cx="94099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73711" y="2365565"/>
            <a:ext cx="5794042" cy="445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13">
            <a:extLst>
              <a:ext uri="{FF2B5EF4-FFF2-40B4-BE49-F238E27FC236}">
                <a16:creationId xmlns=""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07787" y="3439358"/>
            <a:ext cx="5732670" cy="582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14">
            <a:extLst>
              <a:ext uri="{FF2B5EF4-FFF2-40B4-BE49-F238E27FC236}">
                <a16:creationId xmlns=""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315111" y="4528425"/>
            <a:ext cx="5794042" cy="6167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900183" y="2173175"/>
            <a:ext cx="40875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5943723" y="2173175"/>
            <a:ext cx="2807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9">
            <a:extLst>
              <a:ext uri="{FF2B5EF4-FFF2-40B4-BE49-F238E27FC236}">
                <a16:creationId xmlns=""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273711" y="2866031"/>
            <a:ext cx="10450476" cy="563800"/>
          </a:xfrm>
          <a:prstGeom prst="roundRect">
            <a:avLst/>
          </a:prstGeom>
          <a:solidFill>
            <a:srgbClr val="F9D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0">
            <a:extLst>
              <a:ext uri="{FF2B5EF4-FFF2-40B4-BE49-F238E27FC236}">
                <a16:creationId xmlns=""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315111" y="4008374"/>
            <a:ext cx="10409076" cy="5426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Ông ngoại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đón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 đi học mỗi khi bố mẹ bận rộn.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13">
            <a:extLst>
              <a:ext uri="{FF2B5EF4-FFF2-40B4-BE49-F238E27FC236}">
                <a16:creationId xmlns=""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400779" y="5144651"/>
            <a:ext cx="10409133" cy="5874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 mẽ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9E6CC08-ED64-C90A-9BB1-D8EF7820D7CF}"/>
              </a:ext>
            </a:extLst>
          </p:cNvPr>
          <p:cNvSpPr txBox="1"/>
          <p:nvPr/>
        </p:nvSpPr>
        <p:spPr>
          <a:xfrm>
            <a:off x="3610828" y="2883440"/>
            <a:ext cx="61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9E6CC08-ED64-C90A-9BB1-D8EF7820D7CF}"/>
              </a:ext>
            </a:extLst>
          </p:cNvPr>
          <p:cNvSpPr txBox="1"/>
          <p:nvPr/>
        </p:nvSpPr>
        <p:spPr>
          <a:xfrm>
            <a:off x="2604433" y="4018016"/>
            <a:ext cx="163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9E6CC08-ED64-C90A-9BB1-D8EF7820D7CF}"/>
              </a:ext>
            </a:extLst>
          </p:cNvPr>
          <p:cNvSpPr txBox="1"/>
          <p:nvPr/>
        </p:nvSpPr>
        <p:spPr>
          <a:xfrm>
            <a:off x="4997294" y="4010710"/>
            <a:ext cx="137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9E6CC08-ED64-C90A-9BB1-D8EF7820D7CF}"/>
              </a:ext>
            </a:extLst>
          </p:cNvPr>
          <p:cNvSpPr txBox="1"/>
          <p:nvPr/>
        </p:nvSpPr>
        <p:spPr>
          <a:xfrm>
            <a:off x="5977537" y="5182751"/>
            <a:ext cx="77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9E6CC08-ED64-C90A-9BB1-D8EF7820D7CF}"/>
              </a:ext>
            </a:extLst>
          </p:cNvPr>
          <p:cNvSpPr txBox="1"/>
          <p:nvPr/>
        </p:nvSpPr>
        <p:spPr>
          <a:xfrm>
            <a:off x="8015978" y="5173364"/>
            <a:ext cx="18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 mẽ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140677" y="1852216"/>
            <a:ext cx="313075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10404" y="3009220"/>
            <a:ext cx="3180286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=""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=""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=""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=""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="" xmlns:a16="http://schemas.microsoft.com/office/drawing/2014/main" id="{C9D1FA65-3B55-49DE-8FD5-42DBCC212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sp>
        <p:nvSpPr>
          <p:cNvPr id="14" name="Rectangle 63"/>
          <p:cNvSpPr>
            <a:spLocks noChangeArrowheads="1"/>
          </p:cNvSpPr>
          <p:nvPr/>
        </p:nvSpPr>
        <p:spPr bwMode="auto">
          <a:xfrm>
            <a:off x="2261194" y="1361126"/>
            <a:ext cx="8720645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Tiết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học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endParaRPr lang="en-US" sz="5000" b="1" dirty="0" smtClean="0"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Cám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ơn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thầy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cô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cùng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tất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học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sinh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!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349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E39471-84BD-477E-9C23-E93F2BDE3D7C}"/>
              </a:ext>
            </a:extLst>
          </p:cNvPr>
          <p:cNvSpPr txBox="1"/>
          <p:nvPr/>
        </p:nvSpPr>
        <p:spPr>
          <a:xfrm>
            <a:off x="6495920" y="2095050"/>
            <a:ext cx="276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4" name="Rectangle: Rounded Corners 26">
            <a:extLst>
              <a:ext uri="{FF2B5EF4-FFF2-40B4-BE49-F238E27FC236}">
                <a16:creationId xmlns=""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0" y="6043585"/>
            <a:ext cx="1219200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lang="en-US" sz="3400" b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400" b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400" b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400" b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400" b="1" i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400" b="1" i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400" b="1" i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400" b="1" i="1" dirty="0">
              <a:solidFill>
                <a:srgbClr val="0984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6">
            <a:extLst>
              <a:ext uri="{FF2B5EF4-FFF2-40B4-BE49-F238E27FC236}">
                <a16:creationId xmlns=""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-1" y="1"/>
            <a:ext cx="12043611" cy="68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</a:t>
            </a:r>
            <a:r>
              <a:rPr 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TỪ NGỮ CHỈ HOẠT ĐỘNG, ĐẶC ĐIỂM; CÂU KỂ</a:t>
            </a:r>
          </a:p>
        </p:txBody>
      </p:sp>
    </p:spTree>
    <p:extLst>
      <p:ext uri="{BB962C8B-B14F-4D97-AF65-F5344CB8AC3E}">
        <p14:creationId xmlns:p14="http://schemas.microsoft.com/office/powerpoint/2010/main" val="3966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277673" y="2228172"/>
            <a:ext cx="3637280" cy="1333175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8">
            <a:extLst>
              <a:ext uri="{FF2B5EF4-FFF2-40B4-BE49-F238E27FC236}">
                <a16:creationId xmlns=""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067827" y="2322096"/>
            <a:ext cx="3637280" cy="123925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246185" y="3984478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 tre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của ông vẫn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đẩy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chiếc cối xay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 chong chóng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6885941" y="3893578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sông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vẫn luôn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về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của 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việc.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(Hữu Thỉnh)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192000" y="25908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26">
            <a:extLst>
              <a:ext uri="{FF2B5EF4-FFF2-40B4-BE49-F238E27FC236}">
                <a16:creationId xmlns=""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246184" y="230966"/>
            <a:ext cx="11628983" cy="1128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spc="3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kern="0" spc="3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trong đoạn thơ dưới đây vào nhóm thích hợp.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1412234" y="728592"/>
            <a:ext cx="36916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A21C206-2547-4103-9B2E-1AA8D772CA98}"/>
              </a:ext>
            </a:extLst>
          </p:cNvPr>
          <p:cNvCxnSpPr>
            <a:cxnSpLocks/>
          </p:cNvCxnSpPr>
          <p:nvPr/>
        </p:nvCxnSpPr>
        <p:spPr>
          <a:xfrm>
            <a:off x="4363613" y="1220883"/>
            <a:ext cx="3197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0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79" y="7938"/>
            <a:ext cx="5522495" cy="351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ây tre và những câu chuyện xung quanh hoa tr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225" y="7937"/>
            <a:ext cx="5907004" cy="302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: Rounded Corners 26">
            <a:extLst>
              <a:ext uri="{FF2B5EF4-FFF2-40B4-BE49-F238E27FC236}">
                <a16:creationId xmlns=""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0" y="3034327"/>
            <a:ext cx="5630779" cy="5992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ây</a:t>
            </a:r>
            <a:r>
              <a:rPr lang="en-US" sz="3400" b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en-US" sz="3400" b="1" dirty="0">
              <a:solidFill>
                <a:srgbClr val="0984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6">
            <a:extLst>
              <a:ext uri="{FF2B5EF4-FFF2-40B4-BE49-F238E27FC236}">
                <a16:creationId xmlns=""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4006516" y="5873797"/>
            <a:ext cx="411480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ối</a:t>
            </a:r>
            <a:r>
              <a:rPr lang="en-US" sz="3400" b="1" dirty="0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xay</a:t>
            </a:r>
            <a:r>
              <a:rPr lang="en-US" sz="3400" b="1" dirty="0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lang="en-US" sz="3400" b="1" dirty="0" smtClean="0">
              <a:solidFill>
                <a:srgbClr val="0984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C:\Users\ADMIN\Desktop\5-12-cu-ong-giu-nghe-lam-coi-xay-truyen-thong-a2-2read-only-1607172703196429157371-crop-1607172906233146078856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61" y="3633536"/>
            <a:ext cx="5630789" cy="22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=""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277673" y="2228172"/>
            <a:ext cx="3637280" cy="1333175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8">
            <a:extLst>
              <a:ext uri="{FF2B5EF4-FFF2-40B4-BE49-F238E27FC236}">
                <a16:creationId xmlns=""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067827" y="2322096"/>
            <a:ext cx="3637280" cy="123925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246185" y="3984478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 tre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của ông vẫn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đẩy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chiếc cối xay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quay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 chong chóng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6885941" y="3893578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sông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vẫn luôn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về</a:t>
            </a:r>
          </a:p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của ông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ghê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bao nhiêu việc.</a:t>
            </a:r>
          </a:p>
          <a:p>
            <a:pPr algn="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(Hữu Thỉnh)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192000" y="25908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26">
            <a:extLst>
              <a:ext uri="{FF2B5EF4-FFF2-40B4-BE49-F238E27FC236}">
                <a16:creationId xmlns=""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246184" y="230966"/>
            <a:ext cx="11628983" cy="1128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spc="3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kern="0" spc="3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trong đoạn thơ dưới đây vào nhóm thích hợp.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1412234" y="728592"/>
            <a:ext cx="36916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A21C206-2547-4103-9B2E-1AA8D772CA98}"/>
              </a:ext>
            </a:extLst>
          </p:cNvPr>
          <p:cNvCxnSpPr>
            <a:cxnSpLocks/>
          </p:cNvCxnSpPr>
          <p:nvPr/>
        </p:nvCxnSpPr>
        <p:spPr>
          <a:xfrm>
            <a:off x="4363613" y="1220883"/>
            <a:ext cx="3197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0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625" y="2027914"/>
            <a:ext cx="116205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</a:p>
        </p:txBody>
      </p:sp>
      <p:pic>
        <p:nvPicPr>
          <p:cNvPr id="5" name="Getting-Started-Project">
            <a:hlinkClick r:id="" action="ppaction://media"/>
            <a:extLst>
              <a:ext uri="{FF2B5EF4-FFF2-40B4-BE49-F238E27FC236}">
                <a16:creationId xmlns="" xmlns:a16="http://schemas.microsoft.com/office/drawing/2014/main" id="{4287C3CF-5591-E351-EDB3-A12209082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7442" y="276726"/>
            <a:ext cx="2492166" cy="1397476"/>
          </a:xfrm>
          <a:prstGeom prst="rect">
            <a:avLst/>
          </a:prstGeom>
        </p:spPr>
      </p:pic>
      <p:pic>
        <p:nvPicPr>
          <p:cNvPr id="6" name="Picture 2" descr="C:\Users\ADMIN\Desktop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83" y="3659832"/>
            <a:ext cx="4278286" cy="396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EA401A2-3ED0-45B7-90BF-D9795ACF3B50}"/>
              </a:ext>
            </a:extLst>
          </p:cNvPr>
          <p:cNvSpPr txBox="1"/>
          <p:nvPr/>
        </p:nvSpPr>
        <p:spPr>
          <a:xfrm>
            <a:off x="1468655" y="4934148"/>
            <a:ext cx="440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127000">
                  <a:srgbClr val="FFFF00">
                    <a:alpha val="7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333375" y="1449874"/>
            <a:ext cx="947576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b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2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2740266" y="608867"/>
            <a:ext cx="775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smtClean="0">
                <a:solidFill>
                  <a:srgbClr val="7A0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dirty="0" smtClean="0">
                <a:solidFill>
                  <a:srgbClr val="7A0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7A0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“TIẾP </a:t>
            </a:r>
            <a:r>
              <a:rPr lang="en-US" sz="5400" dirty="0" smtClean="0">
                <a:solidFill>
                  <a:srgbClr val="7A0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SỨC”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=""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6" y="959365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=""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345538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7811" y="2294929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FF017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 CHỈ HOẠT ĐỘNG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6" y="1950522"/>
            <a:ext cx="3260329" cy="2011680"/>
            <a:chOff x="7997371" y="2062303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62303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7997371" y="2344093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017A45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 CHỈ ĐẶC ĐỂM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Getting-Started-Project">
            <a:hlinkClick r:id="" action="ppaction://media"/>
            <a:extLst>
              <a:ext uri="{FF2B5EF4-FFF2-40B4-BE49-F238E27FC236}">
                <a16:creationId xmlns="" xmlns:a16="http://schemas.microsoft.com/office/drawing/2014/main" id="{4287C3CF-5591-E351-EDB3-A12209082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94755" y="0"/>
            <a:ext cx="2492166" cy="13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1864" y="-4801870"/>
            <a:ext cx="10885007" cy="121952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24" y="5292044"/>
            <a:ext cx="12807547" cy="16788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-3268" y="525949"/>
            <a:ext cx="973812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6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câu kể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những câu dưới đây:</a:t>
            </a:r>
          </a:p>
        </p:txBody>
      </p:sp>
      <p:sp>
        <p:nvSpPr>
          <p:cNvPr id="57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148522" y="1711156"/>
            <a:ext cx="4272865" cy="432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-ga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19">
            <a:extLst>
              <a:ext uri="{FF2B5EF4-FFF2-40B4-BE49-F238E27FC236}">
                <a16:creationId xmlns=""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36850" y="2466433"/>
            <a:ext cx="9959965" cy="4817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Pô-na-ga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Trang.</a:t>
            </a:r>
          </a:p>
        </p:txBody>
      </p:sp>
      <p:sp>
        <p:nvSpPr>
          <p:cNvPr id="59" name="Rectangle: Rounded Corners 20">
            <a:extLst>
              <a:ext uri="{FF2B5EF4-FFF2-40B4-BE49-F238E27FC236}">
                <a16:creationId xmlns=""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6850" y="3324486"/>
            <a:ext cx="8903560" cy="5069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Ông ngoại đưa đón Dương đi học mỗi khi bố mẹ bận rộn.</a:t>
            </a:r>
          </a:p>
        </p:txBody>
      </p:sp>
      <p:sp>
        <p:nvSpPr>
          <p:cNvPr id="60" name="Rectangle: Rounded Corners 23">
            <a:extLst>
              <a:ext uri="{FF2B5EF4-FFF2-40B4-BE49-F238E27FC236}">
                <a16:creationId xmlns=""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48522" y="4149144"/>
            <a:ext cx="9744365" cy="493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Mỗi một ngày trôi qua, ông đang già đi, còn nó mạnh mẽ hơn.</a:t>
            </a:r>
          </a:p>
        </p:txBody>
      </p:sp>
      <p:sp>
        <p:nvSpPr>
          <p:cNvPr id="61" name="Rectangle: Rounded Corners 24">
            <a:extLst>
              <a:ext uri="{FF2B5EF4-FFF2-40B4-BE49-F238E27FC236}">
                <a16:creationId xmlns=""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48522" y="4955571"/>
            <a:ext cx="6151809" cy="6300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1624226" y="1054272"/>
            <a:ext cx="20128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6134809" y="1053652"/>
            <a:ext cx="15894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5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1062</Words>
  <Application>Microsoft Office PowerPoint</Application>
  <PresentationFormat>Custom</PresentationFormat>
  <Paragraphs>166</Paragraphs>
  <Slides>19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1_Slice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204</cp:revision>
  <dcterms:created xsi:type="dcterms:W3CDTF">2022-08-26T11:28:00Z</dcterms:created>
  <dcterms:modified xsi:type="dcterms:W3CDTF">2025-04-03T07:17:05Z</dcterms:modified>
</cp:coreProperties>
</file>