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5" r:id="rId2"/>
    <p:sldId id="256" r:id="rId3"/>
    <p:sldId id="282" r:id="rId4"/>
    <p:sldId id="257" r:id="rId5"/>
    <p:sldId id="267" r:id="rId6"/>
    <p:sldId id="271" r:id="rId7"/>
    <p:sldId id="258" r:id="rId8"/>
    <p:sldId id="274" r:id="rId9"/>
    <p:sldId id="281" r:id="rId10"/>
    <p:sldId id="279" r:id="rId11"/>
    <p:sldId id="283" r:id="rId1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1" autoAdjust="0"/>
    <p:restoredTop sz="94660"/>
  </p:normalViewPr>
  <p:slideViewPr>
    <p:cSldViewPr>
      <p:cViewPr>
        <p:scale>
          <a:sx n="58" d="100"/>
          <a:sy n="58" d="100"/>
        </p:scale>
        <p:origin x="-348" y="-19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23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177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3.wmf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wmf"/><Relationship Id="rId11" Type="http://schemas.openxmlformats.org/officeDocument/2006/relationships/image" Target="../media/image21.wmf"/><Relationship Id="rId5" Type="http://schemas.openxmlformats.org/officeDocument/2006/relationships/image" Target="../media/image15.gif"/><Relationship Id="rId10" Type="http://schemas.openxmlformats.org/officeDocument/2006/relationships/image" Target="../media/image20.wmf"/><Relationship Id="rId4" Type="http://schemas.openxmlformats.org/officeDocument/2006/relationships/image" Target="../media/image14.gif"/><Relationship Id="rId9" Type="http://schemas.openxmlformats.org/officeDocument/2006/relationships/image" Target="../media/image1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2087" y="-3562087"/>
            <a:ext cx="9152465" cy="16276638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0" y="2236421"/>
            <a:ext cx="4960499" cy="619276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"/>
            <a:ext cx="2596511" cy="2730555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494" y="249793"/>
            <a:ext cx="1512558" cy="1549980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xmlns="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74" y="950492"/>
            <a:ext cx="4226596" cy="210136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xmlns="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364" y="853138"/>
            <a:ext cx="1878985" cy="1240247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xmlns="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54" y="436566"/>
            <a:ext cx="1551905" cy="1132647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xmlns="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607" y="6823573"/>
            <a:ext cx="16835847" cy="2011551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xmlns="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018" y="5957358"/>
            <a:ext cx="4026772" cy="265508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xmlns="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509" y="7025341"/>
            <a:ext cx="17098409" cy="2238467"/>
          </a:xfrm>
          <a:prstGeom prst="rect">
            <a:avLst/>
          </a:prstGeom>
        </p:spPr>
      </p:pic>
      <p:sp>
        <p:nvSpPr>
          <p:cNvPr id="16" name="WordArt 11"/>
          <p:cNvSpPr>
            <a:spLocks noChangeArrowheads="1" noChangeShapeType="1" noTextEdit="1"/>
          </p:cNvSpPr>
          <p:nvPr/>
        </p:nvSpPr>
        <p:spPr bwMode="auto">
          <a:xfrm>
            <a:off x="3838697" y="2186301"/>
            <a:ext cx="8850422" cy="2101851"/>
          </a:xfrm>
          <a:prstGeom prst="rect">
            <a:avLst/>
          </a:prstGeom>
        </p:spPr>
        <p:txBody>
          <a:bodyPr wrap="none" lIns="122018" tIns="61009" rIns="122018" bIns="61009" fromWordArt="1">
            <a:prstTxWarp prst="textDeflate">
              <a:avLst>
                <a:gd name="adj" fmla="val 27083"/>
              </a:avLst>
            </a:prstTxWarp>
          </a:bodyPr>
          <a:lstStyle/>
          <a:p>
            <a:pPr algn="ctr">
              <a:defRPr/>
            </a:pPr>
            <a:r>
              <a:rPr lang="en-US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44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3A3</a:t>
            </a:r>
            <a:endParaRPr lang="vi-VN" sz="44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74664" y="4588899"/>
            <a:ext cx="5082964" cy="697627"/>
          </a:xfrm>
          <a:prstGeom prst="rect">
            <a:avLst/>
          </a:prstGeom>
        </p:spPr>
        <p:txBody>
          <a:bodyPr wrap="none" lIns="122018" tIns="61009" rIns="122018" bIns="61009">
            <a:spAutoFit/>
          </a:bodyPr>
          <a:lstStyle/>
          <a:p>
            <a:pPr algn="ctr">
              <a:defRPr/>
            </a:pPr>
            <a:r>
              <a:rPr lang="en-US" sz="3700" b="1" dirty="0" err="1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7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7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00" b="1" dirty="0" err="1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70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00" b="1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3700" b="1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451847" y="542931"/>
            <a:ext cx="5638800" cy="42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312" tIns="45156" rIns="90312" bIns="4515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2952">
              <a:spcBef>
                <a:spcPct val="50000"/>
              </a:spcBef>
            </a:pPr>
            <a:r>
              <a:rPr lang="en-US" altLang="en-US" sz="2200" b="1" dirty="0">
                <a:solidFill>
                  <a:srgbClr val="FF0066"/>
                </a:solidFill>
                <a:latin typeface="Times New Roman" pitchFamily="18" charset="0"/>
              </a:rPr>
              <a:t>TRƯỜNG TIỂU HỌC AN HỒNG</a:t>
            </a:r>
          </a:p>
        </p:txBody>
      </p:sp>
    </p:spTree>
    <p:extLst>
      <p:ext uri="{BB962C8B-B14F-4D97-AF65-F5344CB8AC3E}">
        <p14:creationId xmlns:p14="http://schemas.microsoft.com/office/powerpoint/2010/main" val="6714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1866574"/>
            <a:ext cx="162766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 900 cm</a:t>
            </a:r>
            <a:r>
              <a:rPr lang="en-US" sz="3600" b="1" baseline="30000" dirty="0">
                <a:solidFill>
                  <a:srgbClr val="008000"/>
                </a:solidFill>
                <a:latin typeface="Times New Roman" pitchFamily="18" charset="0"/>
              </a:rPr>
              <a:t>2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Cánh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diều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màu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vàng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880 cm</a:t>
            </a:r>
            <a:r>
              <a:rPr lang="en-US" sz="3600" b="1" baseline="30000" dirty="0">
                <a:solidFill>
                  <a:srgbClr val="008000"/>
                </a:solidFill>
                <a:latin typeface="Times New Roman" pitchFamily="18" charset="0"/>
              </a:rPr>
              <a:t>2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Hỏi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diện tích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cánh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diều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màu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đỏ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hơn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diện tích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cánh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diều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màu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vàng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bao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nhiêu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xăng –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ti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–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mét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?</a:t>
            </a:r>
            <a:r>
              <a:rPr lang="en-US" sz="3600" b="1" baseline="30000" dirty="0">
                <a:solidFill>
                  <a:srgbClr val="008000"/>
                </a:solidFill>
                <a:latin typeface="Times New Roman" pitchFamily="18" charset="0"/>
              </a:rPr>
              <a:t>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4827" y="3831372"/>
            <a:ext cx="2207297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217" r="6904"/>
          <a:stretch/>
        </p:blipFill>
        <p:spPr>
          <a:xfrm>
            <a:off x="8138319" y="3200400"/>
            <a:ext cx="8138319" cy="5943600"/>
          </a:xfrm>
          <a:prstGeom prst="rect">
            <a:avLst/>
          </a:prstGeom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0" y="4495800"/>
            <a:ext cx="7757320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914400" eaLnBrk="1" hangingPunct="1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Diện tích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diều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đỏ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diện tích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diều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270919" y="5995108"/>
            <a:ext cx="571499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– 880 = 20 (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633119" y="6672216"/>
            <a:ext cx="411553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36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(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05902" y="531927"/>
            <a:ext cx="12192000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42319" y="1"/>
            <a:ext cx="1219200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2024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130653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0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1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5065977" y="3657600"/>
            <a:ext cx="6528727" cy="1582739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82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553" y="466534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10764249" y="1541167"/>
            <a:ext cx="3622469" cy="1579787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3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3333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333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3A3.</a:t>
            </a:r>
            <a:endParaRPr lang="en-US" sz="3333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3642519" y="1753182"/>
            <a:ext cx="3962400" cy="2437818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7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36979" tIns="68492" rIns="136979" bIns="68492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067" dirty="0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BOOK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979" tIns="68492" rIns="136979" bIns="68492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5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979" tIns="68492" rIns="136979" bIns="68492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533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733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979" tIns="68492" rIns="136979" bIns="68492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533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975519" y="4489077"/>
            <a:ext cx="8892782" cy="2032232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333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 :</a:t>
            </a:r>
            <a:endParaRPr lang="en-US" sz="3333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333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XĂNG – TI – MÉT – VUÔNG( TIẾT 2).</a:t>
            </a:r>
            <a:endParaRPr lang="en-US" sz="3333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6276637" cy="9144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=""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5034510" y="1712755"/>
            <a:ext cx="6441921" cy="6078700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6229377" y="3411400"/>
            <a:ext cx="44711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8800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3462708" y="4215428"/>
            <a:ext cx="3941052" cy="3674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2319" y="761976"/>
            <a:ext cx="12192000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7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42319" y="1"/>
            <a:ext cx="1219200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7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733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3733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733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vi-VN" sz="3733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2024</a:t>
            </a:r>
          </a:p>
        </p:txBody>
      </p:sp>
    </p:spTree>
    <p:extLst>
      <p:ext uri="{BB962C8B-B14F-4D97-AF65-F5344CB8AC3E}">
        <p14:creationId xmlns:p14="http://schemas.microsoft.com/office/powerpoint/2010/main" val="321100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752600"/>
            <a:ext cx="3794919" cy="213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5902" y="531927"/>
            <a:ext cx="12192000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42319" y="1"/>
            <a:ext cx="1219200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2024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130653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6119" y="1981200"/>
            <a:ext cx="10283686" cy="525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6779" r="735" b="8474"/>
          <a:stretch/>
        </p:blipFill>
        <p:spPr>
          <a:xfrm>
            <a:off x="6255" y="7239000"/>
            <a:ext cx="8817864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7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2506920"/>
            <a:ext cx="11952997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*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bên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3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1 cm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. Diện tích hình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nhật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bên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3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cm</a:t>
            </a:r>
            <a:r>
              <a:rPr lang="en-US" sz="3200" b="1" baseline="30000" dirty="0" smtClean="0">
                <a:solidFill>
                  <a:srgbClr val="0000CC"/>
                </a:solidFill>
                <a:latin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đọc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: Ba xăng –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mét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vuông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uLnTx/>
              <a:uFillTx/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564" t="3754" r="12836" b="7948"/>
          <a:stretch/>
        </p:blipFill>
        <p:spPr>
          <a:xfrm>
            <a:off x="12253119" y="2506920"/>
            <a:ext cx="3352800" cy="3581400"/>
          </a:xfrm>
          <a:prstGeom prst="rect">
            <a:avLst/>
          </a:prstGeom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56568" y="4472862"/>
            <a:ext cx="11796429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*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bên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4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1 cm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. Diện tích hình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vuông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bên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4 cm</a:t>
            </a:r>
            <a:r>
              <a:rPr lang="en-US" sz="3200" b="1" baseline="30000" dirty="0">
                <a:solidFill>
                  <a:srgbClr val="0000CC"/>
                </a:solidFill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đọc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Bốn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xăng –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mét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vuông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uLnTx/>
              <a:uFillTx/>
              <a:latin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6779" r="735" b="8474"/>
          <a:stretch/>
        </p:blipFill>
        <p:spPr>
          <a:xfrm>
            <a:off x="2359152" y="6629400"/>
            <a:ext cx="12752197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68" y="785779"/>
            <a:ext cx="2732294" cy="15348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05902" y="531927"/>
            <a:ext cx="12192000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42319" y="1"/>
            <a:ext cx="1219200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2024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130653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6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05902" y="531927"/>
            <a:ext cx="12192000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42319" y="1"/>
            <a:ext cx="1219200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2024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130653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319" y="2915926"/>
            <a:ext cx="874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730064"/>
              </p:ext>
            </p:extLst>
          </p:nvPr>
        </p:nvGraphicFramePr>
        <p:xfrm>
          <a:off x="1356519" y="4343400"/>
          <a:ext cx="13353660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91600">
                  <a:extLst>
                    <a:ext uri="{9D8B030D-6E8A-4147-A177-3AD203B41FA5}">
                      <a16:colId xmlns="" xmlns:a16="http://schemas.microsoft.com/office/drawing/2014/main" val="110105212"/>
                    </a:ext>
                  </a:extLst>
                </a:gridCol>
                <a:gridCol w="4362060">
                  <a:extLst>
                    <a:ext uri="{9D8B030D-6E8A-4147-A177-3AD203B41FA5}">
                      <a16:colId xmlns="" xmlns:a16="http://schemas.microsoft.com/office/drawing/2014/main" val="2743737391"/>
                    </a:ext>
                  </a:extLst>
                </a:gridCol>
              </a:tblGrid>
              <a:tr h="66393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8360259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xăng –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cm</a:t>
                      </a:r>
                      <a:r>
                        <a:rPr kumimoji="0" lang="en-US" sz="4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6706250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xăng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27400246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1 500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cm</a:t>
                      </a:r>
                      <a:r>
                        <a:rPr kumimoji="0" lang="en-US" sz="4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06934797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xăng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vuông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33876333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11643519" y="5733682"/>
            <a:ext cx="1905000" cy="6964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 cm</a:t>
            </a:r>
            <a:r>
              <a:rPr lang="en-US" sz="40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56519" y="6430108"/>
            <a:ext cx="8915400" cy="7326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xăng –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262518" y="7123964"/>
            <a:ext cx="2501735" cy="6964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cm</a:t>
            </a:r>
            <a:r>
              <a:rPr lang="en-US" sz="40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16591"/>
            <a:ext cx="3707048" cy="124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306875" y="3419396"/>
            <a:ext cx="9721792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lnSpc>
                <a:spcPct val="150000"/>
              </a:lnSpc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Hình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ô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1" hangingPunct="1">
              <a:lnSpc>
                <a:spcPct val="150000"/>
              </a:lnSpc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hình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 smtClean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8667" y="3114803"/>
            <a:ext cx="5944330" cy="4038393"/>
          </a:xfrm>
          <a:prstGeom prst="rect">
            <a:avLst/>
          </a:prstGeom>
        </p:spPr>
      </p:pic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243661" y="5650108"/>
            <a:ext cx="10485457" cy="285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/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Hình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ô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1" hangingPunct="1"/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hình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337989"/>
            <a:ext cx="15758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162428" y="3781574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753403" y="4807311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179352" y="5797772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162428" y="3841305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833519" y="4802660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207573" y="5853292"/>
            <a:ext cx="609600" cy="6347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586118" y="7142614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586118" y="7114889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05902" y="531927"/>
            <a:ext cx="12192000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42319" y="1"/>
            <a:ext cx="1219200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2024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0" y="1294536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05478" y="2256692"/>
            <a:ext cx="9158759" cy="867508"/>
            <a:chOff x="1470819" y="1989992"/>
            <a:chExt cx="16968765" cy="867508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1989992"/>
              <a:ext cx="1508999" cy="867508"/>
              <a:chOff x="1737519" y="1989992"/>
              <a:chExt cx="1508999" cy="867508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1508999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105195" y="1989992"/>
                <a:ext cx="77364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008772" y="2038366"/>
              <a:ext cx="154308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Hoàn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03928" y="3330781"/>
            <a:ext cx="1490199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defTabSz="914400"/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Mẫu: 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+ 3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5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  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             5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x 2 = 10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2102" y="4643150"/>
            <a:ext cx="5436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 37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+ 25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19948" y="5690874"/>
            <a:ext cx="4381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89118" y="4643150"/>
            <a:ext cx="4121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   15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83114" y="5688635"/>
            <a:ext cx="3200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51386" y="4637288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51386" y="5685012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651574" y="4637288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897977" y="5685011"/>
            <a:ext cx="1735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05902" y="531927"/>
            <a:ext cx="12192000" cy="677766"/>
          </a:xfrm>
          <a:prstGeom prst="rect">
            <a:avLst/>
          </a:prstGeom>
          <a:noFill/>
        </p:spPr>
        <p:txBody>
          <a:bodyPr wrap="square" lIns="102315" tIns="51157" rIns="102315" bIns="51157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42319" y="1"/>
            <a:ext cx="1219200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2024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1130653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1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/>
      <p:bldP spid="26" grpId="0"/>
      <p:bldP spid="27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517</Words>
  <Application>Microsoft Office PowerPoint</Application>
  <PresentationFormat>Custom</PresentationFormat>
  <Paragraphs>79</Paragraphs>
  <Slides>11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138</cp:revision>
  <dcterms:created xsi:type="dcterms:W3CDTF">2022-07-10T01:37:20Z</dcterms:created>
  <dcterms:modified xsi:type="dcterms:W3CDTF">2025-04-03T07:18:10Z</dcterms:modified>
</cp:coreProperties>
</file>