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702" r:id="rId2"/>
    <p:sldMasterId id="2147483711" r:id="rId3"/>
  </p:sldMasterIdLst>
  <p:notesMasterIdLst>
    <p:notesMasterId r:id="rId21"/>
  </p:notesMasterIdLst>
  <p:sldIdLst>
    <p:sldId id="630" r:id="rId4"/>
    <p:sldId id="257" r:id="rId5"/>
    <p:sldId id="258" r:id="rId6"/>
    <p:sldId id="627" r:id="rId7"/>
    <p:sldId id="259" r:id="rId8"/>
    <p:sldId id="260" r:id="rId9"/>
    <p:sldId id="261" r:id="rId10"/>
    <p:sldId id="262" r:id="rId11"/>
    <p:sldId id="397" r:id="rId12"/>
    <p:sldId id="312" r:id="rId13"/>
    <p:sldId id="408" r:id="rId14"/>
    <p:sldId id="373" r:id="rId15"/>
    <p:sldId id="441" r:id="rId16"/>
    <p:sldId id="438" r:id="rId17"/>
    <p:sldId id="369" r:id="rId18"/>
    <p:sldId id="328" r:id="rId19"/>
    <p:sldId id="359" r:id="rId20"/>
  </p:sldIdLst>
  <p:sldSz cx="16276638" cy="9144000"/>
  <p:notesSz cx="6858000" cy="9144000"/>
  <p:embeddedFontLst>
    <p:embeddedFont>
      <p:font typeface="Nunito" charset="0"/>
      <p:regular r:id="rId22"/>
      <p:bold r:id="rId23"/>
      <p:italic r:id="rId24"/>
      <p:boldItalic r:id="rId25"/>
    </p:embeddedFont>
    <p:embeddedFont>
      <p:font typeface="Montserrat" charset="0"/>
      <p:regular r:id="rId26"/>
      <p:bold r:id="rId27"/>
      <p:italic r:id="rId28"/>
      <p:boldItalic r:id="rId29"/>
    </p:embeddedFont>
    <p:embeddedFont>
      <p:font typeface="Itim" charset="0"/>
      <p:regular r:id="rId30"/>
    </p:embeddedFont>
    <p:embeddedFont>
      <p:font typeface="Maven Pro" charset="0"/>
      <p:regular r:id="rId31"/>
      <p:bold r:id="rId32"/>
    </p:embeddedFont>
    <p:embeddedFont>
      <p:font typeface="Manrope" charset="0"/>
      <p:regular r:id="rId33"/>
      <p:bold r:id="rId34"/>
    </p:embeddedFont>
    <p:embeddedFont>
      <p:font typeface="Varela Round" charset="-79"/>
      <p:regular r:id="rId35"/>
    </p:embeddedFont>
    <p:embeddedFont>
      <p:font typeface="Passion One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9AA0A6"/>
          </p15:clr>
        </p15:guide>
        <p15:guide id="2" pos="5128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FF"/>
    <a:srgbClr val="000000"/>
    <a:srgbClr val="FFE419"/>
    <a:srgbClr val="A1DC1B"/>
    <a:srgbClr val="D9D9D9"/>
    <a:srgbClr val="FCE7AF"/>
    <a:srgbClr val="E2F4B7"/>
    <a:srgbClr val="FAECD4"/>
    <a:srgbClr val="578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65F25C-D769-4132-A043-6204777D41D9}">
  <a:tblStyle styleId="{B865F25C-D769-4132-A043-6204777D41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477" autoAdjust="0"/>
  </p:normalViewPr>
  <p:slideViewPr>
    <p:cSldViewPr snapToGrid="0">
      <p:cViewPr>
        <p:scale>
          <a:sx n="65" d="100"/>
          <a:sy n="65" d="100"/>
        </p:scale>
        <p:origin x="-282" y="-132"/>
      </p:cViewPr>
      <p:guideLst>
        <p:guide orient="horz" pos="2880"/>
        <p:guide pos="51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411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các rào chắn để tới câu hỏi</a:t>
            </a:r>
          </a:p>
          <a:p>
            <a:r>
              <a:rPr lang="en-US"/>
              <a:t>Sau khi chơi xong, click vào mũi tên để tới bài tiếp theo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9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các đáp án để ra kết quả</a:t>
            </a:r>
          </a:p>
          <a:p>
            <a:r>
              <a:rPr lang="en-US"/>
              <a:t>Click vào “trở về” để quay lại giải cứu thú cưng</a:t>
            </a:r>
          </a:p>
        </p:txBody>
      </p:sp>
    </p:spTree>
    <p:extLst>
      <p:ext uri="{BB962C8B-B14F-4D97-AF65-F5344CB8AC3E}">
        <p14:creationId xmlns:p14="http://schemas.microsoft.com/office/powerpoint/2010/main" val="306324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2539372-9FF1-3938-D936-31D7B9396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87EBDC0D-4E68-1FA6-BFCE-30FA623182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8EF500F1-ADA6-9828-6F5D-480EC0F82D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3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GV gợi ý HS vẽ sơ đồ tư duy </a:t>
            </a:r>
          </a:p>
          <a:p>
            <a:r>
              <a:rPr lang="en-US"/>
              <a:t>Khuyến khích học sinh tự sáng tạo sơ đồ của mình</a:t>
            </a:r>
          </a:p>
        </p:txBody>
      </p:sp>
    </p:spTree>
    <p:extLst>
      <p:ext uri="{BB962C8B-B14F-4D97-AF65-F5344CB8AC3E}">
        <p14:creationId xmlns:p14="http://schemas.microsoft.com/office/powerpoint/2010/main" val="342026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Chú</a:t>
            </a:r>
            <a:r>
              <a:rPr lang="en-US" dirty="0"/>
              <a:t> ý ở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,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câu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2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7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GV gợi ý HS vẽ sơ đồ tư duy </a:t>
            </a:r>
          </a:p>
          <a:p>
            <a:r>
              <a:rPr lang="en-US" dirty="0" err="1"/>
              <a:t>Khuyến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56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6" name="Google Shape;8146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7" name="Google Shape;8147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9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VD.</a:t>
            </a:r>
          </a:p>
        </p:txBody>
      </p:sp>
    </p:spTree>
    <p:extLst>
      <p:ext uri="{BB962C8B-B14F-4D97-AF65-F5344CB8AC3E}">
        <p14:creationId xmlns:p14="http://schemas.microsoft.com/office/powerpoint/2010/main" val="233645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1281625" y="634423"/>
            <a:ext cx="13713388" cy="134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935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>
            <a:off x="229737" y="7889048"/>
            <a:ext cx="1603011" cy="1062223"/>
          </a:xfrm>
          <a:custGeom>
            <a:avLst/>
            <a:gdLst/>
            <a:ahLst/>
            <a:cxnLst/>
            <a:rect l="l" t="t" r="r" b="b"/>
            <a:pathLst>
              <a:path w="36022" h="23900" extrusionOk="0">
                <a:moveTo>
                  <a:pt x="24866" y="1"/>
                </a:moveTo>
                <a:cubicBezTo>
                  <a:pt x="23702" y="1"/>
                  <a:pt x="22558" y="219"/>
                  <a:pt x="21537" y="692"/>
                </a:cubicBezTo>
                <a:cubicBezTo>
                  <a:pt x="17306" y="2651"/>
                  <a:pt x="13174" y="5412"/>
                  <a:pt x="9364" y="8085"/>
                </a:cubicBezTo>
                <a:cubicBezTo>
                  <a:pt x="7137" y="9647"/>
                  <a:pt x="4989" y="11328"/>
                  <a:pt x="2986" y="13170"/>
                </a:cubicBezTo>
                <a:cubicBezTo>
                  <a:pt x="2135" y="13952"/>
                  <a:pt x="1298" y="14780"/>
                  <a:pt x="756" y="15800"/>
                </a:cubicBezTo>
                <a:cubicBezTo>
                  <a:pt x="213" y="16819"/>
                  <a:pt x="1" y="18072"/>
                  <a:pt x="446" y="19139"/>
                </a:cubicBezTo>
                <a:cubicBezTo>
                  <a:pt x="1131" y="20785"/>
                  <a:pt x="3062" y="21470"/>
                  <a:pt x="4795" y="21893"/>
                </a:cubicBezTo>
                <a:cubicBezTo>
                  <a:pt x="10206" y="23215"/>
                  <a:pt x="15783" y="23780"/>
                  <a:pt x="21352" y="23886"/>
                </a:cubicBezTo>
                <a:cubicBezTo>
                  <a:pt x="21765" y="23894"/>
                  <a:pt x="22179" y="23899"/>
                  <a:pt x="22593" y="23899"/>
                </a:cubicBezTo>
                <a:cubicBezTo>
                  <a:pt x="24610" y="23899"/>
                  <a:pt x="26633" y="23776"/>
                  <a:pt x="28571" y="23234"/>
                </a:cubicBezTo>
                <a:cubicBezTo>
                  <a:pt x="30906" y="22581"/>
                  <a:pt x="33134" y="21254"/>
                  <a:pt x="34433" y="19206"/>
                </a:cubicBezTo>
                <a:cubicBezTo>
                  <a:pt x="35997" y="16741"/>
                  <a:pt x="36022" y="13593"/>
                  <a:pt x="35498" y="10722"/>
                </a:cubicBezTo>
                <a:cubicBezTo>
                  <a:pt x="34951" y="7726"/>
                  <a:pt x="33799" y="4736"/>
                  <a:pt x="31609" y="2620"/>
                </a:cubicBezTo>
                <a:cubicBezTo>
                  <a:pt x="29923" y="992"/>
                  <a:pt x="27347" y="1"/>
                  <a:pt x="248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55037" tIns="155037" rIns="155037" bIns="1550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61"/>
          </a:p>
        </p:txBody>
      </p:sp>
      <p:sp>
        <p:nvSpPr>
          <p:cNvPr id="52" name="Google Shape;52;p6"/>
          <p:cNvSpPr/>
          <p:nvPr/>
        </p:nvSpPr>
        <p:spPr>
          <a:xfrm rot="10800000">
            <a:off x="-896112" y="7632201"/>
            <a:ext cx="3327820" cy="2230400"/>
          </a:xfrm>
          <a:custGeom>
            <a:avLst/>
            <a:gdLst/>
            <a:ahLst/>
            <a:cxnLst/>
            <a:rect l="l" t="t" r="r" b="b"/>
            <a:pathLst>
              <a:path w="74781" h="50184" extrusionOk="0">
                <a:moveTo>
                  <a:pt x="6625" y="11233"/>
                </a:moveTo>
                <a:cubicBezTo>
                  <a:pt x="6890" y="11233"/>
                  <a:pt x="7154" y="11247"/>
                  <a:pt x="7412" y="11272"/>
                </a:cubicBezTo>
                <a:cubicBezTo>
                  <a:pt x="8278" y="11358"/>
                  <a:pt x="9129" y="11590"/>
                  <a:pt x="9927" y="11943"/>
                </a:cubicBezTo>
                <a:lnTo>
                  <a:pt x="9927" y="11943"/>
                </a:lnTo>
                <a:cubicBezTo>
                  <a:pt x="9248" y="12360"/>
                  <a:pt x="8546" y="12736"/>
                  <a:pt x="7821" y="13071"/>
                </a:cubicBezTo>
                <a:cubicBezTo>
                  <a:pt x="6956" y="13472"/>
                  <a:pt x="5715" y="14144"/>
                  <a:pt x="4646" y="14144"/>
                </a:cubicBezTo>
                <a:cubicBezTo>
                  <a:pt x="4384" y="14144"/>
                  <a:pt x="4132" y="14104"/>
                  <a:pt x="3898" y="14009"/>
                </a:cubicBezTo>
                <a:cubicBezTo>
                  <a:pt x="2396" y="13401"/>
                  <a:pt x="3311" y="12054"/>
                  <a:pt x="4374" y="11628"/>
                </a:cubicBezTo>
                <a:cubicBezTo>
                  <a:pt x="5073" y="11348"/>
                  <a:pt x="5857" y="11233"/>
                  <a:pt x="6625" y="11233"/>
                </a:cubicBezTo>
                <a:close/>
                <a:moveTo>
                  <a:pt x="20257" y="0"/>
                </a:moveTo>
                <a:cubicBezTo>
                  <a:pt x="19779" y="0"/>
                  <a:pt x="19182" y="265"/>
                  <a:pt x="19024" y="712"/>
                </a:cubicBezTo>
                <a:cubicBezTo>
                  <a:pt x="17609" y="4730"/>
                  <a:pt x="14981" y="8258"/>
                  <a:pt x="11585" y="10813"/>
                </a:cubicBezTo>
                <a:lnTo>
                  <a:pt x="11585" y="10813"/>
                </a:lnTo>
                <a:cubicBezTo>
                  <a:pt x="10177" y="10086"/>
                  <a:pt x="8594" y="9683"/>
                  <a:pt x="7020" y="9683"/>
                </a:cubicBezTo>
                <a:cubicBezTo>
                  <a:pt x="5917" y="9683"/>
                  <a:pt x="4818" y="9881"/>
                  <a:pt x="3786" y="10303"/>
                </a:cubicBezTo>
                <a:cubicBezTo>
                  <a:pt x="1941" y="11057"/>
                  <a:pt x="1" y="13516"/>
                  <a:pt x="2206" y="15091"/>
                </a:cubicBezTo>
                <a:cubicBezTo>
                  <a:pt x="2804" y="15519"/>
                  <a:pt x="3488" y="15688"/>
                  <a:pt x="4204" y="15688"/>
                </a:cubicBezTo>
                <a:cubicBezTo>
                  <a:pt x="5920" y="15688"/>
                  <a:pt x="7821" y="14717"/>
                  <a:pt x="9182" y="14021"/>
                </a:cubicBezTo>
                <a:cubicBezTo>
                  <a:pt x="9932" y="13637"/>
                  <a:pt x="10661" y="13214"/>
                  <a:pt x="11365" y="12754"/>
                </a:cubicBezTo>
                <a:lnTo>
                  <a:pt x="11365" y="12754"/>
                </a:lnTo>
                <a:cubicBezTo>
                  <a:pt x="11917" y="13139"/>
                  <a:pt x="12423" y="13588"/>
                  <a:pt x="12865" y="14091"/>
                </a:cubicBezTo>
                <a:cubicBezTo>
                  <a:pt x="14518" y="15968"/>
                  <a:pt x="14827" y="18429"/>
                  <a:pt x="15079" y="20827"/>
                </a:cubicBezTo>
                <a:cubicBezTo>
                  <a:pt x="15322" y="23130"/>
                  <a:pt x="15582" y="25508"/>
                  <a:pt x="16913" y="27475"/>
                </a:cubicBezTo>
                <a:cubicBezTo>
                  <a:pt x="18101" y="29228"/>
                  <a:pt x="19915" y="30404"/>
                  <a:pt x="21892" y="31093"/>
                </a:cubicBezTo>
                <a:cubicBezTo>
                  <a:pt x="23373" y="31609"/>
                  <a:pt x="24868" y="31819"/>
                  <a:pt x="26366" y="31819"/>
                </a:cubicBezTo>
                <a:cubicBezTo>
                  <a:pt x="29949" y="31819"/>
                  <a:pt x="33540" y="30618"/>
                  <a:pt x="36946" y="29541"/>
                </a:cubicBezTo>
                <a:cubicBezTo>
                  <a:pt x="39493" y="28735"/>
                  <a:pt x="42594" y="27846"/>
                  <a:pt x="45529" y="27846"/>
                </a:cubicBezTo>
                <a:cubicBezTo>
                  <a:pt x="48087" y="27846"/>
                  <a:pt x="50520" y="28521"/>
                  <a:pt x="52352" y="30516"/>
                </a:cubicBezTo>
                <a:cubicBezTo>
                  <a:pt x="55969" y="34456"/>
                  <a:pt x="52386" y="40280"/>
                  <a:pt x="53211" y="44904"/>
                </a:cubicBezTo>
                <a:cubicBezTo>
                  <a:pt x="53602" y="47106"/>
                  <a:pt x="54867" y="48997"/>
                  <a:pt x="57016" y="49799"/>
                </a:cubicBezTo>
                <a:cubicBezTo>
                  <a:pt x="57709" y="50057"/>
                  <a:pt x="58431" y="50183"/>
                  <a:pt x="59149" y="50183"/>
                </a:cubicBezTo>
                <a:cubicBezTo>
                  <a:pt x="60554" y="50183"/>
                  <a:pt x="61944" y="49702"/>
                  <a:pt x="63067" y="48792"/>
                </a:cubicBezTo>
                <a:cubicBezTo>
                  <a:pt x="65232" y="47036"/>
                  <a:pt x="65715" y="44339"/>
                  <a:pt x="65023" y="41738"/>
                </a:cubicBezTo>
                <a:cubicBezTo>
                  <a:pt x="64242" y="38807"/>
                  <a:pt x="62102" y="36387"/>
                  <a:pt x="61555" y="33386"/>
                </a:cubicBezTo>
                <a:cubicBezTo>
                  <a:pt x="61291" y="31935"/>
                  <a:pt x="61423" y="30253"/>
                  <a:pt x="62552" y="29180"/>
                </a:cubicBezTo>
                <a:cubicBezTo>
                  <a:pt x="63026" y="28728"/>
                  <a:pt x="63561" y="28547"/>
                  <a:pt x="64107" y="28547"/>
                </a:cubicBezTo>
                <a:cubicBezTo>
                  <a:pt x="64863" y="28547"/>
                  <a:pt x="65643" y="28894"/>
                  <a:pt x="66319" y="29352"/>
                </a:cubicBezTo>
                <a:cubicBezTo>
                  <a:pt x="68572" y="30880"/>
                  <a:pt x="69954" y="33499"/>
                  <a:pt x="72831" y="34016"/>
                </a:cubicBezTo>
                <a:cubicBezTo>
                  <a:pt x="72879" y="34025"/>
                  <a:pt x="72928" y="34029"/>
                  <a:pt x="72977" y="34029"/>
                </a:cubicBezTo>
                <a:cubicBezTo>
                  <a:pt x="73851" y="34029"/>
                  <a:pt x="74780" y="32725"/>
                  <a:pt x="73665" y="32524"/>
                </a:cubicBezTo>
                <a:cubicBezTo>
                  <a:pt x="71011" y="32046"/>
                  <a:pt x="69563" y="29302"/>
                  <a:pt x="67413" y="27919"/>
                </a:cubicBezTo>
                <a:cubicBezTo>
                  <a:pt x="66500" y="27331"/>
                  <a:pt x="65481" y="27025"/>
                  <a:pt x="64483" y="27025"/>
                </a:cubicBezTo>
                <a:cubicBezTo>
                  <a:pt x="63186" y="27025"/>
                  <a:pt x="61923" y="27541"/>
                  <a:pt x="60964" y="28631"/>
                </a:cubicBezTo>
                <a:cubicBezTo>
                  <a:pt x="56673" y="33511"/>
                  <a:pt x="63187" y="38978"/>
                  <a:pt x="63475" y="43960"/>
                </a:cubicBezTo>
                <a:cubicBezTo>
                  <a:pt x="63617" y="46410"/>
                  <a:pt x="61906" y="48655"/>
                  <a:pt x="59526" y="48655"/>
                </a:cubicBezTo>
                <a:cubicBezTo>
                  <a:pt x="59167" y="48655"/>
                  <a:pt x="58793" y="48604"/>
                  <a:pt x="58407" y="48495"/>
                </a:cubicBezTo>
                <a:cubicBezTo>
                  <a:pt x="55662" y="47717"/>
                  <a:pt x="54862" y="44883"/>
                  <a:pt x="54933" y="42335"/>
                </a:cubicBezTo>
                <a:cubicBezTo>
                  <a:pt x="55008" y="39606"/>
                  <a:pt x="55942" y="36962"/>
                  <a:pt x="55806" y="34217"/>
                </a:cubicBezTo>
                <a:cubicBezTo>
                  <a:pt x="55679" y="31678"/>
                  <a:pt x="54472" y="29533"/>
                  <a:pt x="52363" y="28118"/>
                </a:cubicBezTo>
                <a:cubicBezTo>
                  <a:pt x="50380" y="26788"/>
                  <a:pt x="48160" y="26301"/>
                  <a:pt x="45879" y="26301"/>
                </a:cubicBezTo>
                <a:cubicBezTo>
                  <a:pt x="42521" y="26301"/>
                  <a:pt x="39032" y="27357"/>
                  <a:pt x="35980" y="28331"/>
                </a:cubicBezTo>
                <a:cubicBezTo>
                  <a:pt x="33092" y="29253"/>
                  <a:pt x="29794" y="30278"/>
                  <a:pt x="26636" y="30278"/>
                </a:cubicBezTo>
                <a:cubicBezTo>
                  <a:pt x="24318" y="30278"/>
                  <a:pt x="22074" y="29726"/>
                  <a:pt x="20123" y="28175"/>
                </a:cubicBezTo>
                <a:cubicBezTo>
                  <a:pt x="15677" y="24643"/>
                  <a:pt x="18044" y="18306"/>
                  <a:pt x="15148" y="13949"/>
                </a:cubicBezTo>
                <a:cubicBezTo>
                  <a:pt x="14556" y="13058"/>
                  <a:pt x="13796" y="12281"/>
                  <a:pt x="12928" y="11644"/>
                </a:cubicBezTo>
                <a:lnTo>
                  <a:pt x="12928" y="11644"/>
                </a:lnTo>
                <a:cubicBezTo>
                  <a:pt x="15579" y="9598"/>
                  <a:pt x="17806" y="7005"/>
                  <a:pt x="19391" y="4047"/>
                </a:cubicBezTo>
                <a:cubicBezTo>
                  <a:pt x="19967" y="2975"/>
                  <a:pt x="20443" y="1852"/>
                  <a:pt x="20847" y="704"/>
                </a:cubicBezTo>
                <a:cubicBezTo>
                  <a:pt x="21019" y="215"/>
                  <a:pt x="20687" y="0"/>
                  <a:pt x="202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55037" tIns="155037" rIns="155037" bIns="1550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61"/>
          </a:p>
        </p:txBody>
      </p:sp>
      <p:sp>
        <p:nvSpPr>
          <p:cNvPr id="53" name="Google Shape;53;p6"/>
          <p:cNvSpPr/>
          <p:nvPr/>
        </p:nvSpPr>
        <p:spPr>
          <a:xfrm flipH="1">
            <a:off x="15101754" y="7724179"/>
            <a:ext cx="1361284" cy="1497013"/>
          </a:xfrm>
          <a:custGeom>
            <a:avLst/>
            <a:gdLst/>
            <a:ahLst/>
            <a:cxnLst/>
            <a:rect l="l" t="t" r="r" b="b"/>
            <a:pathLst>
              <a:path w="23273" h="25626" extrusionOk="0">
                <a:moveTo>
                  <a:pt x="22082" y="0"/>
                </a:moveTo>
                <a:cubicBezTo>
                  <a:pt x="21833" y="0"/>
                  <a:pt x="21579" y="66"/>
                  <a:pt x="21324" y="144"/>
                </a:cubicBezTo>
                <a:cubicBezTo>
                  <a:pt x="19707" y="600"/>
                  <a:pt x="18135" y="1272"/>
                  <a:pt x="16586" y="1921"/>
                </a:cubicBezTo>
                <a:cubicBezTo>
                  <a:pt x="15321" y="2468"/>
                  <a:pt x="14080" y="3072"/>
                  <a:pt x="12872" y="3733"/>
                </a:cubicBezTo>
                <a:cubicBezTo>
                  <a:pt x="10366" y="5099"/>
                  <a:pt x="7986" y="6683"/>
                  <a:pt x="5753" y="8448"/>
                </a:cubicBezTo>
                <a:cubicBezTo>
                  <a:pt x="4466" y="9474"/>
                  <a:pt x="3259" y="10521"/>
                  <a:pt x="2085" y="11638"/>
                </a:cubicBezTo>
                <a:cubicBezTo>
                  <a:pt x="1390" y="12310"/>
                  <a:pt x="684" y="13016"/>
                  <a:pt x="343" y="13916"/>
                </a:cubicBezTo>
                <a:cubicBezTo>
                  <a:pt x="1" y="14827"/>
                  <a:pt x="92" y="15966"/>
                  <a:pt x="832" y="16593"/>
                </a:cubicBezTo>
                <a:cubicBezTo>
                  <a:pt x="1425" y="17094"/>
                  <a:pt x="2233" y="17162"/>
                  <a:pt x="2962" y="17379"/>
                </a:cubicBezTo>
                <a:cubicBezTo>
                  <a:pt x="3680" y="17584"/>
                  <a:pt x="4466" y="18119"/>
                  <a:pt x="4466" y="18871"/>
                </a:cubicBezTo>
                <a:cubicBezTo>
                  <a:pt x="4466" y="19327"/>
                  <a:pt x="4170" y="19725"/>
                  <a:pt x="3885" y="20090"/>
                </a:cubicBezTo>
                <a:cubicBezTo>
                  <a:pt x="3361" y="20773"/>
                  <a:pt x="2814" y="21479"/>
                  <a:pt x="2290" y="22163"/>
                </a:cubicBezTo>
                <a:cubicBezTo>
                  <a:pt x="1744" y="22858"/>
                  <a:pt x="1174" y="23758"/>
                  <a:pt x="1493" y="24578"/>
                </a:cubicBezTo>
                <a:cubicBezTo>
                  <a:pt x="1675" y="25068"/>
                  <a:pt x="2165" y="25386"/>
                  <a:pt x="2678" y="25535"/>
                </a:cubicBezTo>
                <a:cubicBezTo>
                  <a:pt x="2944" y="25601"/>
                  <a:pt x="3220" y="25626"/>
                  <a:pt x="3500" y="25626"/>
                </a:cubicBezTo>
                <a:cubicBezTo>
                  <a:pt x="3745" y="25626"/>
                  <a:pt x="3993" y="25607"/>
                  <a:pt x="4238" y="25580"/>
                </a:cubicBezTo>
                <a:cubicBezTo>
                  <a:pt x="7826" y="25193"/>
                  <a:pt x="11232" y="23735"/>
                  <a:pt x="14365" y="21935"/>
                </a:cubicBezTo>
                <a:cubicBezTo>
                  <a:pt x="15572" y="21229"/>
                  <a:pt x="16779" y="20420"/>
                  <a:pt x="17543" y="19258"/>
                </a:cubicBezTo>
                <a:cubicBezTo>
                  <a:pt x="18294" y="18074"/>
                  <a:pt x="18477" y="16422"/>
                  <a:pt x="17611" y="15306"/>
                </a:cubicBezTo>
                <a:cubicBezTo>
                  <a:pt x="17167" y="14736"/>
                  <a:pt x="16518" y="14383"/>
                  <a:pt x="15959" y="13916"/>
                </a:cubicBezTo>
                <a:cubicBezTo>
                  <a:pt x="15401" y="13460"/>
                  <a:pt x="14900" y="12788"/>
                  <a:pt x="14991" y="12082"/>
                </a:cubicBezTo>
                <a:cubicBezTo>
                  <a:pt x="15116" y="11023"/>
                  <a:pt x="16324" y="10521"/>
                  <a:pt x="17292" y="10100"/>
                </a:cubicBezTo>
                <a:cubicBezTo>
                  <a:pt x="18431" y="9587"/>
                  <a:pt x="19491" y="8893"/>
                  <a:pt x="20379" y="8016"/>
                </a:cubicBezTo>
                <a:cubicBezTo>
                  <a:pt x="20755" y="7662"/>
                  <a:pt x="21108" y="7264"/>
                  <a:pt x="21245" y="6785"/>
                </a:cubicBezTo>
                <a:cubicBezTo>
                  <a:pt x="21381" y="6296"/>
                  <a:pt x="21245" y="5680"/>
                  <a:pt x="20800" y="5430"/>
                </a:cubicBezTo>
                <a:cubicBezTo>
                  <a:pt x="20470" y="5225"/>
                  <a:pt x="20049" y="5259"/>
                  <a:pt x="19741" y="5031"/>
                </a:cubicBezTo>
                <a:cubicBezTo>
                  <a:pt x="18830" y="4370"/>
                  <a:pt x="19855" y="3254"/>
                  <a:pt x="20538" y="2947"/>
                </a:cubicBezTo>
                <a:cubicBezTo>
                  <a:pt x="21017" y="2753"/>
                  <a:pt x="21529" y="2650"/>
                  <a:pt x="21996" y="2468"/>
                </a:cubicBezTo>
                <a:cubicBezTo>
                  <a:pt x="22520" y="2252"/>
                  <a:pt x="23090" y="1842"/>
                  <a:pt x="23193" y="1238"/>
                </a:cubicBezTo>
                <a:cubicBezTo>
                  <a:pt x="23272" y="691"/>
                  <a:pt x="22862" y="99"/>
                  <a:pt x="22304" y="19"/>
                </a:cubicBezTo>
                <a:cubicBezTo>
                  <a:pt x="22231" y="6"/>
                  <a:pt x="22156" y="0"/>
                  <a:pt x="220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55037" tIns="155037" rIns="155037" bIns="1550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61"/>
          </a:p>
        </p:txBody>
      </p:sp>
      <p:sp>
        <p:nvSpPr>
          <p:cNvPr id="54" name="Google Shape;54;p6"/>
          <p:cNvSpPr/>
          <p:nvPr/>
        </p:nvSpPr>
        <p:spPr>
          <a:xfrm flipH="1">
            <a:off x="15027189" y="-74444"/>
            <a:ext cx="1689387" cy="1229733"/>
          </a:xfrm>
          <a:custGeom>
            <a:avLst/>
            <a:gdLst/>
            <a:ahLst/>
            <a:cxnLst/>
            <a:rect l="l" t="t" r="r" b="b"/>
            <a:pathLst>
              <a:path w="37963" h="27669" extrusionOk="0">
                <a:moveTo>
                  <a:pt x="25550" y="0"/>
                </a:moveTo>
                <a:cubicBezTo>
                  <a:pt x="24891" y="0"/>
                  <a:pt x="24240" y="337"/>
                  <a:pt x="23653" y="674"/>
                </a:cubicBezTo>
                <a:cubicBezTo>
                  <a:pt x="19213" y="3229"/>
                  <a:pt x="15110" y="6365"/>
                  <a:pt x="11459" y="9957"/>
                </a:cubicBezTo>
                <a:cubicBezTo>
                  <a:pt x="8218" y="13145"/>
                  <a:pt x="5330" y="16694"/>
                  <a:pt x="2873" y="20518"/>
                </a:cubicBezTo>
                <a:cubicBezTo>
                  <a:pt x="2027" y="21835"/>
                  <a:pt x="1" y="24149"/>
                  <a:pt x="510" y="25826"/>
                </a:cubicBezTo>
                <a:cubicBezTo>
                  <a:pt x="954" y="27290"/>
                  <a:pt x="2706" y="27669"/>
                  <a:pt x="4112" y="27669"/>
                </a:cubicBezTo>
                <a:cubicBezTo>
                  <a:pt x="4328" y="27669"/>
                  <a:pt x="4536" y="27660"/>
                  <a:pt x="4729" y="27644"/>
                </a:cubicBezTo>
                <a:cubicBezTo>
                  <a:pt x="9751" y="27247"/>
                  <a:pt x="15087" y="25389"/>
                  <a:pt x="19889" y="23940"/>
                </a:cubicBezTo>
                <a:cubicBezTo>
                  <a:pt x="24776" y="22467"/>
                  <a:pt x="29585" y="20739"/>
                  <a:pt x="34292" y="18766"/>
                </a:cubicBezTo>
                <a:cubicBezTo>
                  <a:pt x="35186" y="18391"/>
                  <a:pt x="36098" y="17994"/>
                  <a:pt x="36800" y="17326"/>
                </a:cubicBezTo>
                <a:cubicBezTo>
                  <a:pt x="37503" y="16656"/>
                  <a:pt x="37962" y="15650"/>
                  <a:pt x="37728" y="14709"/>
                </a:cubicBezTo>
                <a:cubicBezTo>
                  <a:pt x="37333" y="13125"/>
                  <a:pt x="35428" y="12653"/>
                  <a:pt x="33725" y="12653"/>
                </a:cubicBezTo>
                <a:cubicBezTo>
                  <a:pt x="33523" y="12653"/>
                  <a:pt x="33324" y="12659"/>
                  <a:pt x="33131" y="12672"/>
                </a:cubicBezTo>
                <a:cubicBezTo>
                  <a:pt x="25611" y="13146"/>
                  <a:pt x="18430" y="15836"/>
                  <a:pt x="11380" y="18495"/>
                </a:cubicBezTo>
                <a:cubicBezTo>
                  <a:pt x="16148" y="14356"/>
                  <a:pt x="20919" y="10211"/>
                  <a:pt x="25392" y="5755"/>
                </a:cubicBezTo>
                <a:cubicBezTo>
                  <a:pt x="26225" y="4925"/>
                  <a:pt x="27081" y="4027"/>
                  <a:pt x="27363" y="2885"/>
                </a:cubicBezTo>
                <a:cubicBezTo>
                  <a:pt x="27646" y="1744"/>
                  <a:pt x="27104" y="312"/>
                  <a:pt x="25959" y="46"/>
                </a:cubicBezTo>
                <a:cubicBezTo>
                  <a:pt x="25822" y="15"/>
                  <a:pt x="25686" y="0"/>
                  <a:pt x="255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55037" tIns="155037" rIns="155037" bIns="1550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61"/>
          </a:p>
        </p:txBody>
      </p:sp>
      <p:sp>
        <p:nvSpPr>
          <p:cNvPr id="55" name="Google Shape;55;p6"/>
          <p:cNvSpPr/>
          <p:nvPr/>
        </p:nvSpPr>
        <p:spPr>
          <a:xfrm rot="10800000" flipH="1">
            <a:off x="-2879442" y="-476420"/>
            <a:ext cx="4161056" cy="1631675"/>
          </a:xfrm>
          <a:custGeom>
            <a:avLst/>
            <a:gdLst/>
            <a:ahLst/>
            <a:cxnLst/>
            <a:rect l="l" t="t" r="r" b="b"/>
            <a:pathLst>
              <a:path w="66656" h="26171" extrusionOk="0">
                <a:moveTo>
                  <a:pt x="12207" y="2633"/>
                </a:moveTo>
                <a:cubicBezTo>
                  <a:pt x="12343" y="2633"/>
                  <a:pt x="12492" y="2671"/>
                  <a:pt x="12651" y="2755"/>
                </a:cubicBezTo>
                <a:cubicBezTo>
                  <a:pt x="13517" y="3210"/>
                  <a:pt x="13745" y="4258"/>
                  <a:pt x="13688" y="5147"/>
                </a:cubicBezTo>
                <a:cubicBezTo>
                  <a:pt x="13670" y="5429"/>
                  <a:pt x="13636" y="5708"/>
                  <a:pt x="13589" y="5984"/>
                </a:cubicBezTo>
                <a:lnTo>
                  <a:pt x="13589" y="5984"/>
                </a:lnTo>
                <a:cubicBezTo>
                  <a:pt x="12317" y="5819"/>
                  <a:pt x="10964" y="5021"/>
                  <a:pt x="11319" y="3563"/>
                </a:cubicBezTo>
                <a:cubicBezTo>
                  <a:pt x="11433" y="3054"/>
                  <a:pt x="11749" y="2633"/>
                  <a:pt x="12207" y="2633"/>
                </a:cubicBezTo>
                <a:close/>
                <a:moveTo>
                  <a:pt x="34824" y="0"/>
                </a:moveTo>
                <a:cubicBezTo>
                  <a:pt x="31481" y="0"/>
                  <a:pt x="28039" y="919"/>
                  <a:pt x="24896" y="2128"/>
                </a:cubicBezTo>
                <a:cubicBezTo>
                  <a:pt x="23188" y="2777"/>
                  <a:pt x="21513" y="3518"/>
                  <a:pt x="19805" y="4213"/>
                </a:cubicBezTo>
                <a:cubicBezTo>
                  <a:pt x="18273" y="4846"/>
                  <a:pt x="16622" y="5625"/>
                  <a:pt x="14967" y="5919"/>
                </a:cubicBezTo>
                <a:lnTo>
                  <a:pt x="14967" y="5919"/>
                </a:lnTo>
                <a:cubicBezTo>
                  <a:pt x="15221" y="4559"/>
                  <a:pt x="15147" y="3082"/>
                  <a:pt x="14018" y="2140"/>
                </a:cubicBezTo>
                <a:cubicBezTo>
                  <a:pt x="13529" y="1728"/>
                  <a:pt x="12921" y="1516"/>
                  <a:pt x="12320" y="1516"/>
                </a:cubicBezTo>
                <a:cubicBezTo>
                  <a:pt x="11591" y="1516"/>
                  <a:pt x="10871" y="1827"/>
                  <a:pt x="10385" y="2470"/>
                </a:cubicBezTo>
                <a:cubicBezTo>
                  <a:pt x="9564" y="3552"/>
                  <a:pt x="9747" y="5010"/>
                  <a:pt x="10692" y="5955"/>
                </a:cubicBezTo>
                <a:cubicBezTo>
                  <a:pt x="11410" y="6660"/>
                  <a:pt x="12354" y="6986"/>
                  <a:pt x="13331" y="7061"/>
                </a:cubicBezTo>
                <a:lnTo>
                  <a:pt x="13331" y="7061"/>
                </a:lnTo>
                <a:cubicBezTo>
                  <a:pt x="12449" y="9944"/>
                  <a:pt x="10149" y="12436"/>
                  <a:pt x="8049" y="14442"/>
                </a:cubicBezTo>
                <a:cubicBezTo>
                  <a:pt x="5293" y="17084"/>
                  <a:pt x="2263" y="19476"/>
                  <a:pt x="247" y="22802"/>
                </a:cubicBezTo>
                <a:cubicBezTo>
                  <a:pt x="0" y="23182"/>
                  <a:pt x="369" y="23398"/>
                  <a:pt x="787" y="23398"/>
                </a:cubicBezTo>
                <a:cubicBezTo>
                  <a:pt x="1083" y="23398"/>
                  <a:pt x="1403" y="23289"/>
                  <a:pt x="1545" y="23053"/>
                </a:cubicBezTo>
                <a:cubicBezTo>
                  <a:pt x="5187" y="17112"/>
                  <a:pt x="12555" y="13949"/>
                  <a:pt x="14694" y="7015"/>
                </a:cubicBezTo>
                <a:lnTo>
                  <a:pt x="14694" y="7015"/>
                </a:lnTo>
                <a:cubicBezTo>
                  <a:pt x="14889" y="6988"/>
                  <a:pt x="15082" y="6954"/>
                  <a:pt x="15271" y="6912"/>
                </a:cubicBezTo>
                <a:cubicBezTo>
                  <a:pt x="17105" y="6514"/>
                  <a:pt x="18893" y="5728"/>
                  <a:pt x="20625" y="5010"/>
                </a:cubicBezTo>
                <a:cubicBezTo>
                  <a:pt x="22482" y="4247"/>
                  <a:pt x="24327" y="3449"/>
                  <a:pt x="26206" y="2755"/>
                </a:cubicBezTo>
                <a:cubicBezTo>
                  <a:pt x="28863" y="1767"/>
                  <a:pt x="31718" y="992"/>
                  <a:pt x="34582" y="992"/>
                </a:cubicBezTo>
                <a:cubicBezTo>
                  <a:pt x="35352" y="992"/>
                  <a:pt x="36123" y="1048"/>
                  <a:pt x="36891" y="1171"/>
                </a:cubicBezTo>
                <a:cubicBezTo>
                  <a:pt x="40627" y="1764"/>
                  <a:pt x="43350" y="4076"/>
                  <a:pt x="45673" y="6935"/>
                </a:cubicBezTo>
                <a:cubicBezTo>
                  <a:pt x="47951" y="9760"/>
                  <a:pt x="49956" y="12927"/>
                  <a:pt x="53077" y="14920"/>
                </a:cubicBezTo>
                <a:cubicBezTo>
                  <a:pt x="54649" y="15934"/>
                  <a:pt x="56495" y="16617"/>
                  <a:pt x="58385" y="16663"/>
                </a:cubicBezTo>
                <a:cubicBezTo>
                  <a:pt x="58433" y="16664"/>
                  <a:pt x="58481" y="16664"/>
                  <a:pt x="58529" y="16664"/>
                </a:cubicBezTo>
                <a:cubicBezTo>
                  <a:pt x="59512" y="16664"/>
                  <a:pt x="60436" y="16444"/>
                  <a:pt x="61381" y="16162"/>
                </a:cubicBezTo>
                <a:cubicBezTo>
                  <a:pt x="62025" y="15973"/>
                  <a:pt x="62707" y="15732"/>
                  <a:pt x="63380" y="15732"/>
                </a:cubicBezTo>
                <a:cubicBezTo>
                  <a:pt x="63600" y="15732"/>
                  <a:pt x="63819" y="15758"/>
                  <a:pt x="64035" y="15820"/>
                </a:cubicBezTo>
                <a:cubicBezTo>
                  <a:pt x="65026" y="16105"/>
                  <a:pt x="65402" y="17005"/>
                  <a:pt x="65003" y="17939"/>
                </a:cubicBezTo>
                <a:cubicBezTo>
                  <a:pt x="64650" y="18770"/>
                  <a:pt x="63956" y="19397"/>
                  <a:pt x="63432" y="20103"/>
                </a:cubicBezTo>
                <a:cubicBezTo>
                  <a:pt x="62213" y="21698"/>
                  <a:pt x="61563" y="23623"/>
                  <a:pt x="61575" y="25627"/>
                </a:cubicBezTo>
                <a:cubicBezTo>
                  <a:pt x="61575" y="26001"/>
                  <a:pt x="61901" y="26170"/>
                  <a:pt x="62238" y="26170"/>
                </a:cubicBezTo>
                <a:cubicBezTo>
                  <a:pt x="62600" y="26170"/>
                  <a:pt x="62976" y="25975"/>
                  <a:pt x="62976" y="25627"/>
                </a:cubicBezTo>
                <a:cubicBezTo>
                  <a:pt x="62976" y="23885"/>
                  <a:pt x="63454" y="22153"/>
                  <a:pt x="64491" y="20752"/>
                </a:cubicBezTo>
                <a:cubicBezTo>
                  <a:pt x="65311" y="19636"/>
                  <a:pt x="66655" y="18508"/>
                  <a:pt x="66587" y="17005"/>
                </a:cubicBezTo>
                <a:cubicBezTo>
                  <a:pt x="66530" y="15626"/>
                  <a:pt x="65254" y="14840"/>
                  <a:pt x="64001" y="14692"/>
                </a:cubicBezTo>
                <a:cubicBezTo>
                  <a:pt x="63854" y="14676"/>
                  <a:pt x="63708" y="14668"/>
                  <a:pt x="63563" y="14668"/>
                </a:cubicBezTo>
                <a:cubicBezTo>
                  <a:pt x="62084" y="14668"/>
                  <a:pt x="60724" y="15446"/>
                  <a:pt x="59251" y="15581"/>
                </a:cubicBezTo>
                <a:cubicBezTo>
                  <a:pt x="59059" y="15597"/>
                  <a:pt x="58868" y="15605"/>
                  <a:pt x="58678" y="15605"/>
                </a:cubicBezTo>
                <a:cubicBezTo>
                  <a:pt x="55378" y="15605"/>
                  <a:pt x="52527" y="13234"/>
                  <a:pt x="50480" y="10853"/>
                </a:cubicBezTo>
                <a:cubicBezTo>
                  <a:pt x="48282" y="8291"/>
                  <a:pt x="46482" y="5352"/>
                  <a:pt x="43896" y="3153"/>
                </a:cubicBezTo>
                <a:cubicBezTo>
                  <a:pt x="41206" y="861"/>
                  <a:pt x="38062" y="0"/>
                  <a:pt x="348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55037" tIns="155037" rIns="155037" bIns="1550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61"/>
          </a:p>
        </p:txBody>
      </p:sp>
      <p:sp>
        <p:nvSpPr>
          <p:cNvPr id="56" name="Google Shape;56;p6"/>
          <p:cNvSpPr/>
          <p:nvPr/>
        </p:nvSpPr>
        <p:spPr>
          <a:xfrm flipH="1">
            <a:off x="14421085" y="871848"/>
            <a:ext cx="910133" cy="507333"/>
          </a:xfrm>
          <a:custGeom>
            <a:avLst/>
            <a:gdLst/>
            <a:ahLst/>
            <a:cxnLst/>
            <a:rect l="l" t="t" r="r" b="b"/>
            <a:pathLst>
              <a:path w="20452" h="11415" extrusionOk="0">
                <a:moveTo>
                  <a:pt x="9376" y="0"/>
                </a:moveTo>
                <a:cubicBezTo>
                  <a:pt x="6176" y="0"/>
                  <a:pt x="3103" y="2282"/>
                  <a:pt x="1427" y="4907"/>
                </a:cubicBezTo>
                <a:cubicBezTo>
                  <a:pt x="636" y="6147"/>
                  <a:pt x="1" y="7789"/>
                  <a:pt x="792" y="9030"/>
                </a:cubicBezTo>
                <a:cubicBezTo>
                  <a:pt x="1354" y="9911"/>
                  <a:pt x="2449" y="10265"/>
                  <a:pt x="3465" y="10506"/>
                </a:cubicBezTo>
                <a:cubicBezTo>
                  <a:pt x="5993" y="11110"/>
                  <a:pt x="8592" y="11414"/>
                  <a:pt x="11191" y="11414"/>
                </a:cubicBezTo>
                <a:cubicBezTo>
                  <a:pt x="11616" y="11414"/>
                  <a:pt x="12042" y="11406"/>
                  <a:pt x="12467" y="11390"/>
                </a:cubicBezTo>
                <a:cubicBezTo>
                  <a:pt x="14662" y="11305"/>
                  <a:pt x="17178" y="10789"/>
                  <a:pt x="18219" y="8856"/>
                </a:cubicBezTo>
                <a:cubicBezTo>
                  <a:pt x="20452" y="4711"/>
                  <a:pt x="14681" y="1488"/>
                  <a:pt x="11569" y="378"/>
                </a:cubicBezTo>
                <a:cubicBezTo>
                  <a:pt x="10841" y="118"/>
                  <a:pt x="10105" y="0"/>
                  <a:pt x="93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55037" tIns="155037" rIns="155037" bIns="1550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6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3352519" y="694667"/>
            <a:ext cx="9571603" cy="10181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384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1"/>
          </p:nvPr>
        </p:nvSpPr>
        <p:spPr>
          <a:xfrm>
            <a:off x="5031269" y="1634636"/>
            <a:ext cx="6214279" cy="4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-1963468" y="-1715643"/>
            <a:ext cx="18107992" cy="12334633"/>
            <a:chOff x="-1103050" y="-965050"/>
            <a:chExt cx="10172830" cy="6938231"/>
          </a:xfrm>
        </p:grpSpPr>
        <p:grpSp>
          <p:nvGrpSpPr>
            <p:cNvPr id="209" name="Google Shape;209;p21"/>
            <p:cNvGrpSpPr/>
            <p:nvPr/>
          </p:nvGrpSpPr>
          <p:grpSpPr>
            <a:xfrm>
              <a:off x="-1103050" y="-965050"/>
              <a:ext cx="10145298" cy="6938224"/>
              <a:chOff x="7641900" y="-965050"/>
              <a:chExt cx="10145298" cy="6938224"/>
            </a:xfrm>
          </p:grpSpPr>
          <p:sp>
            <p:nvSpPr>
              <p:cNvPr id="210" name="Google Shape;210;p21"/>
              <p:cNvSpPr/>
              <p:nvPr/>
            </p:nvSpPr>
            <p:spPr>
              <a:xfrm>
                <a:off x="7641900" y="-965050"/>
                <a:ext cx="1791300" cy="1791300"/>
              </a:xfrm>
              <a:prstGeom prst="ellipse">
                <a:avLst/>
              </a:prstGeom>
              <a:solidFill>
                <a:srgbClr val="EFC658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305"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rot="10800000" flipH="1">
                <a:off x="16942698" y="-565249"/>
                <a:ext cx="844500" cy="843300"/>
              </a:xfrm>
              <a:prstGeom prst="ellipse">
                <a:avLst/>
              </a:prstGeom>
              <a:solidFill>
                <a:srgbClr val="49CAD1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305"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rot="10800000" flipH="1">
                <a:off x="8059376" y="4492674"/>
                <a:ext cx="1482600" cy="1480500"/>
              </a:xfrm>
              <a:prstGeom prst="ellipse">
                <a:avLst/>
              </a:prstGeom>
              <a:solidFill>
                <a:srgbClr val="EB916B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305"/>
              </a:p>
            </p:txBody>
          </p:sp>
        </p:grpSp>
        <p:sp>
          <p:nvSpPr>
            <p:cNvPr id="213" name="Google Shape;213;p21"/>
            <p:cNvSpPr/>
            <p:nvPr/>
          </p:nvSpPr>
          <p:spPr>
            <a:xfrm>
              <a:off x="718275" y="69950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4" name="Google Shape;214;p21"/>
            <p:cNvSpPr/>
            <p:nvPr/>
          </p:nvSpPr>
          <p:spPr>
            <a:xfrm rot="1223388">
              <a:off x="424241" y="4710935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5" name="Google Shape;215;p21"/>
            <p:cNvSpPr/>
            <p:nvPr/>
          </p:nvSpPr>
          <p:spPr>
            <a:xfrm rot="1222282">
              <a:off x="145418" y="4383100"/>
              <a:ext cx="272333" cy="27233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6" name="Google Shape;216;p21"/>
            <p:cNvSpPr/>
            <p:nvPr/>
          </p:nvSpPr>
          <p:spPr>
            <a:xfrm rot="1223432">
              <a:off x="7763933" y="4667333"/>
              <a:ext cx="1142596" cy="1142596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17" name="Google Shape;217;p21"/>
            <p:cNvSpPr/>
            <p:nvPr/>
          </p:nvSpPr>
          <p:spPr>
            <a:xfrm rot="1222451">
              <a:off x="7588892" y="4806151"/>
              <a:ext cx="409307" cy="409307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</p:spTree>
    <p:extLst>
      <p:ext uri="{BB962C8B-B14F-4D97-AF65-F5344CB8AC3E}">
        <p14:creationId xmlns:p14="http://schemas.microsoft.com/office/powerpoint/2010/main" val="10552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76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38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315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254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238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541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467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105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1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/>
          <p:nvPr/>
        </p:nvSpPr>
        <p:spPr>
          <a:xfrm rot="10800000">
            <a:off x="229737" y="7889048"/>
            <a:ext cx="1603011" cy="1062223"/>
          </a:xfrm>
          <a:custGeom>
            <a:avLst/>
            <a:gdLst/>
            <a:ahLst/>
            <a:cxnLst/>
            <a:rect l="l" t="t" r="r" b="b"/>
            <a:pathLst>
              <a:path w="36022" h="23900" extrusionOk="0">
                <a:moveTo>
                  <a:pt x="24866" y="1"/>
                </a:moveTo>
                <a:cubicBezTo>
                  <a:pt x="23702" y="1"/>
                  <a:pt x="22558" y="219"/>
                  <a:pt x="21537" y="692"/>
                </a:cubicBezTo>
                <a:cubicBezTo>
                  <a:pt x="17306" y="2651"/>
                  <a:pt x="13174" y="5412"/>
                  <a:pt x="9364" y="8085"/>
                </a:cubicBezTo>
                <a:cubicBezTo>
                  <a:pt x="7137" y="9647"/>
                  <a:pt x="4989" y="11328"/>
                  <a:pt x="2986" y="13170"/>
                </a:cubicBezTo>
                <a:cubicBezTo>
                  <a:pt x="2135" y="13952"/>
                  <a:pt x="1298" y="14780"/>
                  <a:pt x="756" y="15800"/>
                </a:cubicBezTo>
                <a:cubicBezTo>
                  <a:pt x="213" y="16819"/>
                  <a:pt x="1" y="18072"/>
                  <a:pt x="446" y="19139"/>
                </a:cubicBezTo>
                <a:cubicBezTo>
                  <a:pt x="1131" y="20785"/>
                  <a:pt x="3062" y="21470"/>
                  <a:pt x="4795" y="21893"/>
                </a:cubicBezTo>
                <a:cubicBezTo>
                  <a:pt x="10206" y="23215"/>
                  <a:pt x="15783" y="23780"/>
                  <a:pt x="21352" y="23886"/>
                </a:cubicBezTo>
                <a:cubicBezTo>
                  <a:pt x="21765" y="23894"/>
                  <a:pt x="22179" y="23899"/>
                  <a:pt x="22593" y="23899"/>
                </a:cubicBezTo>
                <a:cubicBezTo>
                  <a:pt x="24610" y="23899"/>
                  <a:pt x="26633" y="23776"/>
                  <a:pt x="28571" y="23234"/>
                </a:cubicBezTo>
                <a:cubicBezTo>
                  <a:pt x="30906" y="22581"/>
                  <a:pt x="33134" y="21254"/>
                  <a:pt x="34433" y="19206"/>
                </a:cubicBezTo>
                <a:cubicBezTo>
                  <a:pt x="35997" y="16741"/>
                  <a:pt x="36022" y="13593"/>
                  <a:pt x="35498" y="10722"/>
                </a:cubicBezTo>
                <a:cubicBezTo>
                  <a:pt x="34951" y="7726"/>
                  <a:pt x="33799" y="4736"/>
                  <a:pt x="31609" y="2620"/>
                </a:cubicBezTo>
                <a:cubicBezTo>
                  <a:pt x="29923" y="992"/>
                  <a:pt x="27347" y="1"/>
                  <a:pt x="248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55037" tIns="155037" rIns="155037" bIns="1550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61"/>
          </a:p>
        </p:txBody>
      </p:sp>
      <p:sp>
        <p:nvSpPr>
          <p:cNvPr id="331" name="Google Shape;331;p33"/>
          <p:cNvSpPr/>
          <p:nvPr/>
        </p:nvSpPr>
        <p:spPr>
          <a:xfrm rot="10800000">
            <a:off x="-896112" y="7632201"/>
            <a:ext cx="3327820" cy="2230400"/>
          </a:xfrm>
          <a:custGeom>
            <a:avLst/>
            <a:gdLst/>
            <a:ahLst/>
            <a:cxnLst/>
            <a:rect l="l" t="t" r="r" b="b"/>
            <a:pathLst>
              <a:path w="74781" h="50184" extrusionOk="0">
                <a:moveTo>
                  <a:pt x="6625" y="11233"/>
                </a:moveTo>
                <a:cubicBezTo>
                  <a:pt x="6890" y="11233"/>
                  <a:pt x="7154" y="11247"/>
                  <a:pt x="7412" y="11272"/>
                </a:cubicBezTo>
                <a:cubicBezTo>
                  <a:pt x="8278" y="11358"/>
                  <a:pt x="9129" y="11590"/>
                  <a:pt x="9927" y="11943"/>
                </a:cubicBezTo>
                <a:lnTo>
                  <a:pt x="9927" y="11943"/>
                </a:lnTo>
                <a:cubicBezTo>
                  <a:pt x="9248" y="12360"/>
                  <a:pt x="8546" y="12736"/>
                  <a:pt x="7821" y="13071"/>
                </a:cubicBezTo>
                <a:cubicBezTo>
                  <a:pt x="6956" y="13472"/>
                  <a:pt x="5715" y="14144"/>
                  <a:pt x="4646" y="14144"/>
                </a:cubicBezTo>
                <a:cubicBezTo>
                  <a:pt x="4384" y="14144"/>
                  <a:pt x="4132" y="14104"/>
                  <a:pt x="3898" y="14009"/>
                </a:cubicBezTo>
                <a:cubicBezTo>
                  <a:pt x="2396" y="13401"/>
                  <a:pt x="3311" y="12054"/>
                  <a:pt x="4374" y="11628"/>
                </a:cubicBezTo>
                <a:cubicBezTo>
                  <a:pt x="5073" y="11348"/>
                  <a:pt x="5857" y="11233"/>
                  <a:pt x="6625" y="11233"/>
                </a:cubicBezTo>
                <a:close/>
                <a:moveTo>
                  <a:pt x="20257" y="0"/>
                </a:moveTo>
                <a:cubicBezTo>
                  <a:pt x="19779" y="0"/>
                  <a:pt x="19182" y="265"/>
                  <a:pt x="19024" y="712"/>
                </a:cubicBezTo>
                <a:cubicBezTo>
                  <a:pt x="17609" y="4730"/>
                  <a:pt x="14981" y="8258"/>
                  <a:pt x="11585" y="10813"/>
                </a:cubicBezTo>
                <a:lnTo>
                  <a:pt x="11585" y="10813"/>
                </a:lnTo>
                <a:cubicBezTo>
                  <a:pt x="10177" y="10086"/>
                  <a:pt x="8594" y="9683"/>
                  <a:pt x="7020" y="9683"/>
                </a:cubicBezTo>
                <a:cubicBezTo>
                  <a:pt x="5917" y="9683"/>
                  <a:pt x="4818" y="9881"/>
                  <a:pt x="3786" y="10303"/>
                </a:cubicBezTo>
                <a:cubicBezTo>
                  <a:pt x="1941" y="11057"/>
                  <a:pt x="1" y="13516"/>
                  <a:pt x="2206" y="15091"/>
                </a:cubicBezTo>
                <a:cubicBezTo>
                  <a:pt x="2804" y="15519"/>
                  <a:pt x="3488" y="15688"/>
                  <a:pt x="4204" y="15688"/>
                </a:cubicBezTo>
                <a:cubicBezTo>
                  <a:pt x="5920" y="15688"/>
                  <a:pt x="7821" y="14717"/>
                  <a:pt x="9182" y="14021"/>
                </a:cubicBezTo>
                <a:cubicBezTo>
                  <a:pt x="9932" y="13637"/>
                  <a:pt x="10661" y="13214"/>
                  <a:pt x="11365" y="12754"/>
                </a:cubicBezTo>
                <a:lnTo>
                  <a:pt x="11365" y="12754"/>
                </a:lnTo>
                <a:cubicBezTo>
                  <a:pt x="11917" y="13139"/>
                  <a:pt x="12423" y="13588"/>
                  <a:pt x="12865" y="14091"/>
                </a:cubicBezTo>
                <a:cubicBezTo>
                  <a:pt x="14518" y="15968"/>
                  <a:pt x="14827" y="18429"/>
                  <a:pt x="15079" y="20827"/>
                </a:cubicBezTo>
                <a:cubicBezTo>
                  <a:pt x="15322" y="23130"/>
                  <a:pt x="15582" y="25508"/>
                  <a:pt x="16913" y="27475"/>
                </a:cubicBezTo>
                <a:cubicBezTo>
                  <a:pt x="18101" y="29228"/>
                  <a:pt x="19915" y="30404"/>
                  <a:pt x="21892" y="31093"/>
                </a:cubicBezTo>
                <a:cubicBezTo>
                  <a:pt x="23373" y="31609"/>
                  <a:pt x="24868" y="31819"/>
                  <a:pt x="26366" y="31819"/>
                </a:cubicBezTo>
                <a:cubicBezTo>
                  <a:pt x="29949" y="31819"/>
                  <a:pt x="33540" y="30618"/>
                  <a:pt x="36946" y="29541"/>
                </a:cubicBezTo>
                <a:cubicBezTo>
                  <a:pt x="39493" y="28735"/>
                  <a:pt x="42594" y="27846"/>
                  <a:pt x="45529" y="27846"/>
                </a:cubicBezTo>
                <a:cubicBezTo>
                  <a:pt x="48087" y="27846"/>
                  <a:pt x="50520" y="28521"/>
                  <a:pt x="52352" y="30516"/>
                </a:cubicBezTo>
                <a:cubicBezTo>
                  <a:pt x="55969" y="34456"/>
                  <a:pt x="52386" y="40280"/>
                  <a:pt x="53211" y="44904"/>
                </a:cubicBezTo>
                <a:cubicBezTo>
                  <a:pt x="53602" y="47106"/>
                  <a:pt x="54867" y="48997"/>
                  <a:pt x="57016" y="49799"/>
                </a:cubicBezTo>
                <a:cubicBezTo>
                  <a:pt x="57709" y="50057"/>
                  <a:pt x="58431" y="50183"/>
                  <a:pt x="59149" y="50183"/>
                </a:cubicBezTo>
                <a:cubicBezTo>
                  <a:pt x="60554" y="50183"/>
                  <a:pt x="61944" y="49702"/>
                  <a:pt x="63067" y="48792"/>
                </a:cubicBezTo>
                <a:cubicBezTo>
                  <a:pt x="65232" y="47036"/>
                  <a:pt x="65715" y="44339"/>
                  <a:pt x="65023" y="41738"/>
                </a:cubicBezTo>
                <a:cubicBezTo>
                  <a:pt x="64242" y="38807"/>
                  <a:pt x="62102" y="36387"/>
                  <a:pt x="61555" y="33386"/>
                </a:cubicBezTo>
                <a:cubicBezTo>
                  <a:pt x="61291" y="31935"/>
                  <a:pt x="61423" y="30253"/>
                  <a:pt x="62552" y="29180"/>
                </a:cubicBezTo>
                <a:cubicBezTo>
                  <a:pt x="63026" y="28728"/>
                  <a:pt x="63561" y="28547"/>
                  <a:pt x="64107" y="28547"/>
                </a:cubicBezTo>
                <a:cubicBezTo>
                  <a:pt x="64863" y="28547"/>
                  <a:pt x="65643" y="28894"/>
                  <a:pt x="66319" y="29352"/>
                </a:cubicBezTo>
                <a:cubicBezTo>
                  <a:pt x="68572" y="30880"/>
                  <a:pt x="69954" y="33499"/>
                  <a:pt x="72831" y="34016"/>
                </a:cubicBezTo>
                <a:cubicBezTo>
                  <a:pt x="72879" y="34025"/>
                  <a:pt x="72928" y="34029"/>
                  <a:pt x="72977" y="34029"/>
                </a:cubicBezTo>
                <a:cubicBezTo>
                  <a:pt x="73851" y="34029"/>
                  <a:pt x="74780" y="32725"/>
                  <a:pt x="73665" y="32524"/>
                </a:cubicBezTo>
                <a:cubicBezTo>
                  <a:pt x="71011" y="32046"/>
                  <a:pt x="69563" y="29302"/>
                  <a:pt x="67413" y="27919"/>
                </a:cubicBezTo>
                <a:cubicBezTo>
                  <a:pt x="66500" y="27331"/>
                  <a:pt x="65481" y="27025"/>
                  <a:pt x="64483" y="27025"/>
                </a:cubicBezTo>
                <a:cubicBezTo>
                  <a:pt x="63186" y="27025"/>
                  <a:pt x="61923" y="27541"/>
                  <a:pt x="60964" y="28631"/>
                </a:cubicBezTo>
                <a:cubicBezTo>
                  <a:pt x="56673" y="33511"/>
                  <a:pt x="63187" y="38978"/>
                  <a:pt x="63475" y="43960"/>
                </a:cubicBezTo>
                <a:cubicBezTo>
                  <a:pt x="63617" y="46410"/>
                  <a:pt x="61906" y="48655"/>
                  <a:pt x="59526" y="48655"/>
                </a:cubicBezTo>
                <a:cubicBezTo>
                  <a:pt x="59167" y="48655"/>
                  <a:pt x="58793" y="48604"/>
                  <a:pt x="58407" y="48495"/>
                </a:cubicBezTo>
                <a:cubicBezTo>
                  <a:pt x="55662" y="47717"/>
                  <a:pt x="54862" y="44883"/>
                  <a:pt x="54933" y="42335"/>
                </a:cubicBezTo>
                <a:cubicBezTo>
                  <a:pt x="55008" y="39606"/>
                  <a:pt x="55942" y="36962"/>
                  <a:pt x="55806" y="34217"/>
                </a:cubicBezTo>
                <a:cubicBezTo>
                  <a:pt x="55679" y="31678"/>
                  <a:pt x="54472" y="29533"/>
                  <a:pt x="52363" y="28118"/>
                </a:cubicBezTo>
                <a:cubicBezTo>
                  <a:pt x="50380" y="26788"/>
                  <a:pt x="48160" y="26301"/>
                  <a:pt x="45879" y="26301"/>
                </a:cubicBezTo>
                <a:cubicBezTo>
                  <a:pt x="42521" y="26301"/>
                  <a:pt x="39032" y="27357"/>
                  <a:pt x="35980" y="28331"/>
                </a:cubicBezTo>
                <a:cubicBezTo>
                  <a:pt x="33092" y="29253"/>
                  <a:pt x="29794" y="30278"/>
                  <a:pt x="26636" y="30278"/>
                </a:cubicBezTo>
                <a:cubicBezTo>
                  <a:pt x="24318" y="30278"/>
                  <a:pt x="22074" y="29726"/>
                  <a:pt x="20123" y="28175"/>
                </a:cubicBezTo>
                <a:cubicBezTo>
                  <a:pt x="15677" y="24643"/>
                  <a:pt x="18044" y="18306"/>
                  <a:pt x="15148" y="13949"/>
                </a:cubicBezTo>
                <a:cubicBezTo>
                  <a:pt x="14556" y="13058"/>
                  <a:pt x="13796" y="12281"/>
                  <a:pt x="12928" y="11644"/>
                </a:cubicBezTo>
                <a:lnTo>
                  <a:pt x="12928" y="11644"/>
                </a:lnTo>
                <a:cubicBezTo>
                  <a:pt x="15579" y="9598"/>
                  <a:pt x="17806" y="7005"/>
                  <a:pt x="19391" y="4047"/>
                </a:cubicBezTo>
                <a:cubicBezTo>
                  <a:pt x="19967" y="2975"/>
                  <a:pt x="20443" y="1852"/>
                  <a:pt x="20847" y="704"/>
                </a:cubicBezTo>
                <a:cubicBezTo>
                  <a:pt x="21019" y="215"/>
                  <a:pt x="20687" y="0"/>
                  <a:pt x="202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55037" tIns="155037" rIns="155037" bIns="1550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61"/>
          </a:p>
        </p:txBody>
      </p:sp>
      <p:sp>
        <p:nvSpPr>
          <p:cNvPr id="332" name="Google Shape;332;p33"/>
          <p:cNvSpPr/>
          <p:nvPr/>
        </p:nvSpPr>
        <p:spPr>
          <a:xfrm flipH="1">
            <a:off x="15101754" y="7724179"/>
            <a:ext cx="1361284" cy="1497013"/>
          </a:xfrm>
          <a:custGeom>
            <a:avLst/>
            <a:gdLst/>
            <a:ahLst/>
            <a:cxnLst/>
            <a:rect l="l" t="t" r="r" b="b"/>
            <a:pathLst>
              <a:path w="23273" h="25626" extrusionOk="0">
                <a:moveTo>
                  <a:pt x="22082" y="0"/>
                </a:moveTo>
                <a:cubicBezTo>
                  <a:pt x="21833" y="0"/>
                  <a:pt x="21579" y="66"/>
                  <a:pt x="21324" y="144"/>
                </a:cubicBezTo>
                <a:cubicBezTo>
                  <a:pt x="19707" y="600"/>
                  <a:pt x="18135" y="1272"/>
                  <a:pt x="16586" y="1921"/>
                </a:cubicBezTo>
                <a:cubicBezTo>
                  <a:pt x="15321" y="2468"/>
                  <a:pt x="14080" y="3072"/>
                  <a:pt x="12872" y="3733"/>
                </a:cubicBezTo>
                <a:cubicBezTo>
                  <a:pt x="10366" y="5099"/>
                  <a:pt x="7986" y="6683"/>
                  <a:pt x="5753" y="8448"/>
                </a:cubicBezTo>
                <a:cubicBezTo>
                  <a:pt x="4466" y="9474"/>
                  <a:pt x="3259" y="10521"/>
                  <a:pt x="2085" y="11638"/>
                </a:cubicBezTo>
                <a:cubicBezTo>
                  <a:pt x="1390" y="12310"/>
                  <a:pt x="684" y="13016"/>
                  <a:pt x="343" y="13916"/>
                </a:cubicBezTo>
                <a:cubicBezTo>
                  <a:pt x="1" y="14827"/>
                  <a:pt x="92" y="15966"/>
                  <a:pt x="832" y="16593"/>
                </a:cubicBezTo>
                <a:cubicBezTo>
                  <a:pt x="1425" y="17094"/>
                  <a:pt x="2233" y="17162"/>
                  <a:pt x="2962" y="17379"/>
                </a:cubicBezTo>
                <a:cubicBezTo>
                  <a:pt x="3680" y="17584"/>
                  <a:pt x="4466" y="18119"/>
                  <a:pt x="4466" y="18871"/>
                </a:cubicBezTo>
                <a:cubicBezTo>
                  <a:pt x="4466" y="19327"/>
                  <a:pt x="4170" y="19725"/>
                  <a:pt x="3885" y="20090"/>
                </a:cubicBezTo>
                <a:cubicBezTo>
                  <a:pt x="3361" y="20773"/>
                  <a:pt x="2814" y="21479"/>
                  <a:pt x="2290" y="22163"/>
                </a:cubicBezTo>
                <a:cubicBezTo>
                  <a:pt x="1744" y="22858"/>
                  <a:pt x="1174" y="23758"/>
                  <a:pt x="1493" y="24578"/>
                </a:cubicBezTo>
                <a:cubicBezTo>
                  <a:pt x="1675" y="25068"/>
                  <a:pt x="2165" y="25386"/>
                  <a:pt x="2678" y="25535"/>
                </a:cubicBezTo>
                <a:cubicBezTo>
                  <a:pt x="2944" y="25601"/>
                  <a:pt x="3220" y="25626"/>
                  <a:pt x="3500" y="25626"/>
                </a:cubicBezTo>
                <a:cubicBezTo>
                  <a:pt x="3745" y="25626"/>
                  <a:pt x="3993" y="25607"/>
                  <a:pt x="4238" y="25580"/>
                </a:cubicBezTo>
                <a:cubicBezTo>
                  <a:pt x="7826" y="25193"/>
                  <a:pt x="11232" y="23735"/>
                  <a:pt x="14365" y="21935"/>
                </a:cubicBezTo>
                <a:cubicBezTo>
                  <a:pt x="15572" y="21229"/>
                  <a:pt x="16779" y="20420"/>
                  <a:pt x="17543" y="19258"/>
                </a:cubicBezTo>
                <a:cubicBezTo>
                  <a:pt x="18294" y="18074"/>
                  <a:pt x="18477" y="16422"/>
                  <a:pt x="17611" y="15306"/>
                </a:cubicBezTo>
                <a:cubicBezTo>
                  <a:pt x="17167" y="14736"/>
                  <a:pt x="16518" y="14383"/>
                  <a:pt x="15959" y="13916"/>
                </a:cubicBezTo>
                <a:cubicBezTo>
                  <a:pt x="15401" y="13460"/>
                  <a:pt x="14900" y="12788"/>
                  <a:pt x="14991" y="12082"/>
                </a:cubicBezTo>
                <a:cubicBezTo>
                  <a:pt x="15116" y="11023"/>
                  <a:pt x="16324" y="10521"/>
                  <a:pt x="17292" y="10100"/>
                </a:cubicBezTo>
                <a:cubicBezTo>
                  <a:pt x="18431" y="9587"/>
                  <a:pt x="19491" y="8893"/>
                  <a:pt x="20379" y="8016"/>
                </a:cubicBezTo>
                <a:cubicBezTo>
                  <a:pt x="20755" y="7662"/>
                  <a:pt x="21108" y="7264"/>
                  <a:pt x="21245" y="6785"/>
                </a:cubicBezTo>
                <a:cubicBezTo>
                  <a:pt x="21381" y="6296"/>
                  <a:pt x="21245" y="5680"/>
                  <a:pt x="20800" y="5430"/>
                </a:cubicBezTo>
                <a:cubicBezTo>
                  <a:pt x="20470" y="5225"/>
                  <a:pt x="20049" y="5259"/>
                  <a:pt x="19741" y="5031"/>
                </a:cubicBezTo>
                <a:cubicBezTo>
                  <a:pt x="18830" y="4370"/>
                  <a:pt x="19855" y="3254"/>
                  <a:pt x="20538" y="2947"/>
                </a:cubicBezTo>
                <a:cubicBezTo>
                  <a:pt x="21017" y="2753"/>
                  <a:pt x="21529" y="2650"/>
                  <a:pt x="21996" y="2468"/>
                </a:cubicBezTo>
                <a:cubicBezTo>
                  <a:pt x="22520" y="2252"/>
                  <a:pt x="23090" y="1842"/>
                  <a:pt x="23193" y="1238"/>
                </a:cubicBezTo>
                <a:cubicBezTo>
                  <a:pt x="23272" y="691"/>
                  <a:pt x="22862" y="99"/>
                  <a:pt x="22304" y="19"/>
                </a:cubicBezTo>
                <a:cubicBezTo>
                  <a:pt x="22231" y="6"/>
                  <a:pt x="22156" y="0"/>
                  <a:pt x="220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55037" tIns="155037" rIns="155037" bIns="1550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61"/>
          </a:p>
        </p:txBody>
      </p:sp>
      <p:sp>
        <p:nvSpPr>
          <p:cNvPr id="333" name="Google Shape;333;p33"/>
          <p:cNvSpPr/>
          <p:nvPr/>
        </p:nvSpPr>
        <p:spPr>
          <a:xfrm flipH="1">
            <a:off x="15027189" y="-74444"/>
            <a:ext cx="1689387" cy="1229733"/>
          </a:xfrm>
          <a:custGeom>
            <a:avLst/>
            <a:gdLst/>
            <a:ahLst/>
            <a:cxnLst/>
            <a:rect l="l" t="t" r="r" b="b"/>
            <a:pathLst>
              <a:path w="37963" h="27669" extrusionOk="0">
                <a:moveTo>
                  <a:pt x="25550" y="0"/>
                </a:moveTo>
                <a:cubicBezTo>
                  <a:pt x="24891" y="0"/>
                  <a:pt x="24240" y="337"/>
                  <a:pt x="23653" y="674"/>
                </a:cubicBezTo>
                <a:cubicBezTo>
                  <a:pt x="19213" y="3229"/>
                  <a:pt x="15110" y="6365"/>
                  <a:pt x="11459" y="9957"/>
                </a:cubicBezTo>
                <a:cubicBezTo>
                  <a:pt x="8218" y="13145"/>
                  <a:pt x="5330" y="16694"/>
                  <a:pt x="2873" y="20518"/>
                </a:cubicBezTo>
                <a:cubicBezTo>
                  <a:pt x="2027" y="21835"/>
                  <a:pt x="1" y="24149"/>
                  <a:pt x="510" y="25826"/>
                </a:cubicBezTo>
                <a:cubicBezTo>
                  <a:pt x="954" y="27290"/>
                  <a:pt x="2706" y="27669"/>
                  <a:pt x="4112" y="27669"/>
                </a:cubicBezTo>
                <a:cubicBezTo>
                  <a:pt x="4328" y="27669"/>
                  <a:pt x="4536" y="27660"/>
                  <a:pt x="4729" y="27644"/>
                </a:cubicBezTo>
                <a:cubicBezTo>
                  <a:pt x="9751" y="27247"/>
                  <a:pt x="15087" y="25389"/>
                  <a:pt x="19889" y="23940"/>
                </a:cubicBezTo>
                <a:cubicBezTo>
                  <a:pt x="24776" y="22467"/>
                  <a:pt x="29585" y="20739"/>
                  <a:pt x="34292" y="18766"/>
                </a:cubicBezTo>
                <a:cubicBezTo>
                  <a:pt x="35186" y="18391"/>
                  <a:pt x="36098" y="17994"/>
                  <a:pt x="36800" y="17326"/>
                </a:cubicBezTo>
                <a:cubicBezTo>
                  <a:pt x="37503" y="16656"/>
                  <a:pt x="37962" y="15650"/>
                  <a:pt x="37728" y="14709"/>
                </a:cubicBezTo>
                <a:cubicBezTo>
                  <a:pt x="37333" y="13125"/>
                  <a:pt x="35428" y="12653"/>
                  <a:pt x="33725" y="12653"/>
                </a:cubicBezTo>
                <a:cubicBezTo>
                  <a:pt x="33523" y="12653"/>
                  <a:pt x="33324" y="12659"/>
                  <a:pt x="33131" y="12672"/>
                </a:cubicBezTo>
                <a:cubicBezTo>
                  <a:pt x="25611" y="13146"/>
                  <a:pt x="18430" y="15836"/>
                  <a:pt x="11380" y="18495"/>
                </a:cubicBezTo>
                <a:cubicBezTo>
                  <a:pt x="16148" y="14356"/>
                  <a:pt x="20919" y="10211"/>
                  <a:pt x="25392" y="5755"/>
                </a:cubicBezTo>
                <a:cubicBezTo>
                  <a:pt x="26225" y="4925"/>
                  <a:pt x="27081" y="4027"/>
                  <a:pt x="27363" y="2885"/>
                </a:cubicBezTo>
                <a:cubicBezTo>
                  <a:pt x="27646" y="1744"/>
                  <a:pt x="27104" y="312"/>
                  <a:pt x="25959" y="46"/>
                </a:cubicBezTo>
                <a:cubicBezTo>
                  <a:pt x="25822" y="15"/>
                  <a:pt x="25686" y="0"/>
                  <a:pt x="255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55037" tIns="155037" rIns="155037" bIns="1550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61"/>
          </a:p>
        </p:txBody>
      </p:sp>
      <p:sp>
        <p:nvSpPr>
          <p:cNvPr id="334" name="Google Shape;334;p33"/>
          <p:cNvSpPr/>
          <p:nvPr/>
        </p:nvSpPr>
        <p:spPr>
          <a:xfrm rot="10800000" flipH="1">
            <a:off x="-2879442" y="-476420"/>
            <a:ext cx="4161056" cy="1631675"/>
          </a:xfrm>
          <a:custGeom>
            <a:avLst/>
            <a:gdLst/>
            <a:ahLst/>
            <a:cxnLst/>
            <a:rect l="l" t="t" r="r" b="b"/>
            <a:pathLst>
              <a:path w="66656" h="26171" extrusionOk="0">
                <a:moveTo>
                  <a:pt x="12207" y="2633"/>
                </a:moveTo>
                <a:cubicBezTo>
                  <a:pt x="12343" y="2633"/>
                  <a:pt x="12492" y="2671"/>
                  <a:pt x="12651" y="2755"/>
                </a:cubicBezTo>
                <a:cubicBezTo>
                  <a:pt x="13517" y="3210"/>
                  <a:pt x="13745" y="4258"/>
                  <a:pt x="13688" y="5147"/>
                </a:cubicBezTo>
                <a:cubicBezTo>
                  <a:pt x="13670" y="5429"/>
                  <a:pt x="13636" y="5708"/>
                  <a:pt x="13589" y="5984"/>
                </a:cubicBezTo>
                <a:lnTo>
                  <a:pt x="13589" y="5984"/>
                </a:lnTo>
                <a:cubicBezTo>
                  <a:pt x="12317" y="5819"/>
                  <a:pt x="10964" y="5021"/>
                  <a:pt x="11319" y="3563"/>
                </a:cubicBezTo>
                <a:cubicBezTo>
                  <a:pt x="11433" y="3054"/>
                  <a:pt x="11749" y="2633"/>
                  <a:pt x="12207" y="2633"/>
                </a:cubicBezTo>
                <a:close/>
                <a:moveTo>
                  <a:pt x="34824" y="0"/>
                </a:moveTo>
                <a:cubicBezTo>
                  <a:pt x="31481" y="0"/>
                  <a:pt x="28039" y="919"/>
                  <a:pt x="24896" y="2128"/>
                </a:cubicBezTo>
                <a:cubicBezTo>
                  <a:pt x="23188" y="2777"/>
                  <a:pt x="21513" y="3518"/>
                  <a:pt x="19805" y="4213"/>
                </a:cubicBezTo>
                <a:cubicBezTo>
                  <a:pt x="18273" y="4846"/>
                  <a:pt x="16622" y="5625"/>
                  <a:pt x="14967" y="5919"/>
                </a:cubicBezTo>
                <a:lnTo>
                  <a:pt x="14967" y="5919"/>
                </a:lnTo>
                <a:cubicBezTo>
                  <a:pt x="15221" y="4559"/>
                  <a:pt x="15147" y="3082"/>
                  <a:pt x="14018" y="2140"/>
                </a:cubicBezTo>
                <a:cubicBezTo>
                  <a:pt x="13529" y="1728"/>
                  <a:pt x="12921" y="1516"/>
                  <a:pt x="12320" y="1516"/>
                </a:cubicBezTo>
                <a:cubicBezTo>
                  <a:pt x="11591" y="1516"/>
                  <a:pt x="10871" y="1827"/>
                  <a:pt x="10385" y="2470"/>
                </a:cubicBezTo>
                <a:cubicBezTo>
                  <a:pt x="9564" y="3552"/>
                  <a:pt x="9747" y="5010"/>
                  <a:pt x="10692" y="5955"/>
                </a:cubicBezTo>
                <a:cubicBezTo>
                  <a:pt x="11410" y="6660"/>
                  <a:pt x="12354" y="6986"/>
                  <a:pt x="13331" y="7061"/>
                </a:cubicBezTo>
                <a:lnTo>
                  <a:pt x="13331" y="7061"/>
                </a:lnTo>
                <a:cubicBezTo>
                  <a:pt x="12449" y="9944"/>
                  <a:pt x="10149" y="12436"/>
                  <a:pt x="8049" y="14442"/>
                </a:cubicBezTo>
                <a:cubicBezTo>
                  <a:pt x="5293" y="17084"/>
                  <a:pt x="2263" y="19476"/>
                  <a:pt x="247" y="22802"/>
                </a:cubicBezTo>
                <a:cubicBezTo>
                  <a:pt x="0" y="23182"/>
                  <a:pt x="369" y="23398"/>
                  <a:pt x="787" y="23398"/>
                </a:cubicBezTo>
                <a:cubicBezTo>
                  <a:pt x="1083" y="23398"/>
                  <a:pt x="1403" y="23289"/>
                  <a:pt x="1545" y="23053"/>
                </a:cubicBezTo>
                <a:cubicBezTo>
                  <a:pt x="5187" y="17112"/>
                  <a:pt x="12555" y="13949"/>
                  <a:pt x="14694" y="7015"/>
                </a:cubicBezTo>
                <a:lnTo>
                  <a:pt x="14694" y="7015"/>
                </a:lnTo>
                <a:cubicBezTo>
                  <a:pt x="14889" y="6988"/>
                  <a:pt x="15082" y="6954"/>
                  <a:pt x="15271" y="6912"/>
                </a:cubicBezTo>
                <a:cubicBezTo>
                  <a:pt x="17105" y="6514"/>
                  <a:pt x="18893" y="5728"/>
                  <a:pt x="20625" y="5010"/>
                </a:cubicBezTo>
                <a:cubicBezTo>
                  <a:pt x="22482" y="4247"/>
                  <a:pt x="24327" y="3449"/>
                  <a:pt x="26206" y="2755"/>
                </a:cubicBezTo>
                <a:cubicBezTo>
                  <a:pt x="28863" y="1767"/>
                  <a:pt x="31718" y="992"/>
                  <a:pt x="34582" y="992"/>
                </a:cubicBezTo>
                <a:cubicBezTo>
                  <a:pt x="35352" y="992"/>
                  <a:pt x="36123" y="1048"/>
                  <a:pt x="36891" y="1171"/>
                </a:cubicBezTo>
                <a:cubicBezTo>
                  <a:pt x="40627" y="1764"/>
                  <a:pt x="43350" y="4076"/>
                  <a:pt x="45673" y="6935"/>
                </a:cubicBezTo>
                <a:cubicBezTo>
                  <a:pt x="47951" y="9760"/>
                  <a:pt x="49956" y="12927"/>
                  <a:pt x="53077" y="14920"/>
                </a:cubicBezTo>
                <a:cubicBezTo>
                  <a:pt x="54649" y="15934"/>
                  <a:pt x="56495" y="16617"/>
                  <a:pt x="58385" y="16663"/>
                </a:cubicBezTo>
                <a:cubicBezTo>
                  <a:pt x="58433" y="16664"/>
                  <a:pt x="58481" y="16664"/>
                  <a:pt x="58529" y="16664"/>
                </a:cubicBezTo>
                <a:cubicBezTo>
                  <a:pt x="59512" y="16664"/>
                  <a:pt x="60436" y="16444"/>
                  <a:pt x="61381" y="16162"/>
                </a:cubicBezTo>
                <a:cubicBezTo>
                  <a:pt x="62025" y="15973"/>
                  <a:pt x="62707" y="15732"/>
                  <a:pt x="63380" y="15732"/>
                </a:cubicBezTo>
                <a:cubicBezTo>
                  <a:pt x="63600" y="15732"/>
                  <a:pt x="63819" y="15758"/>
                  <a:pt x="64035" y="15820"/>
                </a:cubicBezTo>
                <a:cubicBezTo>
                  <a:pt x="65026" y="16105"/>
                  <a:pt x="65402" y="17005"/>
                  <a:pt x="65003" y="17939"/>
                </a:cubicBezTo>
                <a:cubicBezTo>
                  <a:pt x="64650" y="18770"/>
                  <a:pt x="63956" y="19397"/>
                  <a:pt x="63432" y="20103"/>
                </a:cubicBezTo>
                <a:cubicBezTo>
                  <a:pt x="62213" y="21698"/>
                  <a:pt x="61563" y="23623"/>
                  <a:pt x="61575" y="25627"/>
                </a:cubicBezTo>
                <a:cubicBezTo>
                  <a:pt x="61575" y="26001"/>
                  <a:pt x="61901" y="26170"/>
                  <a:pt x="62238" y="26170"/>
                </a:cubicBezTo>
                <a:cubicBezTo>
                  <a:pt x="62600" y="26170"/>
                  <a:pt x="62976" y="25975"/>
                  <a:pt x="62976" y="25627"/>
                </a:cubicBezTo>
                <a:cubicBezTo>
                  <a:pt x="62976" y="23885"/>
                  <a:pt x="63454" y="22153"/>
                  <a:pt x="64491" y="20752"/>
                </a:cubicBezTo>
                <a:cubicBezTo>
                  <a:pt x="65311" y="19636"/>
                  <a:pt x="66655" y="18508"/>
                  <a:pt x="66587" y="17005"/>
                </a:cubicBezTo>
                <a:cubicBezTo>
                  <a:pt x="66530" y="15626"/>
                  <a:pt x="65254" y="14840"/>
                  <a:pt x="64001" y="14692"/>
                </a:cubicBezTo>
                <a:cubicBezTo>
                  <a:pt x="63854" y="14676"/>
                  <a:pt x="63708" y="14668"/>
                  <a:pt x="63563" y="14668"/>
                </a:cubicBezTo>
                <a:cubicBezTo>
                  <a:pt x="62084" y="14668"/>
                  <a:pt x="60724" y="15446"/>
                  <a:pt x="59251" y="15581"/>
                </a:cubicBezTo>
                <a:cubicBezTo>
                  <a:pt x="59059" y="15597"/>
                  <a:pt x="58868" y="15605"/>
                  <a:pt x="58678" y="15605"/>
                </a:cubicBezTo>
                <a:cubicBezTo>
                  <a:pt x="55378" y="15605"/>
                  <a:pt x="52527" y="13234"/>
                  <a:pt x="50480" y="10853"/>
                </a:cubicBezTo>
                <a:cubicBezTo>
                  <a:pt x="48282" y="8291"/>
                  <a:pt x="46482" y="5352"/>
                  <a:pt x="43896" y="3153"/>
                </a:cubicBezTo>
                <a:cubicBezTo>
                  <a:pt x="41206" y="861"/>
                  <a:pt x="38062" y="0"/>
                  <a:pt x="348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55037" tIns="155037" rIns="155037" bIns="1550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61"/>
          </a:p>
        </p:txBody>
      </p:sp>
      <p:sp>
        <p:nvSpPr>
          <p:cNvPr id="335" name="Google Shape;335;p33"/>
          <p:cNvSpPr/>
          <p:nvPr/>
        </p:nvSpPr>
        <p:spPr>
          <a:xfrm flipH="1">
            <a:off x="14421085" y="871848"/>
            <a:ext cx="910133" cy="507333"/>
          </a:xfrm>
          <a:custGeom>
            <a:avLst/>
            <a:gdLst/>
            <a:ahLst/>
            <a:cxnLst/>
            <a:rect l="l" t="t" r="r" b="b"/>
            <a:pathLst>
              <a:path w="20452" h="11415" extrusionOk="0">
                <a:moveTo>
                  <a:pt x="9376" y="0"/>
                </a:moveTo>
                <a:cubicBezTo>
                  <a:pt x="6176" y="0"/>
                  <a:pt x="3103" y="2282"/>
                  <a:pt x="1427" y="4907"/>
                </a:cubicBezTo>
                <a:cubicBezTo>
                  <a:pt x="636" y="6147"/>
                  <a:pt x="1" y="7789"/>
                  <a:pt x="792" y="9030"/>
                </a:cubicBezTo>
                <a:cubicBezTo>
                  <a:pt x="1354" y="9911"/>
                  <a:pt x="2449" y="10265"/>
                  <a:pt x="3465" y="10506"/>
                </a:cubicBezTo>
                <a:cubicBezTo>
                  <a:pt x="5993" y="11110"/>
                  <a:pt x="8592" y="11414"/>
                  <a:pt x="11191" y="11414"/>
                </a:cubicBezTo>
                <a:cubicBezTo>
                  <a:pt x="11616" y="11414"/>
                  <a:pt x="12042" y="11406"/>
                  <a:pt x="12467" y="11390"/>
                </a:cubicBezTo>
                <a:cubicBezTo>
                  <a:pt x="14662" y="11305"/>
                  <a:pt x="17178" y="10789"/>
                  <a:pt x="18219" y="8856"/>
                </a:cubicBezTo>
                <a:cubicBezTo>
                  <a:pt x="20452" y="4711"/>
                  <a:pt x="14681" y="1488"/>
                  <a:pt x="11569" y="378"/>
                </a:cubicBezTo>
                <a:cubicBezTo>
                  <a:pt x="10841" y="118"/>
                  <a:pt x="10105" y="0"/>
                  <a:pt x="93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55037" tIns="155037" rIns="155037" bIns="1550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6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618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20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"/>
          <p:cNvSpPr txBox="1">
            <a:spLocks noGrp="1"/>
          </p:cNvSpPr>
          <p:nvPr>
            <p:ph type="subTitle" idx="1"/>
          </p:nvPr>
        </p:nvSpPr>
        <p:spPr>
          <a:xfrm>
            <a:off x="8769317" y="4561767"/>
            <a:ext cx="5364669" cy="1163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87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87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87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87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87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87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87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87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87"/>
            </a:lvl9pPr>
          </a:lstStyle>
          <a:p>
            <a:endParaRPr/>
          </a:p>
        </p:txBody>
      </p:sp>
      <p:sp>
        <p:nvSpPr>
          <p:cNvPr id="453" name="Google Shape;453;p3"/>
          <p:cNvSpPr txBox="1">
            <a:spLocks noGrp="1"/>
          </p:cNvSpPr>
          <p:nvPr>
            <p:ph type="subTitle" idx="2"/>
          </p:nvPr>
        </p:nvSpPr>
        <p:spPr>
          <a:xfrm>
            <a:off x="8325288" y="5955723"/>
            <a:ext cx="6252728" cy="1051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713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4" name="Google Shape;454;p3"/>
          <p:cNvSpPr txBox="1">
            <a:spLocks noGrp="1"/>
          </p:cNvSpPr>
          <p:nvPr>
            <p:ph type="title" hasCustomPrompt="1"/>
          </p:nvPr>
        </p:nvSpPr>
        <p:spPr>
          <a:xfrm>
            <a:off x="9248324" y="2025968"/>
            <a:ext cx="4406654" cy="20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2102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2102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2102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2102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2102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2102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2102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2102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2102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5" name="Google Shape;455;p3"/>
          <p:cNvGrpSpPr/>
          <p:nvPr/>
        </p:nvGrpSpPr>
        <p:grpSpPr>
          <a:xfrm>
            <a:off x="11623332" y="8493153"/>
            <a:ext cx="266279" cy="241291"/>
            <a:chOff x="7894217" y="3432112"/>
            <a:chExt cx="161913" cy="146905"/>
          </a:xfrm>
        </p:grpSpPr>
        <p:sp>
          <p:nvSpPr>
            <p:cNvPr id="456" name="Google Shape;456;p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sp>
        <p:nvSpPr>
          <p:cNvPr id="459" name="Google Shape;459;p3"/>
          <p:cNvSpPr/>
          <p:nvPr/>
        </p:nvSpPr>
        <p:spPr>
          <a:xfrm rot="10800000">
            <a:off x="8980508" y="8132379"/>
            <a:ext cx="7658888" cy="119447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55037" tIns="155037" rIns="155037" bIns="1550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61"/>
          </a:p>
        </p:txBody>
      </p:sp>
      <p:grpSp>
        <p:nvGrpSpPr>
          <p:cNvPr id="460" name="Google Shape;460;p3"/>
          <p:cNvGrpSpPr/>
          <p:nvPr/>
        </p:nvGrpSpPr>
        <p:grpSpPr>
          <a:xfrm>
            <a:off x="243834" y="6949475"/>
            <a:ext cx="543123" cy="707856"/>
            <a:chOff x="1304140" y="978228"/>
            <a:chExt cx="436509" cy="569545"/>
          </a:xfrm>
        </p:grpSpPr>
        <p:sp>
          <p:nvSpPr>
            <p:cNvPr id="461" name="Google Shape;461;p3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grpSp>
        <p:nvGrpSpPr>
          <p:cNvPr id="483" name="Google Shape;483;p3"/>
          <p:cNvGrpSpPr/>
          <p:nvPr/>
        </p:nvGrpSpPr>
        <p:grpSpPr>
          <a:xfrm rot="-5400000">
            <a:off x="13724344" y="8299527"/>
            <a:ext cx="556379" cy="1508981"/>
            <a:chOff x="7607455" y="4238363"/>
            <a:chExt cx="438017" cy="1186459"/>
          </a:xfrm>
        </p:grpSpPr>
        <p:sp>
          <p:nvSpPr>
            <p:cNvPr id="484" name="Google Shape;484;p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grpSp>
        <p:nvGrpSpPr>
          <p:cNvPr id="508" name="Google Shape;508;p3"/>
          <p:cNvGrpSpPr/>
          <p:nvPr/>
        </p:nvGrpSpPr>
        <p:grpSpPr>
          <a:xfrm>
            <a:off x="14507498" y="7672332"/>
            <a:ext cx="1597556" cy="1747616"/>
            <a:chOff x="2318158" y="4088320"/>
            <a:chExt cx="1256104" cy="1375835"/>
          </a:xfrm>
        </p:grpSpPr>
        <p:sp>
          <p:nvSpPr>
            <p:cNvPr id="509" name="Google Shape;509;p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grpSp>
        <p:nvGrpSpPr>
          <p:cNvPr id="559" name="Google Shape;559;p3"/>
          <p:cNvGrpSpPr/>
          <p:nvPr/>
        </p:nvGrpSpPr>
        <p:grpSpPr>
          <a:xfrm>
            <a:off x="13993378" y="-119702"/>
            <a:ext cx="612812" cy="798155"/>
            <a:chOff x="3289399" y="3455662"/>
            <a:chExt cx="436502" cy="569243"/>
          </a:xfrm>
        </p:grpSpPr>
        <p:sp>
          <p:nvSpPr>
            <p:cNvPr id="560" name="Google Shape;560;p3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grpSp>
        <p:nvGrpSpPr>
          <p:cNvPr id="582" name="Google Shape;582;p3"/>
          <p:cNvGrpSpPr/>
          <p:nvPr/>
        </p:nvGrpSpPr>
        <p:grpSpPr>
          <a:xfrm>
            <a:off x="15490501" y="7402228"/>
            <a:ext cx="904934" cy="405541"/>
            <a:chOff x="8502760" y="3542528"/>
            <a:chExt cx="711519" cy="319269"/>
          </a:xfrm>
        </p:grpSpPr>
        <p:sp>
          <p:nvSpPr>
            <p:cNvPr id="583" name="Google Shape;583;p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grpSp>
        <p:nvGrpSpPr>
          <p:cNvPr id="592" name="Google Shape;592;p3"/>
          <p:cNvGrpSpPr/>
          <p:nvPr/>
        </p:nvGrpSpPr>
        <p:grpSpPr>
          <a:xfrm>
            <a:off x="14670150" y="119657"/>
            <a:ext cx="2004177" cy="1495692"/>
            <a:chOff x="7809743" y="1407245"/>
            <a:chExt cx="1427565" cy="1066727"/>
          </a:xfrm>
        </p:grpSpPr>
        <p:sp>
          <p:nvSpPr>
            <p:cNvPr id="593" name="Google Shape;593;p3"/>
            <p:cNvSpPr/>
            <p:nvPr/>
          </p:nvSpPr>
          <p:spPr>
            <a:xfrm>
              <a:off x="7809743" y="1407245"/>
              <a:ext cx="1427565" cy="1066727"/>
            </a:xfrm>
            <a:custGeom>
              <a:avLst/>
              <a:gdLst/>
              <a:ahLst/>
              <a:cxnLst/>
              <a:rect l="l" t="t" r="r" b="b"/>
              <a:pathLst>
                <a:path w="47653" h="35608" extrusionOk="0">
                  <a:moveTo>
                    <a:pt x="10687" y="0"/>
                  </a:moveTo>
                  <a:cubicBezTo>
                    <a:pt x="9318" y="0"/>
                    <a:pt x="8106" y="427"/>
                    <a:pt x="7557" y="1782"/>
                  </a:cubicBezTo>
                  <a:cubicBezTo>
                    <a:pt x="6156" y="5285"/>
                    <a:pt x="11960" y="7853"/>
                    <a:pt x="14062" y="9021"/>
                  </a:cubicBezTo>
                  <a:cubicBezTo>
                    <a:pt x="19199" y="12490"/>
                    <a:pt x="25270" y="14358"/>
                    <a:pt x="30407" y="17861"/>
                  </a:cubicBezTo>
                  <a:cubicBezTo>
                    <a:pt x="28067" y="17276"/>
                    <a:pt x="16214" y="14414"/>
                    <a:pt x="8199" y="14414"/>
                  </a:cubicBezTo>
                  <a:cubicBezTo>
                    <a:pt x="3417" y="14414"/>
                    <a:pt x="0" y="15432"/>
                    <a:pt x="786" y="18561"/>
                  </a:cubicBezTo>
                  <a:cubicBezTo>
                    <a:pt x="2187" y="24399"/>
                    <a:pt x="24569" y="22998"/>
                    <a:pt x="29706" y="24632"/>
                  </a:cubicBezTo>
                  <a:cubicBezTo>
                    <a:pt x="29466" y="24623"/>
                    <a:pt x="29220" y="24619"/>
                    <a:pt x="28971" y="24619"/>
                  </a:cubicBezTo>
                  <a:cubicBezTo>
                    <a:pt x="22677" y="24619"/>
                    <a:pt x="13625" y="27407"/>
                    <a:pt x="8491" y="30937"/>
                  </a:cubicBezTo>
                  <a:cubicBezTo>
                    <a:pt x="3921" y="34058"/>
                    <a:pt x="5815" y="35607"/>
                    <a:pt x="9677" y="35607"/>
                  </a:cubicBezTo>
                  <a:cubicBezTo>
                    <a:pt x="12129" y="35607"/>
                    <a:pt x="15376" y="34982"/>
                    <a:pt x="18265" y="33739"/>
                  </a:cubicBezTo>
                  <a:cubicBezTo>
                    <a:pt x="27138" y="29869"/>
                    <a:pt x="37379" y="29069"/>
                    <a:pt x="46952" y="29069"/>
                  </a:cubicBezTo>
                  <a:lnTo>
                    <a:pt x="47653" y="29069"/>
                  </a:lnTo>
                  <a:lnTo>
                    <a:pt x="47653" y="18328"/>
                  </a:lnTo>
                  <a:cubicBezTo>
                    <a:pt x="37612" y="12490"/>
                    <a:pt x="26204" y="3650"/>
                    <a:pt x="14996" y="848"/>
                  </a:cubicBezTo>
                  <a:cubicBezTo>
                    <a:pt x="13790" y="487"/>
                    <a:pt x="12149" y="0"/>
                    <a:pt x="10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8923422" y="2140105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8804500" y="2063149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8700585" y="222404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2" y="0"/>
                  </a:moveTo>
                  <a:cubicBezTo>
                    <a:pt x="1" y="0"/>
                    <a:pt x="1" y="1735"/>
                    <a:pt x="1102" y="1735"/>
                  </a:cubicBezTo>
                  <a:cubicBezTo>
                    <a:pt x="2236" y="1735"/>
                    <a:pt x="2236" y="0"/>
                    <a:pt x="1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8518726" y="218207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8406813" y="2292967"/>
              <a:ext cx="68004" cy="52995"/>
            </a:xfrm>
            <a:custGeom>
              <a:avLst/>
              <a:gdLst/>
              <a:ahLst/>
              <a:cxnLst/>
              <a:rect l="l" t="t" r="r" b="b"/>
              <a:pathLst>
                <a:path w="2270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8259942" y="2264989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1"/>
                  </a:moveTo>
                  <a:cubicBezTo>
                    <a:pt x="0" y="1"/>
                    <a:pt x="0" y="1769"/>
                    <a:pt x="1134" y="1769"/>
                  </a:cubicBezTo>
                  <a:cubicBezTo>
                    <a:pt x="2269" y="1769"/>
                    <a:pt x="2269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8378834" y="202118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8294900" y="190926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8128048" y="2021182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8051093" y="1881290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1" y="1"/>
                    <a:pt x="1" y="1735"/>
                    <a:pt x="1101" y="1735"/>
                  </a:cubicBezTo>
                  <a:cubicBezTo>
                    <a:pt x="2236" y="1735"/>
                    <a:pt x="2236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904222" y="1930267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35" y="1735"/>
                    <a:pt x="2235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8881455" y="1944256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8364845" y="155354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8196976" y="1581526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03" y="0"/>
                  </a:moveTo>
                  <a:cubicBezTo>
                    <a:pt x="1" y="0"/>
                    <a:pt x="1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ubicBezTo>
                    <a:pt x="1124" y="0"/>
                    <a:pt x="1114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8114059" y="1455623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127268" y="1974721"/>
              <a:ext cx="51976" cy="55991"/>
            </a:xfrm>
            <a:custGeom>
              <a:avLst/>
              <a:gdLst/>
              <a:ahLst/>
              <a:cxnLst/>
              <a:rect l="l" t="t" r="r" b="b"/>
              <a:pathLst>
                <a:path w="1735" h="1869" extrusionOk="0">
                  <a:moveTo>
                    <a:pt x="868" y="1"/>
                  </a:moveTo>
                  <a:cubicBezTo>
                    <a:pt x="434" y="1"/>
                    <a:pt x="0" y="284"/>
                    <a:pt x="0" y="851"/>
                  </a:cubicBezTo>
                  <a:lnTo>
                    <a:pt x="0" y="1018"/>
                  </a:lnTo>
                  <a:cubicBezTo>
                    <a:pt x="0" y="1585"/>
                    <a:pt x="434" y="1869"/>
                    <a:pt x="868" y="1869"/>
                  </a:cubicBezTo>
                  <a:cubicBezTo>
                    <a:pt x="1301" y="1869"/>
                    <a:pt x="1735" y="1585"/>
                    <a:pt x="1735" y="1018"/>
                  </a:cubicBezTo>
                  <a:lnTo>
                    <a:pt x="1735" y="851"/>
                  </a:lnTo>
                  <a:cubicBezTo>
                    <a:pt x="1735" y="284"/>
                    <a:pt x="1301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9119270" y="2161074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grpSp>
        <p:nvGrpSpPr>
          <p:cNvPr id="611" name="Google Shape;611;p3"/>
          <p:cNvGrpSpPr/>
          <p:nvPr/>
        </p:nvGrpSpPr>
        <p:grpSpPr>
          <a:xfrm>
            <a:off x="-50672" y="8144783"/>
            <a:ext cx="1390021" cy="1351607"/>
            <a:chOff x="-181020" y="4253777"/>
            <a:chExt cx="1117161" cy="1087511"/>
          </a:xfrm>
        </p:grpSpPr>
        <p:sp>
          <p:nvSpPr>
            <p:cNvPr id="612" name="Google Shape;612;p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grpSp>
        <p:nvGrpSpPr>
          <p:cNvPr id="626" name="Google Shape;626;p3"/>
          <p:cNvGrpSpPr/>
          <p:nvPr/>
        </p:nvGrpSpPr>
        <p:grpSpPr>
          <a:xfrm>
            <a:off x="-34539" y="7797267"/>
            <a:ext cx="1100052" cy="1473844"/>
            <a:chOff x="-168050" y="4195214"/>
            <a:chExt cx="719519" cy="965231"/>
          </a:xfrm>
        </p:grpSpPr>
        <p:sp>
          <p:nvSpPr>
            <p:cNvPr id="627" name="Google Shape;627;p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grpSp>
        <p:nvGrpSpPr>
          <p:cNvPr id="674" name="Google Shape;674;p3"/>
          <p:cNvGrpSpPr/>
          <p:nvPr/>
        </p:nvGrpSpPr>
        <p:grpSpPr>
          <a:xfrm>
            <a:off x="14717162" y="-357514"/>
            <a:ext cx="1567820" cy="1605812"/>
            <a:chOff x="7973149" y="-201092"/>
            <a:chExt cx="1116750" cy="1145263"/>
          </a:xfrm>
        </p:grpSpPr>
        <p:sp>
          <p:nvSpPr>
            <p:cNvPr id="675" name="Google Shape;675;p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grpSp>
        <p:nvGrpSpPr>
          <p:cNvPr id="736" name="Google Shape;736;p3"/>
          <p:cNvGrpSpPr/>
          <p:nvPr/>
        </p:nvGrpSpPr>
        <p:grpSpPr>
          <a:xfrm>
            <a:off x="15304875" y="1456491"/>
            <a:ext cx="1310512" cy="767337"/>
            <a:chOff x="8365864" y="2993835"/>
            <a:chExt cx="933472" cy="547264"/>
          </a:xfrm>
        </p:grpSpPr>
        <p:sp>
          <p:nvSpPr>
            <p:cNvPr id="737" name="Google Shape;737;p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grpSp>
        <p:nvGrpSpPr>
          <p:cNvPr id="744" name="Google Shape;744;p3"/>
          <p:cNvGrpSpPr/>
          <p:nvPr/>
        </p:nvGrpSpPr>
        <p:grpSpPr>
          <a:xfrm rot="-5400000">
            <a:off x="13458388" y="131266"/>
            <a:ext cx="287845" cy="259734"/>
            <a:chOff x="7737341" y="1046941"/>
            <a:chExt cx="161913" cy="145916"/>
          </a:xfrm>
        </p:grpSpPr>
        <p:sp>
          <p:nvSpPr>
            <p:cNvPr id="745" name="Google Shape;745;p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</p:spTree>
    <p:extLst>
      <p:ext uri="{BB962C8B-B14F-4D97-AF65-F5344CB8AC3E}">
        <p14:creationId xmlns:p14="http://schemas.microsoft.com/office/powerpoint/2010/main" val="37176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9353105" y="8132092"/>
            <a:ext cx="7026304" cy="109516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55037" tIns="155037" rIns="155037" bIns="1550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61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8739305" y="3049644"/>
            <a:ext cx="4998338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07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07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07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07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07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07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07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070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8425841" y="4019245"/>
            <a:ext cx="5311802" cy="22165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75297" lvl="0" indent="-516865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550594" lvl="1" indent="-51686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035"/>
            </a:lvl2pPr>
            <a:lvl3pPr marL="2325891" lvl="2" indent="-51686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035"/>
            </a:lvl3pPr>
            <a:lvl4pPr marL="3101188" lvl="3" indent="-516865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035"/>
            </a:lvl4pPr>
            <a:lvl5pPr marL="3876485" lvl="4" indent="-51686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035"/>
            </a:lvl5pPr>
            <a:lvl6pPr marL="4651781" lvl="5" indent="-51686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035"/>
            </a:lvl6pPr>
            <a:lvl7pPr marL="5427078" lvl="6" indent="-516865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035"/>
            </a:lvl7pPr>
            <a:lvl8pPr marL="6202375" lvl="7" indent="-51686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035"/>
            </a:lvl8pPr>
            <a:lvl9pPr marL="6977672" lvl="8" indent="-51686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035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360415" y="-159079"/>
            <a:ext cx="6012311" cy="93766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55037" tIns="155037" rIns="155037" bIns="1550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61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4276132" y="-300704"/>
            <a:ext cx="1912023" cy="1220927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4084920" y="6883793"/>
            <a:ext cx="2294489" cy="2510012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360308" y="8240799"/>
            <a:ext cx="1553776" cy="696375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248333" y="-135801"/>
            <a:ext cx="1441790" cy="1476727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2354350" y="22337"/>
            <a:ext cx="208775" cy="188387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3280354" y="6235776"/>
            <a:ext cx="3608308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304857" y="-300679"/>
            <a:ext cx="1222960" cy="1225275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1094202" y="-347969"/>
            <a:ext cx="888572" cy="858145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744892" y="-315767"/>
            <a:ext cx="707760" cy="988043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5319508" y="-120235"/>
            <a:ext cx="924183" cy="1445589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4862325" y="1570865"/>
            <a:ext cx="1567283" cy="1186449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5677221" y="1505760"/>
            <a:ext cx="208775" cy="188387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61"/>
            </a:p>
          </p:txBody>
        </p:sp>
      </p:grpSp>
    </p:spTree>
    <p:extLst>
      <p:ext uri="{BB962C8B-B14F-4D97-AF65-F5344CB8AC3E}">
        <p14:creationId xmlns:p14="http://schemas.microsoft.com/office/powerpoint/2010/main" val="95586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3976" y="-1777645"/>
            <a:ext cx="19097059" cy="12136089"/>
            <a:chOff x="-698850" y="-999925"/>
            <a:chExt cx="10728475" cy="6826550"/>
          </a:xfrm>
        </p:grpSpPr>
        <p:sp>
          <p:nvSpPr>
            <p:cNvPr id="10" name="Google Shape;10;p2"/>
            <p:cNvSpPr/>
            <p:nvPr/>
          </p:nvSpPr>
          <p:spPr>
            <a:xfrm>
              <a:off x="-698850" y="37656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1600" y="4491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113881" y="1596090"/>
            <a:ext cx="12048877" cy="1750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22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221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221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221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221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221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221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221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221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13881" y="3180871"/>
            <a:ext cx="12048877" cy="6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37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6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6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6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6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6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6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6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6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300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4218950" y="5294667"/>
            <a:ext cx="7838739" cy="959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256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256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256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256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256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256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256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256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256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3259734" y="2815956"/>
            <a:ext cx="9476015" cy="3106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3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936876" y="-2325465"/>
            <a:ext cx="19066388" cy="12909143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</p:spTree>
    <p:extLst>
      <p:ext uri="{BB962C8B-B14F-4D97-AF65-F5344CB8AC3E}">
        <p14:creationId xmlns:p14="http://schemas.microsoft.com/office/powerpoint/2010/main" val="313726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1343259" y="6933867"/>
            <a:ext cx="10678073" cy="1075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0748" lvl="0" indent="-4053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Itim"/>
              <a:buNone/>
              <a:defRPr sz="4256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773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1653564" y="1966444"/>
            <a:ext cx="12969511" cy="3490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27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279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279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279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279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279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279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279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279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554837" y="5603956"/>
            <a:ext cx="15166964" cy="23125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810748" lvl="0" indent="-563019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621495" lvl="1" indent="-563019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2243" lvl="2" indent="-563019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42991" lvl="3" indent="-563019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53739" lvl="4" indent="-563019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64486" lvl="5" indent="-563019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75234" lvl="6" indent="-563019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485982" lvl="7" indent="-563019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296730" lvl="8" indent="-563019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047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17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4837" y="791157"/>
            <a:ext cx="15166964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ssion One"/>
              <a:buNone/>
              <a:defRPr sz="44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54837" y="2048844"/>
            <a:ext cx="15166964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79" r:id="rId2"/>
    <p:sldLayoutId id="2147483685" r:id="rId3"/>
    <p:sldLayoutId id="214748368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7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186595" y="791156"/>
            <a:ext cx="11903627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186595" y="2649023"/>
            <a:ext cx="11903627" cy="447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5444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77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7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26" Type="http://schemas.openxmlformats.org/officeDocument/2006/relationships/slide" Target="slide3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24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17" Type="http://schemas.microsoft.com/office/2007/relationships/hdphoto" Target="../media/hdphoto5.wdp"/><Relationship Id="rId25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24" Type="http://schemas.microsoft.com/office/2007/relationships/hdphoto" Target="../media/hdphoto8.wdp"/><Relationship Id="rId5" Type="http://schemas.microsoft.com/office/2007/relationships/hdphoto" Target="../media/hdphoto1.wdp"/><Relationship Id="rId15" Type="http://schemas.openxmlformats.org/officeDocument/2006/relationships/image" Target="../media/image20.png"/><Relationship Id="rId23" Type="http://schemas.openxmlformats.org/officeDocument/2006/relationships/image" Target="../media/image25.png"/><Relationship Id="rId28" Type="http://schemas.microsoft.com/office/2007/relationships/hdphoto" Target="../media/hdphoto9.wdp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14.jpeg"/><Relationship Id="rId9" Type="http://schemas.openxmlformats.org/officeDocument/2006/relationships/image" Target="../media/image16.png"/><Relationship Id="rId14" Type="http://schemas.microsoft.com/office/2007/relationships/hdphoto" Target="../media/hdphoto4.wdp"/><Relationship Id="rId22" Type="http://schemas.microsoft.com/office/2007/relationships/hdphoto" Target="../media/hdphoto7.wdp"/><Relationship Id="rId27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26" Type="http://schemas.openxmlformats.org/officeDocument/2006/relationships/image" Target="../media/image34.png"/><Relationship Id="rId3" Type="http://schemas.microsoft.com/office/2007/relationships/hdphoto" Target="../media/hdphoto1.wdp"/><Relationship Id="rId21" Type="http://schemas.microsoft.com/office/2007/relationships/hdphoto" Target="../media/hdphoto11.wdp"/><Relationship Id="rId7" Type="http://schemas.openxmlformats.org/officeDocument/2006/relationships/image" Target="../media/image29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slide" Target="slide4.xml"/><Relationship Id="rId2" Type="http://schemas.openxmlformats.org/officeDocument/2006/relationships/image" Target="../media/image14.jpeg"/><Relationship Id="rId16" Type="http://schemas.openxmlformats.org/officeDocument/2006/relationships/image" Target="../media/image23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image" Target="../media/image19.png"/><Relationship Id="rId24" Type="http://schemas.openxmlformats.org/officeDocument/2006/relationships/image" Target="../media/image33.png"/><Relationship Id="rId5" Type="http://schemas.microsoft.com/office/2007/relationships/hdphoto" Target="../media/hdphoto10.wdp"/><Relationship Id="rId15" Type="http://schemas.openxmlformats.org/officeDocument/2006/relationships/image" Target="../media/image16.png"/><Relationship Id="rId23" Type="http://schemas.microsoft.com/office/2007/relationships/hdphoto" Target="../media/hdphoto12.wdp"/><Relationship Id="rId10" Type="http://schemas.openxmlformats.org/officeDocument/2006/relationships/image" Target="../media/image30.png"/><Relationship Id="rId19" Type="http://schemas.microsoft.com/office/2007/relationships/hdphoto" Target="../media/hdphoto7.wdp"/><Relationship Id="rId4" Type="http://schemas.openxmlformats.org/officeDocument/2006/relationships/image" Target="../media/image28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32.png"/><Relationship Id="rId27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3.wdp"/><Relationship Id="rId18" Type="http://schemas.openxmlformats.org/officeDocument/2006/relationships/image" Target="../media/image39.png"/><Relationship Id="rId3" Type="http://schemas.openxmlformats.org/officeDocument/2006/relationships/image" Target="../media/image35.jpeg"/><Relationship Id="rId21" Type="http://schemas.openxmlformats.org/officeDocument/2006/relationships/slide" Target="slide9.xml"/><Relationship Id="rId7" Type="http://schemas.openxmlformats.org/officeDocument/2006/relationships/image" Target="../media/image18.png"/><Relationship Id="rId12" Type="http://schemas.openxmlformats.org/officeDocument/2006/relationships/image" Target="../media/image17.png"/><Relationship Id="rId17" Type="http://schemas.openxmlformats.org/officeDocument/2006/relationships/slide" Target="slide6.xml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image" Target="../media/image38.png"/><Relationship Id="rId5" Type="http://schemas.microsoft.com/office/2007/relationships/hdphoto" Target="../media/hdphoto14.wdp"/><Relationship Id="rId15" Type="http://schemas.openxmlformats.org/officeDocument/2006/relationships/image" Target="../media/image19.png"/><Relationship Id="rId10" Type="http://schemas.openxmlformats.org/officeDocument/2006/relationships/slide" Target="slide7.xml"/><Relationship Id="rId19" Type="http://schemas.openxmlformats.org/officeDocument/2006/relationships/image" Target="../media/image32.png"/><Relationship Id="rId4" Type="http://schemas.openxmlformats.org/officeDocument/2006/relationships/image" Target="../media/image36.png"/><Relationship Id="rId9" Type="http://schemas.microsoft.com/office/2007/relationships/hdphoto" Target="../media/hdphoto15.wdp"/><Relationship Id="rId14" Type="http://schemas.openxmlformats.org/officeDocument/2006/relationships/slide" Target="slide5.xml"/><Relationship Id="rId22" Type="http://schemas.openxmlformats.org/officeDocument/2006/relationships/image" Target="../media/image40.t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11" Type="http://schemas.openxmlformats.org/officeDocument/2006/relationships/image" Target="../media/image43.png"/><Relationship Id="rId5" Type="http://schemas.openxmlformats.org/officeDocument/2006/relationships/audio" Target="../media/audio3.wav"/><Relationship Id="rId10" Type="http://schemas.microsoft.com/office/2007/relationships/hdphoto" Target="../media/hdphoto16.wdp"/><Relationship Id="rId4" Type="http://schemas.openxmlformats.org/officeDocument/2006/relationships/audio" Target="../media/audio2.wav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11" Type="http://schemas.openxmlformats.org/officeDocument/2006/relationships/image" Target="../media/image44.png"/><Relationship Id="rId5" Type="http://schemas.openxmlformats.org/officeDocument/2006/relationships/image" Target="../media/image35.jpeg"/><Relationship Id="rId10" Type="http://schemas.openxmlformats.org/officeDocument/2006/relationships/image" Target="../media/image43.png"/><Relationship Id="rId4" Type="http://schemas.openxmlformats.org/officeDocument/2006/relationships/audio" Target="../media/audio3.wav"/><Relationship Id="rId9" Type="http://schemas.microsoft.com/office/2007/relationships/hdphoto" Target="../media/hdphoto1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11" Type="http://schemas.openxmlformats.org/officeDocument/2006/relationships/image" Target="../media/image44.png"/><Relationship Id="rId5" Type="http://schemas.openxmlformats.org/officeDocument/2006/relationships/image" Target="../media/image35.jpeg"/><Relationship Id="rId10" Type="http://schemas.openxmlformats.org/officeDocument/2006/relationships/image" Target="../media/image43.png"/><Relationship Id="rId4" Type="http://schemas.openxmlformats.org/officeDocument/2006/relationships/audio" Target="../media/audio3.wav"/><Relationship Id="rId9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35.jpeg"/><Relationship Id="rId10" Type="http://schemas.openxmlformats.org/officeDocument/2006/relationships/image" Target="../media/image43.png"/><Relationship Id="rId4" Type="http://schemas.openxmlformats.org/officeDocument/2006/relationships/audio" Target="../media/audio3.wav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3E7E0DB-339E-48FC-B018-172C3595D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62087" y="-3562087"/>
            <a:ext cx="9152465" cy="16276638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660DFCB8-9C0D-4B9B-859E-E77DB55F5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0" y="2236421"/>
            <a:ext cx="4960499" cy="6192761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xmlns="" id="{ECA526EC-52D5-41FA-B9FF-C64F889E1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2596511" cy="2730555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xmlns="" id="{AB119BF4-87C1-4E41-9CFE-EC1ABD0E8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494" y="249793"/>
            <a:ext cx="1512558" cy="1549980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xmlns="" id="{11A8C4C1-DA43-4F50-85A9-02EB5A4A0F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74" y="950492"/>
            <a:ext cx="4226596" cy="2101361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xmlns="" id="{F4ECBD03-6D25-4BFD-951A-E0B0617DD5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364" y="853138"/>
            <a:ext cx="1878985" cy="1240247"/>
          </a:xfrm>
          <a:prstGeom prst="rect">
            <a:avLst/>
          </a:prstGeom>
        </p:spPr>
      </p:pic>
      <p:pic>
        <p:nvPicPr>
          <p:cNvPr id="10" name="图片 17">
            <a:extLst>
              <a:ext uri="{FF2B5EF4-FFF2-40B4-BE49-F238E27FC236}">
                <a16:creationId xmlns:a16="http://schemas.microsoft.com/office/drawing/2014/main" xmlns="" id="{0D526AFC-9842-44FF-B5A1-9C164116B5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54" y="436566"/>
            <a:ext cx="1551905" cy="1132647"/>
          </a:xfrm>
          <a:prstGeom prst="rect">
            <a:avLst/>
          </a:prstGeom>
        </p:spPr>
      </p:pic>
      <p:pic>
        <p:nvPicPr>
          <p:cNvPr id="11" name="图片 21">
            <a:extLst>
              <a:ext uri="{FF2B5EF4-FFF2-40B4-BE49-F238E27FC236}">
                <a16:creationId xmlns:a16="http://schemas.microsoft.com/office/drawing/2014/main" xmlns="" id="{9A812236-6361-4955-B3B9-C79A1B45F5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607" y="6823573"/>
            <a:ext cx="16835847" cy="2011551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xmlns="" id="{0B437192-9E55-4262-B818-0D96ACD42B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018" y="5957358"/>
            <a:ext cx="4026772" cy="2655081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:a16="http://schemas.microsoft.com/office/drawing/2014/main" xmlns="" id="{5FD18A3F-C9E3-4FE8-9F05-001BC59BEE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509" y="7025341"/>
            <a:ext cx="17098409" cy="2238467"/>
          </a:xfrm>
          <a:prstGeom prst="rect">
            <a:avLst/>
          </a:prstGeom>
        </p:spPr>
      </p:pic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3838697" y="2186301"/>
            <a:ext cx="8850422" cy="2101851"/>
          </a:xfrm>
          <a:prstGeom prst="rect">
            <a:avLst/>
          </a:prstGeom>
        </p:spPr>
        <p:txBody>
          <a:bodyPr wrap="none" lIns="122018" tIns="61009" rIns="122018" bIns="61009" fromWordArt="1">
            <a:prstTxWarp prst="textDeflate">
              <a:avLst>
                <a:gd name="adj" fmla="val 27083"/>
              </a:avLst>
            </a:prstTxWarp>
          </a:bodyPr>
          <a:lstStyle/>
          <a:p>
            <a:pPr algn="ctr">
              <a:defRPr/>
            </a:pP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4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3A3</a:t>
            </a:r>
            <a:endParaRPr lang="vi-VN" sz="4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74664" y="4588899"/>
            <a:ext cx="5082964" cy="697627"/>
          </a:xfrm>
          <a:prstGeom prst="rect">
            <a:avLst/>
          </a:prstGeom>
        </p:spPr>
        <p:txBody>
          <a:bodyPr wrap="none" lIns="122018" tIns="61009" rIns="122018" bIns="61009">
            <a:spAutoFit/>
          </a:bodyPr>
          <a:lstStyle/>
          <a:p>
            <a:pPr algn="ctr">
              <a:defRPr/>
            </a:pPr>
            <a:r>
              <a:rPr lang="en-US" sz="3700" b="1" dirty="0" err="1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7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7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b="1" dirty="0" err="1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7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7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en-US" sz="37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923833" y="723908"/>
            <a:ext cx="7527945" cy="57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512" tIns="60256" rIns="120512" bIns="6025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8243">
              <a:spcBef>
                <a:spcPct val="50000"/>
              </a:spcBef>
            </a:pPr>
            <a:r>
              <a:rPr lang="en-US" altLang="en-US" sz="2900" b="1" dirty="0">
                <a:solidFill>
                  <a:srgbClr val="FF0066"/>
                </a:solidFill>
                <a:latin typeface="Times New Roman" pitchFamily="18" charset="0"/>
              </a:rPr>
              <a:t>TRƯỜNG TIỂU HỌC AN HỒNG</a:t>
            </a:r>
          </a:p>
        </p:txBody>
      </p:sp>
    </p:spTree>
    <p:extLst>
      <p:ext uri="{BB962C8B-B14F-4D97-AF65-F5344CB8AC3E}">
        <p14:creationId xmlns:p14="http://schemas.microsoft.com/office/powerpoint/2010/main" val="17943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=""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776774" y="2362968"/>
            <a:ext cx="14723089" cy="96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5037" tIns="155037" rIns="155037" bIns="15503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endParaRPr lang="en-US" sz="5610" b="1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US" sz="4080" b="1" u="sng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080" b="1" u="sng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r>
              <a:rPr lang="en-US" sz="4080" u="sng" dirty="0">
                <a:solidFill>
                  <a:srgbClr val="000000"/>
                </a:solidFill>
                <a:latin typeface="UTM Avo" panose="02040603050506020204" pitchFamily="18" charset="0"/>
              </a:rPr>
              <a:t>. </a:t>
            </a:r>
            <a:r>
              <a:rPr lang="en-US" sz="4080" dirty="0" err="1">
                <a:solidFill>
                  <a:srgbClr val="000000"/>
                </a:solidFill>
                <a:latin typeface="UTM Avo" panose="02040603050506020204" pitchFamily="18" charset="0"/>
              </a:rPr>
              <a:t>Xếp</a:t>
            </a:r>
            <a:r>
              <a:rPr lang="en-US" sz="408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4080" dirty="0" err="1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408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4080" dirty="0" err="1">
                <a:solidFill>
                  <a:srgbClr val="000000"/>
                </a:solidFill>
                <a:latin typeface="UTM Avo" panose="02040603050506020204" pitchFamily="18" charset="0"/>
              </a:rPr>
              <a:t>từ</a:t>
            </a:r>
            <a:r>
              <a:rPr lang="en-US" sz="408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4080" dirty="0" err="1">
                <a:solidFill>
                  <a:srgbClr val="000000"/>
                </a:solidFill>
                <a:latin typeface="UTM Avo" panose="02040603050506020204" pitchFamily="18" charset="0"/>
              </a:rPr>
              <a:t>ngữ</a:t>
            </a:r>
            <a:r>
              <a:rPr lang="en-US" sz="408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4080" dirty="0" err="1">
                <a:solidFill>
                  <a:srgbClr val="000000"/>
                </a:solidFill>
                <a:latin typeface="UTM Avo" panose="02040603050506020204" pitchFamily="18" charset="0"/>
              </a:rPr>
              <a:t>dưới</a:t>
            </a:r>
            <a:r>
              <a:rPr lang="en-US" sz="408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4080" dirty="0" err="1">
                <a:solidFill>
                  <a:srgbClr val="000000"/>
                </a:solidFill>
                <a:latin typeface="UTM Avo" panose="02040603050506020204" pitchFamily="18" charset="0"/>
              </a:rPr>
              <a:t>đây</a:t>
            </a:r>
            <a:r>
              <a:rPr lang="en-US" sz="408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4080" dirty="0" err="1">
                <a:solidFill>
                  <a:srgbClr val="000000"/>
                </a:solidFill>
                <a:latin typeface="UTM Avo" panose="02040603050506020204" pitchFamily="18" charset="0"/>
              </a:rPr>
              <a:t>vào</a:t>
            </a:r>
            <a:r>
              <a:rPr lang="en-US" sz="408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4080" dirty="0" err="1">
                <a:solidFill>
                  <a:srgbClr val="000000"/>
                </a:solidFill>
                <a:latin typeface="UTM Avo" panose="02040603050506020204" pitchFamily="18" charset="0"/>
              </a:rPr>
              <a:t>nhóm</a:t>
            </a:r>
            <a:r>
              <a:rPr lang="en-US" sz="408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4080" dirty="0" err="1">
                <a:solidFill>
                  <a:srgbClr val="000000"/>
                </a:solidFill>
                <a:latin typeface="UTM Avo" panose="02040603050506020204" pitchFamily="18" charset="0"/>
              </a:rPr>
              <a:t>thích</a:t>
            </a:r>
            <a:r>
              <a:rPr lang="en-US" sz="408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4080" dirty="0" err="1">
                <a:solidFill>
                  <a:srgbClr val="000000"/>
                </a:solidFill>
                <a:latin typeface="UTM Avo" panose="02040603050506020204" pitchFamily="18" charset="0"/>
              </a:rPr>
              <a:t>hợp</a:t>
            </a:r>
            <a:r>
              <a:rPr lang="en-US" sz="408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E233BE6-6189-6BB3-DE4C-C57BF295B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919" y="3324291"/>
            <a:ext cx="15544800" cy="5619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A556600-2D79-1647-944C-B8D83469CBF5}"/>
              </a:ext>
            </a:extLst>
          </p:cNvPr>
          <p:cNvSpPr txBox="1"/>
          <p:nvPr/>
        </p:nvSpPr>
        <p:spPr>
          <a:xfrm>
            <a:off x="3283108" y="32445"/>
            <a:ext cx="1472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3096">
              <a:buClrTx/>
              <a:defRPr/>
            </a:pPr>
            <a:r>
              <a:rPr lang="vi-VN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Thứ Năm ngày 24 tháng 10 năm 2024</a:t>
            </a:r>
            <a:endParaRPr lang="x-none" sz="3600" b="1" kern="1200" dirty="0">
              <a:solidFill>
                <a:srgbClr val="7030A0"/>
              </a:solidFill>
              <a:latin typeface="UTM Avo" panose="02040603050506020204" pitchFamily="18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9A32E51-5F82-3F24-163D-698860E873FE}"/>
              </a:ext>
            </a:extLst>
          </p:cNvPr>
          <p:cNvSpPr txBox="1"/>
          <p:nvPr/>
        </p:nvSpPr>
        <p:spPr>
          <a:xfrm>
            <a:off x="2846749" y="1372157"/>
            <a:ext cx="1559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3096">
              <a:buClrTx/>
              <a:defRPr/>
            </a:pPr>
            <a:r>
              <a:rPr lang="vi-VN" sz="3600" b="1" u="sng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Luyện tập: </a:t>
            </a:r>
            <a:r>
              <a:rPr lang="vi-VN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Mở rộng vốn từ về thư viện</a:t>
            </a:r>
            <a:r>
              <a:rPr lang="en-US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. </a:t>
            </a:r>
            <a:r>
              <a:rPr lang="en-US" sz="3600" b="1" kern="1200" dirty="0" err="1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Câu</a:t>
            </a:r>
            <a:r>
              <a:rPr lang="en-US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3600" b="1" kern="1200" dirty="0" err="1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cảm</a:t>
            </a:r>
            <a:endParaRPr lang="x-none" sz="3600" b="1" kern="1200" dirty="0">
              <a:solidFill>
                <a:srgbClr val="7030A0"/>
              </a:solidFill>
              <a:latin typeface="UTM Avo" panose="02040603050506020204" pitchFamily="18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369246E-AB31-BB99-0828-A1725DCAA29F}"/>
              </a:ext>
            </a:extLst>
          </p:cNvPr>
          <p:cNvSpPr txBox="1"/>
          <p:nvPr/>
        </p:nvSpPr>
        <p:spPr>
          <a:xfrm>
            <a:off x="6075631" y="651624"/>
            <a:ext cx="5985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u="sng" dirty="0">
                <a:solidFill>
                  <a:srgbClr val="FF0000"/>
                </a:solidFill>
                <a:latin typeface="UTM Avo" panose="02040603050506020204" pitchFamily="18" charset="0"/>
              </a:rPr>
              <a:t>Tiếng Việt</a:t>
            </a:r>
            <a:endParaRPr lang="en-US" sz="3600" b="1" u="sng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58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271409B0-C676-9D40-0573-F261DC962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538980"/>
              </p:ext>
            </p:extLst>
          </p:nvPr>
        </p:nvGraphicFramePr>
        <p:xfrm>
          <a:off x="0" y="5010886"/>
          <a:ext cx="16276638" cy="413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4725">
                  <a:extLst>
                    <a:ext uri="{9D8B030D-6E8A-4147-A177-3AD203B41FA5}">
                      <a16:colId xmlns="" xmlns:a16="http://schemas.microsoft.com/office/drawing/2014/main" val="4202341945"/>
                    </a:ext>
                  </a:extLst>
                </a:gridCol>
                <a:gridCol w="6677595">
                  <a:extLst>
                    <a:ext uri="{9D8B030D-6E8A-4147-A177-3AD203B41FA5}">
                      <a16:colId xmlns="" xmlns:a16="http://schemas.microsoft.com/office/drawing/2014/main" val="3793409396"/>
                    </a:ext>
                  </a:extLst>
                </a:gridCol>
                <a:gridCol w="4674318">
                  <a:extLst>
                    <a:ext uri="{9D8B030D-6E8A-4147-A177-3AD203B41FA5}">
                      <a16:colId xmlns="" xmlns:a16="http://schemas.microsoft.com/office/drawing/2014/main" val="852078608"/>
                    </a:ext>
                  </a:extLst>
                </a:gridCol>
              </a:tblGrid>
              <a:tr h="90105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00FF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endParaRPr lang="en-US" sz="4000" dirty="0">
                        <a:solidFill>
                          <a:srgbClr val="0000FF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00FF"/>
                          </a:solidFill>
                          <a:latin typeface="UTM Avo" panose="02040603050506020204" pitchFamily="18" charset="0"/>
                        </a:rPr>
                        <a:t>Đồ</a:t>
                      </a:r>
                      <a:r>
                        <a:rPr lang="en-US" sz="4000" dirty="0">
                          <a:solidFill>
                            <a:srgbClr val="0000FF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FF"/>
                          </a:solidFill>
                          <a:latin typeface="UTM Avo" panose="02040603050506020204" pitchFamily="18" charset="0"/>
                        </a:rPr>
                        <a:t>vật</a:t>
                      </a:r>
                      <a:endParaRPr lang="en-US" sz="4000" dirty="0">
                        <a:solidFill>
                          <a:srgbClr val="0000FF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00FF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FF"/>
                          </a:solidFill>
                          <a:latin typeface="UTM Avo" panose="02040603050506020204" pitchFamily="18" charset="0"/>
                        </a:rPr>
                        <a:t>Hoạt</a:t>
                      </a:r>
                      <a:r>
                        <a:rPr lang="en-US" sz="4000" dirty="0">
                          <a:solidFill>
                            <a:srgbClr val="0000FF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FF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endParaRPr lang="en-US" sz="4000" dirty="0">
                        <a:solidFill>
                          <a:srgbClr val="0000FF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8754676"/>
                  </a:ext>
                </a:extLst>
              </a:tr>
              <a:tr h="323205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68719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127051" y="1910038"/>
            <a:ext cx="143264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Xếp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nhóm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29395EB-AF14-C071-7129-AEA478002C07}"/>
              </a:ext>
            </a:extLst>
          </p:cNvPr>
          <p:cNvSpPr/>
          <p:nvPr/>
        </p:nvSpPr>
        <p:spPr>
          <a:xfrm>
            <a:off x="551404" y="2727625"/>
            <a:ext cx="3015198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0D0E94D-0D73-46D3-33A0-5434FD67D3BC}"/>
              </a:ext>
            </a:extLst>
          </p:cNvPr>
          <p:cNvSpPr/>
          <p:nvPr/>
        </p:nvSpPr>
        <p:spPr>
          <a:xfrm>
            <a:off x="3871119" y="2711562"/>
            <a:ext cx="3396965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thẻ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thư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viện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E42A2D3-99F0-0232-68B7-03B8906CAA7D}"/>
              </a:ext>
            </a:extLst>
          </p:cNvPr>
          <p:cNvSpPr/>
          <p:nvPr/>
        </p:nvSpPr>
        <p:spPr>
          <a:xfrm>
            <a:off x="7587646" y="2744470"/>
            <a:ext cx="4621828" cy="567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mượn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D6E167D-9A8E-CD5D-286A-5CD71DF4A476}"/>
              </a:ext>
            </a:extLst>
          </p:cNvPr>
          <p:cNvSpPr/>
          <p:nvPr/>
        </p:nvSpPr>
        <p:spPr>
          <a:xfrm>
            <a:off x="551405" y="3529649"/>
            <a:ext cx="3015198" cy="60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B20E0FF-549E-2073-3ECF-256B80812805}"/>
              </a:ext>
            </a:extLst>
          </p:cNvPr>
          <p:cNvSpPr/>
          <p:nvPr/>
        </p:nvSpPr>
        <p:spPr>
          <a:xfrm>
            <a:off x="4572000" y="3542665"/>
            <a:ext cx="2108208" cy="60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mượn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2204FA0-B1DB-6F94-9F55-8F5EB7584144}"/>
              </a:ext>
            </a:extLst>
          </p:cNvPr>
          <p:cNvSpPr/>
          <p:nvPr/>
        </p:nvSpPr>
        <p:spPr>
          <a:xfrm>
            <a:off x="7975265" y="3493938"/>
            <a:ext cx="2711165" cy="59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giá sách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FCB4B68-536B-ECD1-4750-C1E7424B4DBF}"/>
              </a:ext>
            </a:extLst>
          </p:cNvPr>
          <p:cNvSpPr/>
          <p:nvPr/>
        </p:nvSpPr>
        <p:spPr>
          <a:xfrm>
            <a:off x="12170241" y="3537670"/>
            <a:ext cx="3244043" cy="59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mượn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D3DACC3-630C-E82D-84B6-5E1353BBF078}"/>
              </a:ext>
            </a:extLst>
          </p:cNvPr>
          <p:cNvSpPr/>
          <p:nvPr/>
        </p:nvSpPr>
        <p:spPr>
          <a:xfrm>
            <a:off x="684292" y="4286065"/>
            <a:ext cx="3581399" cy="55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D5122A9-A52F-9987-6439-AB369870F49F}"/>
              </a:ext>
            </a:extLst>
          </p:cNvPr>
          <p:cNvSpPr/>
          <p:nvPr/>
        </p:nvSpPr>
        <p:spPr>
          <a:xfrm>
            <a:off x="5059290" y="4344419"/>
            <a:ext cx="1355047" cy="5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báo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135BD0D-2450-E3F2-E9C8-FF512B4299C7}"/>
              </a:ext>
            </a:extLst>
          </p:cNvPr>
          <p:cNvSpPr/>
          <p:nvPr/>
        </p:nvSpPr>
        <p:spPr>
          <a:xfrm>
            <a:off x="8138319" y="4344419"/>
            <a:ext cx="2285999" cy="5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thủ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thư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EAECE60-04AA-1015-F379-EF0C62A6821E}"/>
              </a:ext>
            </a:extLst>
          </p:cNvPr>
          <p:cNvSpPr/>
          <p:nvPr/>
        </p:nvSpPr>
        <p:spPr>
          <a:xfrm>
            <a:off x="12572964" y="4344419"/>
            <a:ext cx="1394854" cy="55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69EC780-67E2-2AF0-663A-2A7229AD3920}"/>
              </a:ext>
            </a:extLst>
          </p:cNvPr>
          <p:cNvSpPr/>
          <p:nvPr/>
        </p:nvSpPr>
        <p:spPr>
          <a:xfrm>
            <a:off x="12634119" y="2711561"/>
            <a:ext cx="1394854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8AD2D89-4739-DD99-77AF-5021B9DC78F1}"/>
              </a:ext>
            </a:extLst>
          </p:cNvPr>
          <p:cNvSpPr txBox="1"/>
          <p:nvPr/>
        </p:nvSpPr>
        <p:spPr>
          <a:xfrm>
            <a:off x="1814204" y="-112880"/>
            <a:ext cx="14723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3096">
              <a:buClrTx/>
              <a:defRPr/>
            </a:pPr>
            <a:r>
              <a:rPr lang="vi-VN" sz="40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Thứ Năm ngày 24 tháng 10 năm 2024</a:t>
            </a:r>
            <a:endParaRPr lang="x-none" sz="4000" b="1" kern="1200" dirty="0">
              <a:solidFill>
                <a:srgbClr val="7030A0"/>
              </a:solidFill>
              <a:latin typeface="UTM Avo" panose="02040603050506020204" pitchFamily="18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9869D8-2209-DF5F-2CA1-A01050E843A6}"/>
              </a:ext>
            </a:extLst>
          </p:cNvPr>
          <p:cNvSpPr txBox="1"/>
          <p:nvPr/>
        </p:nvSpPr>
        <p:spPr>
          <a:xfrm>
            <a:off x="1714548" y="1311603"/>
            <a:ext cx="15595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3096">
              <a:buClrTx/>
              <a:defRPr/>
            </a:pPr>
            <a:r>
              <a:rPr lang="vi-VN" sz="4000" b="1" u="sng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Luyện tập: </a:t>
            </a:r>
            <a:r>
              <a:rPr lang="vi-VN" sz="40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Mở rộng vốn từ về thư viện</a:t>
            </a:r>
            <a:r>
              <a:rPr lang="en-US" sz="40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. </a:t>
            </a:r>
            <a:r>
              <a:rPr lang="en-US" sz="4000" b="1" kern="1200" dirty="0" err="1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Câu</a:t>
            </a:r>
            <a:r>
              <a:rPr lang="en-US" sz="40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000" b="1" kern="1200" dirty="0" err="1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cảm</a:t>
            </a:r>
            <a:endParaRPr lang="x-none" sz="4000" b="1" kern="1200" dirty="0">
              <a:solidFill>
                <a:srgbClr val="7030A0"/>
              </a:solidFill>
              <a:latin typeface="UTM Avo" panose="02040603050506020204" pitchFamily="18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31DB53-373F-933A-360C-DB47B366D575}"/>
              </a:ext>
            </a:extLst>
          </p:cNvPr>
          <p:cNvSpPr txBox="1"/>
          <p:nvPr/>
        </p:nvSpPr>
        <p:spPr>
          <a:xfrm>
            <a:off x="5318908" y="588309"/>
            <a:ext cx="5985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u="sng" dirty="0">
                <a:solidFill>
                  <a:srgbClr val="FF0000"/>
                </a:solidFill>
                <a:latin typeface="UTM Avo" panose="02040603050506020204" pitchFamily="18" charset="0"/>
              </a:rPr>
              <a:t>Tiếng Việt</a:t>
            </a:r>
            <a:endParaRPr lang="en-US" sz="4000" b="1" u="sng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526E-6 2.77778E-6 L -0.00097 0.19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9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05E-6 3.61111E-6 L -0.42836 0.2850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8" y="14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4778E-6 -8.33333E-7 L -0.70555 0.4760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77" y="23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8896E-7 -3.61111E-6 L 0.27133 0.2788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7" y="139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628E-6 -1.38889E-6 L 0.2572 0.3626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5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033E-6 3.61111E-6 L -0.00361 0.2850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14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814E-6 3.61111E-6 L -0.05169 0.4520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" y="226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921E-6 -0.02777 L -0.11626 0.4932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3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8896E-7 2.5E-6 L 0.68741 0.3539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70" y="17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026E-6 -2.5E-6 L 0.52707 0.35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53" y="17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9 0.03316 L -0.04662 0.531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2" y="24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77 -0.04826 L 0.06135 0.3512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" y="19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=""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515304" y="1942509"/>
            <a:ext cx="15149812" cy="96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5037" tIns="155037" rIns="155037" bIns="15503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endParaRPr lang="en-US" sz="357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/>
            <a:r>
              <a:rPr lang="en-US" sz="3570" b="1" u="sng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3570" b="1" u="sng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r>
              <a:rPr lang="en-US" sz="3570" u="sng" dirty="0">
                <a:solidFill>
                  <a:srgbClr val="000000"/>
                </a:solidFill>
                <a:latin typeface="UTM Avo" panose="02040603050506020204" pitchFamily="18" charset="0"/>
              </a:rPr>
              <a:t>. </a:t>
            </a:r>
            <a:r>
              <a:rPr lang="en-US" sz="3570" dirty="0" err="1">
                <a:solidFill>
                  <a:srgbClr val="000000"/>
                </a:solidFill>
                <a:latin typeface="UTM Avo" panose="02040603050506020204" pitchFamily="18" charset="0"/>
              </a:rPr>
              <a:t>Câu</a:t>
            </a:r>
            <a:r>
              <a:rPr lang="en-US" sz="357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570" dirty="0" err="1">
                <a:solidFill>
                  <a:srgbClr val="000000"/>
                </a:solidFill>
                <a:latin typeface="UTM Avo" panose="02040603050506020204" pitchFamily="18" charset="0"/>
              </a:rPr>
              <a:t>nói</a:t>
            </a:r>
            <a:r>
              <a:rPr lang="en-US" sz="357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570" dirty="0" err="1">
                <a:solidFill>
                  <a:srgbClr val="000000"/>
                </a:solidFill>
                <a:latin typeface="UTM Avo" panose="02040603050506020204" pitchFamily="18" charset="0"/>
              </a:rPr>
              <a:t>của</a:t>
            </a:r>
            <a:r>
              <a:rPr lang="en-US" sz="357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570" dirty="0" err="1">
                <a:solidFill>
                  <a:srgbClr val="000000"/>
                </a:solidFill>
                <a:latin typeface="UTM Avo" panose="02040603050506020204" pitchFamily="18" charset="0"/>
              </a:rPr>
              <a:t>mỗi</a:t>
            </a:r>
            <a:r>
              <a:rPr lang="en-US" sz="357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570" dirty="0" err="1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3570" dirty="0">
                <a:solidFill>
                  <a:srgbClr val="000000"/>
                </a:solidFill>
                <a:latin typeface="UTM Avo" panose="02040603050506020204" pitchFamily="18" charset="0"/>
              </a:rPr>
              <a:t> ở </a:t>
            </a:r>
            <a:r>
              <a:rPr lang="en-US" sz="3570" dirty="0" err="1">
                <a:solidFill>
                  <a:srgbClr val="000000"/>
                </a:solidFill>
                <a:latin typeface="UTM Avo" panose="02040603050506020204" pitchFamily="18" charset="0"/>
              </a:rPr>
              <a:t>tranh</a:t>
            </a:r>
            <a:r>
              <a:rPr lang="en-US" sz="3570" dirty="0">
                <a:solidFill>
                  <a:srgbClr val="000000"/>
                </a:solidFill>
                <a:latin typeface="UTM Avo" panose="02040603050506020204" pitchFamily="18" charset="0"/>
              </a:rPr>
              <a:t> A </a:t>
            </a:r>
            <a:r>
              <a:rPr lang="en-US" sz="3570" dirty="0" err="1">
                <a:solidFill>
                  <a:srgbClr val="000000"/>
                </a:solidFill>
                <a:latin typeface="UTM Avo" panose="02040603050506020204" pitchFamily="18" charset="0"/>
              </a:rPr>
              <a:t>và</a:t>
            </a:r>
            <a:r>
              <a:rPr lang="en-US" sz="357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570" dirty="0" err="1">
                <a:solidFill>
                  <a:srgbClr val="000000"/>
                </a:solidFill>
                <a:latin typeface="UTM Avo" panose="02040603050506020204" pitchFamily="18" charset="0"/>
              </a:rPr>
              <a:t>tranh</a:t>
            </a:r>
            <a:r>
              <a:rPr lang="en-US" sz="3570" dirty="0">
                <a:solidFill>
                  <a:srgbClr val="000000"/>
                </a:solidFill>
                <a:latin typeface="UTM Avo" panose="02040603050506020204" pitchFamily="18" charset="0"/>
              </a:rPr>
              <a:t> B </a:t>
            </a:r>
            <a:r>
              <a:rPr lang="en-US" sz="3570" dirty="0" err="1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357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570" dirty="0" err="1">
                <a:solidFill>
                  <a:srgbClr val="000000"/>
                </a:solidFill>
                <a:latin typeface="UTM Avo" panose="02040603050506020204" pitchFamily="18" charset="0"/>
              </a:rPr>
              <a:t>gì</a:t>
            </a:r>
            <a:r>
              <a:rPr lang="en-US" sz="357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570" dirty="0" err="1">
                <a:solidFill>
                  <a:srgbClr val="000000"/>
                </a:solidFill>
                <a:latin typeface="UTM Avo" panose="02040603050506020204" pitchFamily="18" charset="0"/>
              </a:rPr>
              <a:t>khác</a:t>
            </a:r>
            <a:r>
              <a:rPr lang="en-US" sz="357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570" dirty="0" err="1">
                <a:solidFill>
                  <a:srgbClr val="000000"/>
                </a:solidFill>
                <a:latin typeface="UTM Avo" panose="02040603050506020204" pitchFamily="18" charset="0"/>
              </a:rPr>
              <a:t>nhau</a:t>
            </a:r>
            <a:r>
              <a:rPr lang="en-US" sz="3570" dirty="0">
                <a:solidFill>
                  <a:srgbClr val="000000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F2933AB-CB51-B5B2-82E0-ED641E752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25642" y="2960053"/>
            <a:ext cx="17084841" cy="666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EED24E9-E834-2906-AB07-AF3263F4681F}"/>
              </a:ext>
            </a:extLst>
          </p:cNvPr>
          <p:cNvSpPr txBox="1"/>
          <p:nvPr/>
        </p:nvSpPr>
        <p:spPr>
          <a:xfrm>
            <a:off x="3283108" y="32445"/>
            <a:ext cx="1472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3096">
              <a:buClrTx/>
              <a:defRPr/>
            </a:pPr>
            <a:r>
              <a:rPr lang="vi-VN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Thứ Năm ngày 24 tháng 10 năm 2024</a:t>
            </a:r>
            <a:endParaRPr lang="x-none" sz="3600" b="1" kern="1200" dirty="0">
              <a:solidFill>
                <a:srgbClr val="7030A0"/>
              </a:solidFill>
              <a:latin typeface="UTM Avo" panose="02040603050506020204" pitchFamily="18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FECC86-EFC7-4968-87AE-14A88E913302}"/>
              </a:ext>
            </a:extLst>
          </p:cNvPr>
          <p:cNvSpPr txBox="1"/>
          <p:nvPr/>
        </p:nvSpPr>
        <p:spPr>
          <a:xfrm>
            <a:off x="2846749" y="1372157"/>
            <a:ext cx="1559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3096">
              <a:buClrTx/>
              <a:defRPr/>
            </a:pPr>
            <a:r>
              <a:rPr lang="vi-VN" sz="3600" b="1" u="sng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Luyện tập: </a:t>
            </a:r>
            <a:r>
              <a:rPr lang="vi-VN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Mở rộng vốn từ về thư viện</a:t>
            </a:r>
            <a:r>
              <a:rPr lang="en-US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. </a:t>
            </a:r>
            <a:r>
              <a:rPr lang="en-US" sz="3600" b="1" kern="1200" dirty="0" err="1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Câu</a:t>
            </a:r>
            <a:r>
              <a:rPr lang="en-US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3600" b="1" kern="1200" dirty="0" err="1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cảm</a:t>
            </a:r>
            <a:endParaRPr lang="x-none" sz="3600" b="1" kern="1200" dirty="0">
              <a:solidFill>
                <a:srgbClr val="7030A0"/>
              </a:solidFill>
              <a:latin typeface="UTM Avo" panose="02040603050506020204" pitchFamily="18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B7DC913-C9E3-EE57-DD74-2EB488E23AAC}"/>
              </a:ext>
            </a:extLst>
          </p:cNvPr>
          <p:cNvSpPr txBox="1"/>
          <p:nvPr/>
        </p:nvSpPr>
        <p:spPr>
          <a:xfrm>
            <a:off x="6075631" y="651624"/>
            <a:ext cx="5985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u="sng" dirty="0">
                <a:solidFill>
                  <a:srgbClr val="FF0000"/>
                </a:solidFill>
                <a:latin typeface="UTM Avo" panose="02040603050506020204" pitchFamily="18" charset="0"/>
              </a:rPr>
              <a:t>Tiếng Việt</a:t>
            </a:r>
            <a:endParaRPr lang="en-US" sz="3600" b="1" u="sng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61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831355"/>
            <a:ext cx="1627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khác nhau?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5" name="Picture 34" descr="A group of children posing for a photo&#10;&#10;Description automatically generated with low confidence">
            <a:extLst>
              <a:ext uri="{FF2B5EF4-FFF2-40B4-BE49-F238E27FC236}">
                <a16:creationId xmlns="" xmlns:a16="http://schemas.microsoft.com/office/drawing/2014/main" id="{71732F61-1990-EB1F-C37A-724EABBDA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" y="2508463"/>
            <a:ext cx="7534795" cy="33953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2E718B0-5AA5-97C2-6FF8-1F1C12381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446" y="2442919"/>
            <a:ext cx="7534795" cy="339539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2ADB3004-BDB3-AAFE-6553-25E254BC3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266930"/>
              </p:ext>
            </p:extLst>
          </p:nvPr>
        </p:nvGraphicFramePr>
        <p:xfrm>
          <a:off x="-1" y="5930753"/>
          <a:ext cx="16276639" cy="3180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388">
                  <a:extLst>
                    <a:ext uri="{9D8B030D-6E8A-4147-A177-3AD203B41FA5}">
                      <a16:colId xmlns="" xmlns:a16="http://schemas.microsoft.com/office/drawing/2014/main" val="3399223427"/>
                    </a:ext>
                  </a:extLst>
                </a:gridCol>
                <a:gridCol w="6677595">
                  <a:extLst>
                    <a:ext uri="{9D8B030D-6E8A-4147-A177-3AD203B41FA5}">
                      <a16:colId xmlns="" xmlns:a16="http://schemas.microsoft.com/office/drawing/2014/main" val="1172228473"/>
                    </a:ext>
                  </a:extLst>
                </a:gridCol>
                <a:gridCol w="6510656">
                  <a:extLst>
                    <a:ext uri="{9D8B030D-6E8A-4147-A177-3AD203B41FA5}">
                      <a16:colId xmlns="" xmlns:a16="http://schemas.microsoft.com/office/drawing/2014/main" val="3408425875"/>
                    </a:ext>
                  </a:extLst>
                </a:gridCol>
              </a:tblGrid>
              <a:tr h="795201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được viết ở tranh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được viết ở tranh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8709768"/>
                  </a:ext>
                </a:extLst>
              </a:tr>
              <a:tr h="795201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24930607"/>
                  </a:ext>
                </a:extLst>
              </a:tr>
              <a:tr h="795201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câu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7082764"/>
                  </a:ext>
                </a:extLst>
              </a:tr>
              <a:tr h="795201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7633908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7A67748-D11C-05DA-3476-B8E5F309C987}"/>
              </a:ext>
            </a:extLst>
          </p:cNvPr>
          <p:cNvSpPr txBox="1"/>
          <p:nvPr/>
        </p:nvSpPr>
        <p:spPr>
          <a:xfrm>
            <a:off x="3082898" y="6787391"/>
            <a:ext cx="6635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4695757-B3EF-0587-119E-48E08A97BEE9}"/>
              </a:ext>
            </a:extLst>
          </p:cNvPr>
          <p:cNvSpPr txBox="1"/>
          <p:nvPr/>
        </p:nvSpPr>
        <p:spPr>
          <a:xfrm>
            <a:off x="5355504" y="7696200"/>
            <a:ext cx="2391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57F29DF-775C-2EDA-7E6F-108A9F54F3BF}"/>
              </a:ext>
            </a:extLst>
          </p:cNvPr>
          <p:cNvSpPr txBox="1"/>
          <p:nvPr/>
        </p:nvSpPr>
        <p:spPr>
          <a:xfrm>
            <a:off x="5479741" y="8399682"/>
            <a:ext cx="1285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0FF0A3B-9660-5463-77C6-E13E5A2F0A3D}"/>
              </a:ext>
            </a:extLst>
          </p:cNvPr>
          <p:cNvSpPr txBox="1"/>
          <p:nvPr/>
        </p:nvSpPr>
        <p:spPr>
          <a:xfrm>
            <a:off x="9914500" y="6787391"/>
            <a:ext cx="6558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7C6E9A6-ED42-0A79-D8D2-210EEA67E5E2}"/>
              </a:ext>
            </a:extLst>
          </p:cNvPr>
          <p:cNvSpPr txBox="1"/>
          <p:nvPr/>
        </p:nvSpPr>
        <p:spPr>
          <a:xfrm>
            <a:off x="11224420" y="7726457"/>
            <a:ext cx="3230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06B0DEE-E6FF-EDC9-EAE8-5D2990BF3282}"/>
              </a:ext>
            </a:extLst>
          </p:cNvPr>
          <p:cNvSpPr txBox="1"/>
          <p:nvPr/>
        </p:nvSpPr>
        <p:spPr>
          <a:xfrm>
            <a:off x="10937793" y="8399682"/>
            <a:ext cx="3153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 cảm xúc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51AF8A3-CDBC-A145-F801-F2AD7AEE1559}"/>
              </a:ext>
            </a:extLst>
          </p:cNvPr>
          <p:cNvSpPr txBox="1"/>
          <p:nvPr/>
        </p:nvSpPr>
        <p:spPr>
          <a:xfrm>
            <a:off x="3283108" y="32445"/>
            <a:ext cx="1472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3096">
              <a:buClrTx/>
              <a:defRPr/>
            </a:pPr>
            <a:r>
              <a:rPr lang="vi-VN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Thứ Năm ngày 24 tháng 10 năm 2024</a:t>
            </a:r>
            <a:endParaRPr lang="x-none" sz="3600" b="1" kern="1200" dirty="0">
              <a:solidFill>
                <a:srgbClr val="7030A0"/>
              </a:solidFill>
              <a:latin typeface="UTM Avo" panose="02040603050506020204" pitchFamily="18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5A953C-06D3-E495-FDDA-9002BEE1E4E9}"/>
              </a:ext>
            </a:extLst>
          </p:cNvPr>
          <p:cNvSpPr txBox="1"/>
          <p:nvPr/>
        </p:nvSpPr>
        <p:spPr>
          <a:xfrm>
            <a:off x="6075631" y="651624"/>
            <a:ext cx="5985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u="sng" dirty="0">
                <a:solidFill>
                  <a:srgbClr val="FF0000"/>
                </a:solidFill>
                <a:latin typeface="UTM Avo" panose="02040603050506020204" pitchFamily="18" charset="0"/>
              </a:rPr>
              <a:t>Tiếng Việt</a:t>
            </a:r>
            <a:endParaRPr lang="en-US" sz="3600" b="1" u="sng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52A7B6F-10E5-490F-7E56-48BDCA9423CE}"/>
              </a:ext>
            </a:extLst>
          </p:cNvPr>
          <p:cNvSpPr txBox="1"/>
          <p:nvPr/>
        </p:nvSpPr>
        <p:spPr>
          <a:xfrm>
            <a:off x="2868014" y="1297955"/>
            <a:ext cx="1559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3096">
              <a:buClrTx/>
              <a:defRPr/>
            </a:pPr>
            <a:r>
              <a:rPr lang="vi-VN" sz="3600" b="1" u="sng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Luyện tập</a:t>
            </a:r>
            <a:r>
              <a:rPr lang="vi-VN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: Mở rộng vốn từ về thư viện</a:t>
            </a:r>
            <a:r>
              <a:rPr lang="en-US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. </a:t>
            </a:r>
            <a:r>
              <a:rPr lang="en-US" sz="3600" b="1" kern="1200" dirty="0" err="1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Câu</a:t>
            </a:r>
            <a:r>
              <a:rPr lang="en-US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3600" b="1" kern="1200" dirty="0" err="1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cảm</a:t>
            </a:r>
            <a:endParaRPr lang="x-none" sz="3600" b="1" kern="1200" dirty="0">
              <a:solidFill>
                <a:srgbClr val="7030A0"/>
              </a:solidFill>
              <a:latin typeface="UTM Avo" panose="02040603050506020204" pitchFamily="18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397C2F70-D0DF-BB28-F828-680A9AE5C592}"/>
              </a:ext>
            </a:extLst>
          </p:cNvPr>
          <p:cNvSpPr/>
          <p:nvPr/>
        </p:nvSpPr>
        <p:spPr>
          <a:xfrm rot="679425">
            <a:off x="9106271" y="3361662"/>
            <a:ext cx="1111490" cy="5894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B60487E-C1F3-5FB5-A275-ABCB94D38690}"/>
              </a:ext>
            </a:extLst>
          </p:cNvPr>
          <p:cNvSpPr/>
          <p:nvPr/>
        </p:nvSpPr>
        <p:spPr>
          <a:xfrm rot="679425">
            <a:off x="13052542" y="2833474"/>
            <a:ext cx="982978" cy="6436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F4F1EFF-E4CB-C155-25BB-B75AFC4BBFF5}"/>
              </a:ext>
            </a:extLst>
          </p:cNvPr>
          <p:cNvSpPr/>
          <p:nvPr/>
        </p:nvSpPr>
        <p:spPr>
          <a:xfrm rot="679425">
            <a:off x="10783945" y="3026700"/>
            <a:ext cx="1111490" cy="5894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626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7" grpId="0"/>
      <p:bldP spid="30" grpId="0"/>
      <p:bldP spid="7" grpId="0" animBg="1"/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17901" y="2209800"/>
            <a:ext cx="14011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đậm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46981" r="79179" b="44316"/>
          <a:stretch/>
        </p:blipFill>
        <p:spPr bwMode="auto">
          <a:xfrm>
            <a:off x="1809379" y="3683000"/>
            <a:ext cx="4222881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1" t="47021" r="64637" b="43509"/>
          <a:stretch/>
        </p:blipFill>
        <p:spPr bwMode="auto">
          <a:xfrm>
            <a:off x="1884781" y="5366084"/>
            <a:ext cx="4186990" cy="153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46140" r="50199" b="43509"/>
          <a:stretch/>
        </p:blipFill>
        <p:spPr bwMode="auto">
          <a:xfrm>
            <a:off x="1809379" y="7060918"/>
            <a:ext cx="4207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2E718B0-5AA5-97C2-6FF8-1F1C1238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298" y="3389692"/>
            <a:ext cx="7946961" cy="51447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9D9F0F1-AE9B-6EFD-884D-EEB9B337B55F}"/>
              </a:ext>
            </a:extLst>
          </p:cNvPr>
          <p:cNvSpPr txBox="1"/>
          <p:nvPr/>
        </p:nvSpPr>
        <p:spPr>
          <a:xfrm>
            <a:off x="6075631" y="651624"/>
            <a:ext cx="5985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u="sng" dirty="0">
                <a:solidFill>
                  <a:srgbClr val="FF0000"/>
                </a:solidFill>
                <a:latin typeface="UTM Avo" panose="02040603050506020204" pitchFamily="18" charset="0"/>
              </a:rPr>
              <a:t>Tiếng Việt</a:t>
            </a:r>
            <a:endParaRPr lang="en-US" sz="3600" b="1" u="sng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4F1CCDA-CC35-A9C3-19F9-971993907C58}"/>
              </a:ext>
            </a:extLst>
          </p:cNvPr>
          <p:cNvSpPr txBox="1"/>
          <p:nvPr/>
        </p:nvSpPr>
        <p:spPr>
          <a:xfrm>
            <a:off x="2868014" y="1297955"/>
            <a:ext cx="1559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3096">
              <a:buClrTx/>
              <a:defRPr/>
            </a:pPr>
            <a:r>
              <a:rPr lang="vi-VN" sz="3600" b="1" u="sng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Luyện tập: </a:t>
            </a:r>
            <a:r>
              <a:rPr lang="vi-VN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Mở rộng vốn từ về thư viện</a:t>
            </a:r>
            <a:r>
              <a:rPr lang="en-US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. </a:t>
            </a:r>
            <a:r>
              <a:rPr lang="en-US" sz="3600" b="1" kern="1200" dirty="0" err="1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Câu</a:t>
            </a:r>
            <a:r>
              <a:rPr lang="en-US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3600" b="1" kern="1200" dirty="0" err="1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cảm</a:t>
            </a:r>
            <a:endParaRPr lang="x-none" sz="3600" b="1" kern="1200" dirty="0">
              <a:solidFill>
                <a:srgbClr val="7030A0"/>
              </a:solidFill>
              <a:latin typeface="UTM Avo" panose="02040603050506020204" pitchFamily="18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E94B40-601B-F688-7AD0-0B0B664231D8}"/>
              </a:ext>
            </a:extLst>
          </p:cNvPr>
          <p:cNvSpPr txBox="1"/>
          <p:nvPr/>
        </p:nvSpPr>
        <p:spPr>
          <a:xfrm>
            <a:off x="3283108" y="32445"/>
            <a:ext cx="1472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3096">
              <a:buClrTx/>
              <a:defRPr/>
            </a:pPr>
            <a:r>
              <a:rPr lang="vi-VN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Thứ Năm ngày 24 tháng 10 năm 2024</a:t>
            </a:r>
            <a:endParaRPr lang="x-none" sz="3600" b="1" kern="1200" dirty="0">
              <a:solidFill>
                <a:srgbClr val="7030A0"/>
              </a:solidFill>
              <a:latin typeface="UTM Avo" panose="02040603050506020204" pitchFamily="18" charset="0"/>
              <a:ea typeface="+mn-ea"/>
              <a:cs typeface="HP001 5H Normal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=""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693382" y="1936033"/>
            <a:ext cx="14514534" cy="96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5037" tIns="155037" rIns="155037" bIns="15503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u="sng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3600" i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i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B069C86-CB14-0BEB-2D88-08415175707C}"/>
              </a:ext>
            </a:extLst>
          </p:cNvPr>
          <p:cNvSpPr txBox="1"/>
          <p:nvPr/>
        </p:nvSpPr>
        <p:spPr>
          <a:xfrm>
            <a:off x="491070" y="2833140"/>
            <a:ext cx="1529449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0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40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40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40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61D0274-BDF1-A000-6168-1A7DAF0441E0}"/>
              </a:ext>
            </a:extLst>
          </p:cNvPr>
          <p:cNvSpPr txBox="1"/>
          <p:nvPr/>
        </p:nvSpPr>
        <p:spPr>
          <a:xfrm>
            <a:off x="491070" y="3792265"/>
            <a:ext cx="15294498" cy="468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7261" indent="-947261">
              <a:lnSpc>
                <a:spcPct val="150000"/>
              </a:lnSpc>
              <a:buAutoNum type="alphaLcPeriod"/>
            </a:pP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47261" indent="-947261">
              <a:lnSpc>
                <a:spcPct val="150000"/>
              </a:lnSpc>
              <a:buAutoNum type="alphaLcPeriod"/>
            </a:pPr>
            <a:endParaRPr lang="en-US" sz="40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47261" indent="-947261">
              <a:lnSpc>
                <a:spcPct val="150000"/>
              </a:lnSpc>
              <a:buAutoNum type="alphaLcPeriod"/>
            </a:pP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47261" indent="-947261">
              <a:lnSpc>
                <a:spcPct val="150000"/>
              </a:lnSpc>
              <a:buAutoNum type="alphaLcPeriod"/>
            </a:pPr>
            <a:endParaRPr lang="en-US" sz="40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47261" indent="-947261">
              <a:lnSpc>
                <a:spcPct val="150000"/>
              </a:lnSpc>
              <a:buAutoNum type="alphaLcPeriod"/>
            </a:pP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EC83018-54D6-8F59-0E46-1E0095720D6E}"/>
              </a:ext>
            </a:extLst>
          </p:cNvPr>
          <p:cNvSpPr txBox="1"/>
          <p:nvPr/>
        </p:nvSpPr>
        <p:spPr>
          <a:xfrm>
            <a:off x="7137149" y="4036244"/>
            <a:ext cx="735241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8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CAFC97A-9CD0-E384-5685-B2EE39C15810}"/>
              </a:ext>
            </a:extLst>
          </p:cNvPr>
          <p:cNvSpPr txBox="1"/>
          <p:nvPr/>
        </p:nvSpPr>
        <p:spPr>
          <a:xfrm>
            <a:off x="7451693" y="5969397"/>
            <a:ext cx="825919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8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BAFD02B-A427-CB19-E77C-9BAC25696AB6}"/>
              </a:ext>
            </a:extLst>
          </p:cNvPr>
          <p:cNvSpPr txBox="1"/>
          <p:nvPr/>
        </p:nvSpPr>
        <p:spPr>
          <a:xfrm>
            <a:off x="7700211" y="7757353"/>
            <a:ext cx="7507705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8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BC5A63A-9DB6-8520-7F9E-BAC264C1E6D1}"/>
              </a:ext>
            </a:extLst>
          </p:cNvPr>
          <p:cNvSpPr txBox="1"/>
          <p:nvPr/>
        </p:nvSpPr>
        <p:spPr>
          <a:xfrm>
            <a:off x="3008235" y="0"/>
            <a:ext cx="1472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3096">
              <a:buClrTx/>
              <a:defRPr/>
            </a:pPr>
            <a:r>
              <a:rPr lang="vi-VN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Thứ Năm ngày 24 tháng 10 năm 2024</a:t>
            </a:r>
            <a:endParaRPr lang="x-none" sz="3600" b="1" kern="1200" dirty="0">
              <a:solidFill>
                <a:srgbClr val="7030A0"/>
              </a:solidFill>
              <a:latin typeface="UTM Avo" panose="02040603050506020204" pitchFamily="18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EC564C1-36C4-4F4B-9B1D-9F59BFB6524F}"/>
              </a:ext>
            </a:extLst>
          </p:cNvPr>
          <p:cNvSpPr txBox="1"/>
          <p:nvPr/>
        </p:nvSpPr>
        <p:spPr>
          <a:xfrm>
            <a:off x="2665497" y="1386648"/>
            <a:ext cx="1559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3096">
              <a:buClrTx/>
              <a:defRPr/>
            </a:pPr>
            <a:r>
              <a:rPr lang="vi-VN" sz="3600" b="1" u="sng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Luyện tập: </a:t>
            </a:r>
            <a:r>
              <a:rPr lang="vi-VN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Mở rộng vốn từ về thư viện</a:t>
            </a:r>
            <a:r>
              <a:rPr lang="en-US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. </a:t>
            </a:r>
            <a:r>
              <a:rPr lang="en-US" sz="3600" b="1" kern="1200" dirty="0" err="1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Câu</a:t>
            </a:r>
            <a:r>
              <a:rPr lang="en-US" sz="360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3600" b="1" kern="1200" dirty="0" err="1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cảm</a:t>
            </a:r>
            <a:endParaRPr lang="x-none" sz="3600" b="1" kern="1200" dirty="0">
              <a:solidFill>
                <a:srgbClr val="7030A0"/>
              </a:solidFill>
              <a:latin typeface="UTM Avo" panose="02040603050506020204" pitchFamily="18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5CAE77B-446F-DB15-AEFC-7C1626FDBA8B}"/>
              </a:ext>
            </a:extLst>
          </p:cNvPr>
          <p:cNvSpPr txBox="1"/>
          <p:nvPr/>
        </p:nvSpPr>
        <p:spPr>
          <a:xfrm>
            <a:off x="5596012" y="718744"/>
            <a:ext cx="5985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u="sng" dirty="0">
                <a:solidFill>
                  <a:srgbClr val="FF0000"/>
                </a:solidFill>
                <a:latin typeface="UTM Avo" panose="02040603050506020204" pitchFamily="18" charset="0"/>
              </a:rPr>
              <a:t>Tiếng Việt</a:t>
            </a:r>
            <a:endParaRPr lang="en-US" sz="3600" b="1" u="sng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22EF2B0-8393-2F0A-5372-0652FD24BEA3}"/>
              </a:ext>
            </a:extLst>
          </p:cNvPr>
          <p:cNvSpPr txBox="1"/>
          <p:nvPr/>
        </p:nvSpPr>
        <p:spPr>
          <a:xfrm>
            <a:off x="281902" y="4879976"/>
            <a:ext cx="685524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8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8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C025AC9-998E-8218-32BE-C11EDA3BC635}"/>
              </a:ext>
            </a:extLst>
          </p:cNvPr>
          <p:cNvSpPr txBox="1"/>
          <p:nvPr/>
        </p:nvSpPr>
        <p:spPr>
          <a:xfrm>
            <a:off x="260023" y="6797670"/>
            <a:ext cx="825919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8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8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69B8876-C0AE-1BE3-08AC-700B2E22B157}"/>
              </a:ext>
            </a:extLst>
          </p:cNvPr>
          <p:cNvSpPr txBox="1"/>
          <p:nvPr/>
        </p:nvSpPr>
        <p:spPr>
          <a:xfrm>
            <a:off x="624916" y="8490494"/>
            <a:ext cx="7507705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8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8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A278386-B74F-28DD-303F-F4BCFD012853}"/>
              </a:ext>
            </a:extLst>
          </p:cNvPr>
          <p:cNvSpPr txBox="1"/>
          <p:nvPr/>
        </p:nvSpPr>
        <p:spPr>
          <a:xfrm>
            <a:off x="7137149" y="4901638"/>
            <a:ext cx="881196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8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8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ED17BFE-2905-EA55-2F12-2CCA69BE6DF8}"/>
              </a:ext>
            </a:extLst>
          </p:cNvPr>
          <p:cNvSpPr txBox="1"/>
          <p:nvPr/>
        </p:nvSpPr>
        <p:spPr>
          <a:xfrm>
            <a:off x="7961659" y="6810958"/>
            <a:ext cx="825919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8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8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68F01EE-48F3-0845-D480-3ACBACCA2A25}"/>
              </a:ext>
            </a:extLst>
          </p:cNvPr>
          <p:cNvSpPr txBox="1"/>
          <p:nvPr/>
        </p:nvSpPr>
        <p:spPr>
          <a:xfrm>
            <a:off x="8277863" y="8438544"/>
            <a:ext cx="7507705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408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8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</a:t>
            </a:r>
            <a:r>
              <a:rPr lang="en-US" sz="408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5693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" grpId="0"/>
      <p:bldP spid="4" grpId="0"/>
      <p:bldP spid="6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1" name="Google Shape;8151;p36"/>
          <p:cNvGrpSpPr/>
          <p:nvPr/>
        </p:nvGrpSpPr>
        <p:grpSpPr>
          <a:xfrm>
            <a:off x="2426070" y="745340"/>
            <a:ext cx="7804118" cy="4786179"/>
            <a:chOff x="1121526" y="1341074"/>
            <a:chExt cx="3065806" cy="2648383"/>
          </a:xfrm>
        </p:grpSpPr>
        <p:sp>
          <p:nvSpPr>
            <p:cNvPr id="8152" name="Google Shape;8152;p3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155037" tIns="155037" rIns="155037" bIns="155037" anchor="ctr" anchorCtr="0">
              <a:noAutofit/>
            </a:bodyPr>
            <a:lstStyle/>
            <a:p>
              <a:endParaRPr sz="3161"/>
            </a:p>
          </p:txBody>
        </p:sp>
        <p:sp>
          <p:nvSpPr>
            <p:cNvPr id="8153" name="Google Shape;8153;p3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5037" tIns="155037" rIns="155037" bIns="155037" anchor="ctr" anchorCtr="0">
              <a:noAutofit/>
            </a:bodyPr>
            <a:lstStyle/>
            <a:p>
              <a:endParaRPr sz="3161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67FA413-8759-35D9-CFD6-9B54A83F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317" y="874616"/>
            <a:ext cx="4291418" cy="405539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78922B8-B69A-A17B-82F8-FEE0BC25FA44}"/>
              </a:ext>
            </a:extLst>
          </p:cNvPr>
          <p:cNvSpPr txBox="1"/>
          <p:nvPr/>
        </p:nvSpPr>
        <p:spPr>
          <a:xfrm>
            <a:off x="3839445" y="2373220"/>
            <a:ext cx="4565619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9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  <a:p>
            <a:pPr algn="ctr"/>
            <a:r>
              <a:rPr lang="en-US" sz="459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CCDC7AEE-2FDD-0A8B-AD44-EF26E7C7B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77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F3948EC-4687-1797-E391-1F22B7FC9DF8}"/>
              </a:ext>
            </a:extLst>
          </p:cNvPr>
          <p:cNvSpPr txBox="1"/>
          <p:nvPr/>
        </p:nvSpPr>
        <p:spPr>
          <a:xfrm>
            <a:off x="5554370" y="2237300"/>
            <a:ext cx="4631434" cy="955646"/>
          </a:xfrm>
          <a:prstGeom prst="rect">
            <a:avLst/>
          </a:prstGeom>
          <a:solidFill>
            <a:srgbClr val="FFE4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610" b="1" dirty="0" err="1"/>
              <a:t>Câu</a:t>
            </a:r>
            <a:r>
              <a:rPr lang="en-US" sz="5610" b="1" dirty="0"/>
              <a:t> </a:t>
            </a:r>
            <a:r>
              <a:rPr lang="en-US" sz="5610" b="1" dirty="0" err="1"/>
              <a:t>cảm</a:t>
            </a:r>
            <a:endParaRPr lang="en-US" sz="5610" b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5A88A1-DD7C-1574-BEA7-396224954AE3}"/>
              </a:ext>
            </a:extLst>
          </p:cNvPr>
          <p:cNvSpPr txBox="1"/>
          <p:nvPr/>
        </p:nvSpPr>
        <p:spPr>
          <a:xfrm>
            <a:off x="1993312" y="4054327"/>
            <a:ext cx="3943961" cy="720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80" b="1" dirty="0" err="1">
                <a:solidFill>
                  <a:srgbClr val="0000FF"/>
                </a:solidFill>
              </a:rPr>
              <a:t>Tác</a:t>
            </a:r>
            <a:r>
              <a:rPr lang="en-US" sz="4080" b="1" dirty="0">
                <a:solidFill>
                  <a:srgbClr val="0000FF"/>
                </a:solidFill>
              </a:rPr>
              <a:t> </a:t>
            </a:r>
            <a:r>
              <a:rPr lang="en-US" sz="4080" b="1" dirty="0" err="1">
                <a:solidFill>
                  <a:srgbClr val="0000FF"/>
                </a:solidFill>
              </a:rPr>
              <a:t>dụng</a:t>
            </a:r>
            <a:endParaRPr lang="en-US" sz="4080" b="1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DBF409-ECE8-1C42-4040-BFFCCBA6C4A8}"/>
              </a:ext>
            </a:extLst>
          </p:cNvPr>
          <p:cNvSpPr txBox="1"/>
          <p:nvPr/>
        </p:nvSpPr>
        <p:spPr>
          <a:xfrm>
            <a:off x="10523521" y="4054327"/>
            <a:ext cx="3088870" cy="720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80" b="1" dirty="0" err="1">
                <a:solidFill>
                  <a:srgbClr val="0000FF"/>
                </a:solidFill>
              </a:rPr>
              <a:t>Dấu</a:t>
            </a:r>
            <a:r>
              <a:rPr lang="en-US" sz="4080" b="1" dirty="0">
                <a:solidFill>
                  <a:srgbClr val="0000FF"/>
                </a:solidFill>
              </a:rPr>
              <a:t> </a:t>
            </a:r>
            <a:r>
              <a:rPr lang="en-US" sz="4080" b="1" dirty="0" err="1">
                <a:solidFill>
                  <a:srgbClr val="0000FF"/>
                </a:solidFill>
              </a:rPr>
              <a:t>câu</a:t>
            </a:r>
            <a:endParaRPr lang="en-US" sz="4080" b="1" dirty="0">
              <a:solidFill>
                <a:srgbClr val="0000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A0934AE0-1325-4491-7EE8-ABB835B3C637}"/>
              </a:ext>
            </a:extLst>
          </p:cNvPr>
          <p:cNvSpPr/>
          <p:nvPr/>
        </p:nvSpPr>
        <p:spPr>
          <a:xfrm>
            <a:off x="2240053" y="5971148"/>
            <a:ext cx="3450471" cy="30110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7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7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7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7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7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57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7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57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7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7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7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57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7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57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5F790E69-9D44-94F3-D0F2-98517412710A}"/>
              </a:ext>
            </a:extLst>
          </p:cNvPr>
          <p:cNvCxnSpPr>
            <a:cxnSpLocks/>
            <a:stCxn id="5" idx="2"/>
            <a:endCxn id="2" idx="0"/>
          </p:cNvCxnSpPr>
          <p:nvPr/>
        </p:nvCxnSpPr>
        <p:spPr>
          <a:xfrm flipH="1">
            <a:off x="3965293" y="3192946"/>
            <a:ext cx="3904795" cy="86138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C4B27D75-5978-84D1-7788-DDB752A8D70B}"/>
              </a:ext>
            </a:extLst>
          </p:cNvPr>
          <p:cNvCxnSpPr>
            <a:cxnSpLocks/>
          </p:cNvCxnSpPr>
          <p:nvPr/>
        </p:nvCxnSpPr>
        <p:spPr>
          <a:xfrm>
            <a:off x="3984178" y="4840579"/>
            <a:ext cx="0" cy="108990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9DFB253E-6B27-C8CB-41B1-AD17F62C3391}"/>
              </a:ext>
            </a:extLst>
          </p:cNvPr>
          <p:cNvSpPr/>
          <p:nvPr/>
        </p:nvSpPr>
        <p:spPr>
          <a:xfrm>
            <a:off x="10342717" y="5930482"/>
            <a:ext cx="3450471" cy="30110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8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8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8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8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41AD9F5B-D63A-6B4E-150C-CD89A45E7154}"/>
              </a:ext>
            </a:extLst>
          </p:cNvPr>
          <p:cNvCxnSpPr>
            <a:cxnSpLocks/>
          </p:cNvCxnSpPr>
          <p:nvPr/>
        </p:nvCxnSpPr>
        <p:spPr>
          <a:xfrm>
            <a:off x="12067952" y="4775141"/>
            <a:ext cx="0" cy="108990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9633D5F8-1AFA-75E6-71F2-DAB0E484101F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7870086" y="3218338"/>
            <a:ext cx="4197870" cy="83598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3D0A4E2D-96CC-DF27-A756-6E016A3BC03E}"/>
              </a:ext>
            </a:extLst>
          </p:cNvPr>
          <p:cNvSpPr txBox="1"/>
          <p:nvPr/>
        </p:nvSpPr>
        <p:spPr>
          <a:xfrm>
            <a:off x="4494620" y="161850"/>
            <a:ext cx="7573332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9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NHỚ NHƯNG GÌ CHO BÀI HỌC HÔM NAY?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DFDFC6-9962-9C70-E972-BCD6759F7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76" y="-43427"/>
            <a:ext cx="4024244" cy="342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6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230" y="-1610267"/>
            <a:ext cx="22972360" cy="125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90229" y="3896343"/>
            <a:ext cx="1539932" cy="14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238" y="3490948"/>
            <a:ext cx="2242317" cy="195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5880" y="3355818"/>
            <a:ext cx="2760304" cy="239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90" y="2950419"/>
            <a:ext cx="3091379" cy="293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645" y="6674528"/>
            <a:ext cx="1872057" cy="19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93" y="6623743"/>
            <a:ext cx="2297236" cy="200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582" y="6328711"/>
            <a:ext cx="2239544" cy="180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57" y="5923316"/>
            <a:ext cx="2604161" cy="22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140" y="3914333"/>
            <a:ext cx="3643316" cy="231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950" y="5016770"/>
            <a:ext cx="2702631" cy="26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89" y="702360"/>
            <a:ext cx="2371581" cy="22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10326" y="1237737"/>
            <a:ext cx="2145138" cy="965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837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 defTabSz="1219170"/>
            <a:r>
              <a:rPr lang="en-US" sz="2837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</a:p>
        </p:txBody>
      </p:sp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23303478" y="8433975"/>
            <a:ext cx="1081052" cy="108105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602480" y="5923316"/>
            <a:ext cx="3296135" cy="3108025"/>
            <a:chOff x="1450368" y="3333750"/>
            <a:chExt cx="1858674" cy="1752600"/>
          </a:xfrm>
        </p:grpSpPr>
        <p:pic>
          <p:nvPicPr>
            <p:cNvPr id="19" name="Picture 18">
              <a:hlinkClick r:id="rId26" action="ppaction://hlinksldjump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50368" y="3333750"/>
              <a:ext cx="1858674" cy="1752600"/>
            </a:xfrm>
            <a:prstGeom prst="rect">
              <a:avLst/>
            </a:prstGeom>
          </p:spPr>
        </p:pic>
        <p:sp>
          <p:nvSpPr>
            <p:cNvPr id="22" name="TextBox 21">
              <a:hlinkClick r:id="rId26" action="ppaction://hlinksldjump"/>
            </p:cNvPr>
            <p:cNvSpPr txBox="1"/>
            <p:nvPr/>
          </p:nvSpPr>
          <p:spPr>
            <a:xfrm rot="171679">
              <a:off x="1705661" y="3650023"/>
              <a:ext cx="1403977" cy="338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305" b="1" dirty="0" err="1"/>
                <a:t>Hướng</a:t>
              </a:r>
              <a:r>
                <a:rPr lang="en-US" sz="3305" b="1" dirty="0"/>
                <a:t> </a:t>
              </a:r>
              <a:r>
                <a:rPr lang="en-US" sz="3305" b="1" dirty="0" err="1"/>
                <a:t>dẫn</a:t>
              </a:r>
              <a:endParaRPr lang="en-US" sz="3305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230" y="-1610267"/>
            <a:ext cx="22972360" cy="125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90230" y="4956461"/>
            <a:ext cx="1325203" cy="127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237" y="4616311"/>
            <a:ext cx="1929647" cy="16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5881" y="4542292"/>
            <a:ext cx="2375405" cy="205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84" y="4211950"/>
            <a:ext cx="2660312" cy="252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644" y="7352031"/>
            <a:ext cx="1611016" cy="167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583" y="6986437"/>
            <a:ext cx="1927259" cy="1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87" y="6780334"/>
            <a:ext cx="2241035" cy="195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140" y="4642413"/>
            <a:ext cx="3135289" cy="19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950" y="5787795"/>
            <a:ext cx="2325773" cy="22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90" y="-1578354"/>
            <a:ext cx="12144890" cy="55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7540" y="1455396"/>
            <a:ext cx="11909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b="1" dirty="0" err="1">
                <a:solidFill>
                  <a:srgbClr val="FFFFFF"/>
                </a:solidFill>
              </a:rPr>
              <a:t>Các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chú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cún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đã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bị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bắt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cóc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và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bị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nhốt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</a:p>
          <a:p>
            <a:pPr algn="ctr" defTabSz="1219170"/>
            <a:r>
              <a:rPr lang="en-US" sz="4000" b="1" dirty="0" err="1">
                <a:solidFill>
                  <a:srgbClr val="FFFFFF"/>
                </a:solidFill>
              </a:rPr>
              <a:t>trong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những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chiếc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chuồng</a:t>
            </a:r>
            <a:r>
              <a:rPr lang="en-US" sz="4000" b="1" dirty="0">
                <a:solidFill>
                  <a:srgbClr val="FFFFFF"/>
                </a:solidFill>
              </a:rPr>
              <a:t>. </a:t>
            </a:r>
            <a:r>
              <a:rPr lang="en-US" sz="4000" b="1" dirty="0" err="1">
                <a:solidFill>
                  <a:srgbClr val="FFFFFF"/>
                </a:solidFill>
              </a:rPr>
              <a:t>Trong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lúc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kẻ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xấu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đang</a:t>
            </a:r>
            <a:r>
              <a:rPr lang="en-US" sz="4000" b="1" dirty="0">
                <a:solidFill>
                  <a:srgbClr val="FFFFFF"/>
                </a:solidFill>
              </a:rPr>
              <a:t> say </a:t>
            </a:r>
            <a:r>
              <a:rPr lang="en-US" sz="4000" b="1" dirty="0" err="1">
                <a:solidFill>
                  <a:srgbClr val="FFFFFF"/>
                </a:solidFill>
              </a:rPr>
              <a:t>ngủ</a:t>
            </a:r>
            <a:r>
              <a:rPr lang="en-US" sz="4000" b="1" dirty="0">
                <a:solidFill>
                  <a:srgbClr val="FFFFFF"/>
                </a:solidFill>
              </a:rPr>
              <a:t>, </a:t>
            </a:r>
            <a:r>
              <a:rPr lang="en-US" sz="4000" b="1" dirty="0" err="1">
                <a:solidFill>
                  <a:srgbClr val="FFFFFF"/>
                </a:solidFill>
              </a:rPr>
              <a:t>hãy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cố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gắng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trả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lời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đúng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</a:p>
          <a:p>
            <a:pPr algn="ctr" defTabSz="1219170"/>
            <a:r>
              <a:rPr lang="en-US" sz="4000" b="1" dirty="0" err="1">
                <a:solidFill>
                  <a:srgbClr val="FFFFFF"/>
                </a:solidFill>
              </a:rPr>
              <a:t>các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câu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hỏi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và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giúp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các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chú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cún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trốn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thoát</a:t>
            </a:r>
            <a:r>
              <a:rPr lang="en-US" sz="4000" b="1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6343" y="4956462"/>
            <a:ext cx="3155977" cy="290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94" y="7173193"/>
            <a:ext cx="1976908" cy="172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3107043" y="5923316"/>
            <a:ext cx="3108025" cy="3108025"/>
            <a:chOff x="7373838" y="3333750"/>
            <a:chExt cx="1752600" cy="1752600"/>
          </a:xfrm>
        </p:grpSpPr>
        <p:pic>
          <p:nvPicPr>
            <p:cNvPr id="24" name="Picture 23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25" name="TextBox 24">
              <a:hlinkClick r:id="rId25" action="ppaction://hlinksldjump"/>
            </p:cNvPr>
            <p:cNvSpPr txBox="1"/>
            <p:nvPr/>
          </p:nvSpPr>
          <p:spPr>
            <a:xfrm rot="21190204">
              <a:off x="7813470" y="3619591"/>
              <a:ext cx="659143" cy="338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305" b="1" dirty="0" err="1"/>
                <a:t>Chơi</a:t>
              </a:r>
              <a:endParaRPr lang="en-US" sz="3305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"/>
          <a:stretch/>
        </p:blipFill>
        <p:spPr bwMode="auto">
          <a:xfrm>
            <a:off x="-1591150" y="11312"/>
            <a:ext cx="17837361" cy="913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62" y1="7489" x2="28936" y2="61674"/>
                        <a14:foregroundMark x1="24255" y1="5286" x2="25106" y2="19824"/>
                        <a14:foregroundMark x1="11489" y1="27753" x2="8085" y2="33921"/>
                        <a14:foregroundMark x1="32340" y1="55947" x2="29362" y2="87225"/>
                        <a14:foregroundMark x1="68085" y1="55507" x2="83404" y2="85463"/>
                        <a14:foregroundMark x1="95745" y1="63877" x2="83404" y2="70925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3714" y="5788186"/>
            <a:ext cx="2026973" cy="216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717" y="5517920"/>
            <a:ext cx="2588497" cy="22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0927" y="7112203"/>
            <a:ext cx="2814763" cy="178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10" y="6598972"/>
            <a:ext cx="2820011" cy="22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9506" y="414379"/>
            <a:ext cx="2170551" cy="18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45" y="153837"/>
            <a:ext cx="2588497" cy="22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56047" y="2498452"/>
            <a:ext cx="1364717" cy="142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02" y="2189270"/>
            <a:ext cx="1958616" cy="170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2821" y="1016141"/>
            <a:ext cx="3155977" cy="290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4895164" y="518056"/>
            <a:ext cx="585569" cy="570233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305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9489636" y="2245057"/>
            <a:ext cx="585569" cy="570233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305">
                <a:solidFill>
                  <a:srgbClr val="FFFFFF"/>
                </a:solidFill>
                <a:latin typeface="Arial"/>
              </a:rPr>
              <a:t>2</a:t>
            </a:r>
            <a:endParaRPr lang="en-US" sz="3305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814112" y="6569266"/>
            <a:ext cx="585569" cy="570233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305">
                <a:solidFill>
                  <a:srgbClr val="FFFFFF"/>
                </a:solidFill>
                <a:latin typeface="Arial"/>
              </a:rPr>
              <a:t>4</a:t>
            </a:r>
            <a:endParaRPr lang="en-US" sz="3305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489636" y="5488214"/>
            <a:ext cx="585569" cy="570233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305">
                <a:solidFill>
                  <a:srgbClr val="FFFFFF"/>
                </a:solidFill>
                <a:latin typeface="Arial"/>
              </a:rPr>
              <a:t>3</a:t>
            </a:r>
            <a:endParaRPr lang="en-US" sz="3305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2">
            <a:hlinkClick r:id="rId21" action="ppaction://hlinksldjump"/>
            <a:extLst>
              <a:ext uri="{FF2B5EF4-FFF2-40B4-BE49-F238E27FC236}">
                <a16:creationId xmlns="" xmlns:a16="http://schemas.microsoft.com/office/drawing/2014/main" id="{431DC2EC-CAE2-4F97-1D7C-57F432DAF98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831479" y="8027790"/>
            <a:ext cx="1066800" cy="1104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3C32EF-9A3B-3F82-1CD3-50FE9FCB25D6}"/>
              </a:ext>
            </a:extLst>
          </p:cNvPr>
          <p:cNvSpPr txBox="1"/>
          <p:nvPr/>
        </p:nvSpPr>
        <p:spPr>
          <a:xfrm>
            <a:off x="1172821" y="8983576"/>
            <a:ext cx="9766239" cy="85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85"/>
              <a:t>Click vào các rào chắn để tới câu hỏi</a:t>
            </a:r>
          </a:p>
          <a:p>
            <a:pPr defTabSz="1219170"/>
            <a:r>
              <a:rPr lang="en-US" sz="2485"/>
              <a:t>Sau khi chơi xong, click vào mũi tên để tới bài tiếp theo</a:t>
            </a:r>
          </a:p>
        </p:txBody>
      </p:sp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482 L 0.0809 -0.1395 C 0.09601 -0.17376 0.11892 -0.19259 0.14253 -0.19259 C 0.16962 -0.19259 0.19132 -0.17376 0.20642 -0.1395 L 0.27917 0.01482 " pathEditMode="relative" rAng="0" ptsTypes="FffFF">
                                      <p:cBhvr>
                                        <p:cTn id="4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-1.85185E-6 L 0.52083 -1.85185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/>
        </p:blipFill>
        <p:spPr bwMode="auto">
          <a:xfrm>
            <a:off x="30428" y="11311"/>
            <a:ext cx="16215784" cy="92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="" xmlns:a16="http://schemas.microsoft.com/office/drawing/2014/main" id="{7F6FE869-AD81-222B-1BC7-2E1B2C388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38186" y="6528497"/>
            <a:ext cx="2836917" cy="2812532"/>
          </a:xfrm>
          <a:prstGeom prst="rect">
            <a:avLst/>
          </a:prstGeom>
        </p:spPr>
      </p:pic>
      <p:pic>
        <p:nvPicPr>
          <p:cNvPr id="4" name="Picture 4" descr="Hình ảnh có liên quan">
            <a:extLst>
              <a:ext uri="{FF2B5EF4-FFF2-40B4-BE49-F238E27FC236}">
                <a16:creationId xmlns="" xmlns:a16="http://schemas.microsoft.com/office/drawing/2014/main" id="{73FD1F4A-4996-0ED7-146D-13A055D71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82" y="-28116"/>
            <a:ext cx="11766795" cy="936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CC26DA-B890-1CC9-114B-4EF930732716}"/>
              </a:ext>
            </a:extLst>
          </p:cNvPr>
          <p:cNvSpPr txBox="1"/>
          <p:nvPr/>
        </p:nvSpPr>
        <p:spPr>
          <a:xfrm>
            <a:off x="2974474" y="1098913"/>
            <a:ext cx="9452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7200" b="1" i="1" dirty="0">
              <a:solidFill>
                <a:schemeClr val="bg1"/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24AC2E7-0FF8-8A6B-20DA-6A3273926AEF}"/>
              </a:ext>
            </a:extLst>
          </p:cNvPr>
          <p:cNvSpPr/>
          <p:nvPr/>
        </p:nvSpPr>
        <p:spPr>
          <a:xfrm>
            <a:off x="3125737" y="6389435"/>
            <a:ext cx="10485047" cy="2091105"/>
          </a:xfrm>
          <a:prstGeom prst="rect">
            <a:avLst/>
          </a:prstGeom>
          <a:solidFill>
            <a:srgbClr val="FFD85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1899" tIns="80949" rIns="161899" bIns="80949" rtlCol="0" anchor="ctr"/>
          <a:lstStyle/>
          <a:p>
            <a:pPr lvl="0">
              <a:buClrTx/>
              <a:defRPr/>
            </a:pP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bìa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màu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</a:t>
            </a:r>
            <a:endParaRPr lang="vi-VN" sz="4000" dirty="0"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E4849AC-8A61-0E3C-D057-4D39C01CCB48}"/>
              </a:ext>
            </a:extLst>
          </p:cNvPr>
          <p:cNvSpPr/>
          <p:nvPr/>
        </p:nvSpPr>
        <p:spPr>
          <a:xfrm>
            <a:off x="3146213" y="3053213"/>
            <a:ext cx="10464571" cy="2144588"/>
          </a:xfrm>
          <a:prstGeom prst="rect">
            <a:avLst/>
          </a:prstGeom>
          <a:solidFill>
            <a:srgbClr val="FFD85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1899" tIns="80949" rIns="161899" bIns="80949" rtlCol="0" anchor="ctr"/>
          <a:lstStyle/>
          <a:p>
            <a:pPr marL="742950" indent="-742950">
              <a:buAutoNum type="alphaUcPeriod"/>
            </a:pP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Ôi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bìa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màu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endParaRPr lang="vi-VN" sz="40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quá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B6583FF-BFBE-1D34-EE5F-1039D1EA17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613" y="6914452"/>
            <a:ext cx="1061497" cy="1041073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84694C-CD56-1150-D41C-A7A965534D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708" y="3307188"/>
            <a:ext cx="1074077" cy="1035235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A575616-EED8-3ACB-7B7D-FEE143CC1F04}"/>
              </a:ext>
            </a:extLst>
          </p:cNvPr>
          <p:cNvSpPr/>
          <p:nvPr/>
        </p:nvSpPr>
        <p:spPr>
          <a:xfrm>
            <a:off x="3125737" y="4732253"/>
            <a:ext cx="10485047" cy="2084455"/>
          </a:xfrm>
          <a:prstGeom prst="rect">
            <a:avLst/>
          </a:prstGeom>
          <a:solidFill>
            <a:srgbClr val="FFD85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1899" tIns="80949" rIns="161899" bIns="80949" rtlCol="0" anchor="ctr"/>
          <a:lstStyle/>
          <a:p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bìa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màu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FB9E0F9-CB9C-5132-85B0-E5E512813C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324" y="5107873"/>
            <a:ext cx="893102" cy="1035235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9FE6F1-9BB6-4F75-EBB3-9A514C763060}"/>
              </a:ext>
            </a:extLst>
          </p:cNvPr>
          <p:cNvSpPr txBox="1"/>
          <p:nvPr/>
        </p:nvSpPr>
        <p:spPr>
          <a:xfrm>
            <a:off x="2908806" y="9427008"/>
            <a:ext cx="9518315" cy="857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2485"/>
              <a:t>Click vào các đáp án để ra kết quả</a:t>
            </a:r>
          </a:p>
          <a:p>
            <a:pPr defTabSz="1219170"/>
            <a:r>
              <a:rPr lang="en-US" sz="2485"/>
              <a:t>Click vào “trở về” để quay lại giải cứu thú cưng</a:t>
            </a:r>
          </a:p>
        </p:txBody>
      </p:sp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/>
        </p:blipFill>
        <p:spPr bwMode="auto">
          <a:xfrm>
            <a:off x="30428" y="11311"/>
            <a:ext cx="16215784" cy="92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="" xmlns:a16="http://schemas.microsoft.com/office/drawing/2014/main" id="{75BD6FCF-95BA-9F44-88CD-08ED4E1BC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38186" y="6528497"/>
            <a:ext cx="2836917" cy="2812532"/>
          </a:xfrm>
          <a:prstGeom prst="rect">
            <a:avLst/>
          </a:prstGeom>
        </p:spPr>
      </p:pic>
      <p:pic>
        <p:nvPicPr>
          <p:cNvPr id="4" name="Picture 4" descr="Hình ảnh có liên quan">
            <a:extLst>
              <a:ext uri="{FF2B5EF4-FFF2-40B4-BE49-F238E27FC236}">
                <a16:creationId xmlns="" xmlns:a16="http://schemas.microsoft.com/office/drawing/2014/main" id="{35E0CCC1-F093-DCAB-CCFE-F4C0D11C6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82" y="-28116"/>
            <a:ext cx="11766795" cy="936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4A52BE5-3B4E-8FCB-E0A0-1DCCCEE6758C}"/>
              </a:ext>
            </a:extLst>
          </p:cNvPr>
          <p:cNvSpPr txBox="1"/>
          <p:nvPr/>
        </p:nvSpPr>
        <p:spPr>
          <a:xfrm>
            <a:off x="2950383" y="1132429"/>
            <a:ext cx="101637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Minh </a:t>
            </a:r>
            <a:r>
              <a:rPr lang="en-US" sz="6600" b="1" i="1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6600" b="1" i="1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i="1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6600" b="1" i="1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i="1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6600" b="1" i="1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i="1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6600" b="1" i="1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3</a:t>
            </a:r>
          </a:p>
          <a:p>
            <a:pPr algn="ctr"/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bổ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sung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cuối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7200" b="1" dirty="0">
              <a:solidFill>
                <a:schemeClr val="bg1"/>
              </a:solidFill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59E3875-D5C5-1C8C-5D6D-DCBD781CA488}"/>
              </a:ext>
            </a:extLst>
          </p:cNvPr>
          <p:cNvSpPr/>
          <p:nvPr/>
        </p:nvSpPr>
        <p:spPr>
          <a:xfrm>
            <a:off x="3074726" y="4729689"/>
            <a:ext cx="2994659" cy="2091105"/>
          </a:xfrm>
          <a:prstGeom prst="rect">
            <a:avLst/>
          </a:prstGeom>
          <a:solidFill>
            <a:srgbClr val="FFD85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1899" tIns="80949" rIns="161899" bIns="80949" rtlCol="0" anchor="ctr"/>
          <a:lstStyle/>
          <a:p>
            <a:pPr lvl="0">
              <a:buClrTx/>
              <a:defRPr/>
            </a:pPr>
            <a:r>
              <a:rPr lang="vi-VN" sz="4400" dirty="0"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44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44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chấm</a:t>
            </a:r>
            <a:endParaRPr lang="vi-VN" sz="4400" dirty="0"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708A78A-313C-CD98-76C4-DD33EB2FCD26}"/>
              </a:ext>
            </a:extLst>
          </p:cNvPr>
          <p:cNvSpPr/>
          <p:nvPr/>
        </p:nvSpPr>
        <p:spPr>
          <a:xfrm>
            <a:off x="9913843" y="4699621"/>
            <a:ext cx="2994659" cy="2144588"/>
          </a:xfrm>
          <a:prstGeom prst="rect">
            <a:avLst/>
          </a:prstGeom>
          <a:solidFill>
            <a:srgbClr val="FFD85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1899" tIns="80949" rIns="161899" bIns="80949" rtlCol="0" anchor="ctr"/>
          <a:lstStyle/>
          <a:p>
            <a:r>
              <a:rPr lang="en-US" sz="44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44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chấm</a:t>
            </a:r>
            <a:r>
              <a:rPr lang="en-US" sz="44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than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BB3857C-43A6-A512-54CB-17AA12A860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137" y="5843522"/>
            <a:ext cx="1061497" cy="1041073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689745-0383-9902-FF22-79C4C15453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4" y="5909926"/>
            <a:ext cx="1074077" cy="1035235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6BB17C0-47D4-E30B-1221-B9821C24E486}"/>
              </a:ext>
            </a:extLst>
          </p:cNvPr>
          <p:cNvSpPr/>
          <p:nvPr/>
        </p:nvSpPr>
        <p:spPr>
          <a:xfrm>
            <a:off x="6534909" y="4729689"/>
            <a:ext cx="2994659" cy="2084455"/>
          </a:xfrm>
          <a:prstGeom prst="rect">
            <a:avLst/>
          </a:prstGeom>
          <a:solidFill>
            <a:srgbClr val="FFD85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1899" tIns="80949" rIns="161899" bIns="80949" rtlCol="0" anchor="ctr"/>
          <a:lstStyle/>
          <a:p>
            <a:pPr algn="just" defTabSz="1219170"/>
            <a:r>
              <a:rPr lang="en-US" sz="40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B.</a:t>
            </a:r>
            <a:r>
              <a:rPr lang="vi-VN" sz="44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dấu chấm hỏi</a:t>
            </a:r>
            <a:endParaRPr lang="vi-VN" sz="4400" dirty="0">
              <a:ea typeface="Arial-Rounded" pitchFamily="34" charset="0"/>
              <a:cs typeface="Arial-Rounded" pitchFamily="34" charset="0"/>
            </a:endParaRPr>
          </a:p>
          <a:p>
            <a:pPr algn="just" defTabSz="1219170"/>
            <a:endParaRPr lang="en-US" sz="3733" dirty="0"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B1F35FB-9128-9B5F-BACA-A62885C8EA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983" y="6010879"/>
            <a:ext cx="1074077" cy="1035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/>
        </p:blipFill>
        <p:spPr bwMode="auto">
          <a:xfrm>
            <a:off x="30428" y="11311"/>
            <a:ext cx="16215784" cy="92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="" xmlns:a16="http://schemas.microsoft.com/office/drawing/2014/main" id="{484E0662-6098-3623-4A8A-FEE553A9DD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38186" y="6528497"/>
            <a:ext cx="2836917" cy="2812532"/>
          </a:xfrm>
          <a:prstGeom prst="rect">
            <a:avLst/>
          </a:prstGeom>
        </p:spPr>
      </p:pic>
      <p:pic>
        <p:nvPicPr>
          <p:cNvPr id="4" name="Picture 4" descr="Hình ảnh có liên quan">
            <a:extLst>
              <a:ext uri="{FF2B5EF4-FFF2-40B4-BE49-F238E27FC236}">
                <a16:creationId xmlns="" xmlns:a16="http://schemas.microsoft.com/office/drawing/2014/main" id="{8C688769-3D9A-4706-ED15-313B9E10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82" y="-28116"/>
            <a:ext cx="11766795" cy="936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A29CFC-1D33-A942-9FE5-4875B9B94A97}"/>
              </a:ext>
            </a:extLst>
          </p:cNvPr>
          <p:cNvSpPr txBox="1"/>
          <p:nvPr/>
        </p:nvSpPr>
        <p:spPr>
          <a:xfrm>
            <a:off x="2974474" y="1730476"/>
            <a:ext cx="10163712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vi-VN" sz="5867" dirty="0">
                <a:solidFill>
                  <a:srgbClr val="FFFFFF"/>
                </a:solidFill>
              </a:rPr>
              <a:t>Chọn thông tin </a:t>
            </a:r>
            <a:r>
              <a:rPr lang="vi-VN" sz="5867" b="1" dirty="0">
                <a:solidFill>
                  <a:schemeClr val="tx1"/>
                </a:solidFill>
              </a:rPr>
              <a:t>SAI</a:t>
            </a:r>
            <a:r>
              <a:rPr lang="vi-VN" sz="5867" dirty="0">
                <a:solidFill>
                  <a:srgbClr val="FFFFFF"/>
                </a:solidFill>
              </a:rPr>
              <a:t> về câu kể.</a:t>
            </a:r>
            <a:endParaRPr lang="en-US" sz="5867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D73AD06-B561-8EFD-3A5C-54065C4C421E}"/>
              </a:ext>
            </a:extLst>
          </p:cNvPr>
          <p:cNvSpPr/>
          <p:nvPr/>
        </p:nvSpPr>
        <p:spPr>
          <a:xfrm>
            <a:off x="3290474" y="6241930"/>
            <a:ext cx="9847712" cy="2091105"/>
          </a:xfrm>
          <a:prstGeom prst="rect">
            <a:avLst/>
          </a:prstGeom>
          <a:solidFill>
            <a:srgbClr val="FFD85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1899" tIns="80949" rIns="161899" bIns="80949" rtlCol="0" anchor="ctr"/>
          <a:lstStyle/>
          <a:p>
            <a:pPr algn="just" defTabSz="1219170">
              <a:buClrTx/>
              <a:defRPr/>
            </a:pPr>
            <a:r>
              <a:rPr lang="en-US" sz="44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vi-VN" sz="4400" dirty="0">
                <a:latin typeface="Times New Roman" panose="02020603050405020304" pitchFamily="18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en-US" sz="44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4400" dirty="0">
                <a:ea typeface="Arial-Rounded" pitchFamily="34" charset="0"/>
                <a:cs typeface="Arial-Rounded" pitchFamily="34" charset="0"/>
              </a:rPr>
              <a:t>Dùng để hỏi</a:t>
            </a:r>
            <a:endParaRPr lang="vi-VN" sz="4400" dirty="0">
              <a:latin typeface="Times New Roman" panose="020206030504050203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3BD52FA-AE30-D066-2C71-5E900B8E0C3F}"/>
              </a:ext>
            </a:extLst>
          </p:cNvPr>
          <p:cNvSpPr/>
          <p:nvPr/>
        </p:nvSpPr>
        <p:spPr>
          <a:xfrm>
            <a:off x="3290474" y="2796762"/>
            <a:ext cx="9847712" cy="2144588"/>
          </a:xfrm>
          <a:prstGeom prst="rect">
            <a:avLst/>
          </a:prstGeom>
          <a:solidFill>
            <a:srgbClr val="FFD85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1899" tIns="80949" rIns="161899" bIns="80949" rtlCol="0" anchor="ctr"/>
          <a:lstStyle/>
          <a:p>
            <a:pPr algn="just" defTabSz="1219170"/>
            <a:r>
              <a:rPr lang="en-US" sz="44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vi-VN" sz="4400" dirty="0">
                <a:ea typeface="Arial-Rounded" pitchFamily="34" charset="0"/>
                <a:cs typeface="Arial-Rounded" pitchFamily="34" charset="0"/>
              </a:rPr>
              <a:t>Dùng để tả, kể, giới thiệu</a:t>
            </a:r>
            <a:endParaRPr lang="en-US" sz="44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4FDDB8C-4AB0-6037-F84E-7ED9F478B6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613" y="6914452"/>
            <a:ext cx="1061497" cy="1041073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6453E67-5672-3530-4D43-20EC4DBB91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193" y="3216637"/>
            <a:ext cx="1074077" cy="1035235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E92D6B2-A43A-66C8-9D63-04C4033BFD22}"/>
              </a:ext>
            </a:extLst>
          </p:cNvPr>
          <p:cNvSpPr/>
          <p:nvPr/>
        </p:nvSpPr>
        <p:spPr>
          <a:xfrm>
            <a:off x="3290474" y="4444850"/>
            <a:ext cx="9847712" cy="2084455"/>
          </a:xfrm>
          <a:prstGeom prst="rect">
            <a:avLst/>
          </a:prstGeom>
          <a:solidFill>
            <a:srgbClr val="FFD85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1899" tIns="80949" rIns="161899" bIns="80949" rtlCol="0" anchor="ctr"/>
          <a:lstStyle/>
          <a:p>
            <a:pPr algn="just" defTabSz="1219170"/>
            <a:r>
              <a:rPr lang="en-US" sz="44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vi-VN" sz="4400" dirty="0">
                <a:ea typeface="Arial-Rounded" pitchFamily="34" charset="0"/>
                <a:cs typeface="Arial-Rounded" pitchFamily="34" charset="0"/>
              </a:rPr>
              <a:t>Kết thúc bằng dấu chấm</a:t>
            </a:r>
            <a:endParaRPr lang="en-US" sz="4400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4E70CC6-D2F6-2715-8509-417898DFFB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328" y="5010236"/>
            <a:ext cx="1074077" cy="1035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45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/>
        </p:blipFill>
        <p:spPr bwMode="auto">
          <a:xfrm>
            <a:off x="30428" y="11311"/>
            <a:ext cx="16215785" cy="92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82" y="-28116"/>
            <a:ext cx="11766795" cy="936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="" xmlns:a16="http://schemas.microsoft.com/office/drawing/2014/main" id="{5C042E47-7B55-2D36-5667-C7EEC28816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38186" y="6528497"/>
            <a:ext cx="2836917" cy="28125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3C20D49-20EC-1580-B17E-5B10ED7F3035}"/>
              </a:ext>
            </a:extLst>
          </p:cNvPr>
          <p:cNvSpPr txBox="1"/>
          <p:nvPr/>
        </p:nvSpPr>
        <p:spPr>
          <a:xfrm>
            <a:off x="3131790" y="1730476"/>
            <a:ext cx="1015503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vi-VN" sz="5867" dirty="0">
                <a:solidFill>
                  <a:srgbClr val="FFFFFF"/>
                </a:solidFill>
              </a:rPr>
              <a:t>Nơi học sinh được đến đọc, mượn sách là......</a:t>
            </a:r>
            <a:endParaRPr lang="en-US" sz="5867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9330831-B207-E8F7-8CFF-37FFF6FB82C9}"/>
              </a:ext>
            </a:extLst>
          </p:cNvPr>
          <p:cNvSpPr/>
          <p:nvPr/>
        </p:nvSpPr>
        <p:spPr>
          <a:xfrm>
            <a:off x="6691335" y="4268288"/>
            <a:ext cx="2994659" cy="2091105"/>
          </a:xfrm>
          <a:prstGeom prst="rect">
            <a:avLst/>
          </a:prstGeom>
          <a:solidFill>
            <a:srgbClr val="FFD85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1899" tIns="80949" rIns="161899" bIns="80949" rtlCol="0" anchor="ctr"/>
          <a:lstStyle/>
          <a:p>
            <a:pPr algn="just" defTabSz="1219170">
              <a:buClrTx/>
              <a:defRPr/>
            </a:pPr>
            <a:r>
              <a:rPr lang="vi-VN" sz="3733" dirty="0"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3733" dirty="0">
                <a:latin typeface="Times New Roman" panose="02020603050405020304" pitchFamily="18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vi-VN" sz="3733" dirty="0">
                <a:ea typeface="Arial-Rounded" pitchFamily="34" charset="0"/>
                <a:cs typeface="Arial-Rounded" pitchFamily="34" charset="0"/>
              </a:rPr>
              <a:t>Phòng thư viện </a:t>
            </a:r>
            <a:endParaRPr lang="vi-VN" sz="3733" dirty="0">
              <a:latin typeface="Times New Roman" panose="020206030504050203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3057E13-E520-4366-841F-7BF66D59603E}"/>
              </a:ext>
            </a:extLst>
          </p:cNvPr>
          <p:cNvSpPr/>
          <p:nvPr/>
        </p:nvSpPr>
        <p:spPr>
          <a:xfrm>
            <a:off x="3042252" y="4214805"/>
            <a:ext cx="2994659" cy="2144588"/>
          </a:xfrm>
          <a:prstGeom prst="rect">
            <a:avLst/>
          </a:prstGeom>
          <a:solidFill>
            <a:srgbClr val="FFD85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1899" tIns="80949" rIns="161899" bIns="80949" rtlCol="0" anchor="ctr"/>
          <a:lstStyle/>
          <a:p>
            <a:pPr algn="just" defTabSz="1219170"/>
            <a:r>
              <a:rPr lang="en-US" sz="3733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A.</a:t>
            </a:r>
            <a:r>
              <a:rPr lang="vi-VN" sz="3733" dirty="0">
                <a:ea typeface="Arial-Rounded" pitchFamily="34" charset="0"/>
                <a:cs typeface="Arial-Rounded" pitchFamily="34" charset="0"/>
              </a:rPr>
              <a:t>Phòng đội </a:t>
            </a:r>
            <a:endParaRPr lang="en-US" sz="3733" dirty="0">
              <a:latin typeface="UTM Avo" panose="02040603050506020204" pitchFamily="18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FE1429A-AE2E-F2AF-0AD9-4E7C7A6E64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52" y="5487424"/>
            <a:ext cx="1061497" cy="1041073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44E0D44-46F4-C098-7CF4-B7FD365E54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77" y="5704645"/>
            <a:ext cx="1074077" cy="1035235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7F9C051-BDA9-989F-2A41-EDA5977D12AE}"/>
              </a:ext>
            </a:extLst>
          </p:cNvPr>
          <p:cNvSpPr/>
          <p:nvPr/>
        </p:nvSpPr>
        <p:spPr>
          <a:xfrm>
            <a:off x="10143527" y="4137808"/>
            <a:ext cx="2994659" cy="2084455"/>
          </a:xfrm>
          <a:prstGeom prst="rect">
            <a:avLst/>
          </a:prstGeom>
          <a:solidFill>
            <a:srgbClr val="FFD85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1899" tIns="80949" rIns="161899" bIns="80949" rtlCol="0" anchor="ctr"/>
          <a:lstStyle/>
          <a:p>
            <a:pPr algn="just" defTabSz="1219170"/>
            <a:r>
              <a:rPr lang="vi-VN" sz="3733" dirty="0"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733" dirty="0">
                <a:ea typeface="Arial-Rounded" pitchFamily="34" charset="0"/>
                <a:cs typeface="Arial-Rounded" pitchFamily="34" charset="0"/>
              </a:rPr>
              <a:t>.</a:t>
            </a:r>
            <a:r>
              <a:rPr lang="vi-VN" sz="3733" dirty="0">
                <a:ea typeface="Arial-Rounded" pitchFamily="34" charset="0"/>
                <a:cs typeface="Arial-Rounded" pitchFamily="34" charset="0"/>
              </a:rPr>
              <a:t> Phòng tin học</a:t>
            </a:r>
            <a:endParaRPr lang="en-US" sz="3733" dirty="0"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DF0F263-135E-6BDB-6BFB-E88E2E68CE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578" y="5226455"/>
            <a:ext cx="1074077" cy="1035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275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AD79A14-3AAA-8EED-55F7-8862180A2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Tiếng Việt 3 - Tập Một (Kết nối tri thức với cuộc sống)">
            <a:extLst>
              <a:ext uri="{FF2B5EF4-FFF2-40B4-BE49-F238E27FC236}">
                <a16:creationId xmlns="" xmlns:a16="http://schemas.microsoft.com/office/drawing/2014/main" id="{C0D8918E-2E8F-57FA-E510-446A2F298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01" y="6331520"/>
            <a:ext cx="1860848" cy="253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7968F44-1178-4017-B852-5CF1D7EDC938}"/>
              </a:ext>
            </a:extLst>
          </p:cNvPr>
          <p:cNvGrpSpPr/>
          <p:nvPr/>
        </p:nvGrpSpPr>
        <p:grpSpPr>
          <a:xfrm>
            <a:off x="2400446" y="5988087"/>
            <a:ext cx="4800073" cy="3217619"/>
            <a:chOff x="6402125" y="4286671"/>
            <a:chExt cx="4528678" cy="3035696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DCA8D354-01BB-4548-457A-E0544A9E4668}"/>
                </a:ext>
              </a:extLst>
            </p:cNvPr>
            <p:cNvGrpSpPr/>
            <p:nvPr/>
          </p:nvGrpSpPr>
          <p:grpSpPr>
            <a:xfrm>
              <a:off x="6402125" y="4369097"/>
              <a:ext cx="2656139" cy="2953270"/>
              <a:chOff x="3709663" y="4021929"/>
              <a:chExt cx="2697848" cy="2999643"/>
            </a:xfrm>
          </p:grpSpPr>
          <p:pic>
            <p:nvPicPr>
              <p:cNvPr id="9" name="Picture 6" descr="Combo 50 cái Thước kẻ mica 30cm |">
                <a:extLst>
                  <a:ext uri="{FF2B5EF4-FFF2-40B4-BE49-F238E27FC236}">
                    <a16:creationId xmlns="" xmlns:a16="http://schemas.microsoft.com/office/drawing/2014/main" id="{A0031B6C-BAA5-DA73-7164-94481119B5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59269">
                <a:off x="3709663" y="4641512"/>
                <a:ext cx="2380059" cy="2380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E9C30337-8199-E9CF-C3A9-2DF174A95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60812">
                <a:off x="4710194" y="4021929"/>
                <a:ext cx="682112" cy="2131599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24A919E7-9A4A-1517-CDA4-874561C22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2241" y="4543865"/>
                <a:ext cx="2125270" cy="2125270"/>
              </a:xfrm>
              <a:prstGeom prst="rect">
                <a:avLst/>
              </a:prstGeom>
            </p:spPr>
          </p:pic>
        </p:grpSp>
        <p:pic>
          <p:nvPicPr>
            <p:cNvPr id="6" name="Picture 2" descr="Bút chì đen HB/SK-PCHB003 (12 cây/hộp) - BITEXSHOP">
              <a:extLst>
                <a:ext uri="{FF2B5EF4-FFF2-40B4-BE49-F238E27FC236}">
                  <a16:creationId xmlns="" xmlns:a16="http://schemas.microsoft.com/office/drawing/2014/main" id="{C1539B56-2CAA-7755-3370-EB6E837A9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630732" y="4596609"/>
              <a:ext cx="2610010" cy="1990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A2519D9-C800-35C2-3746-9097F5897433}"/>
              </a:ext>
            </a:extLst>
          </p:cNvPr>
          <p:cNvSpPr txBox="1"/>
          <p:nvPr/>
        </p:nvSpPr>
        <p:spPr>
          <a:xfrm>
            <a:off x="1922406" y="640314"/>
            <a:ext cx="14723089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3096">
              <a:buClrTx/>
              <a:defRPr/>
            </a:pPr>
            <a:r>
              <a:rPr lang="vi-VN" sz="4590" b="1" kern="1200" dirty="0">
                <a:solidFill>
                  <a:srgbClr val="7030A0"/>
                </a:solidFill>
                <a:latin typeface="UTM Avo" panose="02040603050506020204" pitchFamily="18" charset="0"/>
                <a:ea typeface="+mn-ea"/>
                <a:cs typeface="HP001 5H Normal" panose="020B0603050302020204" pitchFamily="34" charset="0"/>
              </a:rPr>
              <a:t>Thứ Năm ngày 24 tháng 10 năm 2024</a:t>
            </a:r>
            <a:endParaRPr lang="x-none" sz="4590" b="1" kern="1200" dirty="0">
              <a:solidFill>
                <a:srgbClr val="7030A0"/>
              </a:solidFill>
              <a:latin typeface="UTM Avo" panose="02040603050506020204" pitchFamily="18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023C226-EE3B-7202-C9B2-DA890FD47FEF}"/>
              </a:ext>
            </a:extLst>
          </p:cNvPr>
          <p:cNvSpPr txBox="1"/>
          <p:nvPr/>
        </p:nvSpPr>
        <p:spPr>
          <a:xfrm>
            <a:off x="736870" y="2486189"/>
            <a:ext cx="15595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3096">
              <a:buClrTx/>
              <a:defRPr/>
            </a:pPr>
            <a:r>
              <a:rPr lang="vi-VN" sz="4800" b="1" u="sng" kern="1200" dirty="0">
                <a:solidFill>
                  <a:srgbClr val="7030A0"/>
                </a:solidFill>
                <a:latin typeface="UTM Avo" panose="02040603050506020204" pitchFamily="18" charset="0"/>
                <a:cs typeface="HP001 5H Normal" panose="020B0603050302020204" pitchFamily="34" charset="0"/>
              </a:rPr>
              <a:t>Luyện tập: </a:t>
            </a:r>
            <a:r>
              <a:rPr lang="vi-VN" sz="4800" b="1" kern="1200" dirty="0">
                <a:solidFill>
                  <a:srgbClr val="7030A0"/>
                </a:solidFill>
                <a:latin typeface="UTM Avo" panose="02040603050506020204" pitchFamily="18" charset="0"/>
                <a:cs typeface="HP001 5H Normal" panose="020B0603050302020204" pitchFamily="34" charset="0"/>
              </a:rPr>
              <a:t>Mở rộng vốn từ về thư viện</a:t>
            </a:r>
            <a:r>
              <a:rPr lang="en-US" sz="4800" b="1" kern="1200" dirty="0">
                <a:solidFill>
                  <a:srgbClr val="7030A0"/>
                </a:solidFill>
                <a:latin typeface="UTM Avo" panose="02040603050506020204" pitchFamily="18" charset="0"/>
                <a:cs typeface="HP001 5H Normal" panose="020B0603050302020204" pitchFamily="34" charset="0"/>
              </a:rPr>
              <a:t>. </a:t>
            </a:r>
            <a:r>
              <a:rPr lang="en-US" sz="4800" b="1" kern="1200" dirty="0" err="1">
                <a:solidFill>
                  <a:srgbClr val="7030A0"/>
                </a:solidFill>
                <a:latin typeface="UTM Avo" panose="02040603050506020204" pitchFamily="18" charset="0"/>
                <a:cs typeface="HP001 5H Normal" panose="020B0603050302020204" pitchFamily="34" charset="0"/>
              </a:rPr>
              <a:t>Câu</a:t>
            </a:r>
            <a:r>
              <a:rPr lang="en-US" sz="4800" b="1" kern="1200" dirty="0">
                <a:solidFill>
                  <a:srgbClr val="7030A0"/>
                </a:solidFill>
                <a:latin typeface="UTM Avo" panose="02040603050506020204" pitchFamily="18" charset="0"/>
                <a:cs typeface="HP001 5H Normal" panose="020B0603050302020204" pitchFamily="34" charset="0"/>
              </a:rPr>
              <a:t> </a:t>
            </a:r>
            <a:r>
              <a:rPr lang="en-US" sz="4800" b="1" kern="1200" dirty="0" err="1">
                <a:solidFill>
                  <a:srgbClr val="7030A0"/>
                </a:solidFill>
                <a:latin typeface="UTM Avo" panose="02040603050506020204" pitchFamily="18" charset="0"/>
                <a:cs typeface="HP001 5H Normal" panose="020B0603050302020204" pitchFamily="34" charset="0"/>
              </a:rPr>
              <a:t>cảm</a:t>
            </a:r>
            <a:endParaRPr lang="x-none" sz="4800" b="1" kern="1200" dirty="0">
              <a:solidFill>
                <a:srgbClr val="7030A0"/>
              </a:solidFill>
              <a:latin typeface="UTM Avo" panose="02040603050506020204" pitchFamily="18" charset="0"/>
              <a:cs typeface="HP001 5H Normal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02383E0-7136-50E1-091A-14040120FE54}"/>
              </a:ext>
            </a:extLst>
          </p:cNvPr>
          <p:cNvSpPr txBox="1"/>
          <p:nvPr/>
        </p:nvSpPr>
        <p:spPr>
          <a:xfrm>
            <a:off x="5542133" y="1469970"/>
            <a:ext cx="5985280" cy="798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590" b="1" u="sng" dirty="0">
                <a:solidFill>
                  <a:srgbClr val="FF0000"/>
                </a:solidFill>
                <a:latin typeface="UTM Avo" panose="02040603050506020204" pitchFamily="18" charset="0"/>
              </a:rPr>
              <a:t>Tiếng Việt</a:t>
            </a:r>
            <a:endParaRPr lang="en-US" sz="4590" b="1" u="sng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Europe Brothers and Sisters Day by Slidesgo">
  <a:themeElements>
    <a:clrScheme name="Simple Light">
      <a:dk1>
        <a:srgbClr val="D3F4FF"/>
      </a:dk1>
      <a:lt1>
        <a:srgbClr val="2BB4CC"/>
      </a:lt1>
      <a:dk2>
        <a:srgbClr val="0B4244"/>
      </a:dk2>
      <a:lt2>
        <a:srgbClr val="A4D378"/>
      </a:lt2>
      <a:accent1>
        <a:srgbClr val="50AF78"/>
      </a:accent1>
      <a:accent2>
        <a:srgbClr val="FFE000"/>
      </a:accent2>
      <a:accent3>
        <a:srgbClr val="FF3466"/>
      </a:accent3>
      <a:accent4>
        <a:srgbClr val="FF97B5"/>
      </a:accent4>
      <a:accent5>
        <a:srgbClr val="FFFFFF"/>
      </a:accent5>
      <a:accent6>
        <a:srgbClr val="FFFFFF"/>
      </a:accent6>
      <a:hlink>
        <a:srgbClr val="0B42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ing the Alphabet by Slidesgo">
  <a:themeElements>
    <a:clrScheme name="Simple Light">
      <a:dk1>
        <a:srgbClr val="000000"/>
      </a:dk1>
      <a:lt1>
        <a:srgbClr val="FFFFFF"/>
      </a:lt1>
      <a:dk2>
        <a:srgbClr val="804638"/>
      </a:dk2>
      <a:lt2>
        <a:srgbClr val="EFD89B"/>
      </a:lt2>
      <a:accent1>
        <a:srgbClr val="49CAD1"/>
      </a:accent1>
      <a:accent2>
        <a:srgbClr val="9CED85"/>
      </a:accent2>
      <a:accent3>
        <a:srgbClr val="EFC658"/>
      </a:accent3>
      <a:accent4>
        <a:srgbClr val="EEA384"/>
      </a:accent4>
      <a:accent5>
        <a:srgbClr val="DD8954"/>
      </a:accent5>
      <a:accent6>
        <a:srgbClr val="DE6262"/>
      </a:accent6>
      <a:hlink>
        <a:srgbClr val="DE62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887</Words>
  <Application>Microsoft Office PowerPoint</Application>
  <PresentationFormat>Custom</PresentationFormat>
  <Paragraphs>133</Paragraphs>
  <Slides>17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UTM Avo</vt:lpstr>
      <vt:lpstr>Times New Roman</vt:lpstr>
      <vt:lpstr>Nunito</vt:lpstr>
      <vt:lpstr>Montserrat</vt:lpstr>
      <vt:lpstr>Arial-Rounded</vt:lpstr>
      <vt:lpstr>Itim</vt:lpstr>
      <vt:lpstr>Maven Pro</vt:lpstr>
      <vt:lpstr>HP001 5H Normal</vt:lpstr>
      <vt:lpstr>Chewy</vt:lpstr>
      <vt:lpstr>Manrope</vt:lpstr>
      <vt:lpstr>Varela Round</vt:lpstr>
      <vt:lpstr>Passion One</vt:lpstr>
      <vt:lpstr>Europe Brothers and Sisters Day by Slidesgo</vt:lpstr>
      <vt:lpstr>Learning the Alphabet by Slidesgo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BROTHERS AND  SISTERS DAY</dc:title>
  <dc:creator>PC</dc:creator>
  <cp:lastModifiedBy>ADMIN</cp:lastModifiedBy>
  <cp:revision>195</cp:revision>
  <dcterms:modified xsi:type="dcterms:W3CDTF">2025-04-10T09:37:46Z</dcterms:modified>
</cp:coreProperties>
</file>