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6" r:id="rId2"/>
    <p:sldMasterId id="2147483679" r:id="rId3"/>
    <p:sldMasterId id="2147483691" r:id="rId4"/>
    <p:sldMasterId id="2147483704" r:id="rId5"/>
  </p:sldMasterIdLst>
  <p:notesMasterIdLst>
    <p:notesMasterId r:id="rId39"/>
  </p:notesMasterIdLst>
  <p:handoutMasterIdLst>
    <p:handoutMasterId r:id="rId40"/>
  </p:handoutMasterIdLst>
  <p:sldIdLst>
    <p:sldId id="412" r:id="rId6"/>
    <p:sldId id="388" r:id="rId7"/>
    <p:sldId id="390" r:id="rId8"/>
    <p:sldId id="257" r:id="rId9"/>
    <p:sldId id="260" r:id="rId10"/>
    <p:sldId id="261" r:id="rId11"/>
    <p:sldId id="391" r:id="rId12"/>
    <p:sldId id="392" r:id="rId13"/>
    <p:sldId id="393" r:id="rId14"/>
    <p:sldId id="407" r:id="rId15"/>
    <p:sldId id="394" r:id="rId16"/>
    <p:sldId id="395" r:id="rId17"/>
    <p:sldId id="396" r:id="rId18"/>
    <p:sldId id="262" r:id="rId19"/>
    <p:sldId id="397" r:id="rId20"/>
    <p:sldId id="398" r:id="rId21"/>
    <p:sldId id="399" r:id="rId22"/>
    <p:sldId id="408" r:id="rId23"/>
    <p:sldId id="400" r:id="rId24"/>
    <p:sldId id="273" r:id="rId25"/>
    <p:sldId id="318" r:id="rId26"/>
    <p:sldId id="282" r:id="rId27"/>
    <p:sldId id="401" r:id="rId28"/>
    <p:sldId id="402" r:id="rId29"/>
    <p:sldId id="403" r:id="rId30"/>
    <p:sldId id="404" r:id="rId31"/>
    <p:sldId id="409" r:id="rId32"/>
    <p:sldId id="410" r:id="rId33"/>
    <p:sldId id="310" r:id="rId34"/>
    <p:sldId id="293" r:id="rId35"/>
    <p:sldId id="294" r:id="rId36"/>
    <p:sldId id="295" r:id="rId37"/>
    <p:sldId id="40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4/13/2025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F3299EF5-DC63-4F6C-881D-8A47E373558F}" type="datetimeFigureOut">
              <a:rPr lang="en-US" smtClean="0"/>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F3299EF5-DC63-4F6C-881D-8A47E373558F}" type="datetimeFigureOut">
              <a:rPr lang="en-US" smtClean="0"/>
              <a:t>4/13/2025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F3299EF5-DC63-4F6C-881D-8A47E373558F}" type="datetimeFigureOut">
              <a:rPr lang="en-US" smtClean="0"/>
              <a:t>4/13/2025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F3299EF5-DC63-4F6C-881D-8A47E373558F}" type="datetimeFigureOut">
              <a:rPr lang="en-US" smtClean="0"/>
              <a:t>4/13/2025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3299EF5-DC63-4F6C-881D-8A47E373558F}" type="datetimeFigureOut">
              <a:rPr lang="en-US" smtClean="0"/>
              <a:t>4/13/2025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4/13/2025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4/13/2025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4/13/2025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a:fillRect/>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2025/4/13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2025/4/13</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a:fillRect/>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a:fillRect/>
          </a:stretch>
        </p:blipFill>
        <p:spPr>
          <a:xfrm>
            <a:off x="-38100" y="95250"/>
            <a:ext cx="12211050" cy="6586796"/>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pic>
        <p:nvPicPr>
          <p:cNvPr id="3" name="Picture 2" descr="A picture containing text, font, graphics, design&#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0275" y="152400"/>
            <a:ext cx="1914525" cy="191452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4/13/2025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2.pn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3.pn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8.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2.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23.png"/><Relationship Id="rId15" Type="http://schemas.openxmlformats.org/officeDocument/2006/relationships/image" Target="../media/image60.jpeg"/><Relationship Id="rId10" Type="http://schemas.openxmlformats.org/officeDocument/2006/relationships/image" Target="../media/image55.png"/><Relationship Id="rId4" Type="http://schemas.microsoft.com/office/2007/relationships/hdphoto" Target="../media/hdphoto2.wdp"/><Relationship Id="rId9" Type="http://schemas.openxmlformats.org/officeDocument/2006/relationships/image" Target="../media/image54.png"/><Relationship Id="rId1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em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eg"/><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2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23.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23.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2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3.xml"/><Relationship Id="rId7" Type="http://schemas.openxmlformats.org/officeDocument/2006/relationships/image" Target="../media/image84.emf"/><Relationship Id="rId12" Type="http://schemas.openxmlformats.org/officeDocument/2006/relationships/image" Target="../media/image8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11" Type="http://schemas.openxmlformats.org/officeDocument/2006/relationships/image" Target="../media/image88.png"/><Relationship Id="rId5" Type="http://schemas.openxmlformats.org/officeDocument/2006/relationships/slideLayout" Target="../slideLayouts/slideLayout41.xml"/><Relationship Id="rId10" Type="http://schemas.openxmlformats.org/officeDocument/2006/relationships/image" Target="../media/image87.png"/><Relationship Id="rId4" Type="http://schemas.openxmlformats.org/officeDocument/2006/relationships/tags" Target="../tags/tag4.xml"/><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slide" Target="slide31.xml"/><Relationship Id="rId18" Type="http://schemas.openxmlformats.org/officeDocument/2006/relationships/image" Target="../media/image98.png"/><Relationship Id="rId3" Type="http://schemas.openxmlformats.org/officeDocument/2006/relationships/audio" Target="../media/audio1.wav"/><Relationship Id="rId21" Type="http://schemas.openxmlformats.org/officeDocument/2006/relationships/image" Target="../media/image101.png"/><Relationship Id="rId7" Type="http://schemas.microsoft.com/office/2007/relationships/hdphoto" Target="../media/hdphoto8.wdp"/><Relationship Id="rId12" Type="http://schemas.openxmlformats.org/officeDocument/2006/relationships/image" Target="../media/image94.png"/><Relationship Id="rId17" Type="http://schemas.microsoft.com/office/2007/relationships/hdphoto" Target="../media/hdphoto9.wdp"/><Relationship Id="rId2" Type="http://schemas.openxmlformats.org/officeDocument/2006/relationships/notesSlide" Target="../notesSlides/notesSlide5.xml"/><Relationship Id="rId16" Type="http://schemas.openxmlformats.org/officeDocument/2006/relationships/image" Target="../media/image97.png"/><Relationship Id="rId20" Type="http://schemas.openxmlformats.org/officeDocument/2006/relationships/image" Target="../media/image100.png"/><Relationship Id="rId1" Type="http://schemas.openxmlformats.org/officeDocument/2006/relationships/slideLayout" Target="../slideLayouts/slideLayout40.xml"/><Relationship Id="rId6" Type="http://schemas.openxmlformats.org/officeDocument/2006/relationships/image" Target="../media/image91.png"/><Relationship Id="rId11" Type="http://schemas.openxmlformats.org/officeDocument/2006/relationships/slide" Target="slide32.xml"/><Relationship Id="rId5" Type="http://schemas.microsoft.com/office/2007/relationships/hdphoto" Target="../media/hdphoto7.wdp"/><Relationship Id="rId15" Type="http://schemas.openxmlformats.org/officeDocument/2006/relationships/image" Target="../media/image96.png"/><Relationship Id="rId10" Type="http://schemas.openxmlformats.org/officeDocument/2006/relationships/image" Target="../media/image93.png"/><Relationship Id="rId19" Type="http://schemas.openxmlformats.org/officeDocument/2006/relationships/image" Target="../media/image99.png"/><Relationship Id="rId4" Type="http://schemas.openxmlformats.org/officeDocument/2006/relationships/image" Target="../media/image90.png"/><Relationship Id="rId9" Type="http://schemas.openxmlformats.org/officeDocument/2006/relationships/slide" Target="slide30.xml"/><Relationship Id="rId14" Type="http://schemas.openxmlformats.org/officeDocument/2006/relationships/image" Target="../media/image95.png"/><Relationship Id="rId22" Type="http://schemas.openxmlformats.org/officeDocument/2006/relationships/slide" Target="slide3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microsoft.com/office/2007/relationships/hdphoto" Target="../media/hdphoto10.wdp"/><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105.png"/><Relationship Id="rId11" Type="http://schemas.openxmlformats.org/officeDocument/2006/relationships/slide" Target="slide29.xml"/><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image" Target="../media/image103.png"/><Relationship Id="rId9"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8.png"/><Relationship Id="rId7" Type="http://schemas.microsoft.com/office/2007/relationships/hdphoto" Target="../media/hdphoto10.wdp"/><Relationship Id="rId12"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105.png"/><Relationship Id="rId11" Type="http://schemas.openxmlformats.org/officeDocument/2006/relationships/slide" Target="slide29.xml"/><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image" Target="../media/image103.png"/><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slide" Target="slide29.xml"/><Relationship Id="rId3" Type="http://schemas.openxmlformats.org/officeDocument/2006/relationships/image" Target="../media/image103.png"/><Relationship Id="rId7" Type="http://schemas.openxmlformats.org/officeDocument/2006/relationships/image" Target="../media/image104.png"/><Relationship Id="rId12" Type="http://schemas.openxmlformats.org/officeDocument/2006/relationships/image" Target="../media/image107.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108.pn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106.png"/><Relationship Id="rId4" Type="http://schemas.openxmlformats.org/officeDocument/2006/relationships/image" Target="../media/image105.png"/><Relationship Id="rId9" Type="http://schemas.microsoft.com/office/2007/relationships/hdphoto" Target="../media/hdphoto12.wdp"/><Relationship Id="rId1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2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4"/>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p:cNvPicPr>
            <a:picLocks noChangeAspect="1"/>
          </p:cNvPicPr>
          <p:nvPr/>
        </p:nvPicPr>
        <p:blipFill>
          <a:blip r:embed="rId7"/>
          <a:stretch>
            <a:fillRect/>
          </a:stretch>
        </p:blipFill>
        <p:spPr>
          <a:xfrm>
            <a:off x="2180747" y="1073754"/>
            <a:ext cx="3755461" cy="1609483"/>
          </a:xfrm>
          <a:prstGeom prst="rect">
            <a:avLst/>
          </a:prstGeom>
        </p:spPr>
      </p:pic>
      <p:pic>
        <p:nvPicPr>
          <p:cNvPr id="10" name="Picture 9"/>
          <p:cNvPicPr>
            <a:picLocks noChangeAspect="1"/>
          </p:cNvPicPr>
          <p:nvPr/>
        </p:nvPicPr>
        <p:blipFill>
          <a:blip r:embed="rId8"/>
          <a:stretch>
            <a:fillRect/>
          </a:stretch>
        </p:blipFill>
        <p:spPr>
          <a:xfrm>
            <a:off x="7286988" y="1270967"/>
            <a:ext cx="2706859" cy="1115665"/>
          </a:xfrm>
          <a:prstGeom prst="rect">
            <a:avLst/>
          </a:prstGeom>
        </p:spPr>
      </p:pic>
      <p:pic>
        <p:nvPicPr>
          <p:cNvPr id="12" name="Picture 11"/>
          <p:cNvPicPr>
            <a:picLocks noChangeAspect="1"/>
          </p:cNvPicPr>
          <p:nvPr/>
        </p:nvPicPr>
        <p:blipFill>
          <a:blip r:embed="rId9"/>
          <a:stretch>
            <a:fillRect/>
          </a:stretch>
        </p:blipFill>
        <p:spPr>
          <a:xfrm>
            <a:off x="2341883" y="2074682"/>
            <a:ext cx="7456054" cy="2828789"/>
          </a:xfrm>
          <a:prstGeom prst="rect">
            <a:avLst/>
          </a:prstGeom>
        </p:spPr>
      </p:pic>
      <p:sp>
        <p:nvSpPr>
          <p:cNvPr id="2" name="TextBox 1">
            <a:extLst>
              <a:ext uri="{FF2B5EF4-FFF2-40B4-BE49-F238E27FC236}">
                <a16:creationId xmlns:a16="http://schemas.microsoft.com/office/drawing/2014/main" id="{4B08F041-60E8-46D2-96A4-E1559B4E6211}"/>
              </a:ext>
            </a:extLst>
          </p:cNvPr>
          <p:cNvSpPr txBox="1"/>
          <p:nvPr/>
        </p:nvSpPr>
        <p:spPr>
          <a:xfrm>
            <a:off x="2172588" y="4664116"/>
            <a:ext cx="8074422"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Nguyễn Thị Mai - Tiểu học An Hồng</a:t>
            </a:r>
          </a:p>
        </p:txBody>
      </p:sp>
    </p:spTree>
    <p:extLst>
      <p:ext uri="{BB962C8B-B14F-4D97-AF65-F5344CB8AC3E}">
        <p14:creationId xmlns:p14="http://schemas.microsoft.com/office/powerpoint/2010/main" val="42041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8"/>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8"/>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8"/>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5" name="Hình ảnh 24"/>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2" name="Hình ảnh 6"/>
          <p:cNvPicPr>
            <a:picLocks noChangeAspect="1"/>
          </p:cNvPicPr>
          <p:nvPr/>
        </p:nvPicPr>
        <p:blipFill>
          <a:blip r:embed="rId14"/>
          <a:stretch>
            <a:fillRect/>
          </a:stretch>
        </p:blipFill>
        <p:spPr>
          <a:xfrm>
            <a:off x="2939429" y="1244684"/>
            <a:ext cx="2180848" cy="1998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3965263" y="1070569"/>
            <a:ext cx="4261473" cy="944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1" fmla="*/ 0 w 4719354"/>
              <a:gd name="connsiteY0-2" fmla="*/ 136245 h 1361101"/>
              <a:gd name="connsiteX1-3" fmla="*/ 202220 w 4719354"/>
              <a:gd name="connsiteY1-4" fmla="*/ 0 h 1361101"/>
              <a:gd name="connsiteX2-5" fmla="*/ 4517132 w 4719354"/>
              <a:gd name="connsiteY2-6" fmla="*/ 0 h 1361101"/>
              <a:gd name="connsiteX3-7" fmla="*/ 4719354 w 4719354"/>
              <a:gd name="connsiteY3-8" fmla="*/ 136245 h 1361101"/>
              <a:gd name="connsiteX4-9" fmla="*/ 4719354 w 4719354"/>
              <a:gd name="connsiteY4-10" fmla="*/ 1224854 h 1361101"/>
              <a:gd name="connsiteX5-11" fmla="*/ 4517132 w 4719354"/>
              <a:gd name="connsiteY5-12" fmla="*/ 1361101 h 1361101"/>
              <a:gd name="connsiteX6-13" fmla="*/ 202220 w 4719354"/>
              <a:gd name="connsiteY6-14" fmla="*/ 1361101 h 1361101"/>
              <a:gd name="connsiteX7-15" fmla="*/ 0 w 4719354"/>
              <a:gd name="connsiteY7-16" fmla="*/ 1224854 h 1361101"/>
              <a:gd name="connsiteX8-17" fmla="*/ 0 w 4719354"/>
              <a:gd name="connsiteY8-18" fmla="*/ 136245 h 1361101"/>
              <a:gd name="connsiteX0-19" fmla="*/ 0 w 4719354"/>
              <a:gd name="connsiteY0-20" fmla="*/ 136245 h 1361101"/>
              <a:gd name="connsiteX1-21" fmla="*/ 202220 w 4719354"/>
              <a:gd name="connsiteY1-22" fmla="*/ 0 h 1361101"/>
              <a:gd name="connsiteX2-23" fmla="*/ 4517132 w 4719354"/>
              <a:gd name="connsiteY2-24" fmla="*/ 0 h 1361101"/>
              <a:gd name="connsiteX3-25" fmla="*/ 4719354 w 4719354"/>
              <a:gd name="connsiteY3-26" fmla="*/ 136245 h 1361101"/>
              <a:gd name="connsiteX4-27" fmla="*/ 4719354 w 4719354"/>
              <a:gd name="connsiteY4-28" fmla="*/ 1224854 h 1361101"/>
              <a:gd name="connsiteX5-29" fmla="*/ 4517132 w 4719354"/>
              <a:gd name="connsiteY5-30" fmla="*/ 1361101 h 1361101"/>
              <a:gd name="connsiteX6-31" fmla="*/ 202220 w 4719354"/>
              <a:gd name="connsiteY6-32" fmla="*/ 1361101 h 1361101"/>
              <a:gd name="connsiteX7-33" fmla="*/ 0 w 4719354"/>
              <a:gd name="connsiteY7-34" fmla="*/ 1224854 h 1361101"/>
              <a:gd name="connsiteX8-35" fmla="*/ 0 w 4719354"/>
              <a:gd name="connsiteY8-36" fmla="*/ 136245 h 1361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p:cNvPicPr>
            <a:picLocks noChangeAspect="1"/>
          </p:cNvPicPr>
          <p:nvPr/>
        </p:nvPicPr>
        <p:blipFill>
          <a:blip r:embed="rId8"/>
          <a:stretch>
            <a:fillRect/>
          </a:stretch>
        </p:blipFill>
        <p:spPr>
          <a:xfrm>
            <a:off x="4938261" y="214433"/>
            <a:ext cx="6011177" cy="1609483"/>
          </a:xfrm>
          <a:prstGeom prst="rect">
            <a:avLst/>
          </a:prstGeom>
        </p:spPr>
      </p:pic>
      <p:pic>
        <p:nvPicPr>
          <p:cNvPr id="10" name="Picture 9"/>
          <p:cNvPicPr>
            <a:picLocks noChangeAspect="1"/>
          </p:cNvPicPr>
          <p:nvPr/>
        </p:nvPicPr>
        <p:blipFill>
          <a:blip r:embed="rId9"/>
          <a:stretch>
            <a:fillRect/>
          </a:stretch>
        </p:blipFill>
        <p:spPr>
          <a:xfrm>
            <a:off x="5348287" y="1614487"/>
            <a:ext cx="5119688" cy="416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2066925" y="2332987"/>
            <a:ext cx="7577137" cy="2877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p:cNvSpPr/>
          <p:nvPr/>
        </p:nvSpPr>
        <p:spPr>
          <a:xfrm>
            <a:off x="942975" y="342033"/>
            <a:ext cx="3505200" cy="677108"/>
          </a:xfrm>
          <a:prstGeom prst="rect">
            <a:avLst/>
          </a:prstGeom>
          <a:noFill/>
        </p:spPr>
        <p:txBody>
          <a:bodyPr wrap="square" lIns="60960" tIns="30480" rIns="60960" bIns="30480">
            <a:spAutoFit/>
          </a:bodyPr>
          <a:lstStyle/>
          <a:p>
            <a:pPr algn="just" defTabSz="60960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914776" y="1885950"/>
            <a:ext cx="2289014" cy="4610099"/>
          </a:xfrm>
          <a:prstGeom prst="rect">
            <a:avLst/>
          </a:prstGeom>
        </p:spPr>
      </p:pic>
      <p:pic>
        <p:nvPicPr>
          <p:cNvPr id="11" name="Hình ảnh 4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772150" y="1876425"/>
            <a:ext cx="2200275" cy="4572000"/>
          </a:xfrm>
          <a:prstGeom prst="rect">
            <a:avLst/>
          </a:prstGeom>
        </p:spPr>
      </p:pic>
      <p:pic>
        <p:nvPicPr>
          <p:cNvPr id="13" name="Hình ảnh 4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667625" y="2019299"/>
            <a:ext cx="2247900" cy="4314825"/>
          </a:xfrm>
          <a:prstGeom prst="rect">
            <a:avLst/>
          </a:prstGeom>
        </p:spPr>
      </p:pic>
      <p:pic>
        <p:nvPicPr>
          <p:cNvPr id="14" name="Hình ảnh 53"/>
          <p:cNvPicPr>
            <a:picLocks noChangeAspect="1"/>
          </p:cNvPicPr>
          <p:nvPr/>
        </p:nvPicPr>
        <p:blipFill>
          <a:blip r:embed="rId9"/>
          <a:stretch>
            <a:fillRect/>
          </a:stretch>
        </p:blipFill>
        <p:spPr>
          <a:xfrm>
            <a:off x="4814913" y="596577"/>
            <a:ext cx="1718177" cy="1963631"/>
          </a:xfrm>
          <a:prstGeom prst="rect">
            <a:avLst/>
          </a:prstGeom>
        </p:spPr>
      </p:pic>
      <p:pic>
        <p:nvPicPr>
          <p:cNvPr id="15" name="Hình ảnh 54"/>
          <p:cNvPicPr>
            <a:picLocks noChangeAspect="1"/>
          </p:cNvPicPr>
          <p:nvPr/>
        </p:nvPicPr>
        <p:blipFill>
          <a:blip r:embed="rId10"/>
          <a:stretch>
            <a:fillRect/>
          </a:stretch>
        </p:blipFill>
        <p:spPr>
          <a:xfrm>
            <a:off x="6609554" y="616932"/>
            <a:ext cx="1718177" cy="1965747"/>
          </a:xfrm>
          <a:prstGeom prst="rect">
            <a:avLst/>
          </a:prstGeom>
        </p:spPr>
      </p:pic>
      <p:pic>
        <p:nvPicPr>
          <p:cNvPr id="16" name="Hình ảnh 55"/>
          <p:cNvPicPr>
            <a:picLocks noChangeAspect="1"/>
          </p:cNvPicPr>
          <p:nvPr/>
        </p:nvPicPr>
        <p:blipFill>
          <a:blip r:embed="rId11"/>
          <a:stretch>
            <a:fillRect/>
          </a:stretch>
        </p:blipFill>
        <p:spPr>
          <a:xfrm>
            <a:off x="8514923" y="727076"/>
            <a:ext cx="1720293" cy="1974211"/>
          </a:xfrm>
          <a:prstGeom prst="rect">
            <a:avLst/>
          </a:prstGeom>
        </p:spPr>
      </p:pic>
      <p:sp>
        <p:nvSpPr>
          <p:cNvPr id="19" name="Freeform 9"/>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0" name="Freeform 9"/>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1" name="Freeform 9"/>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9" name="Freeform 3"/>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Rectangle: Rounded Corners 32"/>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p:cNvSpPr/>
          <p:nvPr/>
        </p:nvSpPr>
        <p:spPr>
          <a:xfrm>
            <a:off x="5044125" y="219937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7" name="Hình chữ nhật 8"/>
          <p:cNvSpPr/>
          <p:nvPr/>
        </p:nvSpPr>
        <p:spPr>
          <a:xfrm>
            <a:off x="6844350" y="2151748"/>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8" name="Hình chữ nhật 8"/>
          <p:cNvSpPr/>
          <p:nvPr/>
        </p:nvSpPr>
        <p:spPr>
          <a:xfrm>
            <a:off x="8777925" y="210412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p:cNvPicPr>
            <a:picLocks noChangeAspect="1"/>
          </p:cNvPicPr>
          <p:nvPr/>
        </p:nvPicPr>
        <p:blipFill>
          <a:blip r:embed="rId3"/>
          <a:stretch>
            <a:fillRect/>
          </a:stretch>
        </p:blipFill>
        <p:spPr>
          <a:xfrm>
            <a:off x="1019174" y="1176337"/>
            <a:ext cx="967335" cy="842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590799" y="180974"/>
            <a:ext cx="6486527" cy="923925"/>
            <a:chOff x="220394" y="27439"/>
            <a:chExt cx="2446724" cy="3094823"/>
          </a:xfrm>
          <a:solidFill>
            <a:srgbClr val="CCFFFF"/>
          </a:solidFill>
        </p:grpSpPr>
        <p:sp>
          <p:nvSpPr>
            <p:cNvPr id="8" name="椭圆 31"/>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247899" y="295272"/>
            <a:ext cx="7934326"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6591301"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7524751" cy="1262468"/>
            <a:chOff x="-67033" y="-36378"/>
            <a:chExt cx="2992835" cy="4228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p:nvPicPr>
        <p:blipFill>
          <a:blip r:embed="rId6"/>
          <a:stretch>
            <a:fillRect/>
          </a:stretch>
        </p:blipFill>
        <p:spPr>
          <a:xfrm>
            <a:off x="6253852" y="1366472"/>
            <a:ext cx="606604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a:fillRect/>
          </a:stretch>
        </p:blipFill>
        <p:spPr>
          <a:xfrm>
            <a:off x="4022906" y="2317470"/>
            <a:ext cx="6432965" cy="5385737"/>
          </a:xfrm>
          <a:prstGeom prst="rect">
            <a:avLst/>
          </a:prstGeom>
        </p:spPr>
      </p:pic>
      <p:sp>
        <p:nvSpPr>
          <p:cNvPr id="5" name="PA_文本框 12"/>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a:fillRect/>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a:fillRect/>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a:fillRect/>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a:fillRect/>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a:fillRect/>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914400"/>
            <a:endParaRPr lang="en-US">
              <a:solidFill>
                <a:prstClr val="black"/>
              </a:solidFill>
              <a:latin typeface="Calibri" panose="020F0502020204030204"/>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a:fillRect/>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rPr>
              <a:t>Click </a:t>
            </a:r>
            <a:r>
              <a:rPr lang="en-US" altLang="en-US" sz="4265" b="1" dirty="0" err="1">
                <a:solidFill>
                  <a:srgbClr val="0033CC"/>
                </a:solidFill>
                <a:latin typeface="Times New Roman" panose="02020603050405020304" pitchFamily="18" charset="0"/>
                <a:cs typeface="Times New Roman" panose="02020603050405020304" pitchFamily="18" charset="0"/>
              </a:rPr>
              <a:t>chiếc</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err="1">
                <a:solidFill>
                  <a:srgbClr val="0033CC"/>
                </a:solidFill>
                <a:latin typeface="Times New Roman" panose="02020603050405020304" pitchFamily="18" charset="0"/>
                <a:cs typeface="Times New Roman" panose="02020603050405020304" pitchFamily="18" charset="0"/>
              </a:rPr>
              <a:t>tàu</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5"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p:cNvGrpSpPr/>
          <p:nvPr/>
        </p:nvGrpSpPr>
        <p:grpSpPr>
          <a:xfrm>
            <a:off x="7073205" y="2469931"/>
            <a:ext cx="4205759" cy="3067959"/>
            <a:chOff x="8604068" y="6331731"/>
            <a:chExt cx="3235139" cy="235992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8597"/>
            <a:stretch>
              <a:fillRect/>
            </a:stretch>
          </p:blipFill>
          <p:spPr>
            <a:xfrm>
              <a:off x="8604068" y="6331731"/>
              <a:ext cx="3235139" cy="1959595"/>
            </a:xfrm>
            <a:prstGeom prst="rect">
              <a:avLst/>
            </a:prstGeom>
          </p:spPr>
        </p:pic>
        <p:sp>
          <p:nvSpPr>
            <p:cNvPr id="10" name="TextBox 9"/>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 ĐÔI</a:t>
              </a:r>
            </a:p>
          </p:txBody>
        </p:sp>
      </p:grpSp>
      <p:sp>
        <p:nvSpPr>
          <p:cNvPr id="12" name="文本框 34"/>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400"/>
            <a:r>
              <a:rPr lang="en-US" sz="4265" b="1" dirty="0">
                <a:solidFill>
                  <a:prstClr val="black"/>
                </a:solidFill>
                <a:latin typeface="Cambria" panose="02040503050406030204" pitchFamily="18" charset="0"/>
                <a:ea typeface="Cambria" panose="02040503050406030204" pitchFamily="18" charset="0"/>
              </a:rPr>
              <a:t>1. </a:t>
            </a:r>
            <a:r>
              <a:rPr lang="vi-VN" sz="4265"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5"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5706" y="2895123"/>
              <a:ext cx="3942344" cy="1110785"/>
            </a:xfrm>
            <a:prstGeom prst="rect">
              <a:avLst/>
            </a:prstGeom>
          </p:spPr>
        </p:pic>
        <p:sp>
          <p:nvSpPr>
            <p:cNvPr id="17" name="Text Box 28"/>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867423" y="1791106"/>
              <a:ext cx="3942344" cy="1110785"/>
            </a:xfrm>
            <a:prstGeom prst="rect">
              <a:avLst/>
            </a:prstGeom>
          </p:spPr>
        </p:pic>
        <p:sp>
          <p:nvSpPr>
            <p:cNvPr id="15" name="Text Box 28"/>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10005977" y="4788018"/>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400"/>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3363" y="2787430"/>
              <a:ext cx="3942344" cy="1110785"/>
            </a:xfrm>
            <a:prstGeom prst="rect">
              <a:avLst/>
            </a:prstGeom>
          </p:spPr>
        </p:pic>
        <p:sp>
          <p:nvSpPr>
            <p:cNvPr id="6" name="Text Box 28"/>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936558" y="1597470"/>
              <a:ext cx="3496242" cy="1110785"/>
            </a:xfrm>
            <a:prstGeom prst="rect">
              <a:avLst/>
            </a:prstGeom>
          </p:spPr>
        </p:pic>
        <p:sp>
          <p:nvSpPr>
            <p:cNvPr id="4" name="Text Box 28"/>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9789293" y="4649547"/>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a:fillRect/>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400"/>
            <a:r>
              <a:rPr lang="en-US" sz="3735" b="1" dirty="0">
                <a:solidFill>
                  <a:prstClr val="black"/>
                </a:solidFill>
                <a:latin typeface="Cambria" panose="02040503050406030204" pitchFamily="18" charset="0"/>
                <a:ea typeface="Cambria" panose="02040503050406030204" pitchFamily="18" charset="0"/>
              </a:rPr>
              <a:t>3. </a:t>
            </a:r>
            <a:r>
              <a:rPr lang="vi-VN" sz="3735"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5"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909753" y="2850871"/>
              <a:ext cx="3288294" cy="1110785"/>
            </a:xfrm>
            <a:prstGeom prst="rect">
              <a:avLst/>
            </a:prstGeom>
          </p:spPr>
        </p:pic>
        <p:sp>
          <p:nvSpPr>
            <p:cNvPr id="6" name="Text Box 28"/>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78" t="-1" r="24427" b="-2096"/>
            <a:stretch>
              <a:fillRect/>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162833" y="2798898"/>
              <a:ext cx="3556414" cy="1110785"/>
            </a:xfrm>
            <a:prstGeom prst="rect">
              <a:avLst/>
            </a:prstGeom>
          </p:spPr>
        </p:pic>
        <p:sp>
          <p:nvSpPr>
            <p:cNvPr id="8" name="Text Box 28"/>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a:fillRect/>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a:fillRect/>
          </a:stretch>
        </p:blipFill>
        <p:spPr>
          <a:xfrm>
            <a:off x="10077485" y="4401055"/>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3" name="Picture 2"/>
          <p:cNvPicPr>
            <a:picLocks noChangeAspect="1"/>
          </p:cNvPicPr>
          <p:nvPr/>
        </p:nvPicPr>
        <p:blipFill>
          <a:blip r:embed="rId6"/>
          <a:stretch>
            <a:fillRect/>
          </a:stretch>
        </p:blipFill>
        <p:spPr>
          <a:xfrm>
            <a:off x="987208" y="657807"/>
            <a:ext cx="9934343" cy="5200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p:cNvPicPr>
            <a:picLocks noChangeAspect="1"/>
          </p:cNvPicPr>
          <p:nvPr/>
        </p:nvPicPr>
        <p:blipFill>
          <a:blip r:embed="rId10"/>
          <a:stretch>
            <a:fillRect/>
          </a:stretch>
        </p:blipFill>
        <p:spPr>
          <a:xfrm>
            <a:off x="2328217" y="2223327"/>
            <a:ext cx="7456054" cy="2828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a:fillRect/>
          </a:stretch>
        </p:blipFill>
        <p:spPr>
          <a:xfrm>
            <a:off x="152026" y="2164031"/>
            <a:ext cx="3073341" cy="4445000"/>
          </a:xfrm>
          <a:prstGeom prst="rect">
            <a:avLst/>
          </a:prstGeom>
        </p:spPr>
      </p:pic>
      <p:pic>
        <p:nvPicPr>
          <p:cNvPr id="2" name="Picture 1"/>
          <p:cNvPicPr>
            <a:picLocks noChangeAspect="1"/>
          </p:cNvPicPr>
          <p:nvPr/>
        </p:nvPicPr>
        <p:blipFill>
          <a:blip r:embed="rId9"/>
          <a:stretch>
            <a:fillRect/>
          </a:stretch>
        </p:blipFill>
        <p:spPr>
          <a:xfrm>
            <a:off x="3307985" y="1481546"/>
            <a:ext cx="5480779" cy="3761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p:cNvPicPr>
            <a:picLocks noChangeAspect="1"/>
          </p:cNvPicPr>
          <p:nvPr/>
        </p:nvPicPr>
        <p:blipFill>
          <a:blip r:embed="rId6"/>
          <a:stretch>
            <a:fillRect/>
          </a:stretch>
        </p:blipFill>
        <p:spPr>
          <a:xfrm>
            <a:off x="690562" y="704850"/>
            <a:ext cx="600075" cy="533400"/>
          </a:xfrm>
          <a:prstGeom prst="rect">
            <a:avLst/>
          </a:prstGeom>
        </p:spPr>
      </p:pic>
      <p:sp>
        <p:nvSpPr>
          <p:cNvPr id="10" name="TextBox 9"/>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p:cNvPicPr>
            <a:picLocks noChangeAspect="1"/>
          </p:cNvPicPr>
          <p:nvPr/>
        </p:nvPicPr>
        <p:blipFill>
          <a:blip r:embed="rId7"/>
          <a:stretch>
            <a:fillRect/>
          </a:stretch>
        </p:blipFill>
        <p:spPr>
          <a:xfrm>
            <a:off x="1795462" y="1395412"/>
            <a:ext cx="8582025" cy="3133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p:cNvGrpSpPr/>
          <p:nvPr/>
        </p:nvGrpSpPr>
        <p:grpSpPr>
          <a:xfrm>
            <a:off x="6153399" y="3566239"/>
            <a:ext cx="6238626" cy="2834561"/>
            <a:chOff x="5875675" y="3566239"/>
            <a:chExt cx="6238626" cy="2834561"/>
          </a:xfrm>
        </p:grpSpPr>
        <p:pic>
          <p:nvPicPr>
            <p:cNvPr id="2" name="Picture 318"/>
            <p:cNvPicPr>
              <a:picLocks noChangeAspect="1"/>
            </p:cNvPicPr>
            <p:nvPr/>
          </p:nvPicPr>
          <p:blipFill>
            <a:blip r:embed="rId6"/>
            <a:stretch>
              <a:fillRect/>
            </a:stretch>
          </p:blipFill>
          <p:spPr>
            <a:xfrm>
              <a:off x="5875675" y="3566239"/>
              <a:ext cx="6238626" cy="2834561"/>
            </a:xfrm>
            <a:prstGeom prst="rect">
              <a:avLst/>
            </a:prstGeom>
          </p:spPr>
        </p:pic>
        <p:sp>
          <p:nvSpPr>
            <p:cNvPr id="4" name="TextBox 3"/>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p:cNvGrpSpPr/>
          <p:nvPr/>
        </p:nvGrpSpPr>
        <p:grpSpPr>
          <a:xfrm>
            <a:off x="6391275" y="2257425"/>
            <a:ext cx="5410200" cy="1493489"/>
            <a:chOff x="220394" y="27442"/>
            <a:chExt cx="4162483" cy="3094823"/>
          </a:xfrm>
          <a:solidFill>
            <a:srgbClr val="CCFFFF"/>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2576" y="1496356"/>
            <a:ext cx="3548252" cy="5018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4101" y="1229656"/>
            <a:ext cx="3762374" cy="5321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p:cNvGraphicFramePr>
            <a:graphicFrameLocks noGrp="1"/>
          </p:cNvGraphicFramePr>
          <p:nvPr/>
        </p:nvGraphicFramePr>
        <p:xfrm>
          <a:off x="1171575" y="1119715"/>
          <a:ext cx="9991725" cy="3667391"/>
        </p:xfrm>
        <a:graphic>
          <a:graphicData uri="http://schemas.openxmlformats.org/drawingml/2006/table">
            <a:tbl>
              <a:tblPr firstRow="1" bandRow="1">
                <a:tableStyleId>{5C22544A-7EE6-4342-B048-85BDC9FD1C3A}</a:tableStyleId>
              </a:tblPr>
              <a:tblGrid>
                <a:gridCol w="2352675">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754505">
                  <a:extLst>
                    <a:ext uri="{9D8B030D-6E8A-4147-A177-3AD203B41FA5}">
                      <a16:colId xmlns:a16="http://schemas.microsoft.com/office/drawing/2014/main" val="20003"/>
                    </a:ext>
                  </a:extLst>
                </a:gridCol>
                <a:gridCol w="1998345">
                  <a:extLst>
                    <a:ext uri="{9D8B030D-6E8A-4147-A177-3AD203B41FA5}">
                      <a16:colId xmlns:a16="http://schemas.microsoft.com/office/drawing/2014/main" val="20004"/>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3476625" y="18669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p:cNvSpPr txBox="1"/>
          <p:nvPr/>
        </p:nvSpPr>
        <p:spPr>
          <a:xfrm>
            <a:off x="3619500" y="29432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p:cNvSpPr txBox="1"/>
          <p:nvPr/>
        </p:nvSpPr>
        <p:spPr>
          <a:xfrm>
            <a:off x="3600450" y="40005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783</Words>
  <Application>Microsoft Office PowerPoint</Application>
  <PresentationFormat>Widescreen</PresentationFormat>
  <Paragraphs>91</Paragraphs>
  <Slides>33</Slides>
  <Notes>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等线</vt:lpstr>
      <vt:lpstr>SimSun</vt:lpstr>
      <vt:lpstr>Arial</vt:lpstr>
      <vt:lpstr>Calibri</vt:lpstr>
      <vt:lpstr>Calibri Light</vt:lpstr>
      <vt:lpstr>Cambria</vt:lpstr>
      <vt:lpstr>Georgia</vt:lpstr>
      <vt:lpstr>Times New Roman</vt:lpstr>
      <vt:lpstr>UTM Bienvenue</vt:lpstr>
      <vt:lpstr>思源黑体 CN</vt:lpstr>
      <vt:lpstr>思源黑体 CN Bold</vt:lpstr>
      <vt:lpstr>Office 主题​​</vt:lpstr>
      <vt:lpstr>Office Theme</vt:lpstr>
      <vt:lpstr>1_Chủ đề 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Phí Thị Lan Hương</cp:lastModifiedBy>
  <cp:revision>56</cp:revision>
  <dcterms:created xsi:type="dcterms:W3CDTF">2023-04-05T11:15:00Z</dcterms:created>
  <dcterms:modified xsi:type="dcterms:W3CDTF">2025-04-13T07:00:48Z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4C0331BDC77C4648B6DA6201E2C4ABCA</vt:lpwstr>
  </property>
  <property fmtid="{D5CDD505-2E9C-101B-9397-08002B2CF9AE}" pid="3" name="KSOProductBuildVer">
    <vt:lpwstr>1033-11.2.0.11537</vt:lpwstr>
  </property>
</Properties>
</file>