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1"/>
    <p:sldMasterId id="2147483695" r:id="rId2"/>
    <p:sldMasterId id="2147483718" r:id="rId3"/>
  </p:sldMasterIdLst>
  <p:notesMasterIdLst>
    <p:notesMasterId r:id="rId35"/>
  </p:notesMasterIdLst>
  <p:sldIdLst>
    <p:sldId id="433" r:id="rId4"/>
    <p:sldId id="259" r:id="rId5"/>
    <p:sldId id="260" r:id="rId6"/>
    <p:sldId id="282" r:id="rId7"/>
    <p:sldId id="276" r:id="rId8"/>
    <p:sldId id="264" r:id="rId9"/>
    <p:sldId id="257" r:id="rId10"/>
    <p:sldId id="258" r:id="rId11"/>
    <p:sldId id="263" r:id="rId12"/>
    <p:sldId id="272" r:id="rId13"/>
    <p:sldId id="283" r:id="rId14"/>
    <p:sldId id="432" r:id="rId15"/>
    <p:sldId id="265" r:id="rId16"/>
    <p:sldId id="422" r:id="rId17"/>
    <p:sldId id="423" r:id="rId18"/>
    <p:sldId id="425" r:id="rId19"/>
    <p:sldId id="270" r:id="rId20"/>
    <p:sldId id="280" r:id="rId21"/>
    <p:sldId id="426" r:id="rId22"/>
    <p:sldId id="275" r:id="rId23"/>
    <p:sldId id="279" r:id="rId24"/>
    <p:sldId id="427" r:id="rId25"/>
    <p:sldId id="277" r:id="rId26"/>
    <p:sldId id="428" r:id="rId27"/>
    <p:sldId id="429" r:id="rId28"/>
    <p:sldId id="285" r:id="rId29"/>
    <p:sldId id="286" r:id="rId30"/>
    <p:sldId id="287" r:id="rId31"/>
    <p:sldId id="288" r:id="rId32"/>
    <p:sldId id="431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6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>
              <a:fillRect/>
            </a:stretch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5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>
              <a:fillRect/>
            </a:stretch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FBED60-968B-4F25-ADD9-E0AF956E6BC7}"/>
              </a:ext>
            </a:extLst>
          </p:cNvPr>
          <p:cNvSpPr txBox="1"/>
          <p:nvPr/>
        </p:nvSpPr>
        <p:spPr>
          <a:xfrm>
            <a:off x="4835372" y="5051051"/>
            <a:ext cx="343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Mai</a:t>
            </a:r>
          </a:p>
        </p:txBody>
      </p:sp>
    </p:spTree>
    <p:extLst>
      <p:ext uri="{BB962C8B-B14F-4D97-AF65-F5344CB8AC3E}">
        <p14:creationId xmlns:p14="http://schemas.microsoft.com/office/powerpoint/2010/main" val="1168404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0831" y="5844369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>
            <a:fillRect/>
          </a:stretch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>
            <a:fillRect/>
          </a:stretch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/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Arial" panose="020B0604020202020204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" name="Freeform 9"/>
          <p:cNvSpPr/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" name="Freeform 10"/>
          <p:cNvSpPr/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5" name="Freeform 11"/>
          <p:cNvSpPr/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" name="Freeform 14"/>
          <p:cNvSpPr/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" name="Freeform 15"/>
          <p:cNvSpPr/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Freeform 16"/>
          <p:cNvSpPr/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" name="Freeform 17"/>
          <p:cNvSpPr/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" name="Freeform 19"/>
          <p:cNvSpPr/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Freeform 20"/>
          <p:cNvSpPr/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Freeform 23"/>
          <p:cNvSpPr/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Freeform 24"/>
          <p:cNvSpPr/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Freeform 25"/>
          <p:cNvSpPr/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Freeform 26"/>
          <p:cNvSpPr/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Freeform 27"/>
          <p:cNvSpPr/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hour hand"/>
            <p:cNvSpPr/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/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Freeform 45"/>
            <p:cNvSpPr/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Freeform 47"/>
            <p:cNvSpPr/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/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Freeform 63"/>
            <p:cNvSpPr/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Freeform 65"/>
            <p:cNvSpPr/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/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Freeform 69"/>
            <p:cNvSpPr/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Freeform 71"/>
            <p:cNvSpPr/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/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Freeform 81"/>
            <p:cNvSpPr/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Freeform 83"/>
            <p:cNvSpPr/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en-GB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 panose="020B0604020202020204"/>
                  <a:sym typeface="Arial" panose="020B0604020202020204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3" name="Freeform 109"/>
          <p:cNvSpPr/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4" name="Freeform 110"/>
          <p:cNvSpPr/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Freeform 111"/>
          <p:cNvSpPr/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Freeform 112"/>
          <p:cNvSpPr/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Freeform 113"/>
          <p:cNvSpPr/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Freeform 114"/>
          <p:cNvSpPr/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Freeform 115"/>
          <p:cNvSpPr/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Freeform 116"/>
          <p:cNvSpPr/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" name="Freeform 117"/>
          <p:cNvSpPr/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en-GB">
              <a:solidFill>
                <a:prstClr val="black"/>
              </a:solidFill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TIME LIMIT: </a:t>
            </a:r>
          </a:p>
          <a:p>
            <a:pPr algn="ctr" defTabSz="914400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5 minutes</a:t>
            </a:r>
          </a:p>
        </p:txBody>
      </p:sp>
      <p:grpSp>
        <p:nvGrpSpPr>
          <p:cNvPr id="92" name="Nhóm 91"/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/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4" name="Hình chữ nhật 93"/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5" name="Hình chữ nhật 94"/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96" name="Nhóm 95"/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/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prstClr val="white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pic>
          <p:nvPicPr>
            <p:cNvPr id="99" name="Hình ảnh 98" descr="Ảnh có chứa đồ chơi, búp bê&#10;&#10;Mô tả được tạo tự độ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/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/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 panose="020B0604020202020204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7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>
            <a:fillRect/>
          </a:stretch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>
            <a:fillRect/>
          </a:stretch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/>
          <p:cNvSpPr txBox="1"/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/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/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955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955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460" y="93332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>
            <a:fillRect/>
          </a:stretch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>
            <a:fillRect/>
          </a:stretch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/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/>
          <p:cNvGrpSpPr/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/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/>
          <p:cNvGrpSpPr/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/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/>
          <p:cNvGrpSpPr/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/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/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48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/>
          <p:cNvGrpSpPr/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455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/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/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/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4" name="Hộp Văn bản 54"/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 panose="020B0604020202020204"/>
                  <a:sym typeface="Arial" panose="020B0604020202020204"/>
                </a:rPr>
                <a:t>!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/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/>
            <p:cNvSpPr/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/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/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/>
            <p:cNvSpPr/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/>
            <p:cNvSpPr/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/>
            <p:cNvSpPr/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/>
            <p:cNvSpPr/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/>
            <p:cNvSpPr/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/>
            <p:cNvSpPr/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/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/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HappyZcool-2016" charset="-122"/>
              </a:endParaRPr>
            </a:p>
          </p:txBody>
        </p:sp>
        <p:grpSp>
          <p:nvGrpSpPr>
            <p:cNvPr id="17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6" name="组合 23"/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/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HappyZcool-2016" charset="-122"/>
              </a:endParaRPr>
            </a:p>
          </p:txBody>
        </p:sp>
        <p:grpSp>
          <p:nvGrpSpPr>
            <p:cNvPr id="28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/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/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HappyZcool-2016" charset="-122"/>
              </a:endParaRPr>
            </a:p>
          </p:txBody>
        </p:sp>
        <p:grpSp>
          <p:nvGrpSpPr>
            <p:cNvPr id="4102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/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/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charset="-122"/>
                <a:cs typeface="HappyZcool-2016" charset="-122"/>
              </a:endParaRPr>
            </a:p>
          </p:txBody>
        </p:sp>
        <p:grpSp>
          <p:nvGrpSpPr>
            <p:cNvPr id="4111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/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/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/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/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/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/>
            <p:cNvSpPr/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/>
            <p:cNvSpPr/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/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>
            <a:fillRect/>
          </a:stretch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/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/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/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9056" y="4929969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>
            <a:fillRect/>
          </a:stretch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>
            <a:fillRect/>
          </a:stretch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>
            <a:fillRect/>
          </a:stretch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>
            <a:fillRect/>
          </a:stretch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839</Words>
  <Application>Microsoft Office PowerPoint</Application>
  <PresentationFormat>Widescreen</PresentationFormat>
  <Paragraphs>90</Paragraphs>
  <Slides>31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等线</vt:lpstr>
      <vt:lpstr>#9Slide03 BoosterNextFYBlack</vt:lpstr>
      <vt:lpstr>#9Slide05 SVNClementine</vt:lpstr>
      <vt:lpstr>Arial</vt:lpstr>
      <vt:lpstr>Calibri</vt:lpstr>
      <vt:lpstr>Calibri Light</vt:lpstr>
      <vt:lpstr>Cambria</vt:lpstr>
      <vt:lpstr>Pattaya</vt:lpstr>
      <vt:lpstr>Raleway</vt:lpstr>
      <vt:lpstr>SVN-Internation</vt:lpstr>
      <vt:lpstr>Times New Roman</vt:lpstr>
      <vt:lpstr>UTM Cookies</vt:lpstr>
      <vt:lpstr>UTM Duepuntozero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Phí Thị Lan Hương</cp:lastModifiedBy>
  <cp:revision>57</cp:revision>
  <dcterms:created xsi:type="dcterms:W3CDTF">2023-05-28T12:04:00Z</dcterms:created>
  <dcterms:modified xsi:type="dcterms:W3CDTF">2025-04-13T06:44:21Z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CB2D4BD788A243D2980657A7BBE6AC26</vt:lpwstr>
  </property>
  <property fmtid="{D5CDD505-2E9C-101B-9397-08002B2CF9AE}" pid="3" name="KSOProductBuildVer">
    <vt:lpwstr>1033-11.2.0.11537</vt:lpwstr>
  </property>
</Properties>
</file>