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Lst>
  <p:notesMasterIdLst>
    <p:notesMasterId r:id="rId25"/>
  </p:notesMasterIdLst>
  <p:sldIdLst>
    <p:sldId id="306" r:id="rId4"/>
    <p:sldId id="373" r:id="rId5"/>
    <p:sldId id="372" r:id="rId6"/>
    <p:sldId id="325" r:id="rId7"/>
    <p:sldId id="258" r:id="rId8"/>
    <p:sldId id="264" r:id="rId9"/>
    <p:sldId id="312" r:id="rId10"/>
    <p:sldId id="307" r:id="rId11"/>
    <p:sldId id="308" r:id="rId12"/>
    <p:sldId id="309" r:id="rId13"/>
    <p:sldId id="310" r:id="rId14"/>
    <p:sldId id="311" r:id="rId15"/>
    <p:sldId id="313" r:id="rId16"/>
    <p:sldId id="365" r:id="rId17"/>
    <p:sldId id="367" r:id="rId18"/>
    <p:sldId id="369" r:id="rId19"/>
    <p:sldId id="371" r:id="rId20"/>
    <p:sldId id="366" r:id="rId21"/>
    <p:sldId id="368" r:id="rId22"/>
    <p:sldId id="370"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4/13/2025</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4/13/2025</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4/13/2025</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4/13/2025</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4/13/2025</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4/13/2025</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4/13/2025</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4/13/2025</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4/13/2025</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4/13/2025</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4/13/2025</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BE2381-4121-4E7D-A370-B04B632C4657}"/>
              </a:ext>
            </a:extLst>
          </p:cNvPr>
          <p:cNvSpPr>
            <a:spLocks noGrp="1"/>
          </p:cNvSpPr>
          <p:nvPr>
            <p:ph type="dt" sz="half" idx="10"/>
          </p:nvPr>
        </p:nvSpPr>
        <p:spPr/>
        <p:txBody>
          <a:bodyPr/>
          <a:lstStyle>
            <a:lvl1pPr>
              <a:defRPr/>
            </a:lvl1pPr>
          </a:lstStyle>
          <a:p>
            <a:pPr>
              <a:defRPr/>
            </a:pPr>
            <a:fld id="{B971B68A-F85C-4705-BD46-0264322CE34D}" type="datetimeFigureOut">
              <a:rPr lang="zh-CN" altLang="en-US"/>
              <a:pPr>
                <a:defRPr/>
              </a:pPr>
              <a:t>2025/4/13</a:t>
            </a:fld>
            <a:endParaRPr lang="zh-CN" altLang="en-US"/>
          </a:p>
        </p:txBody>
      </p:sp>
      <p:sp>
        <p:nvSpPr>
          <p:cNvPr id="5" name="页脚占位符 4">
            <a:extLst>
              <a:ext uri="{FF2B5EF4-FFF2-40B4-BE49-F238E27FC236}">
                <a16:creationId xmlns:a16="http://schemas.microsoft.com/office/drawing/2014/main" id="{447668D4-C205-4BC8-8AD5-3DC246450D0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A4A2E8-5558-424A-81F8-A3A92768A35E}"/>
              </a:ext>
            </a:extLst>
          </p:cNvPr>
          <p:cNvSpPr>
            <a:spLocks noGrp="1"/>
          </p:cNvSpPr>
          <p:nvPr>
            <p:ph type="sldNum" sz="quarter" idx="12"/>
          </p:nvPr>
        </p:nvSpPr>
        <p:spPr/>
        <p:txBody>
          <a:bodyPr/>
          <a:lstStyle>
            <a:lvl1pPr>
              <a:defRPr/>
            </a:lvl1pPr>
          </a:lstStyle>
          <a:p>
            <a:pPr>
              <a:defRPr/>
            </a:pPr>
            <a:fld id="{6B70C498-A306-44C0-9C43-772E572224F3}" type="slidenum">
              <a:rPr lang="zh-CN" altLang="en-US"/>
              <a:pPr>
                <a:defRPr/>
              </a:pPr>
              <a:t>‹#›</a:t>
            </a:fld>
            <a:endParaRPr lang="zh-CN" altLang="en-US"/>
          </a:p>
        </p:txBody>
      </p:sp>
    </p:spTree>
    <p:extLst>
      <p:ext uri="{BB962C8B-B14F-4D97-AF65-F5344CB8AC3E}">
        <p14:creationId xmlns:p14="http://schemas.microsoft.com/office/powerpoint/2010/main" val="27658231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2025/4/13</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4007844335"/>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2786EF5E-0C6E-4AAE-A236-D3289302DBA1}"/>
              </a:ext>
            </a:extLst>
          </p:cNvPr>
          <p:cNvSpPr>
            <a:spLocks noGrp="1"/>
          </p:cNvSpPr>
          <p:nvPr>
            <p:ph type="dt" sz="half" idx="10"/>
          </p:nvPr>
        </p:nvSpPr>
        <p:spPr/>
        <p:txBody>
          <a:bodyPr/>
          <a:lstStyle>
            <a:lvl1pPr>
              <a:defRPr/>
            </a:lvl1pPr>
          </a:lstStyle>
          <a:p>
            <a:pPr>
              <a:defRPr/>
            </a:pPr>
            <a:fld id="{258FA772-0D0E-48E8-BAD2-872408DF76C7}" type="datetimeFigureOut">
              <a:rPr lang="zh-CN" altLang="en-US"/>
              <a:pPr>
                <a:defRPr/>
              </a:pPr>
              <a:t>2025/4/13</a:t>
            </a:fld>
            <a:endParaRPr lang="zh-CN" altLang="en-US"/>
          </a:p>
        </p:txBody>
      </p:sp>
      <p:sp>
        <p:nvSpPr>
          <p:cNvPr id="5" name="页脚占位符 4">
            <a:extLst>
              <a:ext uri="{FF2B5EF4-FFF2-40B4-BE49-F238E27FC236}">
                <a16:creationId xmlns:a16="http://schemas.microsoft.com/office/drawing/2014/main" id="{B1D19D06-638E-4471-8000-7CEDCAEF798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3C92F55-1E49-47E3-BECA-4F8B66527356}"/>
              </a:ext>
            </a:extLst>
          </p:cNvPr>
          <p:cNvSpPr>
            <a:spLocks noGrp="1"/>
          </p:cNvSpPr>
          <p:nvPr>
            <p:ph type="sldNum" sz="quarter" idx="12"/>
          </p:nvPr>
        </p:nvSpPr>
        <p:spPr/>
        <p:txBody>
          <a:bodyPr/>
          <a:lstStyle>
            <a:lvl1pPr>
              <a:defRPr/>
            </a:lvl1pPr>
          </a:lstStyle>
          <a:p>
            <a:pPr>
              <a:defRPr/>
            </a:pPr>
            <a:fld id="{70CA31B5-685E-4704-9D9D-FFB0ECBED102}" type="slidenum">
              <a:rPr lang="zh-CN" altLang="en-US"/>
              <a:pPr>
                <a:defRPr/>
              </a:pPr>
              <a:t>‹#›</a:t>
            </a:fld>
            <a:endParaRPr lang="zh-CN" altLang="en-US"/>
          </a:p>
        </p:txBody>
      </p:sp>
    </p:spTree>
    <p:extLst>
      <p:ext uri="{BB962C8B-B14F-4D97-AF65-F5344CB8AC3E}">
        <p14:creationId xmlns:p14="http://schemas.microsoft.com/office/powerpoint/2010/main" val="2723646446"/>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C6DD48B5-D259-4F08-9C66-4A9BADA8A7B7}"/>
              </a:ext>
            </a:extLst>
          </p:cNvPr>
          <p:cNvSpPr>
            <a:spLocks noGrp="1"/>
          </p:cNvSpPr>
          <p:nvPr>
            <p:ph type="dt" sz="half" idx="10"/>
          </p:nvPr>
        </p:nvSpPr>
        <p:spPr/>
        <p:txBody>
          <a:bodyPr/>
          <a:lstStyle>
            <a:lvl1pPr>
              <a:defRPr/>
            </a:lvl1pPr>
          </a:lstStyle>
          <a:p>
            <a:pPr>
              <a:defRPr/>
            </a:pPr>
            <a:fld id="{ED355A14-CAE3-451A-9026-4B285E299888}" type="datetimeFigureOut">
              <a:rPr lang="zh-CN" altLang="en-US"/>
              <a:pPr>
                <a:defRPr/>
              </a:pPr>
              <a:t>2025/4/13</a:t>
            </a:fld>
            <a:endParaRPr lang="zh-CN" altLang="en-US"/>
          </a:p>
        </p:txBody>
      </p:sp>
      <p:sp>
        <p:nvSpPr>
          <p:cNvPr id="6" name="页脚占位符 4">
            <a:extLst>
              <a:ext uri="{FF2B5EF4-FFF2-40B4-BE49-F238E27FC236}">
                <a16:creationId xmlns:a16="http://schemas.microsoft.com/office/drawing/2014/main" id="{0014A2D0-9046-4015-AFAC-6763480EF87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85B178-9C03-4439-BD4D-19E04B3A1501}"/>
              </a:ext>
            </a:extLst>
          </p:cNvPr>
          <p:cNvSpPr>
            <a:spLocks noGrp="1"/>
          </p:cNvSpPr>
          <p:nvPr>
            <p:ph type="sldNum" sz="quarter" idx="12"/>
          </p:nvPr>
        </p:nvSpPr>
        <p:spPr/>
        <p:txBody>
          <a:bodyPr/>
          <a:lstStyle>
            <a:lvl1pPr>
              <a:defRPr/>
            </a:lvl1pPr>
          </a:lstStyle>
          <a:p>
            <a:pPr>
              <a:defRPr/>
            </a:pPr>
            <a:fld id="{A2D020D2-EE9B-452B-BF65-124DCA343969}" type="slidenum">
              <a:rPr lang="zh-CN" altLang="en-US"/>
              <a:pPr>
                <a:defRPr/>
              </a:pPr>
              <a:t>‹#›</a:t>
            </a:fld>
            <a:endParaRPr lang="zh-CN" altLang="en-US"/>
          </a:p>
        </p:txBody>
      </p:sp>
    </p:spTree>
    <p:extLst>
      <p:ext uri="{BB962C8B-B14F-4D97-AF65-F5344CB8AC3E}">
        <p14:creationId xmlns:p14="http://schemas.microsoft.com/office/powerpoint/2010/main" val="86012262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0EEDB085-C666-460E-86AC-A71BFC1CB636}"/>
              </a:ext>
            </a:extLst>
          </p:cNvPr>
          <p:cNvSpPr>
            <a:spLocks noGrp="1"/>
          </p:cNvSpPr>
          <p:nvPr>
            <p:ph type="dt" sz="half" idx="10"/>
          </p:nvPr>
        </p:nvSpPr>
        <p:spPr/>
        <p:txBody>
          <a:bodyPr/>
          <a:lstStyle>
            <a:lvl1pPr>
              <a:defRPr/>
            </a:lvl1pPr>
          </a:lstStyle>
          <a:p>
            <a:pPr>
              <a:defRPr/>
            </a:pPr>
            <a:fld id="{7D351882-0F84-4869-AE56-0CDD41EB59B0}" type="datetimeFigureOut">
              <a:rPr lang="zh-CN" altLang="en-US"/>
              <a:pPr>
                <a:defRPr/>
              </a:pPr>
              <a:t>2025/4/13</a:t>
            </a:fld>
            <a:endParaRPr lang="zh-CN" altLang="en-US"/>
          </a:p>
        </p:txBody>
      </p:sp>
      <p:sp>
        <p:nvSpPr>
          <p:cNvPr id="8" name="页脚占位符 4">
            <a:extLst>
              <a:ext uri="{FF2B5EF4-FFF2-40B4-BE49-F238E27FC236}">
                <a16:creationId xmlns:a16="http://schemas.microsoft.com/office/drawing/2014/main" id="{E89A5173-1189-4E17-BC79-0BCC2ECF3F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724CFD2C-0B37-4E4C-A7DE-2771735D456D}"/>
              </a:ext>
            </a:extLst>
          </p:cNvPr>
          <p:cNvSpPr>
            <a:spLocks noGrp="1"/>
          </p:cNvSpPr>
          <p:nvPr>
            <p:ph type="sldNum" sz="quarter" idx="12"/>
          </p:nvPr>
        </p:nvSpPr>
        <p:spPr/>
        <p:txBody>
          <a:bodyPr/>
          <a:lstStyle>
            <a:lvl1pPr>
              <a:defRPr/>
            </a:lvl1pPr>
          </a:lstStyle>
          <a:p>
            <a:pPr>
              <a:defRPr/>
            </a:pPr>
            <a:fld id="{4384B158-4719-42B9-A892-1626F188F988}" type="slidenum">
              <a:rPr lang="zh-CN" altLang="en-US"/>
              <a:pPr>
                <a:defRPr/>
              </a:pPr>
              <a:t>‹#›</a:t>
            </a:fld>
            <a:endParaRPr lang="zh-CN" altLang="en-US"/>
          </a:p>
        </p:txBody>
      </p:sp>
    </p:spTree>
    <p:extLst>
      <p:ext uri="{BB962C8B-B14F-4D97-AF65-F5344CB8AC3E}">
        <p14:creationId xmlns:p14="http://schemas.microsoft.com/office/powerpoint/2010/main" val="8890483"/>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3E9FAA1-E26F-42C4-A9E3-EBC66E8930C1}"/>
              </a:ext>
            </a:extLst>
          </p:cNvPr>
          <p:cNvSpPr>
            <a:spLocks noGrp="1"/>
          </p:cNvSpPr>
          <p:nvPr>
            <p:ph type="dt" sz="half" idx="10"/>
          </p:nvPr>
        </p:nvSpPr>
        <p:spPr/>
        <p:txBody>
          <a:bodyPr/>
          <a:lstStyle>
            <a:lvl1pPr>
              <a:defRPr/>
            </a:lvl1pPr>
          </a:lstStyle>
          <a:p>
            <a:pPr>
              <a:defRPr/>
            </a:pPr>
            <a:fld id="{372AFE41-43AD-4250-B33B-A1574B31B317}" type="datetimeFigureOut">
              <a:rPr lang="zh-CN" altLang="en-US"/>
              <a:pPr>
                <a:defRPr/>
              </a:pPr>
              <a:t>2025/4/13</a:t>
            </a:fld>
            <a:endParaRPr lang="zh-CN" altLang="en-US"/>
          </a:p>
        </p:txBody>
      </p:sp>
      <p:sp>
        <p:nvSpPr>
          <p:cNvPr id="4" name="页脚占位符 4">
            <a:extLst>
              <a:ext uri="{FF2B5EF4-FFF2-40B4-BE49-F238E27FC236}">
                <a16:creationId xmlns:a16="http://schemas.microsoft.com/office/drawing/2014/main" id="{7BC0D3F1-E2BE-4BE7-9632-2C0F6F47F68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D7191F4-5267-40A8-8588-13AB989736DC}"/>
              </a:ext>
            </a:extLst>
          </p:cNvPr>
          <p:cNvSpPr>
            <a:spLocks noGrp="1"/>
          </p:cNvSpPr>
          <p:nvPr>
            <p:ph type="sldNum" sz="quarter" idx="12"/>
          </p:nvPr>
        </p:nvSpPr>
        <p:spPr/>
        <p:txBody>
          <a:bodyPr/>
          <a:lstStyle>
            <a:lvl1pPr>
              <a:defRPr/>
            </a:lvl1pPr>
          </a:lstStyle>
          <a:p>
            <a:pPr>
              <a:defRPr/>
            </a:pPr>
            <a:fld id="{CE4F91FC-0104-4CC5-88EA-9E06F64B60DC}" type="slidenum">
              <a:rPr lang="zh-CN" altLang="en-US"/>
              <a:pPr>
                <a:defRPr/>
              </a:pPr>
              <a:t>‹#›</a:t>
            </a:fld>
            <a:endParaRPr lang="zh-CN" altLang="en-US"/>
          </a:p>
        </p:txBody>
      </p:sp>
    </p:spTree>
    <p:extLst>
      <p:ext uri="{BB962C8B-B14F-4D97-AF65-F5344CB8AC3E}">
        <p14:creationId xmlns:p14="http://schemas.microsoft.com/office/powerpoint/2010/main" val="2746583119"/>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5DA2B83-0DEF-458E-BAF1-2C3693F9FF4B}"/>
              </a:ext>
            </a:extLst>
          </p:cNvPr>
          <p:cNvSpPr>
            <a:spLocks noGrp="1"/>
          </p:cNvSpPr>
          <p:nvPr>
            <p:ph type="dt" sz="half" idx="10"/>
          </p:nvPr>
        </p:nvSpPr>
        <p:spPr/>
        <p:txBody>
          <a:bodyPr/>
          <a:lstStyle>
            <a:lvl1pPr>
              <a:defRPr/>
            </a:lvl1pPr>
          </a:lstStyle>
          <a:p>
            <a:pPr>
              <a:defRPr/>
            </a:pPr>
            <a:fld id="{F5B63935-E5AE-474C-B670-792885234B39}" type="datetimeFigureOut">
              <a:rPr lang="zh-CN" altLang="en-US"/>
              <a:pPr>
                <a:defRPr/>
              </a:pPr>
              <a:t>2025/4/13</a:t>
            </a:fld>
            <a:endParaRPr lang="zh-CN" altLang="en-US"/>
          </a:p>
        </p:txBody>
      </p:sp>
      <p:sp>
        <p:nvSpPr>
          <p:cNvPr id="3" name="页脚占位符 4">
            <a:extLst>
              <a:ext uri="{FF2B5EF4-FFF2-40B4-BE49-F238E27FC236}">
                <a16:creationId xmlns:a16="http://schemas.microsoft.com/office/drawing/2014/main" id="{F0A3FE61-F68F-41E2-9B23-3CBD0497493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8C13EC9-01C9-44B3-99B9-E2C646EA62CD}"/>
              </a:ext>
            </a:extLst>
          </p:cNvPr>
          <p:cNvSpPr>
            <a:spLocks noGrp="1"/>
          </p:cNvSpPr>
          <p:nvPr>
            <p:ph type="sldNum" sz="quarter" idx="12"/>
          </p:nvPr>
        </p:nvSpPr>
        <p:spPr/>
        <p:txBody>
          <a:bodyPr/>
          <a:lstStyle>
            <a:lvl1pPr>
              <a:defRPr/>
            </a:lvl1pPr>
          </a:lstStyle>
          <a:p>
            <a:pPr>
              <a:defRPr/>
            </a:pPr>
            <a:fld id="{3C820583-4428-46FE-BBDD-BF49BF8D29C9}" type="slidenum">
              <a:rPr lang="zh-CN" altLang="en-US"/>
              <a:pPr>
                <a:defRPr/>
              </a:pPr>
              <a:t>‹#›</a:t>
            </a:fld>
            <a:endParaRPr lang="zh-CN" altLang="en-US"/>
          </a:p>
        </p:txBody>
      </p:sp>
    </p:spTree>
    <p:extLst>
      <p:ext uri="{BB962C8B-B14F-4D97-AF65-F5344CB8AC3E}">
        <p14:creationId xmlns:p14="http://schemas.microsoft.com/office/powerpoint/2010/main" val="499184897"/>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BE574C3-71C4-4B68-B020-BDBDF7E5DC24}"/>
              </a:ext>
            </a:extLst>
          </p:cNvPr>
          <p:cNvSpPr>
            <a:spLocks noGrp="1"/>
          </p:cNvSpPr>
          <p:nvPr>
            <p:ph type="dt" sz="half" idx="10"/>
          </p:nvPr>
        </p:nvSpPr>
        <p:spPr/>
        <p:txBody>
          <a:bodyPr/>
          <a:lstStyle>
            <a:lvl1pPr>
              <a:defRPr/>
            </a:lvl1pPr>
          </a:lstStyle>
          <a:p>
            <a:pPr>
              <a:defRPr/>
            </a:pPr>
            <a:fld id="{68FE401F-576B-460D-BB67-6AA604D13476}" type="datetimeFigureOut">
              <a:rPr lang="zh-CN" altLang="en-US"/>
              <a:pPr>
                <a:defRPr/>
              </a:pPr>
              <a:t>2025/4/13</a:t>
            </a:fld>
            <a:endParaRPr lang="zh-CN" altLang="en-US"/>
          </a:p>
        </p:txBody>
      </p:sp>
      <p:sp>
        <p:nvSpPr>
          <p:cNvPr id="6" name="页脚占位符 4">
            <a:extLst>
              <a:ext uri="{FF2B5EF4-FFF2-40B4-BE49-F238E27FC236}">
                <a16:creationId xmlns:a16="http://schemas.microsoft.com/office/drawing/2014/main" id="{726CA4C7-6AFB-46D4-92EA-499E7547F08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4C9FDA-8359-408F-94F1-F098F3941FA4}"/>
              </a:ext>
            </a:extLst>
          </p:cNvPr>
          <p:cNvSpPr>
            <a:spLocks noGrp="1"/>
          </p:cNvSpPr>
          <p:nvPr>
            <p:ph type="sldNum" sz="quarter" idx="12"/>
          </p:nvPr>
        </p:nvSpPr>
        <p:spPr/>
        <p:txBody>
          <a:bodyPr/>
          <a:lstStyle>
            <a:lvl1pPr>
              <a:defRPr/>
            </a:lvl1pPr>
          </a:lstStyle>
          <a:p>
            <a:pPr>
              <a:defRPr/>
            </a:pPr>
            <a:fld id="{CAB7D872-FB03-4246-B9C7-C7505A41D214}" type="slidenum">
              <a:rPr lang="zh-CN" altLang="en-US"/>
              <a:pPr>
                <a:defRPr/>
              </a:pPr>
              <a:t>‹#›</a:t>
            </a:fld>
            <a:endParaRPr lang="zh-CN" altLang="en-US"/>
          </a:p>
        </p:txBody>
      </p:sp>
    </p:spTree>
    <p:extLst>
      <p:ext uri="{BB962C8B-B14F-4D97-AF65-F5344CB8AC3E}">
        <p14:creationId xmlns:p14="http://schemas.microsoft.com/office/powerpoint/2010/main" val="2451329485"/>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FB780904-7081-4D6B-8498-526824ED7380}"/>
              </a:ext>
            </a:extLst>
          </p:cNvPr>
          <p:cNvSpPr>
            <a:spLocks noGrp="1"/>
          </p:cNvSpPr>
          <p:nvPr>
            <p:ph type="dt" sz="half" idx="10"/>
          </p:nvPr>
        </p:nvSpPr>
        <p:spPr/>
        <p:txBody>
          <a:bodyPr/>
          <a:lstStyle>
            <a:lvl1pPr>
              <a:defRPr/>
            </a:lvl1pPr>
          </a:lstStyle>
          <a:p>
            <a:pPr>
              <a:defRPr/>
            </a:pPr>
            <a:fld id="{2E522B5D-029B-414E-BA54-1CFF512D0B2B}" type="datetimeFigureOut">
              <a:rPr lang="zh-CN" altLang="en-US"/>
              <a:pPr>
                <a:defRPr/>
              </a:pPr>
              <a:t>2025/4/13</a:t>
            </a:fld>
            <a:endParaRPr lang="zh-CN" altLang="en-US"/>
          </a:p>
        </p:txBody>
      </p:sp>
      <p:sp>
        <p:nvSpPr>
          <p:cNvPr id="6" name="页脚占位符 4">
            <a:extLst>
              <a:ext uri="{FF2B5EF4-FFF2-40B4-BE49-F238E27FC236}">
                <a16:creationId xmlns:a16="http://schemas.microsoft.com/office/drawing/2014/main" id="{BCBF0C05-F095-4F6E-9BD4-350CEED889E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C2B2B31-7A2A-4374-9115-6205F3B904DB}"/>
              </a:ext>
            </a:extLst>
          </p:cNvPr>
          <p:cNvSpPr>
            <a:spLocks noGrp="1"/>
          </p:cNvSpPr>
          <p:nvPr>
            <p:ph type="sldNum" sz="quarter" idx="12"/>
          </p:nvPr>
        </p:nvSpPr>
        <p:spPr/>
        <p:txBody>
          <a:bodyPr/>
          <a:lstStyle>
            <a:lvl1pPr>
              <a:defRPr/>
            </a:lvl1pPr>
          </a:lstStyle>
          <a:p>
            <a:pPr>
              <a:defRPr/>
            </a:pPr>
            <a:fld id="{42FFE1E9-2D3A-4B8C-9F1A-86CF99C4C4FD}" type="slidenum">
              <a:rPr lang="zh-CN" altLang="en-US"/>
              <a:pPr>
                <a:defRPr/>
              </a:pPr>
              <a:t>‹#›</a:t>
            </a:fld>
            <a:endParaRPr lang="zh-CN" altLang="en-US"/>
          </a:p>
        </p:txBody>
      </p:sp>
    </p:spTree>
    <p:extLst>
      <p:ext uri="{BB962C8B-B14F-4D97-AF65-F5344CB8AC3E}">
        <p14:creationId xmlns:p14="http://schemas.microsoft.com/office/powerpoint/2010/main" val="896919539"/>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DE5D7DF-21E1-41EE-B421-F5C0846894D3}"/>
              </a:ext>
            </a:extLst>
          </p:cNvPr>
          <p:cNvSpPr>
            <a:spLocks noGrp="1"/>
          </p:cNvSpPr>
          <p:nvPr>
            <p:ph type="dt" sz="half" idx="10"/>
          </p:nvPr>
        </p:nvSpPr>
        <p:spPr/>
        <p:txBody>
          <a:bodyPr/>
          <a:lstStyle>
            <a:lvl1pPr>
              <a:defRPr/>
            </a:lvl1pPr>
          </a:lstStyle>
          <a:p>
            <a:pPr>
              <a:defRPr/>
            </a:pPr>
            <a:fld id="{E4004C03-C1C1-4CC1-B8A9-DD7D2CB45F74}" type="datetimeFigureOut">
              <a:rPr lang="zh-CN" altLang="en-US"/>
              <a:pPr>
                <a:defRPr/>
              </a:pPr>
              <a:t>2025/4/13</a:t>
            </a:fld>
            <a:endParaRPr lang="zh-CN" altLang="en-US"/>
          </a:p>
        </p:txBody>
      </p:sp>
      <p:sp>
        <p:nvSpPr>
          <p:cNvPr id="5" name="页脚占位符 4">
            <a:extLst>
              <a:ext uri="{FF2B5EF4-FFF2-40B4-BE49-F238E27FC236}">
                <a16:creationId xmlns:a16="http://schemas.microsoft.com/office/drawing/2014/main" id="{C09F5072-BC50-4274-98FF-57C43046F3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1B67E3-FC63-4EC4-88BA-463385804E30}"/>
              </a:ext>
            </a:extLst>
          </p:cNvPr>
          <p:cNvSpPr>
            <a:spLocks noGrp="1"/>
          </p:cNvSpPr>
          <p:nvPr>
            <p:ph type="sldNum" sz="quarter" idx="12"/>
          </p:nvPr>
        </p:nvSpPr>
        <p:spPr/>
        <p:txBody>
          <a:bodyPr/>
          <a:lstStyle>
            <a:lvl1pPr>
              <a:defRPr/>
            </a:lvl1pPr>
          </a:lstStyle>
          <a:p>
            <a:pPr>
              <a:defRPr/>
            </a:pPr>
            <a:fld id="{3B0A7392-B092-44FF-8949-2E31E95AE1E3}" type="slidenum">
              <a:rPr lang="zh-CN" altLang="en-US"/>
              <a:pPr>
                <a:defRPr/>
              </a:pPr>
              <a:t>‹#›</a:t>
            </a:fld>
            <a:endParaRPr lang="zh-CN" altLang="en-US"/>
          </a:p>
        </p:txBody>
      </p:sp>
    </p:spTree>
    <p:extLst>
      <p:ext uri="{BB962C8B-B14F-4D97-AF65-F5344CB8AC3E}">
        <p14:creationId xmlns:p14="http://schemas.microsoft.com/office/powerpoint/2010/main" val="3715099456"/>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38A3F2C-019B-4F21-AD88-3C33868C1347}"/>
              </a:ext>
            </a:extLst>
          </p:cNvPr>
          <p:cNvSpPr>
            <a:spLocks noGrp="1"/>
          </p:cNvSpPr>
          <p:nvPr>
            <p:ph type="dt" sz="half" idx="10"/>
          </p:nvPr>
        </p:nvSpPr>
        <p:spPr/>
        <p:txBody>
          <a:bodyPr/>
          <a:lstStyle>
            <a:lvl1pPr>
              <a:defRPr/>
            </a:lvl1pPr>
          </a:lstStyle>
          <a:p>
            <a:pPr>
              <a:defRPr/>
            </a:pPr>
            <a:fld id="{4E898BA7-7F00-4494-8441-ADE7D9E52541}" type="datetimeFigureOut">
              <a:rPr lang="zh-CN" altLang="en-US"/>
              <a:pPr>
                <a:defRPr/>
              </a:pPr>
              <a:t>2025/4/13</a:t>
            </a:fld>
            <a:endParaRPr lang="zh-CN" altLang="en-US"/>
          </a:p>
        </p:txBody>
      </p:sp>
      <p:sp>
        <p:nvSpPr>
          <p:cNvPr id="5" name="页脚占位符 4">
            <a:extLst>
              <a:ext uri="{FF2B5EF4-FFF2-40B4-BE49-F238E27FC236}">
                <a16:creationId xmlns:a16="http://schemas.microsoft.com/office/drawing/2014/main" id="{A792B7A5-2B9C-45A5-AFD6-85486A0283F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0A33A88-2F76-47B4-97DD-36FB1B9D08BA}"/>
              </a:ext>
            </a:extLst>
          </p:cNvPr>
          <p:cNvSpPr>
            <a:spLocks noGrp="1"/>
          </p:cNvSpPr>
          <p:nvPr>
            <p:ph type="sldNum" sz="quarter" idx="12"/>
          </p:nvPr>
        </p:nvSpPr>
        <p:spPr/>
        <p:txBody>
          <a:bodyPr/>
          <a:lstStyle>
            <a:lvl1pPr>
              <a:defRPr/>
            </a:lvl1pPr>
          </a:lstStyle>
          <a:p>
            <a:pPr>
              <a:defRPr/>
            </a:pPr>
            <a:fld id="{0E3DE56A-5620-41FB-8C42-C4BCF8D14DFF}" type="slidenum">
              <a:rPr lang="zh-CN" altLang="en-US"/>
              <a:pPr>
                <a:defRPr/>
              </a:pPr>
              <a:t>‹#›</a:t>
            </a:fld>
            <a:endParaRPr lang="zh-CN" altLang="en-US"/>
          </a:p>
        </p:txBody>
      </p:sp>
    </p:spTree>
    <p:extLst>
      <p:ext uri="{BB962C8B-B14F-4D97-AF65-F5344CB8AC3E}">
        <p14:creationId xmlns:p14="http://schemas.microsoft.com/office/powerpoint/2010/main" val="340218367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 id="21474836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4/13/2025</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ED953E13-5F24-498A-BB78-C87FBC537A6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1A0A15A-6890-430E-BE97-3E23F04D47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AA7513-E1B4-4E3F-AF47-A56039D29A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75B09C3C-8999-46B2-AA10-4876CB0BA33C}" type="datetimeFigureOut">
              <a:rPr lang="zh-CN" altLang="en-US"/>
              <a:pPr>
                <a:defRPr/>
              </a:pPr>
              <a:t>2025/4/13</a:t>
            </a:fld>
            <a:endParaRPr lang="zh-CN" altLang="en-US"/>
          </a:p>
        </p:txBody>
      </p:sp>
      <p:sp>
        <p:nvSpPr>
          <p:cNvPr id="5" name="页脚占位符 4">
            <a:extLst>
              <a:ext uri="{FF2B5EF4-FFF2-40B4-BE49-F238E27FC236}">
                <a16:creationId xmlns:a16="http://schemas.microsoft.com/office/drawing/2014/main" id="{243515EF-4E0D-4CDA-96F0-3CC9917007F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endParaRPr lang="zh-CN" altLang="en-US"/>
          </a:p>
        </p:txBody>
      </p:sp>
      <p:sp>
        <p:nvSpPr>
          <p:cNvPr id="6" name="灯片编号占位符 5">
            <a:extLst>
              <a:ext uri="{FF2B5EF4-FFF2-40B4-BE49-F238E27FC236}">
                <a16:creationId xmlns:a16="http://schemas.microsoft.com/office/drawing/2014/main" id="{0E55E581-082B-4FE5-A38B-6204111BD2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E65E0837-58D2-43B9-AC99-6A181F4A3D4D}" type="slidenum">
              <a:rPr lang="zh-CN" altLang="en-US"/>
              <a:pPr>
                <a:defRPr/>
              </a:pPr>
              <a:t>‹#›</a:t>
            </a:fld>
            <a:endParaRPr lang="zh-CN" altLang="en-US"/>
          </a:p>
        </p:txBody>
      </p:sp>
    </p:spTree>
    <p:extLst>
      <p:ext uri="{BB962C8B-B14F-4D97-AF65-F5344CB8AC3E}">
        <p14:creationId xmlns:p14="http://schemas.microsoft.com/office/powerpoint/2010/main" val="19281517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ontserrat" panose="00000500000000000000" charset="0"/>
          <a:ea typeface="Montserrat" panose="00000500000000000000" charset="0"/>
          <a:cs typeface="Montserrat" panose="00000500000000000000" charset="0"/>
        </a:defRPr>
      </a:lvl1pPr>
      <a:lvl2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2pPr>
      <a:lvl3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3pPr>
      <a:lvl4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4pPr>
      <a:lvl5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5pPr>
      <a:lvl6pPr marL="4572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6pPr>
      <a:lvl7pPr marL="9144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7pPr>
      <a:lvl8pPr marL="13716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8pPr>
      <a:lvl9pPr marL="18288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ontserrat" panose="00000500000000000000" charset="0"/>
          <a:ea typeface="Montserrat" panose="00000500000000000000" charset="0"/>
          <a:cs typeface="Montserrat" panose="00000500000000000000"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
        <p:nvSpPr>
          <p:cNvPr id="5" name="TextBox 4">
            <a:extLst>
              <a:ext uri="{FF2B5EF4-FFF2-40B4-BE49-F238E27FC236}">
                <a16:creationId xmlns:a16="http://schemas.microsoft.com/office/drawing/2014/main" id="{0380FA7C-A2BF-40F1-942E-2118CB768F82}"/>
              </a:ext>
            </a:extLst>
          </p:cNvPr>
          <p:cNvSpPr txBox="1"/>
          <p:nvPr/>
        </p:nvSpPr>
        <p:spPr>
          <a:xfrm>
            <a:off x="5310655" y="5681640"/>
            <a:ext cx="3433380" cy="584775"/>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Nguyễn Thị Mai</a:t>
            </a:r>
          </a:p>
        </p:txBody>
      </p:sp>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978</Words>
  <Application>Microsoft Office PowerPoint</Application>
  <PresentationFormat>Widescreen</PresentationFormat>
  <Paragraphs>97</Paragraphs>
  <Slides>21</Slides>
  <Notes>19</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等线 Light</vt:lpstr>
      <vt:lpstr>微软雅黑</vt:lpstr>
      <vt:lpstr>#9Slide05 Phobia</vt:lpstr>
      <vt:lpstr>Arial</vt:lpstr>
      <vt:lpstr>Calibri</vt:lpstr>
      <vt:lpstr>Cambria</vt:lpstr>
      <vt:lpstr>Montserrat</vt:lpstr>
      <vt:lpstr>Times New Roman</vt:lpstr>
      <vt:lpstr>字魂105号-简雅黑</vt:lpstr>
      <vt:lpstr>1_Office 主题​​</vt:lpstr>
      <vt:lpstr>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Phí Thị Lan Hương</cp:lastModifiedBy>
  <cp:revision>39</cp:revision>
  <dcterms:created xsi:type="dcterms:W3CDTF">2023-07-04T05:48:15Z</dcterms:created>
  <dcterms:modified xsi:type="dcterms:W3CDTF">2025-04-13T06:46:15Z</dcterms:modified>
</cp:coreProperties>
</file>