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98" r:id="rId5"/>
    <p:sldId id="296" r:id="rId6"/>
    <p:sldId id="297" r:id="rId7"/>
    <p:sldId id="264" r:id="rId8"/>
    <p:sldId id="281" r:id="rId9"/>
    <p:sldId id="290" r:id="rId10"/>
    <p:sldId id="291" r:id="rId11"/>
    <p:sldId id="292" r:id="rId12"/>
    <p:sldId id="273" r:id="rId13"/>
    <p:sldId id="288" r:id="rId14"/>
    <p:sldId id="289" r:id="rId15"/>
    <p:sldId id="293" r:id="rId16"/>
    <p:sldId id="299" r:id="rId17"/>
    <p:sldId id="294" r:id="rId18"/>
    <p:sldId id="295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5" autoAdjust="0"/>
    <p:restoredTop sz="92157" autoAdjust="0"/>
  </p:normalViewPr>
  <p:slideViewPr>
    <p:cSldViewPr snapToGrid="0">
      <p:cViewPr varScale="1">
        <p:scale>
          <a:sx n="58" d="100"/>
          <a:sy n="58" d="100"/>
        </p:scale>
        <p:origin x="8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9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8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05/04/2025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6061077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3318" y="740604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866F49-48FD-900B-E9EE-8B47465B49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45579" y="3116322"/>
            <a:ext cx="2609314" cy="1272797"/>
          </a:xfrm>
          <a:prstGeom prst="rect">
            <a:avLst/>
          </a:prstGeom>
        </p:spPr>
      </p:pic>
      <p:sp>
        <p:nvSpPr>
          <p:cNvPr id="3" name="文本框 21">
            <a:extLst>
              <a:ext uri="{FF2B5EF4-FFF2-40B4-BE49-F238E27FC236}">
                <a16:creationId xmlns:a16="http://schemas.microsoft.com/office/drawing/2014/main" id="{DF2B8DC6-46FB-6DE8-7EFD-DD8E4FCC2B8B}"/>
              </a:ext>
            </a:extLst>
          </p:cNvPr>
          <p:cNvSpPr txBox="1"/>
          <p:nvPr/>
        </p:nvSpPr>
        <p:spPr>
          <a:xfrm>
            <a:off x="1990334" y="446183"/>
            <a:ext cx="861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PHÒNG GD VÀ ĐT QUẬN HỒNG BÀNG</a:t>
            </a:r>
          </a:p>
          <a:p>
            <a:pPr algn="ctr"/>
            <a:r>
              <a:rPr lang="en-US" altLang="zh-CN" sz="2000" b="1" dirty="0">
                <a:ln w="12700">
                  <a:noFill/>
                </a:ln>
                <a:solidFill>
                  <a:srgbClr val="002060"/>
                </a:solidFill>
                <a:ea typeface="微软雅黑" panose="020B0503020204020204" pitchFamily="34" charset="-122"/>
              </a:rPr>
              <a:t>TRƯỜNG TIỂU HỌC AN HỒNG</a:t>
            </a:r>
            <a:endParaRPr lang="zh-CN" altLang="en-US" sz="2000" b="1" dirty="0">
              <a:ln w="12700">
                <a:noFill/>
              </a:ln>
              <a:solidFill>
                <a:srgbClr val="00206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BEBFA-A596-71C7-37EC-9D4987C46F0F}"/>
              </a:ext>
            </a:extLst>
          </p:cNvPr>
          <p:cNvSpPr txBox="1"/>
          <p:nvPr/>
        </p:nvSpPr>
        <p:spPr>
          <a:xfrm>
            <a:off x="2964941" y="4593848"/>
            <a:ext cx="674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Mai</a:t>
            </a:r>
          </a:p>
        </p:txBody>
      </p:sp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bị đông đá.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3EC5CE-D386-3A04-7FCC-21FD5CD5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4" y="1470120"/>
            <a:ext cx="39909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6391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srgbClr val="FF0000"/>
                </a:solidFill>
                <a:latin typeface="Calibri" panose="020F0502020204030204"/>
              </a:rPr>
              <a:t>Tủ lạnh có nước chảy ra.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AB96C-D306-696B-FD59-BFF2F1C3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0" y="1264357"/>
            <a:ext cx="39719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phát hiện tủ lạnh có dấu hiệu bất thường cần thông báo cho người lớn để giải quyết.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cartoon kids&#10;&#10;Description automatically generated">
            <a:extLst>
              <a:ext uri="{FF2B5EF4-FFF2-40B4-BE49-F238E27FC236}">
                <a16:creationId xmlns:a16="http://schemas.microsoft.com/office/drawing/2014/main" id="{CCA3DFA1-10C3-5E47-8615-3ED7BB7E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id="{219856EA-79EC-1ADF-0680-0F600B8FADBE}"/>
              </a:ext>
            </a:extLst>
          </p:cNvPr>
          <p:cNvSpPr/>
          <p:nvPr/>
        </p:nvSpPr>
        <p:spPr>
          <a:xfrm>
            <a:off x="721617" y="672552"/>
            <a:ext cx="7452899" cy="4879949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8A245-8E4B-3B19-9166-02C0E4545BDC}"/>
              </a:ext>
            </a:extLst>
          </p:cNvPr>
          <p:cNvSpPr txBox="1"/>
          <p:nvPr/>
        </p:nvSpPr>
        <p:spPr>
          <a:xfrm>
            <a:off x="1773716" y="1949986"/>
            <a:ext cx="5221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hia sẻ về một số biểu hiện bất thường của tủ lạnh khi sử dụng mà em biết.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8747EF-CE4B-7ADE-3F79-9C0C15F82990}"/>
              </a:ext>
            </a:extLst>
          </p:cNvPr>
          <p:cNvGrpSpPr/>
          <p:nvPr/>
        </p:nvGrpSpPr>
        <p:grpSpPr>
          <a:xfrm>
            <a:off x="2752921" y="1124302"/>
            <a:ext cx="9002077" cy="4307013"/>
            <a:chOff x="2149370" y="463293"/>
            <a:chExt cx="7893260" cy="14458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BD2B95F-A638-7D66-2405-43DA0F2E7177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7F1E4CD-DEE6-4D29-E6FD-17EDACEF1391}"/>
                </a:ext>
              </a:extLst>
            </p:cNvPr>
            <p:cNvSpPr txBox="1"/>
            <p:nvPr/>
          </p:nvSpPr>
          <p:spPr>
            <a:xfrm>
              <a:off x="2249817" y="463293"/>
              <a:ext cx="7792813" cy="144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không làm lạnh đủ hoặc không làm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Mùi hôi không bình thường phát ra từ tủ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Đèn chiếu sáng bên trong tủ không hoạt động.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Cửa tủ không đóng chặt hoặc kín không tốt.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rung mạnh hoặc không ổn định.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7E2A7B4-8E24-593B-B76D-8BFE9817D3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6FE6B-4BEF-3168-0267-8166F9237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27814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>
                <a:highlight>
                  <a:srgbClr val="00FFFF"/>
                </a:highlight>
              </a:rPr>
              <a:t>Để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tủ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lạnh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luôn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sạch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sẽ</a:t>
            </a:r>
            <a:r>
              <a:rPr lang="en-US" dirty="0">
                <a:highlight>
                  <a:srgbClr val="00FFFF"/>
                </a:highlight>
              </a:rPr>
              <a:t>, </a:t>
            </a:r>
            <a:r>
              <a:rPr lang="en-US" dirty="0" err="1">
                <a:highlight>
                  <a:srgbClr val="00FFFF"/>
                </a:highlight>
              </a:rPr>
              <a:t>không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có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mùi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hôi</a:t>
            </a:r>
            <a:r>
              <a:rPr lang="en-US" dirty="0">
                <a:highlight>
                  <a:srgbClr val="00FFFF"/>
                </a:highlight>
              </a:rPr>
              <a:t>, </a:t>
            </a:r>
            <a:r>
              <a:rPr lang="en-US" dirty="0" err="1">
                <a:highlight>
                  <a:srgbClr val="00FFFF"/>
                </a:highlight>
              </a:rPr>
              <a:t>dấu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hiệu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bất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thường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thì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chúng</a:t>
            </a:r>
            <a:r>
              <a:rPr lang="en-US" dirty="0">
                <a:highlight>
                  <a:srgbClr val="00FFFF"/>
                </a:highlight>
              </a:rPr>
              <a:t> ta </a:t>
            </a:r>
            <a:r>
              <a:rPr lang="en-US" dirty="0" err="1">
                <a:highlight>
                  <a:srgbClr val="00FFFF"/>
                </a:highlight>
              </a:rPr>
              <a:t>sử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dụng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những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biện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pháp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nào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để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khắc</a:t>
            </a:r>
            <a:r>
              <a:rPr lang="en-US" dirty="0">
                <a:highlight>
                  <a:srgbClr val="00FFFF"/>
                </a:highlight>
              </a:rPr>
              <a:t> </a:t>
            </a:r>
            <a:r>
              <a:rPr lang="en-US" dirty="0" err="1">
                <a:highlight>
                  <a:srgbClr val="00FFFF"/>
                </a:highlight>
              </a:rPr>
              <a:t>phục</a:t>
            </a:r>
            <a:r>
              <a:rPr lang="en-US" dirty="0">
                <a:highlight>
                  <a:srgbClr val="00FFFF"/>
                </a:highlight>
              </a:rPr>
              <a:t>?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86ABE45-ABBD-EF58-FFE9-792693DD609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Thảo</a:t>
            </a:r>
            <a:r>
              <a:rPr lang="en-US" b="1" dirty="0"/>
              <a:t> </a:t>
            </a:r>
            <a:r>
              <a:rPr lang="en-US" b="1" dirty="0" err="1"/>
              <a:t>luận</a:t>
            </a:r>
            <a:r>
              <a:rPr lang="en-US" b="1" dirty="0"/>
              <a:t> </a:t>
            </a:r>
            <a:r>
              <a:rPr lang="en-US" b="1" dirty="0" err="1"/>
              <a:t>nhóm</a:t>
            </a:r>
            <a:r>
              <a:rPr lang="en-US" b="1" dirty="0"/>
              <a:t> 2 </a:t>
            </a:r>
            <a:r>
              <a:rPr lang="en-US" b="1" dirty="0" err="1"/>
              <a:t>trong</a:t>
            </a:r>
            <a:r>
              <a:rPr lang="en-US" b="1" dirty="0"/>
              <a:t> 2 </a:t>
            </a:r>
            <a:r>
              <a:rPr lang="en-US" b="1" dirty="0" err="1"/>
              <a:t>phút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4520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015344-2538-580D-66C8-A8CE0F31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223" y="312949"/>
            <a:ext cx="7136979" cy="6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DECE55-86ED-6BCE-4CFA-68A367F3AC61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4" name="图片 19" descr="9">
              <a:extLst>
                <a:ext uri="{FF2B5EF4-FFF2-40B4-BE49-F238E27FC236}">
                  <a16:creationId xmlns:a16="http://schemas.microsoft.com/office/drawing/2014/main" id="{D089D8DC-F3A6-3249-E903-53E2F2F1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0247E4-6225-E9BB-9570-0254ABA952F6}"/>
                </a:ext>
              </a:extLst>
            </p:cNvPr>
            <p:cNvSpPr txBox="1"/>
            <p:nvPr/>
          </p:nvSpPr>
          <p:spPr>
            <a:xfrm>
              <a:off x="890756" y="2621881"/>
              <a:ext cx="86168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người thân trong gia đình về sắp xếp, bảo quản thực phẩm trong tủ lạnh đúng cách, an toàn.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E838D8-E488-3767-B43F-8A26DDBA4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627CAD-5388-C9BF-8B20-E2F701A9F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id="{3C1E215C-A416-45A0-B2E4-1A50B80FEEB7}"/>
              </a:ext>
            </a:extLst>
          </p:cNvPr>
          <p:cNvGrpSpPr/>
          <p:nvPr/>
        </p:nvGrpSpPr>
        <p:grpSpPr>
          <a:xfrm>
            <a:off x="2795863" y="2007912"/>
            <a:ext cx="8740266" cy="4020485"/>
            <a:chOff x="805812" y="2584364"/>
            <a:chExt cx="8740266" cy="4020485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3481876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GV chia lớp thành hai đội chơi, đội 1 sẽ tìm tên các thực phẩm để trong ngăn mát tủ lạnh, đội 2 sẽ tìm tên các thực phẩm để trong ngăn đông của tủ lạnh.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thời gian 2 phút, đội nào tìm được nhiều loại thực phẩm hơn thì đội đó sẽ chiến thắng.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D8EC884-3932-FBC5-9434-7C7559F57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763" y="777168"/>
            <a:ext cx="6181880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ECA4B-3B1B-0E52-6FEF-D16158BC1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2529C-6B2B-1F2B-F43D-0026AE263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37CF6C6E-5245-82F0-110E-E0540BF84ED7}"/>
              </a:ext>
            </a:extLst>
          </p:cNvPr>
          <p:cNvSpPr/>
          <p:nvPr/>
        </p:nvSpPr>
        <p:spPr>
          <a:xfrm>
            <a:off x="417341" y="207498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DD898F-8EB4-E29C-48B0-CE0A7A600DC5}"/>
              </a:ext>
            </a:extLst>
          </p:cNvPr>
          <p:cNvSpPr txBox="1"/>
          <p:nvPr/>
        </p:nvSpPr>
        <p:spPr>
          <a:xfrm>
            <a:off x="838200" y="1366092"/>
            <a:ext cx="38153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ĐỘI 1: </a:t>
            </a:r>
            <a:r>
              <a:rPr lang="nl-NL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nl-NL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 tên các thực phẩm để trong ngăn mát tủ lạnh</a:t>
            </a:r>
            <a:endParaRPr lang="en-US" sz="28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8C2A63-993B-5A9A-1836-560277BE9C35}"/>
              </a:ext>
            </a:extLst>
          </p:cNvPr>
          <p:cNvSpPr txBox="1"/>
          <p:nvPr/>
        </p:nvSpPr>
        <p:spPr>
          <a:xfrm>
            <a:off x="6540348" y="1366091"/>
            <a:ext cx="37522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ĐỘI 2: </a:t>
            </a:r>
            <a:r>
              <a:rPr lang="nl-NL" sz="28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nl-NL" sz="28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 tên các thực phẩm để trong ngăn đông tủ lạnh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B1C84C-3BA7-7B3D-35A2-D5AEDA8DCD72}"/>
              </a:ext>
            </a:extLst>
          </p:cNvPr>
          <p:cNvCxnSpPr/>
          <p:nvPr/>
        </p:nvCxnSpPr>
        <p:spPr>
          <a:xfrm>
            <a:off x="5578207" y="1474672"/>
            <a:ext cx="0" cy="5053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8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60D4-40A9-582C-BAF3-891A30301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39C8218-C183-012B-623D-58BE0685ED73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AAD96-8F56-DD0F-F111-4BD854590D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525" y="-369137"/>
            <a:ext cx="5480779" cy="37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C5170-4AA7-B48B-38F8-1584D12D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 b="1" dirty="0"/>
              <a:t>4. MỘT SỐ BIỂU HIỆN BẤT THƯỜNG CỦA TỦ LẠNH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376802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uan sát và chỉ ra biểu hiện bất thường của tủ lạnh trong các tình huống ở Hình 4.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4DC768-7090-5908-94EE-9A7AC5F5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38" y="1520497"/>
            <a:ext cx="6015209" cy="4807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FA144-6A7F-2211-3C89-E013F293AC71}"/>
              </a:ext>
            </a:extLst>
          </p:cNvPr>
          <p:cNvSpPr txBox="1"/>
          <p:nvPr/>
        </p:nvSpPr>
        <p:spPr>
          <a:xfrm>
            <a:off x="683046" y="2566929"/>
            <a:ext cx="2346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FF0000"/>
                </a:solidFill>
              </a:rPr>
              <a:t>Thảo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luận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2 </a:t>
            </a:r>
            <a:r>
              <a:rPr lang="en-US" sz="2800" b="1" dirty="0" err="1">
                <a:solidFill>
                  <a:srgbClr val="FF0000"/>
                </a:solidFill>
              </a:rPr>
              <a:t>phút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7F588-1D2D-CE08-0283-1C5EF7FC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5" y="1026461"/>
            <a:ext cx="4067175" cy="3857625"/>
          </a:xfrm>
          <a:prstGeom prst="rect">
            <a:avLst/>
          </a:prstGeom>
        </p:spPr>
      </p:pic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 err="1">
                <a:solidFill>
                  <a:srgbClr val="FF0000"/>
                </a:solidFill>
              </a:rPr>
              <a:t>Tủ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lạnh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bốc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mùi</a:t>
            </a:r>
            <a:r>
              <a:rPr lang="en-US" sz="4800" dirty="0">
                <a:solidFill>
                  <a:srgbClr val="FF0000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F6384E-2009-0781-BEC3-93DD680C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45" y="1204511"/>
            <a:ext cx="4215200" cy="39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718</TotalTime>
  <Words>342</Words>
  <Application>Microsoft Office PowerPoint</Application>
  <PresentationFormat>Widescreen</PresentationFormat>
  <Paragraphs>28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Cambria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MỘT SỐ BIỂU HIỆN BẤT THƯỜNG CỦA TỦ LẠNH KHI SỬ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Để tủ lạnh luôn sạch sẽ, không có mùi hôi, dấu hiệu bất thường thì chúng ta sử dụng những biện pháp nào để khắc phục? 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Nguyễn Ngọc Phương</cp:lastModifiedBy>
  <cp:revision>30</cp:revision>
  <dcterms:created xsi:type="dcterms:W3CDTF">2023-09-05T02:36:11Z</dcterms:created>
  <dcterms:modified xsi:type="dcterms:W3CDTF">2025-04-05T14:05:22Z</dcterms:modified>
  <cp:category>9Slide.vn</cp:category>
</cp:coreProperties>
</file>