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6" r:id="rId2"/>
    <p:sldMasterId id="2147483692" r:id="rId3"/>
    <p:sldMasterId id="2147483718" r:id="rId4"/>
    <p:sldMasterId id="2147483734" r:id="rId5"/>
  </p:sldMasterIdLst>
  <p:notesMasterIdLst>
    <p:notesMasterId r:id="rId35"/>
  </p:notesMasterIdLst>
  <p:sldIdLst>
    <p:sldId id="256" r:id="rId6"/>
    <p:sldId id="291" r:id="rId7"/>
    <p:sldId id="315" r:id="rId8"/>
    <p:sldId id="294" r:id="rId9"/>
    <p:sldId id="257" r:id="rId10"/>
    <p:sldId id="293" r:id="rId11"/>
    <p:sldId id="295" r:id="rId12"/>
    <p:sldId id="324" r:id="rId13"/>
    <p:sldId id="292" r:id="rId14"/>
    <p:sldId id="325" r:id="rId15"/>
    <p:sldId id="326" r:id="rId16"/>
    <p:sldId id="327" r:id="rId17"/>
    <p:sldId id="392" r:id="rId18"/>
    <p:sldId id="393" r:id="rId19"/>
    <p:sldId id="394" r:id="rId20"/>
    <p:sldId id="395" r:id="rId21"/>
    <p:sldId id="323" r:id="rId22"/>
    <p:sldId id="396" r:id="rId23"/>
    <p:sldId id="397" r:id="rId24"/>
    <p:sldId id="398" r:id="rId25"/>
    <p:sldId id="399" r:id="rId26"/>
    <p:sldId id="400" r:id="rId27"/>
    <p:sldId id="401" r:id="rId28"/>
    <p:sldId id="402" r:id="rId29"/>
    <p:sldId id="403" r:id="rId30"/>
    <p:sldId id="404" r:id="rId31"/>
    <p:sldId id="353" r:id="rId32"/>
    <p:sldId id="405" r:id="rId33"/>
    <p:sldId id="322"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63" d="100"/>
          <a:sy n="63" d="100"/>
        </p:scale>
        <p:origin x="804" y="56"/>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05/04/2025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jpeg"/><Relationship Id="rId2" Type="http://schemas.openxmlformats.org/officeDocument/2006/relationships/slideLayout" Target="../slideLayouts/slideLayout57.xml"/><Relationship Id="rId16" Type="http://schemas.openxmlformats.org/officeDocument/2006/relationships/theme" Target="../theme/theme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05/04/2025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77.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id="{AAF35F8A-2909-A14F-FFA7-32B13BAAD748}"/>
              </a:ext>
            </a:extLst>
          </p:cNvPr>
          <p:cNvPicPr>
            <a:picLocks noChangeAspect="1"/>
          </p:cNvPicPr>
          <p:nvPr/>
        </p:nvPicPr>
        <p:blipFill>
          <a:blip r:embed="rId9"/>
          <a:stretch>
            <a:fillRect/>
          </a:stretch>
        </p:blipFill>
        <p:spPr>
          <a:xfrm>
            <a:off x="3239597" y="1288617"/>
            <a:ext cx="6096528" cy="786452"/>
          </a:xfrm>
          <a:prstGeom prst="rect">
            <a:avLst/>
          </a:prstGeom>
        </p:spPr>
      </p:pic>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10"/>
          <a:stretch>
            <a:fillRect/>
          </a:stretch>
        </p:blipFill>
        <p:spPr>
          <a:xfrm>
            <a:off x="1791871" y="2469878"/>
            <a:ext cx="8151058" cy="3346994"/>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11"/>
          <a:stretch>
            <a:fillRect/>
          </a:stretch>
        </p:blipFill>
        <p:spPr>
          <a:xfrm>
            <a:off x="1297215" y="2099649"/>
            <a:ext cx="2072820" cy="963251"/>
          </a:xfrm>
          <a:prstGeom prst="rect">
            <a:avLst/>
          </a:prstGeom>
        </p:spPr>
      </p:pic>
      <p:sp>
        <p:nvSpPr>
          <p:cNvPr id="5" name="文本框 21">
            <a:extLst>
              <a:ext uri="{FF2B5EF4-FFF2-40B4-BE49-F238E27FC236}">
                <a16:creationId xmlns:a16="http://schemas.microsoft.com/office/drawing/2014/main" id="{BF63F12D-BC67-4984-4A68-417C3BD97C0D}"/>
              </a:ext>
            </a:extLst>
          </p:cNvPr>
          <p:cNvSpPr txBox="1"/>
          <p:nvPr/>
        </p:nvSpPr>
        <p:spPr>
          <a:xfrm>
            <a:off x="1571690" y="278274"/>
            <a:ext cx="8611504" cy="707886"/>
          </a:xfrm>
          <a:prstGeom prst="rect">
            <a:avLst/>
          </a:prstGeom>
          <a:noFill/>
        </p:spPr>
        <p:txBody>
          <a:bodyPr wrap="square" rtlCol="0">
            <a:spAutoFit/>
          </a:bodyPr>
          <a:lstStyle/>
          <a:p>
            <a:pPr algn="ctr"/>
            <a:r>
              <a:rPr lang="en-US" altLang="zh-CN" sz="2000" b="1" dirty="0">
                <a:ln w="12700">
                  <a:noFill/>
                </a:ln>
                <a:solidFill>
                  <a:srgbClr val="002060"/>
                </a:solidFill>
                <a:ea typeface="微软雅黑" panose="020B0503020204020204" pitchFamily="34" charset="-122"/>
              </a:rPr>
              <a:t>PHÒNG GD VÀ ĐT QUẬN HỒNG BÀNG</a:t>
            </a:r>
          </a:p>
          <a:p>
            <a:pPr algn="ctr"/>
            <a:r>
              <a:rPr lang="en-US" altLang="zh-CN" sz="2000" b="1" dirty="0">
                <a:ln w="12700">
                  <a:noFill/>
                </a:ln>
                <a:solidFill>
                  <a:srgbClr val="002060"/>
                </a:solidFill>
                <a:ea typeface="微软雅黑" panose="020B0503020204020204" pitchFamily="34" charset="-122"/>
              </a:rPr>
              <a:t>TRƯỜNG TIỂU HỌC AN HỒNG</a:t>
            </a:r>
            <a:endParaRPr lang="zh-CN" altLang="en-US" sz="2000" b="1" dirty="0">
              <a:ln w="12700">
                <a:noFill/>
              </a:ln>
              <a:solidFill>
                <a:srgbClr val="002060"/>
              </a:solidFill>
              <a:ea typeface="微软雅黑" panose="020B0503020204020204" pitchFamily="34" charset="-122"/>
            </a:endParaRPr>
          </a:p>
        </p:txBody>
      </p:sp>
      <p:sp>
        <p:nvSpPr>
          <p:cNvPr id="7" name="TextBox 6">
            <a:extLst>
              <a:ext uri="{FF2B5EF4-FFF2-40B4-BE49-F238E27FC236}">
                <a16:creationId xmlns:a16="http://schemas.microsoft.com/office/drawing/2014/main" id="{87B5167F-EC4A-3FEA-534C-E07AFF555C10}"/>
              </a:ext>
            </a:extLst>
          </p:cNvPr>
          <p:cNvSpPr txBox="1"/>
          <p:nvPr/>
        </p:nvSpPr>
        <p:spPr>
          <a:xfrm>
            <a:off x="2722570" y="5652648"/>
            <a:ext cx="6744320" cy="584775"/>
          </a:xfrm>
          <a:prstGeom prst="rect">
            <a:avLst/>
          </a:prstGeom>
          <a:noFill/>
        </p:spPr>
        <p:txBody>
          <a:bodyPr wrap="square" rtlCol="0">
            <a:spAutoFit/>
          </a:bodyPr>
          <a:lstStyle/>
          <a:p>
            <a:r>
              <a:rPr lang="en-US" sz="3200" dirty="0" err="1">
                <a:solidFill>
                  <a:srgbClr val="0070C0"/>
                </a:solidFill>
                <a:latin typeface="Times New Roman" panose="02020603050405020304" pitchFamily="18" charset="0"/>
                <a:cs typeface="Times New Roman" panose="02020603050405020304" pitchFamily="18" charset="0"/>
              </a:rPr>
              <a:t>Giáo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thực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Nguyễn Thị Mai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1000" fill="hold"/>
                                        <p:tgtEl>
                                          <p:spTgt spid="5"/>
                                        </p:tgtEl>
                                        <p:attrNameLst>
                                          <p:attrName>ppt_w</p:attrName>
                                        </p:attrNameLst>
                                      </p:cBhvr>
                                      <p:tavLst>
                                        <p:tav tm="0">
                                          <p:val>
                                            <p:strVal val="#ppt_w+.3"/>
                                          </p:val>
                                        </p:tav>
                                        <p:tav tm="100000">
                                          <p:val>
                                            <p:strVal val="#ppt_w"/>
                                          </p:val>
                                        </p:tav>
                                      </p:tavLst>
                                    </p:anim>
                                    <p:anim calcmode="lin" valueType="num">
                                      <p:cBhvr>
                                        <p:cTn id="68" dur="1000" fill="hold"/>
                                        <p:tgtEl>
                                          <p:spTgt spid="5"/>
                                        </p:tgtEl>
                                        <p:attrNameLst>
                                          <p:attrName>ppt_h</p:attrName>
                                        </p:attrNameLst>
                                      </p:cBhvr>
                                      <p:tavLst>
                                        <p:tav tm="0">
                                          <p:val>
                                            <p:strVal val="#ppt_h"/>
                                          </p:val>
                                        </p:tav>
                                        <p:tav tm="100000">
                                          <p:val>
                                            <p:strVal val="#ppt_h"/>
                                          </p:val>
                                        </p:tav>
                                      </p:tavLst>
                                    </p:anim>
                                    <p:animEffect transition="in" filter="fade">
                                      <p:cBhvr>
                                        <p:cTn id="6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7291070" y="1896745"/>
            <a:ext cx="2914650" cy="4761230"/>
          </a:xfrm>
          <a:prstGeom prst="rect">
            <a:avLst/>
          </a:prstGeom>
        </p:spPr>
      </p:pic>
      <p:pic>
        <p:nvPicPr>
          <p:cNvPr id="9" name="图片 8" descr="图片1"/>
          <p:cNvPicPr>
            <a:picLocks noChangeAspect="1"/>
          </p:cNvPicPr>
          <p:nvPr/>
        </p:nvPicPr>
        <p:blipFill>
          <a:blip r:embed="rId7"/>
          <a:stretch>
            <a:fillRect/>
          </a:stretch>
        </p:blipFill>
        <p:spPr>
          <a:xfrm>
            <a:off x="9705340" y="294640"/>
            <a:ext cx="1682750" cy="2371090"/>
          </a:xfrm>
          <a:prstGeom prst="rect">
            <a:avLst/>
          </a:prstGeom>
        </p:spPr>
      </p:pic>
      <p:grpSp>
        <p:nvGrpSpPr>
          <p:cNvPr id="12" name="组合 11"/>
          <p:cNvGrpSpPr/>
          <p:nvPr/>
        </p:nvGrpSpPr>
        <p:grpSpPr>
          <a:xfrm>
            <a:off x="8362950" y="4018280"/>
            <a:ext cx="3366135" cy="2772410"/>
            <a:chOff x="13170" y="6328"/>
            <a:chExt cx="5301" cy="4366"/>
          </a:xfrm>
        </p:grpSpPr>
        <p:pic>
          <p:nvPicPr>
            <p:cNvPr id="118" name="图片 117" descr="花瓶"/>
            <p:cNvPicPr>
              <a:picLocks noChangeAspect="1"/>
            </p:cNvPicPr>
            <p:nvPr/>
          </p:nvPicPr>
          <p:blipFill>
            <a:blip r:embed="rId8"/>
            <a:stretch>
              <a:fillRect/>
            </a:stretch>
          </p:blipFill>
          <p:spPr>
            <a:xfrm>
              <a:off x="14443" y="6328"/>
              <a:ext cx="4029" cy="4029"/>
            </a:xfrm>
            <a:prstGeom prst="rect">
              <a:avLst/>
            </a:prstGeom>
          </p:spPr>
        </p:pic>
        <p:pic>
          <p:nvPicPr>
            <p:cNvPr id="10" name="图片 9" descr="花瓶"/>
            <p:cNvPicPr>
              <a:picLocks noChangeAspect="1"/>
            </p:cNvPicPr>
            <p:nvPr/>
          </p:nvPicPr>
          <p:blipFill>
            <a:blip r:embed="rId8"/>
            <a:stretch>
              <a:fillRect/>
            </a:stretch>
          </p:blipFill>
          <p:spPr>
            <a:xfrm>
              <a:off x="13170" y="6666"/>
              <a:ext cx="4029" cy="4029"/>
            </a:xfrm>
            <a:prstGeom prst="rect">
              <a:avLst/>
            </a:prstGeom>
          </p:spPr>
        </p:pic>
      </p:grpSp>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27500" t="77433" r="62179" b="1"/>
          <a:stretch>
            <a:fillRect/>
          </a:stretch>
        </p:blipFill>
        <p:spPr>
          <a:xfrm>
            <a:off x="7522838" y="5201023"/>
            <a:ext cx="1258316" cy="1375611"/>
          </a:xfrm>
          <a:prstGeom prst="rect">
            <a:avLst/>
          </a:prstGeom>
          <a:effectLst>
            <a:outerShdw blurRad="50800" dist="38100" dir="10800000" algn="r" rotWithShape="0">
              <a:prstClr val="black">
                <a:alpha val="20000"/>
              </a:prstClr>
            </a:outerShdw>
          </a:effectLst>
        </p:spPr>
      </p:pic>
      <p:pic>
        <p:nvPicPr>
          <p:cNvPr id="4" name="Picture 3">
            <a:extLst>
              <a:ext uri="{FF2B5EF4-FFF2-40B4-BE49-F238E27FC236}">
                <a16:creationId xmlns:a16="http://schemas.microsoft.com/office/drawing/2014/main" id="{729FFC91-F5E5-CE02-9410-3CD23DB80249}"/>
              </a:ext>
            </a:extLst>
          </p:cNvPr>
          <p:cNvPicPr>
            <a:picLocks noChangeAspect="1"/>
          </p:cNvPicPr>
          <p:nvPr/>
        </p:nvPicPr>
        <p:blipFill>
          <a:blip r:embed="rId11"/>
          <a:stretch>
            <a:fillRect/>
          </a:stretch>
        </p:blipFill>
        <p:spPr>
          <a:xfrm>
            <a:off x="1496629" y="2022249"/>
            <a:ext cx="7388992"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plus(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833</Words>
  <Application>Microsoft Office PowerPoint</Application>
  <PresentationFormat>Widescreen</PresentationFormat>
  <Paragraphs>80</Paragraphs>
  <Slides>29</Slides>
  <Notes>13</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29</vt:i4>
      </vt:variant>
    </vt:vector>
  </HeadingPairs>
  <TitlesOfParts>
    <vt:vector size="46" baseType="lpstr">
      <vt:lpstr>DengXian</vt:lpstr>
      <vt:lpstr>DengXian</vt:lpstr>
      <vt:lpstr>等线 Light</vt:lpstr>
      <vt:lpstr>微软雅黑</vt:lpstr>
      <vt:lpstr>Arial</vt:lpstr>
      <vt:lpstr>Calibri</vt:lpstr>
      <vt:lpstr>Calibri Light</vt:lpstr>
      <vt:lpstr>Cambria</vt:lpstr>
      <vt:lpstr>Noto Sans S Chinese Light</vt:lpstr>
      <vt:lpstr>Quicksand Medium</vt:lpstr>
      <vt:lpstr>Times New Roman</vt:lpstr>
      <vt:lpstr>Wingdings</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Nguyễn Ngọc Phương</cp:lastModifiedBy>
  <cp:revision>74</cp:revision>
  <dcterms:created xsi:type="dcterms:W3CDTF">2020-04-08T06:54:00Z</dcterms:created>
  <dcterms:modified xsi:type="dcterms:W3CDTF">2025-04-05T12:23:06Z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