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371699965" r:id="rId1"/>
    <p:sldMasterId id="2371699968" r:id="rId2"/>
    <p:sldMasterId id="2371699992" r:id="rId3"/>
    <p:sldMasterId id="2371700005" r:id="rId4"/>
  </p:sldMasterIdLst>
  <p:notesMasterIdLst>
    <p:notesMasterId r:id="rId40"/>
  </p:notesMasterIdLst>
  <p:sldIdLst>
    <p:sldId id="256" r:id="rId5"/>
    <p:sldId id="380" r:id="rId6"/>
    <p:sldId id="269" r:id="rId7"/>
    <p:sldId id="273" r:id="rId8"/>
    <p:sldId id="271" r:id="rId9"/>
    <p:sldId id="276" r:id="rId10"/>
    <p:sldId id="402" r:id="rId11"/>
    <p:sldId id="406" r:id="rId12"/>
    <p:sldId id="381" r:id="rId13"/>
    <p:sldId id="382" r:id="rId14"/>
    <p:sldId id="396" r:id="rId15"/>
    <p:sldId id="397" r:id="rId16"/>
    <p:sldId id="403" r:id="rId17"/>
    <p:sldId id="399" r:id="rId18"/>
    <p:sldId id="404" r:id="rId19"/>
    <p:sldId id="400" r:id="rId20"/>
    <p:sldId id="401" r:id="rId21"/>
    <p:sldId id="395" r:id="rId22"/>
    <p:sldId id="385" r:id="rId23"/>
    <p:sldId id="398" r:id="rId24"/>
    <p:sldId id="394" r:id="rId25"/>
    <p:sldId id="318" r:id="rId26"/>
    <p:sldId id="384" r:id="rId27"/>
    <p:sldId id="392" r:id="rId28"/>
    <p:sldId id="393" r:id="rId29"/>
    <p:sldId id="387" r:id="rId30"/>
    <p:sldId id="390" r:id="rId31"/>
    <p:sldId id="388" r:id="rId32"/>
    <p:sldId id="285" r:id="rId33"/>
    <p:sldId id="405" r:id="rId34"/>
    <p:sldId id="287" r:id="rId35"/>
    <p:sldId id="288" r:id="rId36"/>
    <p:sldId id="289" r:id="rId37"/>
    <p:sldId id="290" r:id="rId38"/>
    <p:sldId id="391" r:id="rId39"/>
  </p:sldIdLst>
  <p:sldSz cx="12193588"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66FF33"/>
    <a:srgbClr val="FF0000"/>
    <a:srgbClr val="D26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7" d="100"/>
          <a:sy n="57" d="100"/>
        </p:scale>
        <p:origin x="99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3AE6-7966-4B1B-83A2-CD20A3F82402}" type="datetimeFigureOut">
              <a:rPr lang="en-US" smtClean="0"/>
              <a:t>05/04/2025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C1E0E-7A6E-4FE7-9D97-77C61762972C}" type="slidenum">
              <a:rPr lang="en-US" smtClean="0"/>
              <a:t>‹#›</a:t>
            </a:fld>
            <a:endParaRPr lang="en-US"/>
          </a:p>
        </p:txBody>
      </p:sp>
    </p:spTree>
    <p:extLst>
      <p:ext uri="{BB962C8B-B14F-4D97-AF65-F5344CB8AC3E}">
        <p14:creationId xmlns:p14="http://schemas.microsoft.com/office/powerpoint/2010/main" val="173404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FC1E0E-7A6E-4FE7-9D97-77C61762972C}" type="slidenum">
              <a:rPr lang="en-US" smtClean="0"/>
              <a:t>1</a:t>
            </a:fld>
            <a:endParaRPr lang="en-US"/>
          </a:p>
        </p:txBody>
      </p:sp>
    </p:spTree>
    <p:extLst>
      <p:ext uri="{BB962C8B-B14F-4D97-AF65-F5344CB8AC3E}">
        <p14:creationId xmlns:p14="http://schemas.microsoft.com/office/powerpoint/2010/main" val="249875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26</a:t>
            </a:fld>
            <a:endParaRPr lang="en-US"/>
          </a:p>
        </p:txBody>
      </p:sp>
    </p:spTree>
    <p:extLst>
      <p:ext uri="{BB962C8B-B14F-4D97-AF65-F5344CB8AC3E}">
        <p14:creationId xmlns:p14="http://schemas.microsoft.com/office/powerpoint/2010/main" val="293004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8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5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34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4A2E5-EB40-4990-8AA2-58A481BAF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07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C2DA7-9612-1E33-96B5-B59599A94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E6197-C700-5303-082F-37B7F7D8C1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8FF0C-B0CD-8C54-71AA-EA2E811DEA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9C6359-7450-25D8-7AC5-546A43FD9D7D}"/>
              </a:ext>
            </a:extLst>
          </p:cNvPr>
          <p:cNvSpPr>
            <a:spLocks noGrp="1"/>
          </p:cNvSpPr>
          <p:nvPr>
            <p:ph type="sldNum" sz="quarter" idx="5"/>
          </p:nvPr>
        </p:nvSpPr>
        <p:spPr/>
        <p:txBody>
          <a:bodyPr/>
          <a:lstStyle/>
          <a:p>
            <a:fld id="{E3FC1E0E-7A6E-4FE7-9D97-77C61762972C}" type="slidenum">
              <a:rPr lang="en-US" smtClean="0"/>
              <a:t>8</a:t>
            </a:fld>
            <a:endParaRPr lang="en-US"/>
          </a:p>
        </p:txBody>
      </p:sp>
    </p:spTree>
    <p:extLst>
      <p:ext uri="{BB962C8B-B14F-4D97-AF65-F5344CB8AC3E}">
        <p14:creationId xmlns:p14="http://schemas.microsoft.com/office/powerpoint/2010/main" val="192421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3FC1E0E-7A6E-4FE7-9D97-77C61762972C}" type="slidenum">
              <a:rPr lang="en-US" smtClean="0"/>
              <a:t>10</a:t>
            </a:fld>
            <a:endParaRPr lang="en-US"/>
          </a:p>
        </p:txBody>
      </p:sp>
    </p:spTree>
    <p:extLst>
      <p:ext uri="{BB962C8B-B14F-4D97-AF65-F5344CB8AC3E}">
        <p14:creationId xmlns:p14="http://schemas.microsoft.com/office/powerpoint/2010/main" val="168419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99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11"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309" y="6356351"/>
            <a:ext cx="2743557" cy="365125"/>
          </a:xfrm>
          <a:prstGeom prst="rect">
            <a:avLst/>
          </a:prstGeom>
        </p:spPr>
        <p:txBody>
          <a:bodyPr/>
          <a:lstStyle/>
          <a:p>
            <a:fld id="{B61BEF0D-F0BB-DE4B-95CE-6DB70DBA9567}" type="datetimeFigureOut">
              <a:rPr lang="en-US" smtClean="0"/>
              <a:pPr/>
              <a:t>05/04/2025</a:t>
            </a:fld>
            <a:endParaRPr lang="en-US" dirty="0"/>
          </a:p>
        </p:txBody>
      </p:sp>
    </p:spTree>
    <p:extLst>
      <p:ext uri="{BB962C8B-B14F-4D97-AF65-F5344CB8AC3E}">
        <p14:creationId xmlns:p14="http://schemas.microsoft.com/office/powerpoint/2010/main" val="2487193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803021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07906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5282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863" y="987426"/>
            <a:ext cx="617300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88971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95741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6037" y="365125"/>
            <a:ext cx="2629242"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309" y="365125"/>
            <a:ext cx="7735307"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50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65" y="992767"/>
            <a:ext cx="1136228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54" y="3778833"/>
            <a:ext cx="1136228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8243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54" y="2867800"/>
            <a:ext cx="1136228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614318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99766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54" y="1536633"/>
            <a:ext cx="1136228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208333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67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54"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4039" y="1536633"/>
            <a:ext cx="5333895"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904512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54" y="593367"/>
            <a:ext cx="1136228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526135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54" y="740800"/>
            <a:ext cx="374448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54" y="1852800"/>
            <a:ext cx="3744488"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528418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752" y="600200"/>
            <a:ext cx="8491506"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719691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794" y="-167"/>
            <a:ext cx="6096794"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46" y="1644233"/>
            <a:ext cx="5394303"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46" y="3737433"/>
            <a:ext cx="5394303"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858" y="965433"/>
            <a:ext cx="5116666"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05471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54" y="5640767"/>
            <a:ext cx="7999442"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424031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54" y="1474833"/>
            <a:ext cx="1136228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54" y="4202967"/>
            <a:ext cx="1136228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04677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8083" y="6217623"/>
            <a:ext cx="73169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1632997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23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6B7B40-8EB0-4C27-9917-3169BDBFE5E7}"/>
              </a:ext>
            </a:extLst>
          </p:cNvPr>
          <p:cNvPicPr>
            <a:picLocks noChangeAspect="1"/>
          </p:cNvPicPr>
          <p:nvPr userDrawn="1"/>
        </p:nvPicPr>
        <p:blipFill>
          <a:blip r:embed="rId2"/>
          <a:srcRect/>
          <a:stretch>
            <a:fillRect/>
          </a:stretch>
        </p:blipFill>
        <p:spPr>
          <a:xfrm>
            <a:off x="-25403" y="1"/>
            <a:ext cx="12218991" cy="6840449"/>
          </a:xfrm>
          <a:prstGeom prst="rect">
            <a:avLst/>
          </a:prstGeom>
        </p:spPr>
      </p:pic>
      <p:pic>
        <p:nvPicPr>
          <p:cNvPr id="9" name="图片 2">
            <a:extLst>
              <a:ext uri="{FF2B5EF4-FFF2-40B4-BE49-F238E27FC236}">
                <a16:creationId xmlns:a16="http://schemas.microsoft.com/office/drawing/2014/main"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2826" cy="6858000"/>
          </a:xfrm>
          <a:prstGeom prst="rect">
            <a:avLst/>
          </a:prstGeom>
        </p:spPr>
      </p:pic>
      <p:pic>
        <p:nvPicPr>
          <p:cNvPr id="10" name="图片 3">
            <a:extLst>
              <a:ext uri="{FF2B5EF4-FFF2-40B4-BE49-F238E27FC236}">
                <a16:creationId xmlns:a16="http://schemas.microsoft.com/office/drawing/2014/main"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9009" y="29630"/>
            <a:ext cx="3814490" cy="1759951"/>
          </a:xfrm>
          <a:prstGeom prst="rect">
            <a:avLst/>
          </a:prstGeom>
        </p:spPr>
      </p:pic>
      <p:pic>
        <p:nvPicPr>
          <p:cNvPr id="11" name="图片 4">
            <a:extLst>
              <a:ext uri="{FF2B5EF4-FFF2-40B4-BE49-F238E27FC236}">
                <a16:creationId xmlns:a16="http://schemas.microsoft.com/office/drawing/2014/main"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60" y="217616"/>
            <a:ext cx="2513888" cy="762799"/>
          </a:xfrm>
          <a:prstGeom prst="rect">
            <a:avLst/>
          </a:prstGeom>
        </p:spPr>
      </p:pic>
      <p:pic>
        <p:nvPicPr>
          <p:cNvPr id="3" name="Picture 2">
            <a:extLst>
              <a:ext uri="{FF2B5EF4-FFF2-40B4-BE49-F238E27FC236}">
                <a16:creationId xmlns:a16="http://schemas.microsoft.com/office/drawing/2014/main"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3" y="2097793"/>
            <a:ext cx="12218991" cy="4792357"/>
          </a:xfrm>
          <a:prstGeom prst="rect">
            <a:avLst/>
          </a:prstGeom>
        </p:spPr>
      </p:pic>
      <p:pic>
        <p:nvPicPr>
          <p:cNvPr id="5" name="Picture 7">
            <a:extLst>
              <a:ext uri="{FF2B5EF4-FFF2-40B4-BE49-F238E27FC236}">
                <a16:creationId xmlns:a16="http://schemas.microsoft.com/office/drawing/2014/main" id="{E5125DA2-45A5-407A-9B87-CA80032B111D}"/>
              </a:ext>
            </a:extLst>
          </p:cNvPr>
          <p:cNvPicPr>
            <a:picLocks noChangeAspect="1"/>
          </p:cNvPicPr>
          <p:nvPr userDrawn="1"/>
        </p:nvPicPr>
        <p:blipFill>
          <a:blip r:embed="rId7"/>
          <a:srcRect/>
          <a:stretch>
            <a:fillRect/>
          </a:stretch>
        </p:blipFill>
        <p:spPr>
          <a:xfrm>
            <a:off x="7200681" y="2121"/>
            <a:ext cx="2159507"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a16="http://schemas.microsoft.com/office/drawing/2014/main" id="{AFE43094-3B46-4D36-82B1-0CAF93B57262}"/>
              </a:ext>
            </a:extLst>
          </p:cNvPr>
          <p:cNvPicPr>
            <a:picLocks noChangeAspect="1"/>
          </p:cNvPicPr>
          <p:nvPr userDrawn="1"/>
        </p:nvPicPr>
        <p:blipFill>
          <a:blip r:embed="rId7"/>
          <a:srcRect/>
          <a:stretch>
            <a:fillRect/>
          </a:stretch>
        </p:blipFill>
        <p:spPr>
          <a:xfrm>
            <a:off x="8360779" y="34270"/>
            <a:ext cx="2309702"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a16="http://schemas.microsoft.com/office/drawing/2014/main"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2266" y="17552"/>
            <a:ext cx="2673409"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a16="http://schemas.microsoft.com/office/drawing/2014/main"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8991" cy="3723796"/>
          </a:xfrm>
          <a:prstGeom prst="rect">
            <a:avLst/>
          </a:prstGeom>
        </p:spPr>
      </p:pic>
    </p:spTree>
    <p:extLst>
      <p:ext uri="{BB962C8B-B14F-4D97-AF65-F5344CB8AC3E}">
        <p14:creationId xmlns:p14="http://schemas.microsoft.com/office/powerpoint/2010/main" val="39901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60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199" y="1122363"/>
            <a:ext cx="9145191"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2053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47608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958" y="1709739"/>
            <a:ext cx="1051697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1553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309"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3004"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4167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897" y="365126"/>
            <a:ext cx="1051697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898" y="2505075"/>
            <a:ext cx="5158459"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3004" y="2505075"/>
            <a:ext cx="5183863"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1721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72000"/>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2CB0D4-C3EE-4482-94BE-0CD8DD0F3932}"/>
              </a:ext>
            </a:extLst>
          </p:cNvPr>
          <p:cNvSpPr txBox="1"/>
          <p:nvPr userDrawn="1"/>
        </p:nvSpPr>
        <p:spPr>
          <a:xfrm>
            <a:off x="-17299956" y="5641201"/>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9" name="Picture 8">
            <a:extLst>
              <a:ext uri="{FF2B5EF4-FFF2-40B4-BE49-F238E27FC236}">
                <a16:creationId xmlns:a16="http://schemas.microsoft.com/office/drawing/2014/main" id="{60298768-B9DD-4BAA-AAAA-CC62CFDBFE5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327072" y="2664374"/>
            <a:ext cx="2773739" cy="2828925"/>
          </a:xfrm>
          <a:prstGeom prst="rect">
            <a:avLst/>
          </a:prstGeom>
        </p:spPr>
      </p:pic>
      <p:sp>
        <p:nvSpPr>
          <p:cNvPr id="4" name="TextBox 3">
            <a:extLst>
              <a:ext uri="{FF2B5EF4-FFF2-40B4-BE49-F238E27FC236}">
                <a16:creationId xmlns:a16="http://schemas.microsoft.com/office/drawing/2014/main" id="{DD2CB0D4-C3EE-4482-94BE-0CD8DD0F3932}"/>
              </a:ext>
            </a:extLst>
          </p:cNvPr>
          <p:cNvSpPr txBox="1"/>
          <p:nvPr userDrawn="1"/>
        </p:nvSpPr>
        <p:spPr>
          <a:xfrm>
            <a:off x="5969475" y="-7691173"/>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5" name="Picture 4">
            <a:extLst>
              <a:ext uri="{FF2B5EF4-FFF2-40B4-BE49-F238E27FC236}">
                <a16:creationId xmlns:a16="http://schemas.microsoft.com/office/drawing/2014/main" id="{60298768-B9DD-4BAA-AAAA-CC62CFDBFE5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42358" y="-10668000"/>
            <a:ext cx="2773739" cy="2828925"/>
          </a:xfrm>
          <a:prstGeom prst="rect">
            <a:avLst/>
          </a:prstGeom>
        </p:spPr>
      </p:pic>
      <p:sp>
        <p:nvSpPr>
          <p:cNvPr id="6" name="TextBox 5">
            <a:extLst>
              <a:ext uri="{FF2B5EF4-FFF2-40B4-BE49-F238E27FC236}">
                <a16:creationId xmlns:a16="http://schemas.microsoft.com/office/drawing/2014/main" id="{DD2CB0D4-C3EE-4482-94BE-0CD8DD0F3932}"/>
              </a:ext>
            </a:extLst>
          </p:cNvPr>
          <p:cNvSpPr txBox="1"/>
          <p:nvPr userDrawn="1"/>
        </p:nvSpPr>
        <p:spPr>
          <a:xfrm>
            <a:off x="5996591" y="18013628"/>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7" name="Picture 6">
            <a:extLst>
              <a:ext uri="{FF2B5EF4-FFF2-40B4-BE49-F238E27FC236}">
                <a16:creationId xmlns:a16="http://schemas.microsoft.com/office/drawing/2014/main" id="{60298768-B9DD-4BAA-AAAA-CC62CFDBFE5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69475" y="15036801"/>
            <a:ext cx="2773739" cy="2828925"/>
          </a:xfrm>
          <a:prstGeom prst="rect">
            <a:avLst/>
          </a:prstGeom>
        </p:spPr>
      </p:pic>
      <p:sp>
        <p:nvSpPr>
          <p:cNvPr id="10" name="TextBox 9">
            <a:extLst>
              <a:ext uri="{FF2B5EF4-FFF2-40B4-BE49-F238E27FC236}">
                <a16:creationId xmlns:a16="http://schemas.microsoft.com/office/drawing/2014/main" id="{DD2CB0D4-C3EE-4482-94BE-0CD8DD0F3932}"/>
              </a:ext>
            </a:extLst>
          </p:cNvPr>
          <p:cNvSpPr txBox="1"/>
          <p:nvPr userDrawn="1"/>
        </p:nvSpPr>
        <p:spPr>
          <a:xfrm>
            <a:off x="27409867" y="4539192"/>
            <a:ext cx="2746623" cy="954107"/>
          </a:xfrm>
          <a:prstGeom prst="rect">
            <a:avLst/>
          </a:prstGeom>
          <a:noFill/>
        </p:spPr>
        <p:txBody>
          <a:bodyPr wrap="none" rtlCol="0">
            <a:spAutoFit/>
          </a:bodyPr>
          <a:lstStyle/>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11" name="Picture 10">
            <a:extLst>
              <a:ext uri="{FF2B5EF4-FFF2-40B4-BE49-F238E27FC236}">
                <a16:creationId xmlns:a16="http://schemas.microsoft.com/office/drawing/2014/main" id="{60298768-B9DD-4BAA-AAAA-CC62CFDBFE5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382750" y="1562365"/>
            <a:ext cx="2773739" cy="2828925"/>
          </a:xfrm>
          <a:prstGeom prst="rect">
            <a:avLst/>
          </a:prstGeom>
        </p:spPr>
      </p:pic>
    </p:spTree>
    <p:extLst>
      <p:ext uri="{BB962C8B-B14F-4D97-AF65-F5344CB8AC3E}">
        <p14:creationId xmlns:p14="http://schemas.microsoft.com/office/powerpoint/2010/main" val="1962461058"/>
      </p:ext>
    </p:extLst>
  </p:cSld>
  <p:clrMap bg1="lt1" tx1="dk1" bg2="lt2" tx2="dk2" accent1="accent1" accent2="accent2" accent3="accent3" accent4="accent4" accent5="accent5" accent6="accent6" hlink="hlink" folHlink="folHlink"/>
  <p:sldLayoutIdLst>
    <p:sldLayoutId id="2371699966" r:id="rId1"/>
    <p:sldLayoutId id="2371699967" r:id="rId2"/>
    <p:sldLayoutId id="2371700008" r:id="rId3"/>
    <p:sldLayoutId id="237170000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218046016"/>
      </p:ext>
    </p:extLst>
  </p:cSld>
  <p:clrMap bg1="lt1" tx1="dk1" bg2="lt2" tx2="dk2" accent1="accent1" accent2="accent2" accent3="accent3" accent4="accent4" accent5="accent5" accent6="accent6" hlink="hlink" folHlink="folHlink"/>
  <p:sldLayoutIdLst>
    <p:sldLayoutId id="2371699969" r:id="rId1"/>
    <p:sldLayoutId id="2371699970" r:id="rId2"/>
    <p:sldLayoutId id="2371699971" r:id="rId3"/>
    <p:sldLayoutId id="2371699972" r:id="rId4"/>
    <p:sldLayoutId id="2371699973" r:id="rId5"/>
    <p:sldLayoutId id="2371699974" r:id="rId6"/>
    <p:sldLayoutId id="2371699975" r:id="rId7"/>
    <p:sldLayoutId id="2371699976" r:id="rId8"/>
    <p:sldLayoutId id="2371699977" r:id="rId9"/>
    <p:sldLayoutId id="2371699978" r:id="rId10"/>
    <p:sldLayoutId id="23716999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54" y="593367"/>
            <a:ext cx="1136228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54" y="1536633"/>
            <a:ext cx="1136228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8083" y="6217623"/>
            <a:ext cx="731695"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defRPr/>
            </a:pPr>
            <a:fld id="{00000000-1234-1234-1234-123412341234}" type="slidenum">
              <a:rPr lang="en-GB" smtClean="0">
                <a:solidFill>
                  <a:srgbClr val="595959"/>
                </a:solidFill>
              </a:rPr>
              <a:pPr>
                <a:defRPr/>
              </a:pPr>
              <a:t>‹#›</a:t>
            </a:fld>
            <a:endParaRPr lang="en-GB">
              <a:solidFill>
                <a:srgbClr val="595959"/>
              </a:solidFill>
            </a:endParaRPr>
          </a:p>
        </p:txBody>
      </p:sp>
    </p:spTree>
    <p:extLst>
      <p:ext uri="{BB962C8B-B14F-4D97-AF65-F5344CB8AC3E}">
        <p14:creationId xmlns:p14="http://schemas.microsoft.com/office/powerpoint/2010/main" val="3075464222"/>
      </p:ext>
    </p:extLst>
  </p:cSld>
  <p:clrMap bg1="lt1" tx1="dk1" bg2="dk2" tx2="lt2" accent1="accent1" accent2="accent2" accent3="accent3" accent4="accent4" accent5="accent5" accent6="accent6" hlink="hlink" folHlink="folHlink"/>
  <p:sldLayoutIdLst>
    <p:sldLayoutId id="2371699993" r:id="rId1"/>
    <p:sldLayoutId id="2371699994" r:id="rId2"/>
    <p:sldLayoutId id="2371699995" r:id="rId3"/>
    <p:sldLayoutId id="2371699996" r:id="rId4"/>
    <p:sldLayoutId id="2371699997" r:id="rId5"/>
    <p:sldLayoutId id="2371699998" r:id="rId6"/>
    <p:sldLayoutId id="2371699999" r:id="rId7"/>
    <p:sldLayoutId id="2371700000" r:id="rId8"/>
    <p:sldLayoutId id="2371700001" r:id="rId9"/>
    <p:sldLayoutId id="2371700002" r:id="rId10"/>
    <p:sldLayoutId id="2371700003" r:id="rId11"/>
    <p:sldLayoutId id="237170000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975135"/>
      </p:ext>
    </p:extLst>
  </p:cSld>
  <p:clrMap bg1="lt1" tx1="dk1" bg2="lt2" tx2="dk2" accent1="accent1" accent2="accent2" accent3="accent3" accent4="accent4" accent5="accent5" accent6="accent6" hlink="hlink" folHlink="folHlink"/>
  <p:sldLayoutIdLst>
    <p:sldLayoutId id="2371700006"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 Id="rId1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notesSlide" Target="../notesSlides/notesSlide2.xml"/><Relationship Id="rId10" Type="http://schemas.openxmlformats.org/officeDocument/2006/relationships/image" Target="../media/image24.png"/><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audio" Target="../media/audio3.wav"/><Relationship Id="rId7" Type="http://schemas.openxmlformats.org/officeDocument/2006/relationships/image" Target="../media/image57.gif"/><Relationship Id="rId12"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56.gif"/><Relationship Id="rId11" Type="http://schemas.openxmlformats.org/officeDocument/2006/relationships/slide" Target="slide17.xml"/><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audio" Target="../media/audio5.wav"/><Relationship Id="rId9" Type="http://schemas.openxmlformats.org/officeDocument/2006/relationships/image" Target="../media/image59.gif"/></Relationships>
</file>

<file path=ppt/slides/_rels/slide32.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audio" Target="../media/audio3.wav"/><Relationship Id="rId7" Type="http://schemas.openxmlformats.org/officeDocument/2006/relationships/image" Target="../media/image57.gif"/><Relationship Id="rId12" Type="http://schemas.openxmlformats.org/officeDocument/2006/relationships/image" Target="../media/image60.png"/><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56.gif"/><Relationship Id="rId11" Type="http://schemas.openxmlformats.org/officeDocument/2006/relationships/slide" Target="slide17.xml"/><Relationship Id="rId5" Type="http://schemas.openxmlformats.org/officeDocument/2006/relationships/audio" Target="../media/audio6.wav"/><Relationship Id="rId10" Type="http://schemas.openxmlformats.org/officeDocument/2006/relationships/slide" Target="slide18.xml"/><Relationship Id="rId4" Type="http://schemas.openxmlformats.org/officeDocument/2006/relationships/audio" Target="../media/audio5.wav"/><Relationship Id="rId9" Type="http://schemas.openxmlformats.org/officeDocument/2006/relationships/image" Target="../media/image59.gif"/></Relationships>
</file>

<file path=ppt/slides/_rels/slide3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3.wav"/><Relationship Id="rId7" Type="http://schemas.openxmlformats.org/officeDocument/2006/relationships/image" Target="../media/image59.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58.gif"/><Relationship Id="rId11" Type="http://schemas.openxmlformats.org/officeDocument/2006/relationships/image" Target="../media/image61.gif"/><Relationship Id="rId5" Type="http://schemas.openxmlformats.org/officeDocument/2006/relationships/audio" Target="../media/audio6.wav"/><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slide" Target="slide17.xml"/></Relationships>
</file>

<file path=ppt/slides/_rels/slide3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3.wav"/><Relationship Id="rId7" Type="http://schemas.openxmlformats.org/officeDocument/2006/relationships/image" Target="../media/image59.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58.gif"/><Relationship Id="rId11" Type="http://schemas.openxmlformats.org/officeDocument/2006/relationships/image" Target="../media/image62.gif"/><Relationship Id="rId5" Type="http://schemas.openxmlformats.org/officeDocument/2006/relationships/audio" Target="../media/audio6.wav"/><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slide" Target="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838090" y="155120"/>
            <a:ext cx="8878824" cy="62456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21">
            <a:extLst>
              <a:ext uri="{FF2B5EF4-FFF2-40B4-BE49-F238E27FC236}">
                <a16:creationId xmlns:a16="http://schemas.microsoft.com/office/drawing/2014/main" id="{A9E3025C-B718-F3E2-15FE-C22883933CA8}"/>
              </a:ext>
            </a:extLst>
          </p:cNvPr>
          <p:cNvSpPr txBox="1"/>
          <p:nvPr/>
        </p:nvSpPr>
        <p:spPr>
          <a:xfrm>
            <a:off x="838090" y="228600"/>
            <a:ext cx="8611504" cy="707886"/>
          </a:xfrm>
          <a:prstGeom prst="rect">
            <a:avLst/>
          </a:prstGeom>
          <a:noFill/>
        </p:spPr>
        <p:txBody>
          <a:bodyPr wrap="square" rtlCol="0">
            <a:spAutoFit/>
          </a:bodyPr>
          <a:lstStyle/>
          <a:p>
            <a:pPr algn="ctr"/>
            <a:r>
              <a:rPr lang="en-US" altLang="zh-CN" sz="2000" b="1" dirty="0">
                <a:ln w="12700">
                  <a:noFill/>
                </a:ln>
                <a:solidFill>
                  <a:srgbClr val="002060"/>
                </a:solidFill>
                <a:ea typeface="微软雅黑" panose="020B0503020204020204" pitchFamily="34" charset="-122"/>
              </a:rPr>
              <a:t>PHÒNG GD VÀ ĐT QUẬN HỒNG BÀNG</a:t>
            </a:r>
          </a:p>
          <a:p>
            <a:pPr algn="ctr"/>
            <a:r>
              <a:rPr lang="en-US" altLang="zh-CN" sz="2000" b="1" dirty="0">
                <a:ln w="12700">
                  <a:noFill/>
                </a:ln>
                <a:solidFill>
                  <a:srgbClr val="002060"/>
                </a:solidFill>
                <a:ea typeface="微软雅黑" panose="020B0503020204020204" pitchFamily="34" charset="-122"/>
              </a:rPr>
              <a:t>TRƯỜNG TIỂU HỌC AN HỒNG</a:t>
            </a:r>
            <a:endParaRPr lang="zh-CN" altLang="en-US" sz="2000" b="1" dirty="0">
              <a:ln w="12700">
                <a:noFill/>
              </a:ln>
              <a:solidFill>
                <a:srgbClr val="002060"/>
              </a:solidFill>
              <a:ea typeface="微软雅黑" panose="020B0503020204020204" pitchFamily="34" charset="-122"/>
            </a:endParaRPr>
          </a:p>
        </p:txBody>
      </p:sp>
      <p:pic>
        <p:nvPicPr>
          <p:cNvPr id="9" name="Picture 8">
            <a:extLst>
              <a:ext uri="{FF2B5EF4-FFF2-40B4-BE49-F238E27FC236}">
                <a16:creationId xmlns:a16="http://schemas.microsoft.com/office/drawing/2014/main" id="{C2EA980F-B8D9-84D4-143A-6D5591D233C7}"/>
              </a:ext>
            </a:extLst>
          </p:cNvPr>
          <p:cNvPicPr>
            <a:picLocks noChangeAspect="1"/>
          </p:cNvPicPr>
          <p:nvPr/>
        </p:nvPicPr>
        <p:blipFill>
          <a:blip r:embed="rId4"/>
          <a:stretch>
            <a:fillRect/>
          </a:stretch>
        </p:blipFill>
        <p:spPr>
          <a:xfrm>
            <a:off x="2476674" y="845543"/>
            <a:ext cx="4969053" cy="1248685"/>
          </a:xfrm>
          <a:prstGeom prst="rect">
            <a:avLst/>
          </a:prstGeom>
        </p:spPr>
      </p:pic>
      <p:pic>
        <p:nvPicPr>
          <p:cNvPr id="15" name="Picture 14">
            <a:extLst>
              <a:ext uri="{FF2B5EF4-FFF2-40B4-BE49-F238E27FC236}">
                <a16:creationId xmlns:a16="http://schemas.microsoft.com/office/drawing/2014/main" id="{63010BAC-C428-B140-21A4-57459806640A}"/>
              </a:ext>
            </a:extLst>
          </p:cNvPr>
          <p:cNvPicPr>
            <a:picLocks noChangeAspect="1"/>
          </p:cNvPicPr>
          <p:nvPr/>
        </p:nvPicPr>
        <p:blipFill>
          <a:blip r:embed="rId5"/>
          <a:stretch>
            <a:fillRect/>
          </a:stretch>
        </p:blipFill>
        <p:spPr>
          <a:xfrm>
            <a:off x="3582194" y="3657600"/>
            <a:ext cx="3371380" cy="1072989"/>
          </a:xfrm>
          <a:prstGeom prst="rect">
            <a:avLst/>
          </a:prstGeom>
        </p:spPr>
      </p:pic>
      <p:pic>
        <p:nvPicPr>
          <p:cNvPr id="3" name="Picture 2">
            <a:extLst>
              <a:ext uri="{FF2B5EF4-FFF2-40B4-BE49-F238E27FC236}">
                <a16:creationId xmlns:a16="http://schemas.microsoft.com/office/drawing/2014/main" id="{C9079774-EBD5-09E4-F1D0-3D05AA66EA3A}"/>
              </a:ext>
            </a:extLst>
          </p:cNvPr>
          <p:cNvPicPr>
            <a:picLocks noChangeAspect="1"/>
          </p:cNvPicPr>
          <p:nvPr/>
        </p:nvPicPr>
        <p:blipFill>
          <a:blip r:embed="rId6"/>
          <a:stretch>
            <a:fillRect/>
          </a:stretch>
        </p:blipFill>
        <p:spPr>
          <a:xfrm>
            <a:off x="915194" y="1828800"/>
            <a:ext cx="9175275" cy="2274005"/>
          </a:xfrm>
          <a:prstGeom prst="rect">
            <a:avLst/>
          </a:prstGeom>
        </p:spPr>
      </p:pic>
      <p:pic>
        <p:nvPicPr>
          <p:cNvPr id="7" name="Picture 6">
            <a:extLst>
              <a:ext uri="{FF2B5EF4-FFF2-40B4-BE49-F238E27FC236}">
                <a16:creationId xmlns:a16="http://schemas.microsoft.com/office/drawing/2014/main" id="{E0422989-472D-8725-62A4-0A9DDDD7E809}"/>
              </a:ext>
            </a:extLst>
          </p:cNvPr>
          <p:cNvPicPr>
            <a:picLocks noChangeAspect="1"/>
          </p:cNvPicPr>
          <p:nvPr/>
        </p:nvPicPr>
        <p:blipFill>
          <a:blip r:embed="rId7"/>
          <a:stretch>
            <a:fillRect/>
          </a:stretch>
        </p:blipFill>
        <p:spPr>
          <a:xfrm>
            <a:off x="838994" y="1295400"/>
            <a:ext cx="1932599" cy="963251"/>
          </a:xfrm>
          <a:prstGeom prst="rect">
            <a:avLst/>
          </a:prstGeom>
        </p:spPr>
      </p:pic>
      <p:sp>
        <p:nvSpPr>
          <p:cNvPr id="2" name="TextBox 1">
            <a:extLst>
              <a:ext uri="{FF2B5EF4-FFF2-40B4-BE49-F238E27FC236}">
                <a16:creationId xmlns:a16="http://schemas.microsoft.com/office/drawing/2014/main" id="{DF927F6C-7BF4-B8D3-C897-5668E8616563}"/>
              </a:ext>
            </a:extLst>
          </p:cNvPr>
          <p:cNvSpPr txBox="1"/>
          <p:nvPr/>
        </p:nvSpPr>
        <p:spPr>
          <a:xfrm>
            <a:off x="2476674" y="4629251"/>
            <a:ext cx="674432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Nguyễn Thị Mai</a:t>
            </a:r>
          </a:p>
        </p:txBody>
      </p:sp>
      <p:sp>
        <p:nvSpPr>
          <p:cNvPr id="5" name="TextBox 4">
            <a:extLst>
              <a:ext uri="{FF2B5EF4-FFF2-40B4-BE49-F238E27FC236}">
                <a16:creationId xmlns:a16="http://schemas.microsoft.com/office/drawing/2014/main" id="{0B0B4054-0F66-BA14-A597-8306ED88E20C}"/>
              </a:ext>
            </a:extLst>
          </p:cNvPr>
          <p:cNvSpPr txBox="1"/>
          <p:nvPr/>
        </p:nvSpPr>
        <p:spPr>
          <a:xfrm>
            <a:off x="2476674" y="5214026"/>
            <a:ext cx="674432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4A2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67743" y="1981473"/>
            <a:ext cx="5587249" cy="1938992"/>
          </a:xfrm>
          <a:prstGeom prst="rect">
            <a:avLst/>
          </a:prstGeom>
          <a:noFill/>
        </p:spPr>
        <p:txBody>
          <a:bodyPr wrap="square" rtlCol="0">
            <a:spAutoFit/>
          </a:bodyP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3: </a:t>
            </a:r>
            <a:r>
              <a:rPr lang="en-US" sz="6000" b="1" dirty="0" err="1">
                <a:solidFill>
                  <a:srgbClr val="FF0000"/>
                </a:solidFill>
              </a:rPr>
              <a:t>Một</a:t>
            </a:r>
            <a:r>
              <a:rPr lang="en-US" sz="6000" b="1" dirty="0">
                <a:solidFill>
                  <a:srgbClr val="FF0000"/>
                </a:solidFill>
              </a:rPr>
              <a:t> </a:t>
            </a:r>
            <a:r>
              <a:rPr lang="en-US" sz="6000" b="1" dirty="0" err="1">
                <a:solidFill>
                  <a:srgbClr val="FF0000"/>
                </a:solidFill>
              </a:rPr>
              <a:t>số</a:t>
            </a:r>
            <a:r>
              <a:rPr lang="en-US" sz="6000" b="1" dirty="0">
                <a:solidFill>
                  <a:srgbClr val="FF0000"/>
                </a:solidFill>
              </a:rPr>
              <a:t> </a:t>
            </a:r>
            <a:r>
              <a:rPr lang="en-US" sz="6000" b="1" dirty="0" err="1">
                <a:solidFill>
                  <a:srgbClr val="FF0000"/>
                </a:solidFill>
              </a:rPr>
              <a:t>nấm</a:t>
            </a:r>
            <a:r>
              <a:rPr lang="en-US" sz="6000" b="1" dirty="0">
                <a:solidFill>
                  <a:srgbClr val="FF0000"/>
                </a:solidFill>
              </a:rPr>
              <a:t> </a:t>
            </a:r>
            <a:r>
              <a:rPr lang="en-US" sz="6000" b="1" dirty="0" err="1">
                <a:solidFill>
                  <a:srgbClr val="FF0000"/>
                </a:solidFill>
              </a:rPr>
              <a:t>độc</a:t>
            </a:r>
            <a:endParaRPr lang="en-US" sz="6000" b="1" dirty="0">
              <a:solidFill>
                <a:srgbClr val="FF0000"/>
              </a:solidFill>
            </a:endParaRPr>
          </a:p>
        </p:txBody>
      </p:sp>
    </p:spTree>
    <p:extLst>
      <p:ext uri="{BB962C8B-B14F-4D97-AF65-F5344CB8AC3E}">
        <p14:creationId xmlns:p14="http://schemas.microsoft.com/office/powerpoint/2010/main" val="1637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76200"/>
            <a:ext cx="11278504" cy="678180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02FC5DC-79BB-DDA5-7B86-2BB768A6A37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994" y="152400"/>
            <a:ext cx="8382000" cy="3895607"/>
          </a:xfrm>
          <a:prstGeom prst="rect">
            <a:avLst/>
          </a:prstGeom>
          <a:noFill/>
          <a:ln>
            <a:noFill/>
          </a:ln>
        </p:spPr>
      </p:pic>
      <p:sp>
        <p:nvSpPr>
          <p:cNvPr id="3" name="Rectangle: Rounded Corners 2">
            <a:extLst>
              <a:ext uri="{FF2B5EF4-FFF2-40B4-BE49-F238E27FC236}">
                <a16:creationId xmlns:a16="http://schemas.microsoft.com/office/drawing/2014/main" id="{5D8A3D78-DF84-61E4-3C5A-B6C29BF535A4}"/>
              </a:ext>
            </a:extLst>
          </p:cNvPr>
          <p:cNvSpPr/>
          <p:nvPr/>
        </p:nvSpPr>
        <p:spPr>
          <a:xfrm>
            <a:off x="2743994" y="3352800"/>
            <a:ext cx="2286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đỏ</a:t>
            </a:r>
            <a:endParaRPr lang="en-US" sz="2800" dirty="0"/>
          </a:p>
        </p:txBody>
      </p:sp>
      <p:sp>
        <p:nvSpPr>
          <p:cNvPr id="5" name="Rectangle: Rounded Corners 4">
            <a:extLst>
              <a:ext uri="{FF2B5EF4-FFF2-40B4-BE49-F238E27FC236}">
                <a16:creationId xmlns:a16="http://schemas.microsoft.com/office/drawing/2014/main" id="{38F7A0A0-A43C-2F90-136A-F2CF08A5800F}"/>
              </a:ext>
            </a:extLst>
          </p:cNvPr>
          <p:cNvSpPr/>
          <p:nvPr/>
        </p:nvSpPr>
        <p:spPr>
          <a:xfrm>
            <a:off x="6706394" y="3352800"/>
            <a:ext cx="3048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tán</a:t>
            </a:r>
            <a:r>
              <a:rPr lang="en-US" sz="2800" dirty="0"/>
              <a:t> </a:t>
            </a:r>
            <a:r>
              <a:rPr lang="en-US" sz="2800" dirty="0" err="1"/>
              <a:t>trắng</a:t>
            </a:r>
            <a:endParaRPr lang="en-US" sz="2800" dirty="0"/>
          </a:p>
        </p:txBody>
      </p:sp>
      <p:sp>
        <p:nvSpPr>
          <p:cNvPr id="10" name="Rectangle 9">
            <a:extLst>
              <a:ext uri="{FF2B5EF4-FFF2-40B4-BE49-F238E27FC236}">
                <a16:creationId xmlns:a16="http://schemas.microsoft.com/office/drawing/2014/main" id="{3E0CF24A-607F-E4B9-BBF7-225C1A5FCEDF}"/>
              </a:ext>
            </a:extLst>
          </p:cNvPr>
          <p:cNvSpPr/>
          <p:nvPr/>
        </p:nvSpPr>
        <p:spPr>
          <a:xfrm>
            <a:off x="1448594" y="4114800"/>
            <a:ext cx="9144000" cy="13716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300" b="1" dirty="0" err="1">
                <a:solidFill>
                  <a:srgbClr val="002060"/>
                </a:solidFill>
                <a:latin typeface="Cambria" panose="02040503050406030204" pitchFamily="18" charset="0"/>
                <a:ea typeface="Cambria" panose="02040503050406030204" pitchFamily="18" charset="0"/>
              </a:rPr>
              <a:t>Câu</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hỏi</a:t>
            </a:r>
            <a:r>
              <a:rPr lang="en-US" sz="3300" b="1" dirty="0">
                <a:solidFill>
                  <a:srgbClr val="002060"/>
                </a:solidFill>
                <a:latin typeface="Cambria" panose="02040503050406030204" pitchFamily="18" charset="0"/>
                <a:ea typeface="Cambria" panose="02040503050406030204" pitchFamily="18" charset="0"/>
              </a:rPr>
              <a:t>: </a:t>
            </a:r>
            <a:r>
              <a:rPr lang="vi-VN" sz="3300" b="1" dirty="0">
                <a:solidFill>
                  <a:srgbClr val="002060"/>
                </a:solidFill>
                <a:latin typeface="Cambria" panose="02040503050406030204" pitchFamily="18" charset="0"/>
                <a:ea typeface="Cambria" panose="02040503050406030204" pitchFamily="18" charset="0"/>
              </a:rPr>
              <a:t>Hãy mô tả hình dạng, màu sắc, nơi sống của nấm độc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đỏ</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và</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nấm</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độc</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tán</a:t>
            </a:r>
            <a:r>
              <a:rPr lang="en-US" sz="3300" b="1" dirty="0">
                <a:solidFill>
                  <a:srgbClr val="002060"/>
                </a:solidFill>
                <a:latin typeface="Cambria" panose="02040503050406030204" pitchFamily="18" charset="0"/>
                <a:ea typeface="Cambria" panose="02040503050406030204" pitchFamily="18" charset="0"/>
              </a:rPr>
              <a:t> </a:t>
            </a:r>
            <a:r>
              <a:rPr lang="en-US" sz="3300" b="1" dirty="0" err="1">
                <a:solidFill>
                  <a:srgbClr val="002060"/>
                </a:solidFill>
                <a:latin typeface="Cambria" panose="02040503050406030204" pitchFamily="18" charset="0"/>
                <a:ea typeface="Cambria" panose="02040503050406030204" pitchFamily="18" charset="0"/>
              </a:rPr>
              <a:t>trắng</a:t>
            </a:r>
            <a:r>
              <a:rPr lang="en-US" sz="3300" b="1" dirty="0">
                <a:solidFill>
                  <a:srgbClr val="002060"/>
                </a:solidFill>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id="{5511B48F-C861-872F-F45B-090D7EB45855}"/>
              </a:ext>
            </a:extLst>
          </p:cNvPr>
          <p:cNvPicPr>
            <a:picLocks noChangeAspect="1"/>
          </p:cNvPicPr>
          <p:nvPr/>
        </p:nvPicPr>
        <p:blipFill>
          <a:blip r:embed="rId4"/>
          <a:stretch>
            <a:fillRect/>
          </a:stretch>
        </p:blipFill>
        <p:spPr>
          <a:xfrm>
            <a:off x="0" y="242987"/>
            <a:ext cx="2743994" cy="2540802"/>
          </a:xfrm>
          <a:prstGeom prst="rect">
            <a:avLst/>
          </a:prstGeom>
        </p:spPr>
      </p:pic>
    </p:spTree>
    <p:extLst>
      <p:ext uri="{BB962C8B-B14F-4D97-AF65-F5344CB8AC3E}">
        <p14:creationId xmlns:p14="http://schemas.microsoft.com/office/powerpoint/2010/main" val="421778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Hãy mô tả hình dạng, màu sắc, nơi sống của nấm độc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772400" cy="3416320"/>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Nấm có hình dạng, màu sắc,</a:t>
            </a:r>
            <a:r>
              <a:rPr lang="en-US"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kích thước khác nhau. Có nhiều nấm độc có màu sắc sặc sỡ để thu hút côn trùng. Phần mũ nấm có chứa những đốm đỏ, đen, trắng, chúng sống ở những chỗ ẩm thấp, dưới gốc cây.</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0456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B1977-9E41-DF1F-6CDA-CDA7037BF1C9}"/>
            </a:ext>
          </a:extLst>
        </p:cNvPr>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01B8A24A-A4F0-D335-2107-142153C251FF}"/>
              </a:ext>
            </a:extLst>
          </p:cNvPr>
          <p:cNvSpPr/>
          <p:nvPr/>
        </p:nvSpPr>
        <p:spPr>
          <a:xfrm>
            <a:off x="534194" y="76200"/>
            <a:ext cx="11278504" cy="678180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4C2ACEA-3FB0-21E9-529C-C5A58037D1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994" y="152400"/>
            <a:ext cx="8382000" cy="3895607"/>
          </a:xfrm>
          <a:prstGeom prst="rect">
            <a:avLst/>
          </a:prstGeom>
          <a:noFill/>
          <a:ln>
            <a:noFill/>
          </a:ln>
        </p:spPr>
      </p:pic>
      <p:sp>
        <p:nvSpPr>
          <p:cNvPr id="3" name="Rectangle: Rounded Corners 2">
            <a:extLst>
              <a:ext uri="{FF2B5EF4-FFF2-40B4-BE49-F238E27FC236}">
                <a16:creationId xmlns:a16="http://schemas.microsoft.com/office/drawing/2014/main" id="{B5A9DF8A-02F3-076E-742C-ABFF682156AE}"/>
              </a:ext>
            </a:extLst>
          </p:cNvPr>
          <p:cNvSpPr/>
          <p:nvPr/>
        </p:nvSpPr>
        <p:spPr>
          <a:xfrm>
            <a:off x="2743994" y="3352800"/>
            <a:ext cx="2286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đỏ</a:t>
            </a:r>
            <a:endParaRPr lang="en-US" sz="2800" dirty="0"/>
          </a:p>
        </p:txBody>
      </p:sp>
      <p:sp>
        <p:nvSpPr>
          <p:cNvPr id="5" name="Rectangle: Rounded Corners 4">
            <a:extLst>
              <a:ext uri="{FF2B5EF4-FFF2-40B4-BE49-F238E27FC236}">
                <a16:creationId xmlns:a16="http://schemas.microsoft.com/office/drawing/2014/main" id="{D2FEE7A2-550E-CF43-265F-5AE15BE2BAB5}"/>
              </a:ext>
            </a:extLst>
          </p:cNvPr>
          <p:cNvSpPr/>
          <p:nvPr/>
        </p:nvSpPr>
        <p:spPr>
          <a:xfrm>
            <a:off x="6706394" y="3352800"/>
            <a:ext cx="3048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tán</a:t>
            </a:r>
            <a:r>
              <a:rPr lang="en-US" sz="2800" dirty="0"/>
              <a:t> </a:t>
            </a:r>
            <a:r>
              <a:rPr lang="en-US" sz="2800" dirty="0" err="1"/>
              <a:t>trắng</a:t>
            </a:r>
            <a:endParaRPr lang="en-US" sz="2800" dirty="0"/>
          </a:p>
        </p:txBody>
      </p:sp>
      <p:sp>
        <p:nvSpPr>
          <p:cNvPr id="7" name="Rectangle 6">
            <a:extLst>
              <a:ext uri="{FF2B5EF4-FFF2-40B4-BE49-F238E27FC236}">
                <a16:creationId xmlns:a16="http://schemas.microsoft.com/office/drawing/2014/main" id="{0CA866E6-99B0-4DE2-5F5B-3C5E00EB4267}"/>
              </a:ext>
            </a:extLst>
          </p:cNvPr>
          <p:cNvSpPr/>
          <p:nvPr/>
        </p:nvSpPr>
        <p:spPr>
          <a:xfrm>
            <a:off x="1677194" y="4707332"/>
            <a:ext cx="86106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hỏi</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Vì sao không được ăn nấm lạ?</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96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227158" y="3728942"/>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Vì sao không được ăn nấm lạ?</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3276600"/>
            <a:ext cx="7772400" cy="1754326"/>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36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Vì chúng ta không thể biết được nấm đó có chứa độc không nên chúng ta không được ăn.</a:t>
            </a:r>
            <a:endParaRPr kumimoji="0" lang="en-US" sz="36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09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BB637-3AF5-689F-B99E-E39BC7C8F897}"/>
            </a:ext>
          </a:extLst>
        </p:cNvPr>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A845C329-4E4D-4F1B-401B-3E7FEE359852}"/>
              </a:ext>
            </a:extLst>
          </p:cNvPr>
          <p:cNvSpPr/>
          <p:nvPr/>
        </p:nvSpPr>
        <p:spPr>
          <a:xfrm>
            <a:off x="534194" y="-76200"/>
            <a:ext cx="11278504" cy="678180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861E746D-7E1A-2168-8E9D-44C36FE96B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994" y="152400"/>
            <a:ext cx="8382000" cy="3895607"/>
          </a:xfrm>
          <a:prstGeom prst="rect">
            <a:avLst/>
          </a:prstGeom>
          <a:noFill/>
          <a:ln>
            <a:noFill/>
          </a:ln>
        </p:spPr>
      </p:pic>
      <p:sp>
        <p:nvSpPr>
          <p:cNvPr id="3" name="Rectangle: Rounded Corners 2">
            <a:extLst>
              <a:ext uri="{FF2B5EF4-FFF2-40B4-BE49-F238E27FC236}">
                <a16:creationId xmlns:a16="http://schemas.microsoft.com/office/drawing/2014/main" id="{D5EB1F45-845C-8940-720B-E8B6F95E1821}"/>
              </a:ext>
            </a:extLst>
          </p:cNvPr>
          <p:cNvSpPr/>
          <p:nvPr/>
        </p:nvSpPr>
        <p:spPr>
          <a:xfrm>
            <a:off x="2743994" y="3352800"/>
            <a:ext cx="2286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đỏ</a:t>
            </a:r>
            <a:endParaRPr lang="en-US" sz="2800" dirty="0"/>
          </a:p>
        </p:txBody>
      </p:sp>
      <p:sp>
        <p:nvSpPr>
          <p:cNvPr id="5" name="Rectangle: Rounded Corners 4">
            <a:extLst>
              <a:ext uri="{FF2B5EF4-FFF2-40B4-BE49-F238E27FC236}">
                <a16:creationId xmlns:a16="http://schemas.microsoft.com/office/drawing/2014/main" id="{C54FD7A3-2B11-EFA1-9A64-3800CA087A81}"/>
              </a:ext>
            </a:extLst>
          </p:cNvPr>
          <p:cNvSpPr/>
          <p:nvPr/>
        </p:nvSpPr>
        <p:spPr>
          <a:xfrm>
            <a:off x="6706394" y="3352800"/>
            <a:ext cx="3048000"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Nấm</a:t>
            </a:r>
            <a:r>
              <a:rPr lang="en-US" sz="2800" dirty="0"/>
              <a:t> </a:t>
            </a:r>
            <a:r>
              <a:rPr lang="en-US" sz="2800" dirty="0" err="1"/>
              <a:t>độc</a:t>
            </a:r>
            <a:r>
              <a:rPr lang="en-US" sz="2800" dirty="0"/>
              <a:t> </a:t>
            </a:r>
            <a:r>
              <a:rPr lang="en-US" sz="2800" dirty="0" err="1"/>
              <a:t>tán</a:t>
            </a:r>
            <a:r>
              <a:rPr lang="en-US" sz="2800" dirty="0"/>
              <a:t> </a:t>
            </a:r>
            <a:r>
              <a:rPr lang="en-US" sz="2800" dirty="0" err="1"/>
              <a:t>trắng</a:t>
            </a:r>
            <a:endParaRPr lang="en-US" sz="2800" dirty="0"/>
          </a:p>
        </p:txBody>
      </p:sp>
      <p:sp>
        <p:nvSpPr>
          <p:cNvPr id="8" name="Rectangle 7">
            <a:extLst>
              <a:ext uri="{FF2B5EF4-FFF2-40B4-BE49-F238E27FC236}">
                <a16:creationId xmlns:a16="http://schemas.microsoft.com/office/drawing/2014/main" id="{BEA05E76-D910-1761-759C-0478E6EEC30B}"/>
              </a:ext>
            </a:extLst>
          </p:cNvPr>
          <p:cNvSpPr/>
          <p:nvPr/>
        </p:nvSpPr>
        <p:spPr>
          <a:xfrm>
            <a:off x="953294" y="4572000"/>
            <a:ext cx="10706100" cy="685800"/>
          </a:xfrm>
          <a:prstGeom prst="rect">
            <a:avLst/>
          </a:prstGeom>
          <a:solidFill>
            <a:srgbClr val="FCE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hỏi</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Nếu gặp nấm lạ thì em sẽ làm gì? Vì sao?</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561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2081164" y="3528981"/>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gặp nấm lạ thì em sẽ làm gì ? Vì sao?</a:t>
              </a: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2133600"/>
            <a:ext cx="4528102" cy="4528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3810794" y="2887682"/>
            <a:ext cx="7467600" cy="2123658"/>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4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gặp nấm lạ em sẽ không hái để ăn vì ăn có thể sẽ bị ngộ độc.</a:t>
            </a:r>
            <a:endParaRPr kumimoji="0" lang="en-US" sz="44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29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918" y="305208"/>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134459" y="1594473"/>
            <a:ext cx="10382060" cy="3477875"/>
          </a:xfrm>
          <a:prstGeom prst="rect">
            <a:avLst/>
          </a:prstGeom>
          <a:solidFill>
            <a:srgbClr val="FFFF00">
              <a:alpha val="76000"/>
            </a:srgbClr>
          </a:solidFill>
          <a:ln w="47625">
            <a:solidFill>
              <a:srgbClr val="00B0F0"/>
            </a:solidFill>
            <a:prstDash val="dashDot"/>
          </a:ln>
        </p:spPr>
        <p:txBody>
          <a:bodyPr wrap="square">
            <a:spAutoFit/>
          </a:bodyPr>
          <a:lstStyle/>
          <a:p>
            <a:pPr algn="just" defTabSz="914309" fontAlgn="base"/>
            <a:r>
              <a:rPr lang="vi-VN" sz="4400" b="1" dirty="0">
                <a:solidFill>
                  <a:srgbClr val="002060"/>
                </a:solidFill>
                <a:latin typeface="Calibri" panose="020F0502020204030204" pitchFamily="34" charset="0"/>
                <a:cs typeface="Calibri" panose="020F0502020204030204" pitchFamily="34" charset="0"/>
              </a:rPr>
              <a:t>Nấm độc có rất nhiều độc tố. Khi người ăn phải nấm đ</a:t>
            </a:r>
            <a:r>
              <a:rPr lang="en-US" sz="4400" b="1" dirty="0" err="1">
                <a:solidFill>
                  <a:srgbClr val="002060"/>
                </a:solidFill>
                <a:latin typeface="Calibri" panose="020F0502020204030204" pitchFamily="34" charset="0"/>
                <a:cs typeface="Calibri" panose="020F0502020204030204" pitchFamily="34" charset="0"/>
              </a:rPr>
              <a:t>ộc</a:t>
            </a:r>
            <a:r>
              <a:rPr lang="vi-VN" sz="4400" b="1" dirty="0">
                <a:solidFill>
                  <a:srgbClr val="002060"/>
                </a:solidFill>
                <a:latin typeface="Calibri" panose="020F0502020204030204" pitchFamily="34" charset="0"/>
                <a:cs typeface="Calibri" panose="020F0502020204030204" pitchFamily="34" charset="0"/>
              </a:rPr>
              <a:t> sẽ bị ngộ độc, các cơ quan như tiêu hóa, thần kinh sẽ bị ảnh hưởng, thậm chí một số trường hợp nặng dẫn đến tử vong ...</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4456" y="185865"/>
            <a:ext cx="3993226" cy="1457070"/>
          </a:xfrm>
          <a:prstGeom prst="rect">
            <a:avLst/>
          </a:prstGeom>
        </p:spPr>
      </p:pic>
    </p:spTree>
    <p:extLst>
      <p:ext uri="{BB962C8B-B14F-4D97-AF65-F5344CB8AC3E}">
        <p14:creationId xmlns:p14="http://schemas.microsoft.com/office/powerpoint/2010/main" val="161158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3886200"/>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2" name="TextBox 31">
            <a:extLst>
              <a:ext uri="{FF2B5EF4-FFF2-40B4-BE49-F238E27FC236}">
                <a16:creationId xmlns:a16="http://schemas.microsoft.com/office/drawing/2014/main" id="{513CA476-6AF4-BF36-DCBA-03186241CC84}"/>
              </a:ext>
            </a:extLst>
          </p:cNvPr>
          <p:cNvSpPr txBox="1"/>
          <p:nvPr/>
        </p:nvSpPr>
        <p:spPr>
          <a:xfrm>
            <a:off x="5487194" y="2133600"/>
            <a:ext cx="5587249" cy="2123658"/>
          </a:xfrm>
          <a:prstGeom prst="rect">
            <a:avLst/>
          </a:prstGeom>
          <a:noFill/>
        </p:spPr>
        <p:txBody>
          <a:bodyPr wrap="square" rtlCol="0">
            <a:spAutoFit/>
          </a:bodyPr>
          <a:lstStyle/>
          <a:p>
            <a:pPr lvl="0" algn="ctr"/>
            <a:r>
              <a:rPr lang="en-US" sz="4400" b="1" dirty="0" err="1">
                <a:solidFill>
                  <a:srgbClr val="FF0000"/>
                </a:solidFill>
              </a:rPr>
              <a:t>Xem</a:t>
            </a:r>
            <a:r>
              <a:rPr lang="en-US" sz="4400" b="1" dirty="0">
                <a:solidFill>
                  <a:srgbClr val="FF0000"/>
                </a:solidFill>
              </a:rPr>
              <a:t> </a:t>
            </a:r>
            <a:r>
              <a:rPr lang="en-US" sz="4400" b="1" dirty="0" err="1">
                <a:solidFill>
                  <a:srgbClr val="FF0000"/>
                </a:solidFill>
              </a:rPr>
              <a:t>các</a:t>
            </a:r>
            <a:r>
              <a:rPr lang="en-US" sz="4400" b="1" dirty="0">
                <a:solidFill>
                  <a:srgbClr val="FF0000"/>
                </a:solidFill>
              </a:rPr>
              <a:t> video </a:t>
            </a:r>
            <a:r>
              <a:rPr lang="en-US" sz="4400" b="1" dirty="0" err="1">
                <a:solidFill>
                  <a:srgbClr val="FF0000"/>
                </a:solidFill>
              </a:rPr>
              <a:t>về</a:t>
            </a:r>
            <a:r>
              <a:rPr lang="en-US" sz="4400" b="1" dirty="0">
                <a:solidFill>
                  <a:srgbClr val="FF0000"/>
                </a:solidFill>
              </a:rPr>
              <a:t> </a:t>
            </a:r>
            <a:r>
              <a:rPr lang="en-US" sz="4400" b="1" dirty="0" err="1">
                <a:solidFill>
                  <a:srgbClr val="FF0000"/>
                </a:solidFill>
              </a:rPr>
              <a:t>nấm</a:t>
            </a:r>
            <a:r>
              <a:rPr lang="en-US" sz="4400" b="1" dirty="0">
                <a:solidFill>
                  <a:srgbClr val="FF0000"/>
                </a:solidFill>
              </a:rPr>
              <a:t> </a:t>
            </a:r>
            <a:r>
              <a:rPr lang="en-US" sz="4400" b="1" dirty="0" err="1">
                <a:solidFill>
                  <a:srgbClr val="FF0000"/>
                </a:solidFill>
              </a:rPr>
              <a:t>độc</a:t>
            </a:r>
            <a:r>
              <a:rPr lang="en-US" sz="4400" b="1" dirty="0">
                <a:solidFill>
                  <a:srgbClr val="FF0000"/>
                </a:solidFill>
              </a:rPr>
              <a:t> </a:t>
            </a:r>
            <a:r>
              <a:rPr lang="en-US" sz="4400" b="1" dirty="0" err="1">
                <a:solidFill>
                  <a:srgbClr val="FF0000"/>
                </a:solidFill>
              </a:rPr>
              <a:t>và</a:t>
            </a:r>
            <a:r>
              <a:rPr lang="en-US" sz="4400" b="1" dirty="0">
                <a:solidFill>
                  <a:srgbClr val="FF0000"/>
                </a:solidFill>
              </a:rPr>
              <a:t> </a:t>
            </a:r>
            <a:r>
              <a:rPr lang="en-US" sz="4400" b="1" dirty="0" err="1">
                <a:solidFill>
                  <a:srgbClr val="FF0000"/>
                </a:solidFill>
              </a:rPr>
              <a:t>cách</a:t>
            </a:r>
            <a:r>
              <a:rPr lang="en-US" sz="4400" b="1" dirty="0">
                <a:solidFill>
                  <a:srgbClr val="FF0000"/>
                </a:solidFill>
              </a:rPr>
              <a:t> </a:t>
            </a:r>
            <a:r>
              <a:rPr lang="en-US" sz="4400" b="1" dirty="0" err="1">
                <a:solidFill>
                  <a:srgbClr val="FF0000"/>
                </a:solidFill>
              </a:rPr>
              <a:t>phòng</a:t>
            </a:r>
            <a:r>
              <a:rPr lang="en-US" sz="4400" b="1" dirty="0">
                <a:solidFill>
                  <a:srgbClr val="FF0000"/>
                </a:solidFill>
              </a:rPr>
              <a:t> </a:t>
            </a:r>
            <a:r>
              <a:rPr lang="en-US" sz="4400" b="1" dirty="0" err="1">
                <a:solidFill>
                  <a:srgbClr val="FF0000"/>
                </a:solidFill>
              </a:rPr>
              <a:t>tránh</a:t>
            </a:r>
            <a:r>
              <a:rPr lang="en-US" sz="4400" b="1" dirty="0">
                <a:solidFill>
                  <a:srgbClr val="FF0000"/>
                </a:solidFill>
              </a:rPr>
              <a:t> </a:t>
            </a:r>
            <a:r>
              <a:rPr lang="en-US" sz="4400" b="1" dirty="0" err="1">
                <a:solidFill>
                  <a:srgbClr val="FF0000"/>
                </a:solidFill>
              </a:rPr>
              <a:t>khi</a:t>
            </a:r>
            <a:r>
              <a:rPr lang="en-US" sz="4400" b="1" dirty="0">
                <a:solidFill>
                  <a:srgbClr val="FF0000"/>
                </a:solidFill>
              </a:rPr>
              <a:t> </a:t>
            </a:r>
            <a:r>
              <a:rPr lang="en-US" sz="4400" b="1" dirty="0" err="1">
                <a:solidFill>
                  <a:srgbClr val="FF0000"/>
                </a:solidFill>
              </a:rPr>
              <a:t>bị</a:t>
            </a:r>
            <a:r>
              <a:rPr lang="en-US" sz="4400" b="1" dirty="0">
                <a:solidFill>
                  <a:srgbClr val="FF0000"/>
                </a:solidFill>
              </a:rPr>
              <a:t> </a:t>
            </a:r>
            <a:r>
              <a:rPr lang="en-US" sz="4400" b="1" dirty="0" err="1">
                <a:solidFill>
                  <a:srgbClr val="FF0000"/>
                </a:solidFill>
              </a:rPr>
              <a:t>ngộ</a:t>
            </a:r>
            <a:r>
              <a:rPr lang="en-US" sz="4400" b="1" dirty="0">
                <a:solidFill>
                  <a:srgbClr val="FF0000"/>
                </a:solidFill>
              </a:rPr>
              <a:t> </a:t>
            </a:r>
            <a:r>
              <a:rPr lang="en-US" sz="4400" b="1" dirty="0" err="1">
                <a:solidFill>
                  <a:srgbClr val="FF0000"/>
                </a:solidFill>
              </a:rPr>
              <a:t>độc</a:t>
            </a:r>
            <a:endParaRPr kumimoji="0" lang="en-US" sz="4400" b="1"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5506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ấm thường và nấm độc_">
            <a:hlinkClick r:id="" action="ppaction://media"/>
            <a:extLst>
              <a:ext uri="{FF2B5EF4-FFF2-40B4-BE49-F238E27FC236}">
                <a16:creationId xmlns:a16="http://schemas.microsoft.com/office/drawing/2014/main" id="{C9D89A38-0262-FE61-98AB-7AA9935B06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206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3" name="Picture 2">
            <a:extLst>
              <a:ext uri="{FF2B5EF4-FFF2-40B4-BE49-F238E27FC236}">
                <a16:creationId xmlns:a16="http://schemas.microsoft.com/office/drawing/2014/main" id="{C33061CC-58E9-4F30-4955-E11B0E30A2B1}"/>
              </a:ext>
            </a:extLst>
          </p:cNvPr>
          <p:cNvPicPr>
            <a:picLocks noChangeAspect="1"/>
          </p:cNvPicPr>
          <p:nvPr/>
        </p:nvPicPr>
        <p:blipFill>
          <a:blip r:embed="rId6"/>
          <a:stretch>
            <a:fillRect/>
          </a:stretch>
        </p:blipFill>
        <p:spPr>
          <a:xfrm>
            <a:off x="4115594" y="1905000"/>
            <a:ext cx="7334124" cy="2566638"/>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spTree>
    <p:extLst>
      <p:ext uri="{BB962C8B-B14F-4D97-AF65-F5344CB8AC3E}">
        <p14:creationId xmlns:p14="http://schemas.microsoft.com/office/powerpoint/2010/main" val="385741008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ân biệt nấm lành, nấm độc, cách nhân biết ngộ độc Nấm | Y Dược Học Việt  Nam">
            <a:extLst>
              <a:ext uri="{FF2B5EF4-FFF2-40B4-BE49-F238E27FC236}">
                <a16:creationId xmlns:a16="http://schemas.microsoft.com/office/drawing/2014/main" id="{42F8DC1C-2FD1-8F24-947F-78DE4EAE1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080"/>
            <a:ext cx="12166369" cy="686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65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72589" y="98553"/>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E43A72F-21BF-34A0-E9F3-9FC1FBA99FCD}"/>
              </a:ext>
            </a:extLst>
          </p:cNvPr>
          <p:cNvGrpSpPr/>
          <p:nvPr/>
        </p:nvGrpSpPr>
        <p:grpSpPr>
          <a:xfrm>
            <a:off x="534194" y="91602"/>
            <a:ext cx="4278451" cy="2175001"/>
            <a:chOff x="892354" y="3758439"/>
            <a:chExt cx="4278451" cy="2175001"/>
          </a:xfrm>
        </p:grpSpPr>
        <p:pic>
          <p:nvPicPr>
            <p:cNvPr id="3" name="Picture 9">
              <a:extLst>
                <a:ext uri="{FF2B5EF4-FFF2-40B4-BE49-F238E27FC236}">
                  <a16:creationId xmlns:a16="http://schemas.microsoft.com/office/drawing/2014/main" id="{F1CCA770-FC9C-F46F-3BC7-E255EB975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EA707503-20BA-0725-CA51-E3AC4BB7D2D5}"/>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2" name="Group 11">
            <a:extLst>
              <a:ext uri="{FF2B5EF4-FFF2-40B4-BE49-F238E27FC236}">
                <a16:creationId xmlns:a16="http://schemas.microsoft.com/office/drawing/2014/main" id="{DD173B3F-DEF2-4998-E631-D5EB49B4B0F6}"/>
              </a:ext>
            </a:extLst>
          </p:cNvPr>
          <p:cNvGrpSpPr/>
          <p:nvPr/>
        </p:nvGrpSpPr>
        <p:grpSpPr>
          <a:xfrm>
            <a:off x="534194" y="2532304"/>
            <a:ext cx="9525000" cy="1142999"/>
            <a:chOff x="986208" y="1329418"/>
            <a:chExt cx="10219585" cy="4199164"/>
          </a:xfrm>
        </p:grpSpPr>
        <p:grpSp>
          <p:nvGrpSpPr>
            <p:cNvPr id="13" name="Group 12">
              <a:extLst>
                <a:ext uri="{FF2B5EF4-FFF2-40B4-BE49-F238E27FC236}">
                  <a16:creationId xmlns:a16="http://schemas.microsoft.com/office/drawing/2014/main" id="{1001F9E2-3BB3-999C-2DB6-0FB2443AB7E2}"/>
                </a:ext>
              </a:extLst>
            </p:cNvPr>
            <p:cNvGrpSpPr/>
            <p:nvPr/>
          </p:nvGrpSpPr>
          <p:grpSpPr>
            <a:xfrm>
              <a:off x="986208" y="1329418"/>
              <a:ext cx="10219585" cy="4199164"/>
              <a:chOff x="986208" y="774700"/>
              <a:chExt cx="10219585" cy="5308600"/>
            </a:xfrm>
          </p:grpSpPr>
          <p:sp>
            <p:nvSpPr>
              <p:cNvPr id="15" name="Rectangle: Rounded Corners 14">
                <a:extLst>
                  <a:ext uri="{FF2B5EF4-FFF2-40B4-BE49-F238E27FC236}">
                    <a16:creationId xmlns:a16="http://schemas.microsoft.com/office/drawing/2014/main" id="{5322070B-21A7-B9A8-9AEE-6A4F7D5535B6}"/>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4B9EF10-FAA5-1AFE-CDF0-B192B6D11EAF}"/>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标题 1">
              <a:extLst>
                <a:ext uri="{FF2B5EF4-FFF2-40B4-BE49-F238E27FC236}">
                  <a16:creationId xmlns:a16="http://schemas.microsoft.com/office/drawing/2014/main" id="{0CDD43CC-1680-C4A1-8948-ABE3D7D0D635}"/>
                </a:ext>
              </a:extLst>
            </p:cNvPr>
            <p:cNvSpPr txBox="1">
              <a:spLocks/>
            </p:cNvSpPr>
            <p:nvPr/>
          </p:nvSpPr>
          <p:spPr>
            <a:xfrm>
              <a:off x="1476748" y="4128863"/>
              <a:ext cx="9121262" cy="11997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p>
          </p:txBody>
        </p:sp>
      </p:grpSp>
      <p:grpSp>
        <p:nvGrpSpPr>
          <p:cNvPr id="22" name="Group 21">
            <a:extLst>
              <a:ext uri="{FF2B5EF4-FFF2-40B4-BE49-F238E27FC236}">
                <a16:creationId xmlns:a16="http://schemas.microsoft.com/office/drawing/2014/main" id="{2336DD83-D2A1-6795-C897-E772ED532D8B}"/>
              </a:ext>
            </a:extLst>
          </p:cNvPr>
          <p:cNvGrpSpPr/>
          <p:nvPr/>
        </p:nvGrpSpPr>
        <p:grpSpPr>
          <a:xfrm>
            <a:off x="1616194" y="3912273"/>
            <a:ext cx="9052600" cy="1143000"/>
            <a:chOff x="986208" y="1329418"/>
            <a:chExt cx="10219585" cy="4199164"/>
          </a:xfrm>
        </p:grpSpPr>
        <p:grpSp>
          <p:nvGrpSpPr>
            <p:cNvPr id="23" name="Group 22">
              <a:extLst>
                <a:ext uri="{FF2B5EF4-FFF2-40B4-BE49-F238E27FC236}">
                  <a16:creationId xmlns:a16="http://schemas.microsoft.com/office/drawing/2014/main" id="{B3B36C0F-E73B-F3BD-FD03-8D030F904367}"/>
                </a:ext>
              </a:extLst>
            </p:cNvPr>
            <p:cNvGrpSpPr/>
            <p:nvPr/>
          </p:nvGrpSpPr>
          <p:grpSpPr>
            <a:xfrm>
              <a:off x="986208" y="1329418"/>
              <a:ext cx="10219585" cy="4199164"/>
              <a:chOff x="986208" y="774700"/>
              <a:chExt cx="10219585" cy="5308600"/>
            </a:xfrm>
          </p:grpSpPr>
          <p:sp>
            <p:nvSpPr>
              <p:cNvPr id="25" name="Rectangle: Rounded Corners 24">
                <a:extLst>
                  <a:ext uri="{FF2B5EF4-FFF2-40B4-BE49-F238E27FC236}">
                    <a16:creationId xmlns:a16="http://schemas.microsoft.com/office/drawing/2014/main" id="{AF9244B3-85F1-3954-F707-F9A64F28E218}"/>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2B72BE90-3068-1A8A-576B-0864CE39A5B1}"/>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标题 1">
              <a:extLst>
                <a:ext uri="{FF2B5EF4-FFF2-40B4-BE49-F238E27FC236}">
                  <a16:creationId xmlns:a16="http://schemas.microsoft.com/office/drawing/2014/main" id="{C9284A85-AC3D-6750-2E1D-141447EBFB35}"/>
                </a:ext>
              </a:extLst>
            </p:cNvPr>
            <p:cNvSpPr txBox="1">
              <a:spLocks/>
            </p:cNvSpPr>
            <p:nvPr/>
          </p:nvSpPr>
          <p:spPr>
            <a:xfrm>
              <a:off x="1446550" y="4128857"/>
              <a:ext cx="9336145" cy="9998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B9D86633-DEDB-6607-47FA-C0824DB0C7D8}"/>
              </a:ext>
            </a:extLst>
          </p:cNvPr>
          <p:cNvGrpSpPr/>
          <p:nvPr/>
        </p:nvGrpSpPr>
        <p:grpSpPr>
          <a:xfrm>
            <a:off x="2743994" y="5292243"/>
            <a:ext cx="8382000" cy="1143000"/>
            <a:chOff x="986208" y="1329418"/>
            <a:chExt cx="10219585" cy="4199164"/>
          </a:xfrm>
        </p:grpSpPr>
        <p:grpSp>
          <p:nvGrpSpPr>
            <p:cNvPr id="28" name="Group 27">
              <a:extLst>
                <a:ext uri="{FF2B5EF4-FFF2-40B4-BE49-F238E27FC236}">
                  <a16:creationId xmlns:a16="http://schemas.microsoft.com/office/drawing/2014/main" id="{D877012A-3082-2E45-65AB-93C99E823B78}"/>
                </a:ext>
              </a:extLst>
            </p:cNvPr>
            <p:cNvGrpSpPr/>
            <p:nvPr/>
          </p:nvGrpSpPr>
          <p:grpSpPr>
            <a:xfrm>
              <a:off x="986208" y="1329418"/>
              <a:ext cx="10219585" cy="4199164"/>
              <a:chOff x="986208" y="774700"/>
              <a:chExt cx="10219585" cy="5308600"/>
            </a:xfrm>
          </p:grpSpPr>
          <p:sp>
            <p:nvSpPr>
              <p:cNvPr id="30" name="Rectangle: Rounded Corners 29">
                <a:extLst>
                  <a:ext uri="{FF2B5EF4-FFF2-40B4-BE49-F238E27FC236}">
                    <a16:creationId xmlns:a16="http://schemas.microsoft.com/office/drawing/2014/main" id="{91E364FF-F9EC-D8C4-7D13-D698F300B1DC}"/>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C91E17CE-458A-F3A1-D115-9C0D1FFE0959}"/>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标题 1">
              <a:extLst>
                <a:ext uri="{FF2B5EF4-FFF2-40B4-BE49-F238E27FC236}">
                  <a16:creationId xmlns:a16="http://schemas.microsoft.com/office/drawing/2014/main" id="{1720934B-7417-E1BB-0F50-D357DD6DA49C}"/>
                </a:ext>
              </a:extLst>
            </p:cNvPr>
            <p:cNvSpPr txBox="1">
              <a:spLocks/>
            </p:cNvSpPr>
            <p:nvPr/>
          </p:nvSpPr>
          <p:spPr>
            <a:xfrm>
              <a:off x="1172019" y="3848916"/>
              <a:ext cx="9650776" cy="12797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0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Nếu người ăn phải nấm độc không được cấp cứu kịp thời thì điều gì sẽ xảy ra?</a:t>
              </a:r>
            </a:p>
          </p:txBody>
        </p:sp>
      </p:grpSp>
      <p:sp>
        <p:nvSpPr>
          <p:cNvPr id="6" name="Oval 5">
            <a:extLst>
              <a:ext uri="{FF2B5EF4-FFF2-40B4-BE49-F238E27FC236}">
                <a16:creationId xmlns:a16="http://schemas.microsoft.com/office/drawing/2014/main" id="{71607FBA-2928-C7E2-415C-84D8B8FCCFBA}"/>
              </a:ext>
            </a:extLst>
          </p:cNvPr>
          <p:cNvSpPr/>
          <p:nvPr/>
        </p:nvSpPr>
        <p:spPr>
          <a:xfrm>
            <a:off x="6401594" y="553385"/>
            <a:ext cx="4724400" cy="13733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t>Thời</a:t>
            </a:r>
            <a:r>
              <a:rPr lang="en-US" sz="3600" dirty="0"/>
              <a:t> </a:t>
            </a:r>
            <a:r>
              <a:rPr lang="en-US" sz="3600" dirty="0" err="1"/>
              <a:t>gian</a:t>
            </a:r>
            <a:r>
              <a:rPr lang="en-US" sz="3600" dirty="0"/>
              <a:t>: 3 </a:t>
            </a:r>
            <a:r>
              <a:rPr lang="en-US" sz="3600" dirty="0" err="1"/>
              <a:t>phút</a:t>
            </a:r>
            <a:endParaRPr lang="en-US" sz="3600" dirty="0"/>
          </a:p>
        </p:txBody>
      </p:sp>
    </p:spTree>
    <p:extLst>
      <p:ext uri="{BB962C8B-B14F-4D97-AF65-F5344CB8AC3E}">
        <p14:creationId xmlns:p14="http://schemas.microsoft.com/office/powerpoint/2010/main" val="21987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6060"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795"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2232"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89406"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1261"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9361"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30027"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4696"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1379"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907"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3653"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17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5758"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4050"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40406"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862" y="284082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solidFill>
                  <a:prstClr val="white"/>
                </a:solidFill>
              </a:rPr>
              <a:t>Nếu gặp nấm lạ thì không nên lại gần, sờ bàn tay, càng không nên ăn thử để tránh bị dị ứng hoặc ngộ độc.</a:t>
            </a: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68000"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328823"/>
              <a:ext cx="8774691" cy="5998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Khi em thấy những cây nấm lạ, nhiều màu sắc khác nhau trong khu vườn, em sẽ làm gì?</a:t>
              </a:r>
              <a:endParaRPr lang="en-US" sz="32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420394" y="3276600"/>
            <a:ext cx="7010400" cy="317009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Khi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gặp</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nấm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nhiều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màu</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sắc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thì</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lại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gần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sờ</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tay</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vào</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càng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không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nên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thử</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tránh</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bị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dị</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ứng</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hoặc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ngộ</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độc</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4612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117222"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986832" y="4728743"/>
              <a:ext cx="8851662"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Khi gia đình em không may có người ăn phải nấm độc em sẽ xử lí như thế nào ?</a:t>
              </a:r>
              <a:endParaRPr lang="en-US" sz="3600" b="1" dirty="0">
                <a:solidFill>
                  <a:srgbClr val="FF0000"/>
                </a:solidFill>
                <a:effectLst/>
                <a:latin typeface="Cambria" panose="02040503050406030204" pitchFamily="18" charset="0"/>
                <a:ea typeface="Cambria" panose="02040503050406030204" pitchFamily="18" charset="0"/>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2554545"/>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Em sẽ nhờ giúp đỡ của người thân, hàng xóm đi đến cơ sở đi y tế gần nhất để cấp cứu </a:t>
            </a:r>
            <a:r>
              <a:rPr lang="en-US" sz="4000" b="1" dirty="0" err="1">
                <a:solidFill>
                  <a:srgbClr val="0033CC"/>
                </a:solidFill>
                <a:latin typeface="Cambria" panose="02040503050406030204" pitchFamily="18" charset="0"/>
                <a:ea typeface="Cambria" panose="02040503050406030204" pitchFamily="18" charset="0"/>
                <a:cs typeface="Times New Roman" panose="02020603050405020304" pitchFamily="18" charset="0"/>
              </a:rPr>
              <a:t>kịp</a:t>
            </a:r>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 thời</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33CC"/>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1972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05594" y="304800"/>
            <a:ext cx="115071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510B3A3-E903-6BB1-F6B2-2526A9AC28A1}"/>
              </a:ext>
            </a:extLst>
          </p:cNvPr>
          <p:cNvGrpSpPr/>
          <p:nvPr/>
        </p:nvGrpSpPr>
        <p:grpSpPr>
          <a:xfrm>
            <a:off x="915194" y="990600"/>
            <a:ext cx="10622147" cy="1600199"/>
            <a:chOff x="986208" y="1329418"/>
            <a:chExt cx="10219585" cy="4199164"/>
          </a:xfrm>
        </p:grpSpPr>
        <p:grpSp>
          <p:nvGrpSpPr>
            <p:cNvPr id="10" name="Group 9">
              <a:extLst>
                <a:ext uri="{FF2B5EF4-FFF2-40B4-BE49-F238E27FC236}">
                  <a16:creationId xmlns:a16="http://schemas.microsoft.com/office/drawing/2014/main" id="{A1B41ABC-3B2D-C251-5765-62E526658D70}"/>
                </a:ext>
              </a:extLst>
            </p:cNvPr>
            <p:cNvGrpSpPr/>
            <p:nvPr/>
          </p:nvGrpSpPr>
          <p:grpSpPr>
            <a:xfrm>
              <a:off x="986208" y="1329418"/>
              <a:ext cx="10219585" cy="4199164"/>
              <a:chOff x="986208" y="774700"/>
              <a:chExt cx="10219585" cy="5308600"/>
            </a:xfrm>
          </p:grpSpPr>
          <p:sp>
            <p:nvSpPr>
              <p:cNvPr id="12" name="Rectangle: Rounded Corners 11">
                <a:extLst>
                  <a:ext uri="{FF2B5EF4-FFF2-40B4-BE49-F238E27FC236}">
                    <a16:creationId xmlns:a16="http://schemas.microsoft.com/office/drawing/2014/main" id="{695E1D45-DA06-4915-8F7F-2F5D514E1411}"/>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DF9B888-F204-3A33-C0F2-FE99F97218B7}"/>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A7A1F054-C6D9-76C1-FF7B-763DD7E33AB8}"/>
                </a:ext>
              </a:extLst>
            </p:cNvPr>
            <p:cNvSpPr txBox="1">
              <a:spLocks/>
            </p:cNvSpPr>
            <p:nvPr/>
          </p:nvSpPr>
          <p:spPr>
            <a:xfrm>
              <a:off x="1865954" y="4528783"/>
              <a:ext cx="9164018" cy="3999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Nếu người ăn phải nấm độc không được cấp cứu kịp thời thì điều gì sẽ </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x</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rPr>
                <a:t>ảy ra?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j-cs"/>
              </a:endParaRPr>
            </a:p>
          </p:txBody>
        </p:sp>
      </p:grpSp>
      <p:pic>
        <p:nvPicPr>
          <p:cNvPr id="14" name="图片 14">
            <a:extLst>
              <a:ext uri="{FF2B5EF4-FFF2-40B4-BE49-F238E27FC236}">
                <a16:creationId xmlns:a16="http://schemas.microsoft.com/office/drawing/2014/main" id="{7E869DE2-CE33-F0EC-25F8-4812EAA1D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781" y="1752600"/>
            <a:ext cx="4909102" cy="4909102"/>
          </a:xfrm>
          <a:prstGeom prst="rect">
            <a:avLst/>
          </a:prstGeom>
        </p:spPr>
      </p:pic>
      <p:pic>
        <p:nvPicPr>
          <p:cNvPr id="15" name="Picture 2" descr="Dấu chấm hỏi png | PNGEgg">
            <a:extLst>
              <a:ext uri="{FF2B5EF4-FFF2-40B4-BE49-F238E27FC236}">
                <a16:creationId xmlns:a16="http://schemas.microsoft.com/office/drawing/2014/main" id="{4B84A74C-4F63-5738-8EE1-381D493A95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991394" y="1143000"/>
            <a:ext cx="1143000" cy="10655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68DD077-F822-59A8-9974-FBB8ED7FB2E3}"/>
              </a:ext>
            </a:extLst>
          </p:cNvPr>
          <p:cNvSpPr/>
          <p:nvPr/>
        </p:nvSpPr>
        <p:spPr>
          <a:xfrm>
            <a:off x="4267994" y="3276600"/>
            <a:ext cx="7315200" cy="1323439"/>
          </a:xfrm>
          <a:prstGeom prst="rect">
            <a:avLst/>
          </a:prstGeom>
          <a:ln w="76200">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Nếu không đư</a:t>
            </a:r>
            <a:r>
              <a:rPr lang="en-US"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ợ</a:t>
            </a:r>
            <a:r>
              <a:rPr lang="vi-VN" sz="4000" b="1" dirty="0">
                <a:solidFill>
                  <a:srgbClr val="0033CC"/>
                </a:solidFill>
                <a:latin typeface="Cambria" panose="02040503050406030204" pitchFamily="18" charset="0"/>
                <a:ea typeface="Cambria" panose="02040503050406030204" pitchFamily="18" charset="0"/>
                <a:cs typeface="Times New Roman" panose="02020603050405020304" pitchFamily="18" charset="0"/>
              </a:rPr>
              <a:t>c cấp cứu kịp thời thì có thể gây tử vong</a:t>
            </a:r>
          </a:p>
        </p:txBody>
      </p:sp>
    </p:spTree>
    <p:extLst>
      <p:ext uri="{BB962C8B-B14F-4D97-AF65-F5344CB8AC3E}">
        <p14:creationId xmlns:p14="http://schemas.microsoft.com/office/powerpoint/2010/main" val="243119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915194" y="2057400"/>
            <a:ext cx="6553200" cy="3785652"/>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libri" panose="020F0502020204030204" pitchFamily="34" charset="0"/>
                <a:cs typeface="Calibri" panose="020F0502020204030204" pitchFamily="34" charset="0"/>
              </a:rPr>
              <a:t>Nấm độc nếu chúng ta ăn phải vô cùng nguy hiểm đến tính mạng con người vì vậy khi gặp những nấm không rõ nguồn gốc chúng ta không được hái và nấu ăn.</a:t>
            </a:r>
          </a:p>
        </p:txBody>
      </p:sp>
      <p:pic>
        <p:nvPicPr>
          <p:cNvPr id="2050" name="Picture 2" descr="Mùa Xuân nấm độc 'tung hoành' cần hết sức thận trọng | An Toàn Vệ Sinh Thực  Phẩm">
            <a:extLst>
              <a:ext uri="{FF2B5EF4-FFF2-40B4-BE49-F238E27FC236}">
                <a16:creationId xmlns:a16="http://schemas.microsoft.com/office/drawing/2014/main" id="{4C530553-C516-05BA-EC2B-AFC5F14DC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2368">
            <a:off x="8086297" y="1091604"/>
            <a:ext cx="3295650" cy="2532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ấm độc khiến nhiều người nguy kịch">
            <a:extLst>
              <a:ext uri="{FF2B5EF4-FFF2-40B4-BE49-F238E27FC236}">
                <a16:creationId xmlns:a16="http://schemas.microsoft.com/office/drawing/2014/main" id="{2261B666-063F-89D2-B36C-60D357F917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72568">
            <a:off x="8001794" y="4343400"/>
            <a:ext cx="316992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7091D8A-2530-6AC7-5A8B-FE1F184AC73A}"/>
              </a:ext>
            </a:extLst>
          </p:cNvPr>
          <p:cNvPicPr>
            <a:picLocks noChangeAspect="1"/>
          </p:cNvPicPr>
          <p:nvPr/>
        </p:nvPicPr>
        <p:blipFill>
          <a:blip r:embed="rId6"/>
          <a:stretch>
            <a:fillRect/>
          </a:stretch>
        </p:blipFill>
        <p:spPr>
          <a:xfrm>
            <a:off x="3505994" y="533400"/>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27AF2C30-8051-EC3B-731B-23C902F7CFFA}"/>
              </a:ext>
            </a:extLst>
          </p:cNvPr>
          <p:cNvCxnSpPr>
            <a:cxnSpLocks/>
            <a:endCxn id="7" idx="0"/>
          </p:cNvCxnSpPr>
          <p:nvPr/>
        </p:nvCxnSpPr>
        <p:spPr>
          <a:xfrm flipH="1">
            <a:off x="2248694" y="1800226"/>
            <a:ext cx="3467099"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F72B2CC-9061-0DFD-0B7B-E9BC21EF8BD5}"/>
              </a:ext>
            </a:extLst>
          </p:cNvPr>
          <p:cNvSpPr/>
          <p:nvPr/>
        </p:nvSpPr>
        <p:spPr>
          <a:xfrm>
            <a:off x="610394" y="2590802"/>
            <a:ext cx="327660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Có một số nấm có hại đối với đời</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sống của con người. Trong đó có nhiều nấm gây hỏng thực phẩm</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5681CBC8-F2BF-C98B-1B5A-2D3A3ECBADE2}"/>
              </a:ext>
            </a:extLst>
          </p:cNvPr>
          <p:cNvSpPr/>
          <p:nvPr/>
        </p:nvSpPr>
        <p:spPr>
          <a:xfrm>
            <a:off x="4267993" y="2638427"/>
            <a:ext cx="3733801" cy="399097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Thực phẩm có thể bị hỏng do tác động của các nấm mốc. Để bảo quản thực phẩm, chúng ta cần sử dụng một số biện pháp như sấy khô, làm lạnh,</a:t>
            </a:r>
          </a:p>
        </p:txBody>
      </p:sp>
      <p:cxnSp>
        <p:nvCxnSpPr>
          <p:cNvPr id="9" name="Straight Connector 8">
            <a:extLst>
              <a:ext uri="{FF2B5EF4-FFF2-40B4-BE49-F238E27FC236}">
                <a16:creationId xmlns:a16="http://schemas.microsoft.com/office/drawing/2014/main" id="{822EBA07-315F-F506-4A0F-7F015596AB0B}"/>
              </a:ext>
            </a:extLst>
          </p:cNvPr>
          <p:cNvCxnSpPr>
            <a:cxnSpLocks/>
          </p:cNvCxnSpPr>
          <p:nvPr/>
        </p:nvCxnSpPr>
        <p:spPr>
          <a:xfrm>
            <a:off x="6034881" y="18097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EDC3B7-3F8C-773A-6B1A-88CD291B2746}"/>
              </a:ext>
            </a:extLst>
          </p:cNvPr>
          <p:cNvCxnSpPr>
            <a:cxnSpLocks/>
          </p:cNvCxnSpPr>
          <p:nvPr/>
        </p:nvCxnSpPr>
        <p:spPr>
          <a:xfrm>
            <a:off x="6430168" y="1828801"/>
            <a:ext cx="4200525"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680700-5CAB-833E-CE2B-2AAA5D06C2B1}"/>
              </a:ext>
            </a:extLst>
          </p:cNvPr>
          <p:cNvSpPr/>
          <p:nvPr/>
        </p:nvSpPr>
        <p:spPr>
          <a:xfrm>
            <a:off x="8639968" y="2628902"/>
            <a:ext cx="2714626"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Cambria" panose="02040503050406030204" pitchFamily="18" charset="0"/>
                <a:ea typeface="Cambria" panose="02040503050406030204" pitchFamily="18" charset="0"/>
              </a:rPr>
              <a:t>Không ăn các nấm lạ và thực phẩm bị nhiễm nấm mốc để tránh bị ngộ độc.</a:t>
            </a:r>
            <a:endParaRPr lang="en-US" sz="2800" b="1" dirty="0" err="1">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342C320E-EFBE-04A2-109D-D4D751CB9E11}"/>
              </a:ext>
            </a:extLst>
          </p:cNvPr>
          <p:cNvSpPr/>
          <p:nvPr/>
        </p:nvSpPr>
        <p:spPr>
          <a:xfrm>
            <a:off x="4344194" y="762000"/>
            <a:ext cx="3333749" cy="1133477"/>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786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94" y="304800"/>
            <a:ext cx="11278504" cy="63980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mushrooms with different colors&#10;&#10;Description automatically generated">
            <a:extLst>
              <a:ext uri="{FF2B5EF4-FFF2-40B4-BE49-F238E27FC236}">
                <a16:creationId xmlns:a16="http://schemas.microsoft.com/office/drawing/2014/main" id="{F343A895-93F6-84A3-3365-BF98F024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06" y="533400"/>
            <a:ext cx="6858000" cy="6858000"/>
          </a:xfrm>
          <a:prstGeom prst="rect">
            <a:avLst/>
          </a:prstGeom>
        </p:spPr>
      </p:pic>
      <p:grpSp>
        <p:nvGrpSpPr>
          <p:cNvPr id="22" name="Graphic 4">
            <a:extLst>
              <a:ext uri="{FF2B5EF4-FFF2-40B4-BE49-F238E27FC236}">
                <a16:creationId xmlns:a16="http://schemas.microsoft.com/office/drawing/2014/main" id="{008E5BC8-75C8-5759-853E-82750A9FEC4F}"/>
              </a:ext>
            </a:extLst>
          </p:cNvPr>
          <p:cNvGrpSpPr/>
          <p:nvPr/>
        </p:nvGrpSpPr>
        <p:grpSpPr>
          <a:xfrm>
            <a:off x="5106194" y="1600200"/>
            <a:ext cx="6553200" cy="2917803"/>
            <a:chOff x="5610688" y="1031736"/>
            <a:chExt cx="5879305" cy="3980523"/>
          </a:xfrm>
        </p:grpSpPr>
        <p:sp>
          <p:nvSpPr>
            <p:cNvPr id="23" name="Freeform: Shape 22">
              <a:extLst>
                <a:ext uri="{FF2B5EF4-FFF2-40B4-BE49-F238E27FC236}">
                  <a16:creationId xmlns:a16="http://schemas.microsoft.com/office/drawing/2014/main" id="{FB40A1BD-DF20-F45E-BAD6-041A0B66609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731DCF60-00B4-270A-8624-1813E585B0B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aphic 4">
              <a:extLst>
                <a:ext uri="{FF2B5EF4-FFF2-40B4-BE49-F238E27FC236}">
                  <a16:creationId xmlns:a16="http://schemas.microsoft.com/office/drawing/2014/main" id="{ECF6A5BC-2CBD-C343-2F51-687129926C7D}"/>
                </a:ext>
              </a:extLst>
            </p:cNvPr>
            <p:cNvGrpSpPr/>
            <p:nvPr/>
          </p:nvGrpSpPr>
          <p:grpSpPr>
            <a:xfrm>
              <a:off x="5610688" y="1031736"/>
              <a:ext cx="5879305" cy="3980523"/>
              <a:chOff x="5610688" y="1031736"/>
              <a:chExt cx="5879305" cy="3980523"/>
            </a:xfrm>
            <a:solidFill>
              <a:srgbClr val="1A1A1A"/>
            </a:solidFill>
          </p:grpSpPr>
          <p:sp>
            <p:nvSpPr>
              <p:cNvPr id="26" name="Freeform: Shape 25">
                <a:extLst>
                  <a:ext uri="{FF2B5EF4-FFF2-40B4-BE49-F238E27FC236}">
                    <a16:creationId xmlns:a16="http://schemas.microsoft.com/office/drawing/2014/main" id="{407046D9-57B2-D50A-E335-45B554BC2F5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853C8D6C-0D06-DACD-21E0-A7A09659032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3BC51B6-8436-CF64-DCFA-B9B6CE90476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453C492-055A-A273-EE87-A048ED72F23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A6D8B3-317C-0855-A9CD-8F2E285117E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86C5ED2-7A5B-F4BD-F1C9-04330133FF59}"/>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5" name="TextBox 4">
            <a:extLst>
              <a:ext uri="{FF2B5EF4-FFF2-40B4-BE49-F238E27FC236}">
                <a16:creationId xmlns:a16="http://schemas.microsoft.com/office/drawing/2014/main" id="{FD465D4C-6FD6-ED05-74E3-BE3376D6439B}"/>
              </a:ext>
            </a:extLst>
          </p:cNvPr>
          <p:cNvSpPr txBox="1"/>
          <p:nvPr/>
        </p:nvSpPr>
        <p:spPr>
          <a:xfrm>
            <a:off x="5536560" y="2068252"/>
            <a:ext cx="5758796" cy="1754326"/>
          </a:xfrm>
          <a:prstGeom prst="rect">
            <a:avLst/>
          </a:prstGeom>
          <a:noFill/>
        </p:spPr>
        <p:txBody>
          <a:bodyPr wrap="square" rtlCol="0">
            <a:spAutoFit/>
          </a:bodyPr>
          <a:lstStyle/>
          <a:p>
            <a:r>
              <a:rPr lang="en-US" sz="5400" dirty="0" err="1">
                <a:solidFill>
                  <a:srgbClr val="FF0000"/>
                </a:solidFill>
              </a:rPr>
              <a:t>Hoạt</a:t>
            </a:r>
            <a:r>
              <a:rPr lang="en-US" sz="5400" dirty="0">
                <a:solidFill>
                  <a:srgbClr val="FF0000"/>
                </a:solidFill>
              </a:rPr>
              <a:t> </a:t>
            </a:r>
            <a:r>
              <a:rPr lang="en-US" sz="5400" dirty="0" err="1">
                <a:solidFill>
                  <a:srgbClr val="FF0000"/>
                </a:solidFill>
              </a:rPr>
              <a:t>động</a:t>
            </a:r>
            <a:r>
              <a:rPr lang="en-US" sz="5400">
                <a:solidFill>
                  <a:srgbClr val="FF0000"/>
                </a:solidFill>
              </a:rPr>
              <a:t> 4: </a:t>
            </a:r>
            <a:r>
              <a:rPr lang="en-US" sz="5400" dirty="0" err="1">
                <a:solidFill>
                  <a:srgbClr val="FF0000"/>
                </a:solidFill>
              </a:rPr>
              <a:t>Luyện</a:t>
            </a:r>
            <a:r>
              <a:rPr lang="en-US" sz="5400" dirty="0">
                <a:solidFill>
                  <a:srgbClr val="FF0000"/>
                </a:solidFill>
              </a:rPr>
              <a:t> </a:t>
            </a:r>
            <a:r>
              <a:rPr lang="en-US" sz="5400" dirty="0" err="1">
                <a:solidFill>
                  <a:srgbClr val="FF0000"/>
                </a:solidFill>
              </a:rPr>
              <a:t>tập</a:t>
            </a:r>
            <a:r>
              <a:rPr lang="en-US" sz="5400" dirty="0">
                <a:solidFill>
                  <a:srgbClr val="FF0000"/>
                </a:solidFill>
              </a:rPr>
              <a:t> </a:t>
            </a:r>
            <a:r>
              <a:rPr lang="en-US" sz="5400" dirty="0" err="1">
                <a:solidFill>
                  <a:srgbClr val="FF0000"/>
                </a:solidFill>
              </a:rPr>
              <a:t>thực</a:t>
            </a:r>
            <a:r>
              <a:rPr lang="en-US" sz="5400" dirty="0">
                <a:solidFill>
                  <a:srgbClr val="FF0000"/>
                </a:solidFill>
              </a:rPr>
              <a:t> </a:t>
            </a:r>
            <a:r>
              <a:rPr lang="en-US" sz="5400" dirty="0" err="1">
                <a:solidFill>
                  <a:srgbClr val="FF0000"/>
                </a:solidFill>
              </a:rPr>
              <a:t>hành</a:t>
            </a:r>
            <a:endParaRPr lang="en-US" sz="5400" dirty="0">
              <a:solidFill>
                <a:srgbClr val="FF0000"/>
              </a:solidFill>
            </a:endParaRPr>
          </a:p>
        </p:txBody>
      </p:sp>
    </p:spTree>
    <p:extLst>
      <p:ext uri="{BB962C8B-B14F-4D97-AF65-F5344CB8AC3E}">
        <p14:creationId xmlns:p14="http://schemas.microsoft.com/office/powerpoint/2010/main" val="30233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AutoShape 2">
            <a:hlinkClick r:id="rId3" action="ppaction://hlinksldjump"/>
            <a:extLst>
              <a:ext uri="{FF2B5EF4-FFF2-40B4-BE49-F238E27FC236}">
                <a16:creationId xmlns:a16="http://schemas.microsoft.com/office/drawing/2014/main" id="{F9F4F9D4-F25F-9740-0042-1CC7F76AAC25}"/>
              </a:ext>
            </a:extLst>
          </p:cNvPr>
          <p:cNvSpPr>
            <a:spLocks noChangeArrowheads="1"/>
          </p:cNvSpPr>
          <p:nvPr/>
        </p:nvSpPr>
        <p:spPr bwMode="auto">
          <a:xfrm>
            <a:off x="2972594" y="1600200"/>
            <a:ext cx="6629400" cy="4343400"/>
          </a:xfrm>
          <a:prstGeom prst="star32">
            <a:avLst>
              <a:gd name="adj" fmla="val 37500"/>
            </a:avLst>
          </a:prstGeom>
          <a:solidFill>
            <a:schemeClr val="accent2"/>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chemeClr val="tx2">
                    <a:lumMod val="50000"/>
                  </a:schemeClr>
                </a:solidFill>
                <a:latin typeface=".VnTimeH" panose="020B7200000000000000" pitchFamily="34" charset="0"/>
              </a:rPr>
              <a:t>RUNG </a:t>
            </a:r>
          </a:p>
          <a:p>
            <a:pPr algn="ctr" eaLnBrk="1" hangingPunct="1">
              <a:spcBef>
                <a:spcPct val="0"/>
              </a:spcBef>
              <a:buFontTx/>
              <a:buNone/>
            </a:pPr>
            <a:r>
              <a:rPr lang="en-US" altLang="en-US" sz="4000" b="1" dirty="0">
                <a:solidFill>
                  <a:schemeClr val="tx2">
                    <a:lumMod val="50000"/>
                  </a:schemeClr>
                </a:solidFill>
                <a:latin typeface=".VnTimeH" panose="020B7200000000000000" pitchFamily="34" charset="0"/>
              </a:rPr>
              <a:t>CHU¤NG VµNG</a:t>
            </a:r>
          </a:p>
        </p:txBody>
      </p:sp>
      <p:sp>
        <p:nvSpPr>
          <p:cNvPr id="3075" name="AutoShape 3">
            <a:hlinkClick r:id="" action="ppaction://noaction" highlightClick="1"/>
            <a:extLst>
              <a:ext uri="{FF2B5EF4-FFF2-40B4-BE49-F238E27FC236}">
                <a16:creationId xmlns:a16="http://schemas.microsoft.com/office/drawing/2014/main" id="{DC3C668F-A95A-F920-245A-0D85923F3372}"/>
              </a:ext>
            </a:extLst>
          </p:cNvPr>
          <p:cNvSpPr>
            <a:spLocks noChangeArrowheads="1"/>
          </p:cNvSpPr>
          <p:nvPr/>
        </p:nvSpPr>
        <p:spPr bwMode="auto">
          <a:xfrm>
            <a:off x="10057607" y="6165850"/>
            <a:ext cx="431800" cy="323850"/>
          </a:xfrm>
          <a:prstGeom prst="actionButtonEnd">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63518" name="Group 30">
            <a:extLst>
              <a:ext uri="{FF2B5EF4-FFF2-40B4-BE49-F238E27FC236}">
                <a16:creationId xmlns:a16="http://schemas.microsoft.com/office/drawing/2014/main" id="{80461539-BF1C-1C79-2A47-A7B1E22D0B19}"/>
              </a:ext>
            </a:extLst>
          </p:cNvPr>
          <p:cNvGrpSpPr>
            <a:grpSpLocks/>
          </p:cNvGrpSpPr>
          <p:nvPr/>
        </p:nvGrpSpPr>
        <p:grpSpPr bwMode="auto">
          <a:xfrm>
            <a:off x="2388394" y="5373688"/>
            <a:ext cx="1187450" cy="863600"/>
            <a:chOff x="960" y="480"/>
            <a:chExt cx="2134" cy="2400"/>
          </a:xfrm>
        </p:grpSpPr>
        <p:grpSp>
          <p:nvGrpSpPr>
            <p:cNvPr id="3116" name="Group 31">
              <a:extLst>
                <a:ext uri="{FF2B5EF4-FFF2-40B4-BE49-F238E27FC236}">
                  <a16:creationId xmlns:a16="http://schemas.microsoft.com/office/drawing/2014/main" id="{89F5489F-DFC7-4E74-774D-668CD5D5C1CC}"/>
                </a:ext>
              </a:extLst>
            </p:cNvPr>
            <p:cNvGrpSpPr>
              <a:grpSpLocks/>
            </p:cNvGrpSpPr>
            <p:nvPr/>
          </p:nvGrpSpPr>
          <p:grpSpPr bwMode="auto">
            <a:xfrm>
              <a:off x="960" y="480"/>
              <a:ext cx="2134" cy="2400"/>
              <a:chOff x="930" y="1104"/>
              <a:chExt cx="1056" cy="1236"/>
            </a:xfrm>
          </p:grpSpPr>
          <p:grpSp>
            <p:nvGrpSpPr>
              <p:cNvPr id="3118" name="Group 32">
                <a:extLst>
                  <a:ext uri="{FF2B5EF4-FFF2-40B4-BE49-F238E27FC236}">
                    <a16:creationId xmlns:a16="http://schemas.microsoft.com/office/drawing/2014/main" id="{259C1156-0D07-221D-BE3F-5B8610CD38D2}"/>
                  </a:ext>
                </a:extLst>
              </p:cNvPr>
              <p:cNvGrpSpPr>
                <a:grpSpLocks/>
              </p:cNvGrpSpPr>
              <p:nvPr/>
            </p:nvGrpSpPr>
            <p:grpSpPr bwMode="auto">
              <a:xfrm>
                <a:off x="960" y="1104"/>
                <a:ext cx="1008" cy="1152"/>
                <a:chOff x="960" y="1104"/>
                <a:chExt cx="1008" cy="1152"/>
              </a:xfrm>
            </p:grpSpPr>
            <p:sp>
              <p:nvSpPr>
                <p:cNvPr id="3124" name="Freeform 33">
                  <a:extLst>
                    <a:ext uri="{FF2B5EF4-FFF2-40B4-BE49-F238E27FC236}">
                      <a16:creationId xmlns:a16="http://schemas.microsoft.com/office/drawing/2014/main" id="{747A81E4-ECE4-B412-C207-6F13AC56F6A4}"/>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5" name="Freeform 34">
                  <a:extLst>
                    <a:ext uri="{FF2B5EF4-FFF2-40B4-BE49-F238E27FC236}">
                      <a16:creationId xmlns:a16="http://schemas.microsoft.com/office/drawing/2014/main" id="{F7CF2261-B21E-7C02-A2B4-81BD2F3CCED7}"/>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6" name="Line 35">
                  <a:extLst>
                    <a:ext uri="{FF2B5EF4-FFF2-40B4-BE49-F238E27FC236}">
                      <a16:creationId xmlns:a16="http://schemas.microsoft.com/office/drawing/2014/main" id="{C8DD697A-F660-4FC6-8A46-CB34F5AFDB02}"/>
                    </a:ext>
                  </a:extLst>
                </p:cNvPr>
                <p:cNvSpPr>
                  <a:spLocks noChangeShapeType="1"/>
                </p:cNvSpPr>
                <p:nvPr/>
              </p:nvSpPr>
              <p:spPr bwMode="auto">
                <a:xfrm>
                  <a:off x="960" y="2256"/>
                  <a:ext cx="1008" cy="0"/>
                </a:xfrm>
                <a:prstGeom prst="line">
                  <a:avLst/>
                </a:prstGeom>
                <a:noFill/>
                <a:ln w="539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7" name="Oval 36">
                  <a:extLst>
                    <a:ext uri="{FF2B5EF4-FFF2-40B4-BE49-F238E27FC236}">
                      <a16:creationId xmlns:a16="http://schemas.microsoft.com/office/drawing/2014/main" id="{4AE6E506-12C6-5D8F-C591-978A5D742FB1}"/>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3119" name="Oval 37">
                <a:extLst>
                  <a:ext uri="{FF2B5EF4-FFF2-40B4-BE49-F238E27FC236}">
                    <a16:creationId xmlns:a16="http://schemas.microsoft.com/office/drawing/2014/main" id="{6F170EC6-C644-C388-1942-1EF401742253}"/>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120" name="Rectangle 38">
                <a:extLst>
                  <a:ext uri="{FF2B5EF4-FFF2-40B4-BE49-F238E27FC236}">
                    <a16:creationId xmlns:a16="http://schemas.microsoft.com/office/drawing/2014/main" id="{ACE96DF7-489D-8974-D789-0D9AD919054D}"/>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121" name="Oval 39">
                <a:extLst>
                  <a:ext uri="{FF2B5EF4-FFF2-40B4-BE49-F238E27FC236}">
                    <a16:creationId xmlns:a16="http://schemas.microsoft.com/office/drawing/2014/main" id="{13BEE21A-03CE-3760-739E-B0FFC9C3A479}"/>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122" name="Oval 40">
                <a:extLst>
                  <a:ext uri="{FF2B5EF4-FFF2-40B4-BE49-F238E27FC236}">
                    <a16:creationId xmlns:a16="http://schemas.microsoft.com/office/drawing/2014/main" id="{38A4C427-D26F-1764-31F2-2ADC306B028E}"/>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123" name="Oval 41">
                <a:extLst>
                  <a:ext uri="{FF2B5EF4-FFF2-40B4-BE49-F238E27FC236}">
                    <a16:creationId xmlns:a16="http://schemas.microsoft.com/office/drawing/2014/main" id="{C078AA4C-8207-F915-9670-F2FEA3005FCF}"/>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3117" name="Picture 42" descr="054">
              <a:extLst>
                <a:ext uri="{FF2B5EF4-FFF2-40B4-BE49-F238E27FC236}">
                  <a16:creationId xmlns:a16="http://schemas.microsoft.com/office/drawing/2014/main" id="{58F2FF68-C344-5B20-26F9-114436CE8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531" name="Group 43">
            <a:extLst>
              <a:ext uri="{FF2B5EF4-FFF2-40B4-BE49-F238E27FC236}">
                <a16:creationId xmlns:a16="http://schemas.microsoft.com/office/drawing/2014/main" id="{3F27AF16-F8DA-4204-9BF5-FC95F643D102}"/>
              </a:ext>
            </a:extLst>
          </p:cNvPr>
          <p:cNvGrpSpPr>
            <a:grpSpLocks/>
          </p:cNvGrpSpPr>
          <p:nvPr/>
        </p:nvGrpSpPr>
        <p:grpSpPr bwMode="auto">
          <a:xfrm>
            <a:off x="8941594" y="5265738"/>
            <a:ext cx="1187450" cy="863600"/>
            <a:chOff x="960" y="480"/>
            <a:chExt cx="2134" cy="2400"/>
          </a:xfrm>
        </p:grpSpPr>
        <p:grpSp>
          <p:nvGrpSpPr>
            <p:cNvPr id="3104" name="Group 44">
              <a:extLst>
                <a:ext uri="{FF2B5EF4-FFF2-40B4-BE49-F238E27FC236}">
                  <a16:creationId xmlns:a16="http://schemas.microsoft.com/office/drawing/2014/main" id="{485CD9D3-2173-AF2B-E6A6-867E0C82D415}"/>
                </a:ext>
              </a:extLst>
            </p:cNvPr>
            <p:cNvGrpSpPr>
              <a:grpSpLocks/>
            </p:cNvGrpSpPr>
            <p:nvPr/>
          </p:nvGrpSpPr>
          <p:grpSpPr bwMode="auto">
            <a:xfrm>
              <a:off x="960" y="480"/>
              <a:ext cx="2134" cy="2400"/>
              <a:chOff x="930" y="1104"/>
              <a:chExt cx="1056" cy="1236"/>
            </a:xfrm>
          </p:grpSpPr>
          <p:grpSp>
            <p:nvGrpSpPr>
              <p:cNvPr id="3106" name="Group 45">
                <a:extLst>
                  <a:ext uri="{FF2B5EF4-FFF2-40B4-BE49-F238E27FC236}">
                    <a16:creationId xmlns:a16="http://schemas.microsoft.com/office/drawing/2014/main" id="{FA3B4C87-2430-C11E-BF2E-5FFCBD7C7570}"/>
                  </a:ext>
                </a:extLst>
              </p:cNvPr>
              <p:cNvGrpSpPr>
                <a:grpSpLocks/>
              </p:cNvGrpSpPr>
              <p:nvPr/>
            </p:nvGrpSpPr>
            <p:grpSpPr bwMode="auto">
              <a:xfrm>
                <a:off x="960" y="1104"/>
                <a:ext cx="1008" cy="1152"/>
                <a:chOff x="960" y="1104"/>
                <a:chExt cx="1008" cy="1152"/>
              </a:xfrm>
            </p:grpSpPr>
            <p:sp>
              <p:nvSpPr>
                <p:cNvPr id="3112" name="Freeform 46">
                  <a:extLst>
                    <a:ext uri="{FF2B5EF4-FFF2-40B4-BE49-F238E27FC236}">
                      <a16:creationId xmlns:a16="http://schemas.microsoft.com/office/drawing/2014/main" id="{9CCCB590-F31E-FD72-E5B3-F69D4D3C15AC}"/>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 name="Freeform 47">
                  <a:extLst>
                    <a:ext uri="{FF2B5EF4-FFF2-40B4-BE49-F238E27FC236}">
                      <a16:creationId xmlns:a16="http://schemas.microsoft.com/office/drawing/2014/main" id="{01C1A5F3-6A87-7AF4-B360-0059AE13ABF4}"/>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4" name="Line 48">
                  <a:extLst>
                    <a:ext uri="{FF2B5EF4-FFF2-40B4-BE49-F238E27FC236}">
                      <a16:creationId xmlns:a16="http://schemas.microsoft.com/office/drawing/2014/main" id="{2B15A8E1-FCA8-E979-0CE6-596E18EB86BD}"/>
                    </a:ext>
                  </a:extLst>
                </p:cNvPr>
                <p:cNvSpPr>
                  <a:spLocks noChangeShapeType="1"/>
                </p:cNvSpPr>
                <p:nvPr/>
              </p:nvSpPr>
              <p:spPr bwMode="auto">
                <a:xfrm>
                  <a:off x="960" y="2256"/>
                  <a:ext cx="1008" cy="0"/>
                </a:xfrm>
                <a:prstGeom prst="line">
                  <a:avLst/>
                </a:prstGeom>
                <a:noFill/>
                <a:ln w="539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5" name="Oval 49">
                  <a:extLst>
                    <a:ext uri="{FF2B5EF4-FFF2-40B4-BE49-F238E27FC236}">
                      <a16:creationId xmlns:a16="http://schemas.microsoft.com/office/drawing/2014/main" id="{837949E8-3DF0-45B0-FBD9-277D5AB8812C}"/>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3107" name="Oval 50">
                <a:extLst>
                  <a:ext uri="{FF2B5EF4-FFF2-40B4-BE49-F238E27FC236}">
                    <a16:creationId xmlns:a16="http://schemas.microsoft.com/office/drawing/2014/main" id="{665AEC6B-608A-982C-6104-058676E0D16D}"/>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108" name="Rectangle 51">
                <a:extLst>
                  <a:ext uri="{FF2B5EF4-FFF2-40B4-BE49-F238E27FC236}">
                    <a16:creationId xmlns:a16="http://schemas.microsoft.com/office/drawing/2014/main" id="{04B0B736-0220-6662-770D-06A3BC91D3C0}"/>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109" name="Oval 52">
                <a:extLst>
                  <a:ext uri="{FF2B5EF4-FFF2-40B4-BE49-F238E27FC236}">
                    <a16:creationId xmlns:a16="http://schemas.microsoft.com/office/drawing/2014/main" id="{760AE911-E9BC-5F82-7E15-5E0AEA4C294B}"/>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110" name="Oval 53">
                <a:extLst>
                  <a:ext uri="{FF2B5EF4-FFF2-40B4-BE49-F238E27FC236}">
                    <a16:creationId xmlns:a16="http://schemas.microsoft.com/office/drawing/2014/main" id="{E47A9CFC-627E-AD60-AD26-A9F9D8DC511D}"/>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111" name="Oval 54">
                <a:extLst>
                  <a:ext uri="{FF2B5EF4-FFF2-40B4-BE49-F238E27FC236}">
                    <a16:creationId xmlns:a16="http://schemas.microsoft.com/office/drawing/2014/main" id="{1743E970-1EB0-ADAA-396A-216BACD0C9C4}"/>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3105" name="Picture 55" descr="054">
              <a:extLst>
                <a:ext uri="{FF2B5EF4-FFF2-40B4-BE49-F238E27FC236}">
                  <a16:creationId xmlns:a16="http://schemas.microsoft.com/office/drawing/2014/main" id="{224B7FC2-9F3B-F6AC-9DEE-273F71741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544" name="Group 56">
            <a:extLst>
              <a:ext uri="{FF2B5EF4-FFF2-40B4-BE49-F238E27FC236}">
                <a16:creationId xmlns:a16="http://schemas.microsoft.com/office/drawing/2014/main" id="{DD64E597-60A3-FE7A-E8F9-D1BAEEADA9DB}"/>
              </a:ext>
            </a:extLst>
          </p:cNvPr>
          <p:cNvGrpSpPr>
            <a:grpSpLocks/>
          </p:cNvGrpSpPr>
          <p:nvPr/>
        </p:nvGrpSpPr>
        <p:grpSpPr bwMode="auto">
          <a:xfrm>
            <a:off x="2058194" y="685800"/>
            <a:ext cx="1187450" cy="863600"/>
            <a:chOff x="960" y="480"/>
            <a:chExt cx="2134" cy="2400"/>
          </a:xfrm>
        </p:grpSpPr>
        <p:grpSp>
          <p:nvGrpSpPr>
            <p:cNvPr id="3092" name="Group 57">
              <a:extLst>
                <a:ext uri="{FF2B5EF4-FFF2-40B4-BE49-F238E27FC236}">
                  <a16:creationId xmlns:a16="http://schemas.microsoft.com/office/drawing/2014/main" id="{6262039A-7FDD-88A7-99C9-84BF4BC71B70}"/>
                </a:ext>
              </a:extLst>
            </p:cNvPr>
            <p:cNvGrpSpPr>
              <a:grpSpLocks/>
            </p:cNvGrpSpPr>
            <p:nvPr/>
          </p:nvGrpSpPr>
          <p:grpSpPr bwMode="auto">
            <a:xfrm>
              <a:off x="960" y="480"/>
              <a:ext cx="2134" cy="2400"/>
              <a:chOff x="930" y="1104"/>
              <a:chExt cx="1056" cy="1236"/>
            </a:xfrm>
          </p:grpSpPr>
          <p:grpSp>
            <p:nvGrpSpPr>
              <p:cNvPr id="3094" name="Group 58">
                <a:extLst>
                  <a:ext uri="{FF2B5EF4-FFF2-40B4-BE49-F238E27FC236}">
                    <a16:creationId xmlns:a16="http://schemas.microsoft.com/office/drawing/2014/main" id="{C4F4269B-0580-8466-3539-B38E746EE61D}"/>
                  </a:ext>
                </a:extLst>
              </p:cNvPr>
              <p:cNvGrpSpPr>
                <a:grpSpLocks/>
              </p:cNvGrpSpPr>
              <p:nvPr/>
            </p:nvGrpSpPr>
            <p:grpSpPr bwMode="auto">
              <a:xfrm>
                <a:off x="960" y="1104"/>
                <a:ext cx="1008" cy="1152"/>
                <a:chOff x="960" y="1104"/>
                <a:chExt cx="1008" cy="1152"/>
              </a:xfrm>
            </p:grpSpPr>
            <p:sp>
              <p:nvSpPr>
                <p:cNvPr id="3100" name="Freeform 59">
                  <a:extLst>
                    <a:ext uri="{FF2B5EF4-FFF2-40B4-BE49-F238E27FC236}">
                      <a16:creationId xmlns:a16="http://schemas.microsoft.com/office/drawing/2014/main" id="{3176FECC-265F-7FCE-7B25-66AB808CC1CE}"/>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1" name="Freeform 60">
                  <a:extLst>
                    <a:ext uri="{FF2B5EF4-FFF2-40B4-BE49-F238E27FC236}">
                      <a16:creationId xmlns:a16="http://schemas.microsoft.com/office/drawing/2014/main" id="{FC3A3277-05D3-424D-4ACC-219247FF75CE}"/>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2" name="Line 61">
                  <a:extLst>
                    <a:ext uri="{FF2B5EF4-FFF2-40B4-BE49-F238E27FC236}">
                      <a16:creationId xmlns:a16="http://schemas.microsoft.com/office/drawing/2014/main" id="{E1BC12A0-D411-E89D-2C20-99FCE3813E51}"/>
                    </a:ext>
                  </a:extLst>
                </p:cNvPr>
                <p:cNvSpPr>
                  <a:spLocks noChangeShapeType="1"/>
                </p:cNvSpPr>
                <p:nvPr/>
              </p:nvSpPr>
              <p:spPr bwMode="auto">
                <a:xfrm>
                  <a:off x="960" y="2256"/>
                  <a:ext cx="1008" cy="0"/>
                </a:xfrm>
                <a:prstGeom prst="line">
                  <a:avLst/>
                </a:prstGeom>
                <a:noFill/>
                <a:ln w="539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3" name="Oval 62">
                  <a:extLst>
                    <a:ext uri="{FF2B5EF4-FFF2-40B4-BE49-F238E27FC236}">
                      <a16:creationId xmlns:a16="http://schemas.microsoft.com/office/drawing/2014/main" id="{2D640164-BC60-0421-430F-2DDF72E10486}"/>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3095" name="Oval 63">
                <a:extLst>
                  <a:ext uri="{FF2B5EF4-FFF2-40B4-BE49-F238E27FC236}">
                    <a16:creationId xmlns:a16="http://schemas.microsoft.com/office/drawing/2014/main" id="{1D3BC928-886D-B321-C847-DE95FB572AA2}"/>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96" name="Rectangle 64">
                <a:extLst>
                  <a:ext uri="{FF2B5EF4-FFF2-40B4-BE49-F238E27FC236}">
                    <a16:creationId xmlns:a16="http://schemas.microsoft.com/office/drawing/2014/main" id="{99F56DE5-3AC3-7871-4EC6-D6512C18E7C1}"/>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97" name="Oval 65">
                <a:extLst>
                  <a:ext uri="{FF2B5EF4-FFF2-40B4-BE49-F238E27FC236}">
                    <a16:creationId xmlns:a16="http://schemas.microsoft.com/office/drawing/2014/main" id="{80E0396C-2967-EA0A-0B10-2356B6CC25AF}"/>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98" name="Oval 66">
                <a:extLst>
                  <a:ext uri="{FF2B5EF4-FFF2-40B4-BE49-F238E27FC236}">
                    <a16:creationId xmlns:a16="http://schemas.microsoft.com/office/drawing/2014/main" id="{044510A1-8762-04D2-2625-0D597857A430}"/>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99" name="Oval 67">
                <a:extLst>
                  <a:ext uri="{FF2B5EF4-FFF2-40B4-BE49-F238E27FC236}">
                    <a16:creationId xmlns:a16="http://schemas.microsoft.com/office/drawing/2014/main" id="{FBADDFC2-01C4-4B92-6463-B78B3A353511}"/>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3093" name="Picture 68" descr="054">
              <a:extLst>
                <a:ext uri="{FF2B5EF4-FFF2-40B4-BE49-F238E27FC236}">
                  <a16:creationId xmlns:a16="http://schemas.microsoft.com/office/drawing/2014/main" id="{262DD1FE-92CD-0372-8350-79EE925CA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557" name="Group 69">
            <a:extLst>
              <a:ext uri="{FF2B5EF4-FFF2-40B4-BE49-F238E27FC236}">
                <a16:creationId xmlns:a16="http://schemas.microsoft.com/office/drawing/2014/main" id="{171BFC56-402F-D592-8B07-BBD52AF9960D}"/>
              </a:ext>
            </a:extLst>
          </p:cNvPr>
          <p:cNvGrpSpPr>
            <a:grpSpLocks/>
          </p:cNvGrpSpPr>
          <p:nvPr/>
        </p:nvGrpSpPr>
        <p:grpSpPr bwMode="auto">
          <a:xfrm>
            <a:off x="9144794" y="457200"/>
            <a:ext cx="1187450" cy="863600"/>
            <a:chOff x="960" y="480"/>
            <a:chExt cx="2134" cy="2400"/>
          </a:xfrm>
        </p:grpSpPr>
        <p:grpSp>
          <p:nvGrpSpPr>
            <p:cNvPr id="3080" name="Group 70">
              <a:extLst>
                <a:ext uri="{FF2B5EF4-FFF2-40B4-BE49-F238E27FC236}">
                  <a16:creationId xmlns:a16="http://schemas.microsoft.com/office/drawing/2014/main" id="{57CC2697-6A1C-FC0E-6E8A-726F3668B86A}"/>
                </a:ext>
              </a:extLst>
            </p:cNvPr>
            <p:cNvGrpSpPr>
              <a:grpSpLocks/>
            </p:cNvGrpSpPr>
            <p:nvPr/>
          </p:nvGrpSpPr>
          <p:grpSpPr bwMode="auto">
            <a:xfrm>
              <a:off x="960" y="480"/>
              <a:ext cx="2134" cy="2400"/>
              <a:chOff x="930" y="1104"/>
              <a:chExt cx="1056" cy="1236"/>
            </a:xfrm>
          </p:grpSpPr>
          <p:grpSp>
            <p:nvGrpSpPr>
              <p:cNvPr id="3082" name="Group 71">
                <a:extLst>
                  <a:ext uri="{FF2B5EF4-FFF2-40B4-BE49-F238E27FC236}">
                    <a16:creationId xmlns:a16="http://schemas.microsoft.com/office/drawing/2014/main" id="{B0AD0A68-9E83-70DC-8657-34240BE48686}"/>
                  </a:ext>
                </a:extLst>
              </p:cNvPr>
              <p:cNvGrpSpPr>
                <a:grpSpLocks/>
              </p:cNvGrpSpPr>
              <p:nvPr/>
            </p:nvGrpSpPr>
            <p:grpSpPr bwMode="auto">
              <a:xfrm>
                <a:off x="960" y="1104"/>
                <a:ext cx="1008" cy="1152"/>
                <a:chOff x="960" y="1104"/>
                <a:chExt cx="1008" cy="1152"/>
              </a:xfrm>
            </p:grpSpPr>
            <p:sp>
              <p:nvSpPr>
                <p:cNvPr id="3088" name="Freeform 72">
                  <a:extLst>
                    <a:ext uri="{FF2B5EF4-FFF2-40B4-BE49-F238E27FC236}">
                      <a16:creationId xmlns:a16="http://schemas.microsoft.com/office/drawing/2014/main" id="{C8D35E58-5AEE-0A6E-1CCA-F18CA3DB7635}"/>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Freeform 73">
                  <a:extLst>
                    <a:ext uri="{FF2B5EF4-FFF2-40B4-BE49-F238E27FC236}">
                      <a16:creationId xmlns:a16="http://schemas.microsoft.com/office/drawing/2014/main" id="{95929B57-12CA-E061-C8BE-552BB1914F4F}"/>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Line 74">
                  <a:extLst>
                    <a:ext uri="{FF2B5EF4-FFF2-40B4-BE49-F238E27FC236}">
                      <a16:creationId xmlns:a16="http://schemas.microsoft.com/office/drawing/2014/main" id="{F4D9FF27-0F1E-0292-58A9-0B746B527681}"/>
                    </a:ext>
                  </a:extLst>
                </p:cNvPr>
                <p:cNvSpPr>
                  <a:spLocks noChangeShapeType="1"/>
                </p:cNvSpPr>
                <p:nvPr/>
              </p:nvSpPr>
              <p:spPr bwMode="auto">
                <a:xfrm>
                  <a:off x="960" y="2256"/>
                  <a:ext cx="1008" cy="0"/>
                </a:xfrm>
                <a:prstGeom prst="line">
                  <a:avLst/>
                </a:prstGeom>
                <a:noFill/>
                <a:ln w="539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1" name="Oval 75">
                  <a:extLst>
                    <a:ext uri="{FF2B5EF4-FFF2-40B4-BE49-F238E27FC236}">
                      <a16:creationId xmlns:a16="http://schemas.microsoft.com/office/drawing/2014/main" id="{6C3A90B9-7A03-E53B-7048-AE124F43B832}"/>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3083" name="Oval 76">
                <a:extLst>
                  <a:ext uri="{FF2B5EF4-FFF2-40B4-BE49-F238E27FC236}">
                    <a16:creationId xmlns:a16="http://schemas.microsoft.com/office/drawing/2014/main" id="{1E1B062A-75FA-C548-A282-34FF3ED24EC2}"/>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84" name="Rectangle 77">
                <a:extLst>
                  <a:ext uri="{FF2B5EF4-FFF2-40B4-BE49-F238E27FC236}">
                    <a16:creationId xmlns:a16="http://schemas.microsoft.com/office/drawing/2014/main" id="{21FD3ED6-5F2B-B978-7037-0AE419768CE6}"/>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85" name="Oval 78">
                <a:extLst>
                  <a:ext uri="{FF2B5EF4-FFF2-40B4-BE49-F238E27FC236}">
                    <a16:creationId xmlns:a16="http://schemas.microsoft.com/office/drawing/2014/main" id="{7C7CB132-5A40-6444-8C0A-78A5D6860D96}"/>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86" name="Oval 79">
                <a:extLst>
                  <a:ext uri="{FF2B5EF4-FFF2-40B4-BE49-F238E27FC236}">
                    <a16:creationId xmlns:a16="http://schemas.microsoft.com/office/drawing/2014/main" id="{88A2CAC9-9703-47C4-A989-6314C1FDEE6C}"/>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87" name="Oval 80">
                <a:extLst>
                  <a:ext uri="{FF2B5EF4-FFF2-40B4-BE49-F238E27FC236}">
                    <a16:creationId xmlns:a16="http://schemas.microsoft.com/office/drawing/2014/main" id="{428D9F64-EBED-4E18-84EF-7310FF56AA36}"/>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3081" name="Picture 81" descr="054">
              <a:extLst>
                <a:ext uri="{FF2B5EF4-FFF2-40B4-BE49-F238E27FC236}">
                  <a16:creationId xmlns:a16="http://schemas.microsoft.com/office/drawing/2014/main" id="{A3B5F7A1-5ABE-F037-783D-8700941FB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afterEffect">
                                  <p:stCondLst>
                                    <p:cond delay="500"/>
                                  </p:stCondLst>
                                  <p:endCondLst>
                                    <p:cond evt="onNext" delay="0">
                                      <p:tgtEl>
                                        <p:sldTgt/>
                                      </p:tgtEl>
                                    </p:cond>
                                  </p:endCondLst>
                                  <p:childTnLst>
                                    <p:set>
                                      <p:cBhvr>
                                        <p:cTn id="6" dur="1" fill="hold">
                                          <p:stCondLst>
                                            <p:cond delay="0"/>
                                          </p:stCondLst>
                                        </p:cTn>
                                        <p:tgtEl>
                                          <p:spTgt spid="63518"/>
                                        </p:tgtEl>
                                        <p:attrNameLst>
                                          <p:attrName>style.visibility</p:attrName>
                                        </p:attrNameLst>
                                      </p:cBhvr>
                                      <p:to>
                                        <p:strVal val="visible"/>
                                      </p:to>
                                    </p:set>
                                    <p:anim calcmode="lin" valueType="num">
                                      <p:cBhvr>
                                        <p:cTn id="7" dur="500" fill="hold"/>
                                        <p:tgtEl>
                                          <p:spTgt spid="63518"/>
                                        </p:tgtEl>
                                        <p:attrNameLst>
                                          <p:attrName>ppt_w</p:attrName>
                                        </p:attrNameLst>
                                      </p:cBhvr>
                                      <p:tavLst>
                                        <p:tav tm="0">
                                          <p:val>
                                            <p:fltVal val="0"/>
                                          </p:val>
                                        </p:tav>
                                        <p:tav tm="100000">
                                          <p:val>
                                            <p:strVal val="#ppt_w"/>
                                          </p:val>
                                        </p:tav>
                                      </p:tavLst>
                                    </p:anim>
                                    <p:anim calcmode="lin" valueType="num">
                                      <p:cBhvr>
                                        <p:cTn id="8" dur="500" fill="hold"/>
                                        <p:tgtEl>
                                          <p:spTgt spid="6351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BELL.WAV"/>
                                        </p:tgtEl>
                                      </p:cMediaNode>
                                    </p:audio>
                                  </p:subTnLst>
                                </p:cTn>
                              </p:par>
                              <p:par>
                                <p:cTn id="9" presetID="32" presetClass="emph" presetSubtype="0" repeatCount="indefinite" fill="hold" nodeType="withEffect">
                                  <p:stCondLst>
                                    <p:cond delay="0"/>
                                  </p:stCondLst>
                                  <p:childTnLst>
                                    <p:animClr clrSpc="rgb" dir="cw">
                                      <p:cBhvr override="childStyle">
                                        <p:cTn id="10" dur="50" fill="hold"/>
                                        <p:tgtEl>
                                          <p:spTgt spid="63518"/>
                                        </p:tgtEl>
                                        <p:attrNameLst>
                                          <p:attrName>style.color</p:attrName>
                                        </p:attrNameLst>
                                      </p:cBhvr>
                                      <p:to>
                                        <a:schemeClr val="accent2"/>
                                      </p:to>
                                    </p:animClr>
                                    <p:animClr clrSpc="rgb" dir="cw">
                                      <p:cBhvr>
                                        <p:cTn id="11" dur="50" fill="hold"/>
                                        <p:tgtEl>
                                          <p:spTgt spid="63518"/>
                                        </p:tgtEl>
                                        <p:attrNameLst>
                                          <p:attrName>fillcolor</p:attrName>
                                        </p:attrNameLst>
                                      </p:cBhvr>
                                      <p:to>
                                        <a:schemeClr val="accent2"/>
                                      </p:to>
                                    </p:animClr>
                                    <p:set>
                                      <p:cBhvr>
                                        <p:cTn id="12" dur="50" fill="hold"/>
                                        <p:tgtEl>
                                          <p:spTgt spid="63518"/>
                                        </p:tgtEl>
                                        <p:attrNameLst>
                                          <p:attrName>fill.type</p:attrName>
                                        </p:attrNameLst>
                                      </p:cBhvr>
                                      <p:to>
                                        <p:strVal val="solid"/>
                                      </p:to>
                                    </p:set>
                                    <p:set>
                                      <p:cBhvr>
                                        <p:cTn id="13" dur="50" fill="hold"/>
                                        <p:tgtEl>
                                          <p:spTgt spid="63518"/>
                                        </p:tgtEl>
                                        <p:attrNameLst>
                                          <p:attrName>fill.on</p:attrName>
                                        </p:attrNameLst>
                                      </p:cBhvr>
                                      <p:to>
                                        <p:strVal val="true"/>
                                      </p:to>
                                    </p:set>
                                    <p:animRot by="120000">
                                      <p:cBhvr>
                                        <p:cTn id="14" dur="50" fill="hold">
                                          <p:stCondLst>
                                            <p:cond delay="0"/>
                                          </p:stCondLst>
                                        </p:cTn>
                                        <p:tgtEl>
                                          <p:spTgt spid="63518"/>
                                        </p:tgtEl>
                                        <p:attrNameLst>
                                          <p:attrName>r</p:attrName>
                                        </p:attrNameLst>
                                      </p:cBhvr>
                                    </p:animRot>
                                    <p:animRot by="-240000">
                                      <p:cBhvr>
                                        <p:cTn id="15" dur="100" fill="hold">
                                          <p:stCondLst>
                                            <p:cond delay="100"/>
                                          </p:stCondLst>
                                        </p:cTn>
                                        <p:tgtEl>
                                          <p:spTgt spid="63518"/>
                                        </p:tgtEl>
                                        <p:attrNameLst>
                                          <p:attrName>r</p:attrName>
                                        </p:attrNameLst>
                                      </p:cBhvr>
                                    </p:animRot>
                                    <p:animRot by="240000">
                                      <p:cBhvr>
                                        <p:cTn id="16" dur="100" fill="hold">
                                          <p:stCondLst>
                                            <p:cond delay="200"/>
                                          </p:stCondLst>
                                        </p:cTn>
                                        <p:tgtEl>
                                          <p:spTgt spid="63518"/>
                                        </p:tgtEl>
                                        <p:attrNameLst>
                                          <p:attrName>r</p:attrName>
                                        </p:attrNameLst>
                                      </p:cBhvr>
                                    </p:animRot>
                                    <p:animRot by="-240000">
                                      <p:cBhvr>
                                        <p:cTn id="17" dur="100" fill="hold">
                                          <p:stCondLst>
                                            <p:cond delay="300"/>
                                          </p:stCondLst>
                                        </p:cTn>
                                        <p:tgtEl>
                                          <p:spTgt spid="63518"/>
                                        </p:tgtEl>
                                        <p:attrNameLst>
                                          <p:attrName>r</p:attrName>
                                        </p:attrNameLst>
                                      </p:cBhvr>
                                    </p:animRot>
                                    <p:animRot by="120000">
                                      <p:cBhvr>
                                        <p:cTn id="18" dur="100" fill="hold">
                                          <p:stCondLst>
                                            <p:cond delay="400"/>
                                          </p:stCondLst>
                                        </p:cTn>
                                        <p:tgtEl>
                                          <p:spTgt spid="63518"/>
                                        </p:tgtEl>
                                        <p:attrNameLst>
                                          <p:attrName>r</p:attrName>
                                        </p:attrNameLst>
                                      </p:cBhvr>
                                    </p:animRot>
                                  </p:childTnLst>
                                </p:cTn>
                              </p:par>
                            </p:childTnLst>
                          </p:cTn>
                        </p:par>
                        <p:par>
                          <p:cTn id="19" fill="hold" nodeType="afterGroup">
                            <p:stCondLst>
                              <p:cond delay="1000"/>
                            </p:stCondLst>
                            <p:childTnLst>
                              <p:par>
                                <p:cTn id="20" presetID="23" presetClass="entr" presetSubtype="16" repeatCount="indefinite" fill="hold" nodeType="afterEffect">
                                  <p:stCondLst>
                                    <p:cond delay="500"/>
                                  </p:stCondLst>
                                  <p:endCondLst>
                                    <p:cond evt="onNext" delay="0">
                                      <p:tgtEl>
                                        <p:sldTgt/>
                                      </p:tgtEl>
                                    </p:cond>
                                  </p:endCondLst>
                                  <p:childTnLst>
                                    <p:set>
                                      <p:cBhvr>
                                        <p:cTn id="21" dur="1" fill="hold">
                                          <p:stCondLst>
                                            <p:cond delay="0"/>
                                          </p:stCondLst>
                                        </p:cTn>
                                        <p:tgtEl>
                                          <p:spTgt spid="63531"/>
                                        </p:tgtEl>
                                        <p:attrNameLst>
                                          <p:attrName>style.visibility</p:attrName>
                                        </p:attrNameLst>
                                      </p:cBhvr>
                                      <p:to>
                                        <p:strVal val="visible"/>
                                      </p:to>
                                    </p:set>
                                    <p:anim calcmode="lin" valueType="num">
                                      <p:cBhvr>
                                        <p:cTn id="22" dur="500" fill="hold"/>
                                        <p:tgtEl>
                                          <p:spTgt spid="63531"/>
                                        </p:tgtEl>
                                        <p:attrNameLst>
                                          <p:attrName>ppt_w</p:attrName>
                                        </p:attrNameLst>
                                      </p:cBhvr>
                                      <p:tavLst>
                                        <p:tav tm="0">
                                          <p:val>
                                            <p:fltVal val="0"/>
                                          </p:val>
                                        </p:tav>
                                        <p:tav tm="100000">
                                          <p:val>
                                            <p:strVal val="#ppt_w"/>
                                          </p:val>
                                        </p:tav>
                                      </p:tavLst>
                                    </p:anim>
                                    <p:anim calcmode="lin" valueType="num">
                                      <p:cBhvr>
                                        <p:cTn id="23" dur="500" fill="hold"/>
                                        <p:tgtEl>
                                          <p:spTgt spid="6353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BELL.WAV"/>
                                        </p:tgtEl>
                                      </p:cMediaNode>
                                    </p:audio>
                                  </p:subTnLst>
                                </p:cTn>
                              </p:par>
                              <p:par>
                                <p:cTn id="24" presetID="32" presetClass="emph" presetSubtype="0" repeatCount="indefinite" fill="hold" nodeType="withEffect">
                                  <p:stCondLst>
                                    <p:cond delay="0"/>
                                  </p:stCondLst>
                                  <p:childTnLst>
                                    <p:animClr clrSpc="rgb" dir="cw">
                                      <p:cBhvr override="childStyle">
                                        <p:cTn id="25" dur="50" fill="hold"/>
                                        <p:tgtEl>
                                          <p:spTgt spid="63531"/>
                                        </p:tgtEl>
                                        <p:attrNameLst>
                                          <p:attrName>style.color</p:attrName>
                                        </p:attrNameLst>
                                      </p:cBhvr>
                                      <p:to>
                                        <a:schemeClr val="accent2"/>
                                      </p:to>
                                    </p:animClr>
                                    <p:animClr clrSpc="rgb" dir="cw">
                                      <p:cBhvr>
                                        <p:cTn id="26" dur="50" fill="hold"/>
                                        <p:tgtEl>
                                          <p:spTgt spid="63531"/>
                                        </p:tgtEl>
                                        <p:attrNameLst>
                                          <p:attrName>fillcolor</p:attrName>
                                        </p:attrNameLst>
                                      </p:cBhvr>
                                      <p:to>
                                        <a:schemeClr val="accent2"/>
                                      </p:to>
                                    </p:animClr>
                                    <p:set>
                                      <p:cBhvr>
                                        <p:cTn id="27" dur="50" fill="hold"/>
                                        <p:tgtEl>
                                          <p:spTgt spid="63531"/>
                                        </p:tgtEl>
                                        <p:attrNameLst>
                                          <p:attrName>fill.type</p:attrName>
                                        </p:attrNameLst>
                                      </p:cBhvr>
                                      <p:to>
                                        <p:strVal val="solid"/>
                                      </p:to>
                                    </p:set>
                                    <p:set>
                                      <p:cBhvr>
                                        <p:cTn id="28" dur="50" fill="hold"/>
                                        <p:tgtEl>
                                          <p:spTgt spid="63531"/>
                                        </p:tgtEl>
                                        <p:attrNameLst>
                                          <p:attrName>fill.on</p:attrName>
                                        </p:attrNameLst>
                                      </p:cBhvr>
                                      <p:to>
                                        <p:strVal val="true"/>
                                      </p:to>
                                    </p:set>
                                    <p:animRot by="120000">
                                      <p:cBhvr>
                                        <p:cTn id="29" dur="50" fill="hold">
                                          <p:stCondLst>
                                            <p:cond delay="0"/>
                                          </p:stCondLst>
                                        </p:cTn>
                                        <p:tgtEl>
                                          <p:spTgt spid="63531"/>
                                        </p:tgtEl>
                                        <p:attrNameLst>
                                          <p:attrName>r</p:attrName>
                                        </p:attrNameLst>
                                      </p:cBhvr>
                                    </p:animRot>
                                    <p:animRot by="-240000">
                                      <p:cBhvr>
                                        <p:cTn id="30" dur="100" fill="hold">
                                          <p:stCondLst>
                                            <p:cond delay="100"/>
                                          </p:stCondLst>
                                        </p:cTn>
                                        <p:tgtEl>
                                          <p:spTgt spid="63531"/>
                                        </p:tgtEl>
                                        <p:attrNameLst>
                                          <p:attrName>r</p:attrName>
                                        </p:attrNameLst>
                                      </p:cBhvr>
                                    </p:animRot>
                                    <p:animRot by="240000">
                                      <p:cBhvr>
                                        <p:cTn id="31" dur="100" fill="hold">
                                          <p:stCondLst>
                                            <p:cond delay="200"/>
                                          </p:stCondLst>
                                        </p:cTn>
                                        <p:tgtEl>
                                          <p:spTgt spid="63531"/>
                                        </p:tgtEl>
                                        <p:attrNameLst>
                                          <p:attrName>r</p:attrName>
                                        </p:attrNameLst>
                                      </p:cBhvr>
                                    </p:animRot>
                                    <p:animRot by="-240000">
                                      <p:cBhvr>
                                        <p:cTn id="32" dur="100" fill="hold">
                                          <p:stCondLst>
                                            <p:cond delay="300"/>
                                          </p:stCondLst>
                                        </p:cTn>
                                        <p:tgtEl>
                                          <p:spTgt spid="63531"/>
                                        </p:tgtEl>
                                        <p:attrNameLst>
                                          <p:attrName>r</p:attrName>
                                        </p:attrNameLst>
                                      </p:cBhvr>
                                    </p:animRot>
                                    <p:animRot by="120000">
                                      <p:cBhvr>
                                        <p:cTn id="33" dur="100" fill="hold">
                                          <p:stCondLst>
                                            <p:cond delay="400"/>
                                          </p:stCondLst>
                                        </p:cTn>
                                        <p:tgtEl>
                                          <p:spTgt spid="63531"/>
                                        </p:tgtEl>
                                        <p:attrNameLst>
                                          <p:attrName>r</p:attrName>
                                        </p:attrNameLst>
                                      </p:cBhvr>
                                    </p:animRot>
                                  </p:childTnLst>
                                </p:cTn>
                              </p:par>
                            </p:childTnLst>
                          </p:cTn>
                        </p:par>
                        <p:par>
                          <p:cTn id="34" fill="hold" nodeType="afterGroup">
                            <p:stCondLst>
                              <p:cond delay="2000"/>
                            </p:stCondLst>
                            <p:childTnLst>
                              <p:par>
                                <p:cTn id="35" presetID="23" presetClass="entr" presetSubtype="16" repeatCount="indefinite" fill="hold" nodeType="afterEffect">
                                  <p:stCondLst>
                                    <p:cond delay="500"/>
                                  </p:stCondLst>
                                  <p:endCondLst>
                                    <p:cond evt="onNext" delay="0">
                                      <p:tgtEl>
                                        <p:sldTgt/>
                                      </p:tgtEl>
                                    </p:cond>
                                  </p:endCondLst>
                                  <p:childTnLst>
                                    <p:set>
                                      <p:cBhvr>
                                        <p:cTn id="36" dur="1" fill="hold">
                                          <p:stCondLst>
                                            <p:cond delay="0"/>
                                          </p:stCondLst>
                                        </p:cTn>
                                        <p:tgtEl>
                                          <p:spTgt spid="63544"/>
                                        </p:tgtEl>
                                        <p:attrNameLst>
                                          <p:attrName>style.visibility</p:attrName>
                                        </p:attrNameLst>
                                      </p:cBhvr>
                                      <p:to>
                                        <p:strVal val="visible"/>
                                      </p:to>
                                    </p:set>
                                    <p:anim calcmode="lin" valueType="num">
                                      <p:cBhvr>
                                        <p:cTn id="37" dur="500" fill="hold"/>
                                        <p:tgtEl>
                                          <p:spTgt spid="63544"/>
                                        </p:tgtEl>
                                        <p:attrNameLst>
                                          <p:attrName>ppt_w</p:attrName>
                                        </p:attrNameLst>
                                      </p:cBhvr>
                                      <p:tavLst>
                                        <p:tav tm="0">
                                          <p:val>
                                            <p:fltVal val="0"/>
                                          </p:val>
                                        </p:tav>
                                        <p:tav tm="100000">
                                          <p:val>
                                            <p:strVal val="#ppt_w"/>
                                          </p:val>
                                        </p:tav>
                                      </p:tavLst>
                                    </p:anim>
                                    <p:anim calcmode="lin" valueType="num">
                                      <p:cBhvr>
                                        <p:cTn id="38" dur="500" fill="hold"/>
                                        <p:tgtEl>
                                          <p:spTgt spid="6354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BELL.WAV"/>
                                        </p:tgtEl>
                                      </p:cMediaNode>
                                    </p:audio>
                                  </p:subTnLst>
                                </p:cTn>
                              </p:par>
                              <p:par>
                                <p:cTn id="39" presetID="32" presetClass="emph" presetSubtype="0" repeatCount="indefinite" fill="hold" nodeType="withEffect">
                                  <p:stCondLst>
                                    <p:cond delay="0"/>
                                  </p:stCondLst>
                                  <p:childTnLst>
                                    <p:animClr clrSpc="rgb" dir="cw">
                                      <p:cBhvr override="childStyle">
                                        <p:cTn id="40" dur="50" fill="hold"/>
                                        <p:tgtEl>
                                          <p:spTgt spid="63544"/>
                                        </p:tgtEl>
                                        <p:attrNameLst>
                                          <p:attrName>style.color</p:attrName>
                                        </p:attrNameLst>
                                      </p:cBhvr>
                                      <p:to>
                                        <a:schemeClr val="accent2"/>
                                      </p:to>
                                    </p:animClr>
                                    <p:animClr clrSpc="rgb" dir="cw">
                                      <p:cBhvr>
                                        <p:cTn id="41" dur="50" fill="hold"/>
                                        <p:tgtEl>
                                          <p:spTgt spid="63544"/>
                                        </p:tgtEl>
                                        <p:attrNameLst>
                                          <p:attrName>fillcolor</p:attrName>
                                        </p:attrNameLst>
                                      </p:cBhvr>
                                      <p:to>
                                        <a:schemeClr val="accent2"/>
                                      </p:to>
                                    </p:animClr>
                                    <p:set>
                                      <p:cBhvr>
                                        <p:cTn id="42" dur="50" fill="hold"/>
                                        <p:tgtEl>
                                          <p:spTgt spid="63544"/>
                                        </p:tgtEl>
                                        <p:attrNameLst>
                                          <p:attrName>fill.type</p:attrName>
                                        </p:attrNameLst>
                                      </p:cBhvr>
                                      <p:to>
                                        <p:strVal val="solid"/>
                                      </p:to>
                                    </p:set>
                                    <p:set>
                                      <p:cBhvr>
                                        <p:cTn id="43" dur="50" fill="hold"/>
                                        <p:tgtEl>
                                          <p:spTgt spid="63544"/>
                                        </p:tgtEl>
                                        <p:attrNameLst>
                                          <p:attrName>fill.on</p:attrName>
                                        </p:attrNameLst>
                                      </p:cBhvr>
                                      <p:to>
                                        <p:strVal val="true"/>
                                      </p:to>
                                    </p:set>
                                    <p:animRot by="120000">
                                      <p:cBhvr>
                                        <p:cTn id="44" dur="50" fill="hold">
                                          <p:stCondLst>
                                            <p:cond delay="0"/>
                                          </p:stCondLst>
                                        </p:cTn>
                                        <p:tgtEl>
                                          <p:spTgt spid="63544"/>
                                        </p:tgtEl>
                                        <p:attrNameLst>
                                          <p:attrName>r</p:attrName>
                                        </p:attrNameLst>
                                      </p:cBhvr>
                                    </p:animRot>
                                    <p:animRot by="-240000">
                                      <p:cBhvr>
                                        <p:cTn id="45" dur="100" fill="hold">
                                          <p:stCondLst>
                                            <p:cond delay="100"/>
                                          </p:stCondLst>
                                        </p:cTn>
                                        <p:tgtEl>
                                          <p:spTgt spid="63544"/>
                                        </p:tgtEl>
                                        <p:attrNameLst>
                                          <p:attrName>r</p:attrName>
                                        </p:attrNameLst>
                                      </p:cBhvr>
                                    </p:animRot>
                                    <p:animRot by="240000">
                                      <p:cBhvr>
                                        <p:cTn id="46" dur="100" fill="hold">
                                          <p:stCondLst>
                                            <p:cond delay="200"/>
                                          </p:stCondLst>
                                        </p:cTn>
                                        <p:tgtEl>
                                          <p:spTgt spid="63544"/>
                                        </p:tgtEl>
                                        <p:attrNameLst>
                                          <p:attrName>r</p:attrName>
                                        </p:attrNameLst>
                                      </p:cBhvr>
                                    </p:animRot>
                                    <p:animRot by="-240000">
                                      <p:cBhvr>
                                        <p:cTn id="47" dur="100" fill="hold">
                                          <p:stCondLst>
                                            <p:cond delay="300"/>
                                          </p:stCondLst>
                                        </p:cTn>
                                        <p:tgtEl>
                                          <p:spTgt spid="63544"/>
                                        </p:tgtEl>
                                        <p:attrNameLst>
                                          <p:attrName>r</p:attrName>
                                        </p:attrNameLst>
                                      </p:cBhvr>
                                    </p:animRot>
                                    <p:animRot by="120000">
                                      <p:cBhvr>
                                        <p:cTn id="48" dur="100" fill="hold">
                                          <p:stCondLst>
                                            <p:cond delay="400"/>
                                          </p:stCondLst>
                                        </p:cTn>
                                        <p:tgtEl>
                                          <p:spTgt spid="63544"/>
                                        </p:tgtEl>
                                        <p:attrNameLst>
                                          <p:attrName>r</p:attrName>
                                        </p:attrNameLst>
                                      </p:cBhvr>
                                    </p:animRot>
                                  </p:childTnLst>
                                </p:cTn>
                              </p:par>
                            </p:childTnLst>
                          </p:cTn>
                        </p:par>
                        <p:par>
                          <p:cTn id="49" fill="hold" nodeType="afterGroup">
                            <p:stCondLst>
                              <p:cond delay="3000"/>
                            </p:stCondLst>
                            <p:childTnLst>
                              <p:par>
                                <p:cTn id="50" presetID="23" presetClass="entr" presetSubtype="16" repeatCount="indefinite" fill="hold" nodeType="afterEffect">
                                  <p:stCondLst>
                                    <p:cond delay="500"/>
                                  </p:stCondLst>
                                  <p:endCondLst>
                                    <p:cond evt="onNext" delay="0">
                                      <p:tgtEl>
                                        <p:sldTgt/>
                                      </p:tgtEl>
                                    </p:cond>
                                  </p:endCondLst>
                                  <p:childTnLst>
                                    <p:set>
                                      <p:cBhvr>
                                        <p:cTn id="51" dur="1" fill="hold">
                                          <p:stCondLst>
                                            <p:cond delay="0"/>
                                          </p:stCondLst>
                                        </p:cTn>
                                        <p:tgtEl>
                                          <p:spTgt spid="63557"/>
                                        </p:tgtEl>
                                        <p:attrNameLst>
                                          <p:attrName>style.visibility</p:attrName>
                                        </p:attrNameLst>
                                      </p:cBhvr>
                                      <p:to>
                                        <p:strVal val="visible"/>
                                      </p:to>
                                    </p:set>
                                    <p:anim calcmode="lin" valueType="num">
                                      <p:cBhvr>
                                        <p:cTn id="52" dur="500" fill="hold"/>
                                        <p:tgtEl>
                                          <p:spTgt spid="63557"/>
                                        </p:tgtEl>
                                        <p:attrNameLst>
                                          <p:attrName>ppt_w</p:attrName>
                                        </p:attrNameLst>
                                      </p:cBhvr>
                                      <p:tavLst>
                                        <p:tav tm="0">
                                          <p:val>
                                            <p:fltVal val="0"/>
                                          </p:val>
                                        </p:tav>
                                        <p:tav tm="100000">
                                          <p:val>
                                            <p:strVal val="#ppt_w"/>
                                          </p:val>
                                        </p:tav>
                                      </p:tavLst>
                                    </p:anim>
                                    <p:anim calcmode="lin" valueType="num">
                                      <p:cBhvr>
                                        <p:cTn id="53" dur="500" fill="hold"/>
                                        <p:tgtEl>
                                          <p:spTgt spid="635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2" name="BELL.WAV"/>
                                        </p:tgtEl>
                                      </p:cMediaNode>
                                    </p:audio>
                                  </p:subTnLst>
                                </p:cTn>
                              </p:par>
                              <p:par>
                                <p:cTn id="54" presetID="32" presetClass="emph" presetSubtype="0" repeatCount="indefinite" fill="hold" nodeType="withEffect">
                                  <p:stCondLst>
                                    <p:cond delay="0"/>
                                  </p:stCondLst>
                                  <p:childTnLst>
                                    <p:animClr clrSpc="rgb" dir="cw">
                                      <p:cBhvr override="childStyle">
                                        <p:cTn id="55" dur="50" fill="hold"/>
                                        <p:tgtEl>
                                          <p:spTgt spid="63557"/>
                                        </p:tgtEl>
                                        <p:attrNameLst>
                                          <p:attrName>style.color</p:attrName>
                                        </p:attrNameLst>
                                      </p:cBhvr>
                                      <p:to>
                                        <a:schemeClr val="accent2"/>
                                      </p:to>
                                    </p:animClr>
                                    <p:animClr clrSpc="rgb" dir="cw">
                                      <p:cBhvr>
                                        <p:cTn id="56" dur="50" fill="hold"/>
                                        <p:tgtEl>
                                          <p:spTgt spid="63557"/>
                                        </p:tgtEl>
                                        <p:attrNameLst>
                                          <p:attrName>fillcolor</p:attrName>
                                        </p:attrNameLst>
                                      </p:cBhvr>
                                      <p:to>
                                        <a:schemeClr val="accent2"/>
                                      </p:to>
                                    </p:animClr>
                                    <p:set>
                                      <p:cBhvr>
                                        <p:cTn id="57" dur="50" fill="hold"/>
                                        <p:tgtEl>
                                          <p:spTgt spid="63557"/>
                                        </p:tgtEl>
                                        <p:attrNameLst>
                                          <p:attrName>fill.type</p:attrName>
                                        </p:attrNameLst>
                                      </p:cBhvr>
                                      <p:to>
                                        <p:strVal val="solid"/>
                                      </p:to>
                                    </p:set>
                                    <p:set>
                                      <p:cBhvr>
                                        <p:cTn id="58" dur="50" fill="hold"/>
                                        <p:tgtEl>
                                          <p:spTgt spid="63557"/>
                                        </p:tgtEl>
                                        <p:attrNameLst>
                                          <p:attrName>fill.on</p:attrName>
                                        </p:attrNameLst>
                                      </p:cBhvr>
                                      <p:to>
                                        <p:strVal val="true"/>
                                      </p:to>
                                    </p:set>
                                    <p:animRot by="120000">
                                      <p:cBhvr>
                                        <p:cTn id="59" dur="50" fill="hold">
                                          <p:stCondLst>
                                            <p:cond delay="0"/>
                                          </p:stCondLst>
                                        </p:cTn>
                                        <p:tgtEl>
                                          <p:spTgt spid="63557"/>
                                        </p:tgtEl>
                                        <p:attrNameLst>
                                          <p:attrName>r</p:attrName>
                                        </p:attrNameLst>
                                      </p:cBhvr>
                                    </p:animRot>
                                    <p:animRot by="-240000">
                                      <p:cBhvr>
                                        <p:cTn id="60" dur="100" fill="hold">
                                          <p:stCondLst>
                                            <p:cond delay="100"/>
                                          </p:stCondLst>
                                        </p:cTn>
                                        <p:tgtEl>
                                          <p:spTgt spid="63557"/>
                                        </p:tgtEl>
                                        <p:attrNameLst>
                                          <p:attrName>r</p:attrName>
                                        </p:attrNameLst>
                                      </p:cBhvr>
                                    </p:animRot>
                                    <p:animRot by="240000">
                                      <p:cBhvr>
                                        <p:cTn id="61" dur="100" fill="hold">
                                          <p:stCondLst>
                                            <p:cond delay="200"/>
                                          </p:stCondLst>
                                        </p:cTn>
                                        <p:tgtEl>
                                          <p:spTgt spid="63557"/>
                                        </p:tgtEl>
                                        <p:attrNameLst>
                                          <p:attrName>r</p:attrName>
                                        </p:attrNameLst>
                                      </p:cBhvr>
                                    </p:animRot>
                                    <p:animRot by="-240000">
                                      <p:cBhvr>
                                        <p:cTn id="62" dur="100" fill="hold">
                                          <p:stCondLst>
                                            <p:cond delay="300"/>
                                          </p:stCondLst>
                                        </p:cTn>
                                        <p:tgtEl>
                                          <p:spTgt spid="63557"/>
                                        </p:tgtEl>
                                        <p:attrNameLst>
                                          <p:attrName>r</p:attrName>
                                        </p:attrNameLst>
                                      </p:cBhvr>
                                    </p:animRot>
                                    <p:animRot by="120000">
                                      <p:cBhvr>
                                        <p:cTn id="63" dur="100" fill="hold">
                                          <p:stCondLst>
                                            <p:cond delay="400"/>
                                          </p:stCondLst>
                                        </p:cTn>
                                        <p:tgtEl>
                                          <p:spTgt spid="635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INSTRUCTI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818" y="431148"/>
            <a:ext cx="10943115" cy="5930599"/>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84" y="5832104"/>
            <a:ext cx="12192000" cy="1014172"/>
          </a:xfrm>
          <a:prstGeom prst="rect">
            <a:avLst/>
          </a:prstGeom>
        </p:spPr>
      </p:pic>
      <p:grpSp>
        <p:nvGrpSpPr>
          <p:cNvPr id="12" name="Group 11"/>
          <p:cNvGrpSpPr/>
          <p:nvPr/>
        </p:nvGrpSpPr>
        <p:grpSpPr>
          <a:xfrm>
            <a:off x="18096227" y="1252918"/>
            <a:ext cx="10115618" cy="4522569"/>
            <a:chOff x="1319088" y="1461958"/>
            <a:chExt cx="10115618" cy="4522569"/>
          </a:xfrm>
        </p:grpSpPr>
        <p:sp>
          <p:nvSpPr>
            <p:cNvPr id="6" name="Rectangle 5"/>
            <p:cNvSpPr/>
            <p:nvPr/>
          </p:nvSpPr>
          <p:spPr>
            <a:xfrm>
              <a:off x="1688584" y="1461958"/>
              <a:ext cx="8694057" cy="4522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endPar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endParaRPr>
            </a:p>
            <a:p>
              <a:pPr algn="ctr"/>
              <a:r>
                <a:rPr lang="en-US" sz="4800" b="1" dirty="0">
                  <a:ln w="6600">
                    <a:solidFill>
                      <a:prstClr val="white"/>
                    </a:solidFill>
                    <a:prstDash val="solid"/>
                  </a:ln>
                  <a:solidFill>
                    <a:srgbClr val="FF0000"/>
                  </a:solidFill>
                  <a:effectLst>
                    <a:outerShdw dist="38100" dir="2700000" algn="tl" rotWithShape="0">
                      <a:srgbClr val="ED7D31"/>
                    </a:outerShdw>
                  </a:effectLst>
                  <a:latin typeface="Algerian" panose="04020705040A02060702" pitchFamily="82" charset="0"/>
                </a:rPr>
                <a:t>PICKING MUSHROOMS</a:t>
              </a:r>
            </a:p>
          </p:txBody>
        </p:sp>
        <p:pic>
          <p:nvPicPr>
            <p:cNvPr id="71" name="N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77773">
              <a:off x="5005454" y="1801665"/>
              <a:ext cx="840890" cy="775022"/>
            </a:xfrm>
            <a:prstGeom prst="rect">
              <a:avLst/>
            </a:prstGeom>
          </p:spPr>
        </p:pic>
        <p:pic>
          <p:nvPicPr>
            <p:cNvPr id="73" name="N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5415" y="1785865"/>
              <a:ext cx="840890" cy="775022"/>
            </a:xfrm>
            <a:prstGeom prst="rect">
              <a:avLst/>
            </a:prstGeom>
          </p:spPr>
        </p:pic>
        <p:sp>
          <p:nvSpPr>
            <p:cNvPr id="7" name="Rectangle 6"/>
            <p:cNvSpPr/>
            <p:nvPr/>
          </p:nvSpPr>
          <p:spPr>
            <a:xfrm>
              <a:off x="1319088" y="2616444"/>
              <a:ext cx="10115618" cy="2434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CHỌN </a:t>
              </a:r>
              <a:r>
                <a:rPr lang="en-US" sz="2400" b="1" dirty="0" err="1">
                  <a:solidFill>
                    <a:prstClr val="black"/>
                  </a:solidFill>
                  <a:latin typeface="Arial" panose="020B0604020202020204" pitchFamily="34" charset="0"/>
                  <a:cs typeface="Arial" panose="020B0604020202020204" pitchFamily="34" charset="0"/>
                </a:rPr>
                <a:t>lần</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ượt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các</a:t>
              </a:r>
              <a:r>
                <a:rPr lang="en-US" sz="2400" b="1" dirty="0">
                  <a:solidFill>
                    <a:prstClr val="black"/>
                  </a:solidFill>
                  <a:latin typeface="Arial" panose="020B0604020202020204" pitchFamily="34" charset="0"/>
                  <a:cs typeface="Arial" panose="020B0604020202020204" pitchFamily="34" charset="0"/>
                </a:rPr>
                <a:t>  Ô SỐ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câu</a:t>
              </a:r>
              <a:r>
                <a:rPr lang="en-US" sz="2400" b="1" dirty="0">
                  <a:solidFill>
                    <a:prstClr val="black"/>
                  </a:solidFill>
                  <a:latin typeface="Arial" panose="020B0604020202020204" pitchFamily="34" charset="0"/>
                  <a:cs typeface="Arial" panose="020B0604020202020204" pitchFamily="34" charset="0"/>
                </a:rPr>
                <a:t> h</a:t>
              </a:r>
              <a:r>
                <a:rPr lang="vi-VN" sz="2400" b="1" dirty="0">
                  <a:solidFill>
                    <a:prstClr val="black"/>
                  </a:solidFill>
                  <a:latin typeface="Arial" panose="020B0604020202020204" pitchFamily="34" charset="0"/>
                  <a:cs typeface="Arial" panose="020B0604020202020204" pitchFamily="34" charset="0"/>
                </a:rPr>
                <a:t>ỏi</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err="1">
                  <a:solidFill>
                    <a:prstClr val="black"/>
                  </a:solidFill>
                  <a:latin typeface="Arial" panose="020B0604020202020204" pitchFamily="34" charset="0"/>
                  <a:cs typeface="Arial" panose="020B0604020202020204" pitchFamily="34" charset="0"/>
                </a:rPr>
                <a:t>Đội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nào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tr</a:t>
              </a:r>
              <a:r>
                <a:rPr lang="vi-VN" sz="2400" b="1" dirty="0">
                  <a:solidFill>
                    <a:prstClr val="black"/>
                  </a:solidFill>
                  <a:latin typeface="Arial" panose="020B0604020202020204" pitchFamily="34" charset="0"/>
                  <a:cs typeface="Arial" panose="020B0604020202020204" pitchFamily="34" charset="0"/>
                </a:rPr>
                <a:t>ả</a:t>
              </a:r>
              <a:r>
                <a:rPr lang="en-US" sz="2400" b="1" dirty="0">
                  <a:solidFill>
                    <a:prstClr val="black"/>
                  </a:solidFill>
                  <a:latin typeface="Arial" panose="020B0604020202020204" pitchFamily="34" charset="0"/>
                  <a:cs typeface="Arial" panose="020B0604020202020204" pitchFamily="34" charset="0"/>
                </a:rPr>
                <a:t> l</a:t>
              </a:r>
              <a:r>
                <a:rPr lang="vi-VN" sz="2400" b="1" dirty="0">
                  <a:solidFill>
                    <a:prstClr val="black"/>
                  </a:solidFill>
                  <a:latin typeface="Arial" panose="020B0604020202020204" pitchFamily="34" charset="0"/>
                  <a:cs typeface="Arial" panose="020B0604020202020204" pitchFamily="34" charset="0"/>
                </a:rPr>
                <a:t>ời</a:t>
              </a:r>
              <a:r>
                <a:rPr lang="en-US" sz="2400" b="1" dirty="0">
                  <a:solidFill>
                    <a:prstClr val="black"/>
                  </a:solidFill>
                  <a:latin typeface="Arial" panose="020B0604020202020204" pitchFamily="34" charset="0"/>
                  <a:cs typeface="Arial" panose="020B0604020202020204" pitchFamily="34" charset="0"/>
                </a:rPr>
                <a:t> NHANH H</a:t>
              </a:r>
              <a:r>
                <a:rPr lang="vi-VN" sz="2400" b="1" dirty="0">
                  <a:solidFill>
                    <a:prstClr val="black"/>
                  </a:solidFill>
                  <a:latin typeface="Arial" panose="020B0604020202020204" pitchFamily="34" charset="0"/>
                  <a:cs typeface="Arial" panose="020B0604020202020204" pitchFamily="34" charset="0"/>
                </a:rPr>
                <a:t>Ơ</a:t>
              </a:r>
              <a:r>
                <a:rPr lang="en-US" sz="2400" b="1" dirty="0">
                  <a:solidFill>
                    <a:prstClr val="black"/>
                  </a:solidFill>
                  <a:latin typeface="Arial" panose="020B0604020202020204" pitchFamily="34" charset="0"/>
                  <a:cs typeface="Arial" panose="020B0604020202020204" pitchFamily="34" charset="0"/>
                </a:rPr>
                <a:t>N </a:t>
              </a:r>
              <a:r>
                <a:rPr lang="en-US" sz="2400" b="1" dirty="0" err="1">
                  <a:solidFill>
                    <a:prstClr val="black"/>
                  </a:solidFill>
                  <a:latin typeface="Arial" panose="020B0604020202020204" pitchFamily="34" charset="0"/>
                  <a:cs typeface="Arial" panose="020B0604020202020204" pitchFamily="34" charset="0"/>
                </a:rPr>
                <a:t>va</a:t>
              </a:r>
              <a:r>
                <a:rPr lang="en-US" sz="2400" b="1" dirty="0">
                  <a:solidFill>
                    <a:prstClr val="black"/>
                  </a:solidFill>
                  <a:latin typeface="Arial" panose="020B0604020202020204" pitchFamily="34" charset="0"/>
                  <a:cs typeface="Arial" panose="020B0604020202020204" pitchFamily="34" charset="0"/>
                </a:rPr>
                <a:t>̀ ĐÚNG </a:t>
              </a:r>
              <a:r>
                <a:rPr lang="en-US" sz="2400" b="1" dirty="0" err="1">
                  <a:solidFill>
                    <a:prstClr val="black"/>
                  </a:solidFill>
                  <a:latin typeface="Arial" panose="020B0604020202020204" pitchFamily="34" charset="0"/>
                  <a:cs typeface="Arial" panose="020B0604020202020204" pitchFamily="34" charset="0"/>
                </a:rPr>
                <a:t>thi</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ược</a:t>
              </a:r>
              <a:r>
                <a:rPr lang="en-US" sz="2400" b="1" dirty="0">
                  <a:solidFill>
                    <a:prstClr val="black"/>
                  </a:solidFill>
                  <a:latin typeface="Arial" panose="020B0604020202020204" pitchFamily="34" charset="0"/>
                  <a:cs typeface="Arial" panose="020B0604020202020204" pitchFamily="34" charset="0"/>
                </a:rPr>
                <a:t> CỘNG 1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 </a:t>
              </a:r>
            </a:p>
            <a:p>
              <a:pPr marL="285750" indent="-285750">
                <a:lnSpc>
                  <a:spcPct val="200000"/>
                </a:lnSpc>
                <a:buFontTx/>
                <a:buChar char="-"/>
              </a:pPr>
              <a:r>
                <a:rPr lang="en-US" sz="2400" b="1" dirty="0">
                  <a:solidFill>
                    <a:prstClr val="black"/>
                  </a:solidFill>
                  <a:latin typeface="Arial" panose="020B0604020202020204" pitchFamily="34" charset="0"/>
                  <a:cs typeface="Arial" panose="020B0604020202020204" pitchFamily="34" charset="0"/>
                </a:rPr>
                <a:t>CLICK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hoặc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hình</a:t>
              </a:r>
              <a:r>
                <a:rPr lang="en-US" sz="2400" b="1" dirty="0">
                  <a:solidFill>
                    <a:prstClr val="black"/>
                  </a:solidFill>
                  <a:latin typeface="Arial" panose="020B0604020202020204" pitchFamily="34" charset="0"/>
                  <a:cs typeface="Arial" panose="020B0604020202020204" pitchFamily="34" charset="0"/>
                </a:rPr>
                <a:t>            đ</a:t>
              </a:r>
              <a:r>
                <a:rPr lang="vi-VN" sz="2400" b="1" dirty="0">
                  <a:solidFill>
                    <a:prstClr val="black"/>
                  </a:solidFill>
                  <a:latin typeface="Arial" panose="020B0604020202020204" pitchFamily="34" charset="0"/>
                  <a:cs typeface="Arial" panose="020B0604020202020204" pitchFamily="34" charset="0"/>
                </a:rPr>
                <a:t>ể</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cộng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đi</a:t>
              </a:r>
              <a:r>
                <a:rPr lang="vi-VN" sz="2400" b="1" dirty="0">
                  <a:solidFill>
                    <a:prstClr val="black"/>
                  </a:solidFill>
                  <a:latin typeface="Arial" panose="020B0604020202020204" pitchFamily="34" charset="0"/>
                  <a:cs typeface="Arial" panose="020B0604020202020204" pitchFamily="34" charset="0"/>
                </a:rPr>
                <a:t>ểm</a:t>
              </a:r>
              <a:r>
                <a:rPr lang="en-US" sz="2400" b="1" dirty="0">
                  <a:solidFill>
                    <a:prstClr val="black"/>
                  </a:solidFill>
                  <a:latin typeface="Arial" panose="020B0604020202020204" pitchFamily="34" charset="0"/>
                  <a:cs typeface="Arial" panose="020B0604020202020204" pitchFamily="34" charset="0"/>
                </a:rPr>
                <a:t>.</a:t>
              </a:r>
            </a:p>
          </p:txBody>
        </p:sp>
        <p:pic>
          <p:nvPicPr>
            <p:cNvPr id="91" name="Picture 90"/>
            <p:cNvPicPr>
              <a:picLocks noChangeAspect="1"/>
            </p:cNvPicPr>
            <p:nvPr/>
          </p:nvPicPr>
          <p:blipFill>
            <a:blip r:embed="rId9"/>
            <a:stretch>
              <a:fillRect/>
            </a:stretch>
          </p:blipFill>
          <p:spPr>
            <a:xfrm>
              <a:off x="3620130" y="4142510"/>
              <a:ext cx="483460" cy="905812"/>
            </a:xfrm>
            <a:prstGeom prst="rect">
              <a:avLst/>
            </a:prstGeom>
          </p:spPr>
        </p:pic>
        <p:pic>
          <p:nvPicPr>
            <p:cNvPr id="92" name="Picture 91"/>
            <p:cNvPicPr>
              <a:picLocks noChangeAspect="1"/>
            </p:cNvPicPr>
            <p:nvPr/>
          </p:nvPicPr>
          <p:blipFill>
            <a:blip r:embed="rId10"/>
            <a:stretch>
              <a:fillRect/>
            </a:stretch>
          </p:blipFill>
          <p:spPr>
            <a:xfrm>
              <a:off x="5877799" y="4130231"/>
              <a:ext cx="643389" cy="822282"/>
            </a:xfrm>
            <a:prstGeom prst="rect">
              <a:avLst/>
            </a:prstGeom>
          </p:spPr>
        </p:pic>
      </p:grpSp>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1"/>
          <a:stretch>
            <a:fillRect/>
          </a:stretch>
        </p:blipFill>
        <p:spPr>
          <a:xfrm>
            <a:off x="-1196214" y="3962556"/>
            <a:ext cx="609600" cy="609600"/>
          </a:xfrm>
          <a:prstGeom prst="rect">
            <a:avLst/>
          </a:prstGeom>
        </p:spPr>
      </p:pic>
      <p:sp>
        <p:nvSpPr>
          <p:cNvPr id="13" name="TextBox 12">
            <a:extLst>
              <a:ext uri="{FF2B5EF4-FFF2-40B4-BE49-F238E27FC236}">
                <a16:creationId xmlns:a16="http://schemas.microsoft.com/office/drawing/2014/main" id="{228FB93B-64B8-08FC-DE00-9D4ABEFFEE8D}"/>
              </a:ext>
            </a:extLst>
          </p:cNvPr>
          <p:cNvSpPr txBox="1"/>
          <p:nvPr/>
        </p:nvSpPr>
        <p:spPr>
          <a:xfrm>
            <a:off x="1224714" y="3241912"/>
            <a:ext cx="9748879"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Luật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t>
            </a:r>
            <a:r>
              <a:rPr lang="en-US" sz="4000" dirty="0">
                <a:latin typeface="Times New Roman" panose="02020603050405020304" pitchFamily="18" charset="0"/>
                <a:cs typeface="Times New Roman" panose="02020603050405020304" pitchFamily="18" charset="0"/>
              </a:rPr>
              <a:t> 10s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C1284794-2CAE-199D-2829-8C26AA713223}"/>
              </a:ext>
            </a:extLst>
          </p:cNvPr>
          <p:cNvSpPr/>
          <p:nvPr/>
        </p:nvSpPr>
        <p:spPr>
          <a:xfrm>
            <a:off x="2286794" y="970071"/>
            <a:ext cx="6596678" cy="1938992"/>
          </a:xfrm>
          <a:prstGeom prst="rect">
            <a:avLst/>
          </a:prstGeom>
          <a:noFill/>
        </p:spPr>
        <p:txBody>
          <a:bodyPr wrap="none" lIns="91440" tIns="45720" rIns="91440" bIns="45720">
            <a:spAutoFit/>
          </a:bodyPr>
          <a:lstStyle/>
          <a:p>
            <a:pPr algn="ctr"/>
            <a:r>
              <a:rPr lang="en-US" sz="6000" b="1" spc="50" dirty="0">
                <a:ln w="9525" cmpd="sng">
                  <a:solidFill>
                    <a:schemeClr val="accent1"/>
                  </a:solidFill>
                  <a:prstDash val="solid"/>
                </a:ln>
                <a:solidFill>
                  <a:srgbClr val="FF0000"/>
                </a:solidFill>
                <a:effectLst>
                  <a:glow rad="38100">
                    <a:schemeClr val="accent1">
                      <a:alpha val="40000"/>
                    </a:schemeClr>
                  </a:glow>
                </a:effectLst>
              </a:rPr>
              <a:t>TRÒ CHƠI</a:t>
            </a:r>
          </a:p>
          <a:p>
            <a:pPr algn="ctr"/>
            <a:r>
              <a:rPr lang="en-US" sz="6000" b="1" spc="50" dirty="0">
                <a:ln w="9525" cmpd="sng">
                  <a:solidFill>
                    <a:schemeClr val="accent1"/>
                  </a:solidFill>
                  <a:prstDash val="solid"/>
                </a:ln>
                <a:solidFill>
                  <a:srgbClr val="FF0000"/>
                </a:solidFill>
                <a:effectLst>
                  <a:glow rad="38100">
                    <a:schemeClr val="accent1">
                      <a:alpha val="40000"/>
                    </a:schemeClr>
                  </a:glow>
                </a:effectLst>
              </a:rPr>
              <a:t>AI NHANH AI ĐÚNG</a:t>
            </a:r>
            <a:endParaRPr lang="en-US" sz="6000" b="1" cap="none" spc="50" dirty="0">
              <a:ln w="9525" cmpd="sng">
                <a:solidFill>
                  <a:schemeClr val="accent1"/>
                </a:solidFill>
                <a:prstDash val="solid"/>
              </a:ln>
              <a:solidFill>
                <a:srgbClr val="FF0000"/>
              </a:solidFill>
              <a:effectLst>
                <a:glow rad="38100">
                  <a:schemeClr val="accent1">
                    <a:alpha val="40000"/>
                  </a:schemeClr>
                </a:glow>
              </a:effectLst>
            </a:endParaRPr>
          </a:p>
        </p:txBody>
      </p:sp>
    </p:spTree>
    <p:extLst>
      <p:ext uri="{BB962C8B-B14F-4D97-AF65-F5344CB8AC3E}">
        <p14:creationId xmlns:p14="http://schemas.microsoft.com/office/powerpoint/2010/main" val="3411500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12" repeatCount="indefinite" fill="hold" display="0">
                  <p:stCondLst>
                    <p:cond delay="indefinite"/>
                  </p:stCondLst>
                  <p:endCondLst>
                    <p:cond evt="onStopAudio" delay="0">
                      <p:tgtEl>
                        <p:sldTgt/>
                      </p:tgtEl>
                    </p:cond>
                  </p:endCondLst>
                </p:cTn>
                <p:tgtEl>
                  <p:spTgt spid="85"/>
                </p:tgtEl>
              </p:cMediaNode>
            </p:audio>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hlinkClick r:id="rId2" action="ppaction://hlinksldjump"/>
            <a:extLst>
              <a:ext uri="{FF2B5EF4-FFF2-40B4-BE49-F238E27FC236}">
                <a16:creationId xmlns:a16="http://schemas.microsoft.com/office/drawing/2014/main" id="{102BFD17-BC28-16F9-9510-7E48DE09A7D0}"/>
              </a:ext>
            </a:extLst>
          </p:cNvPr>
          <p:cNvSpPr>
            <a:spLocks noChangeArrowheads="1"/>
          </p:cNvSpPr>
          <p:nvPr/>
        </p:nvSpPr>
        <p:spPr bwMode="auto">
          <a:xfrm>
            <a:off x="-380206" y="-304800"/>
            <a:ext cx="7848600" cy="3886200"/>
          </a:xfrm>
          <a:prstGeom prst="star32">
            <a:avLst>
              <a:gd name="adj" fmla="val 37500"/>
            </a:avLst>
          </a:prstGeom>
          <a:solidFill>
            <a:schemeClr val="accent2"/>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chemeClr val="tx2">
                    <a:lumMod val="50000"/>
                  </a:schemeClr>
                </a:solidFill>
                <a:latin typeface="Times New Roman" panose="02020603050405020304" pitchFamily="18" charset="0"/>
                <a:cs typeface="Times New Roman" panose="02020603050405020304" pitchFamily="18" charset="0"/>
              </a:rPr>
              <a:t>TRÒ CHƠI </a:t>
            </a:r>
          </a:p>
          <a:p>
            <a:pPr algn="ctr" eaLnBrk="1" hangingPunct="1">
              <a:spcBef>
                <a:spcPct val="0"/>
              </a:spcBef>
              <a:buFontTx/>
              <a:buNone/>
            </a:pPr>
            <a:r>
              <a:rPr lang="en-US" altLang="en-US" sz="4000" b="1" dirty="0">
                <a:solidFill>
                  <a:schemeClr val="tx2">
                    <a:lumMod val="50000"/>
                  </a:schemeClr>
                </a:solidFill>
                <a:latin typeface="Times New Roman" panose="02020603050405020304" pitchFamily="18" charset="0"/>
                <a:cs typeface="Times New Roman" panose="02020603050405020304" pitchFamily="18" charset="0"/>
              </a:rPr>
              <a:t>RUNG CHUÔNG VÀNG</a:t>
            </a:r>
          </a:p>
        </p:txBody>
      </p:sp>
      <p:sp>
        <p:nvSpPr>
          <p:cNvPr id="5" name="Rectangle 4">
            <a:extLst>
              <a:ext uri="{FF2B5EF4-FFF2-40B4-BE49-F238E27FC236}">
                <a16:creationId xmlns:a16="http://schemas.microsoft.com/office/drawing/2014/main" id="{75BE94C0-6727-BE71-985F-1A6BC463A620}"/>
              </a:ext>
            </a:extLst>
          </p:cNvPr>
          <p:cNvSpPr/>
          <p:nvPr/>
        </p:nvSpPr>
        <p:spPr>
          <a:xfrm>
            <a:off x="1410494" y="3886200"/>
            <a:ext cx="9867900" cy="22410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
        <p:nvSpPr>
          <p:cNvPr id="3" name="TextBox 2">
            <a:extLst>
              <a:ext uri="{FF2B5EF4-FFF2-40B4-BE49-F238E27FC236}">
                <a16:creationId xmlns:a16="http://schemas.microsoft.com/office/drawing/2014/main" id="{ACB18765-6647-E617-2739-BCC9F9F566A2}"/>
              </a:ext>
            </a:extLst>
          </p:cNvPr>
          <p:cNvSpPr txBox="1"/>
          <p:nvPr/>
        </p:nvSpPr>
        <p:spPr>
          <a:xfrm>
            <a:off x="1410494" y="4065185"/>
            <a:ext cx="9677400" cy="2062103"/>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15s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61979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A40B018-B228-FBAC-F98D-2BA21D61EE70}"/>
              </a:ext>
            </a:extLst>
          </p:cNvPr>
          <p:cNvSpPr>
            <a:spLocks noChangeArrowheads="1"/>
          </p:cNvSpPr>
          <p:nvPr/>
        </p:nvSpPr>
        <p:spPr bwMode="auto">
          <a:xfrm>
            <a:off x="1956595" y="322263"/>
            <a:ext cx="8321675" cy="6172200"/>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100" name="Text Box 4">
            <a:extLst>
              <a:ext uri="{FF2B5EF4-FFF2-40B4-BE49-F238E27FC236}">
                <a16:creationId xmlns:a16="http://schemas.microsoft.com/office/drawing/2014/main" id="{B4E3BB6B-B1C4-4EB4-90A1-4FF57081D87C}"/>
              </a:ext>
            </a:extLst>
          </p:cNvPr>
          <p:cNvSpPr txBox="1">
            <a:spLocks noChangeArrowheads="1"/>
          </p:cNvSpPr>
          <p:nvPr/>
        </p:nvSpPr>
        <p:spPr bwMode="auto">
          <a:xfrm>
            <a:off x="2280444" y="1133476"/>
            <a:ext cx="7378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4100" b="1" i="1" u="sng">
                <a:solidFill>
                  <a:srgbClr val="339933"/>
                </a:solidFill>
                <a:latin typeface=".VnTime" panose="020B7200000000000000" pitchFamily="34" charset="0"/>
              </a:rPr>
              <a:t>C©u 1:</a:t>
            </a:r>
            <a:r>
              <a:rPr lang="en-US" altLang="en-US" sz="4500" b="1" i="1">
                <a:latin typeface=".VnTime" panose="020B7200000000000000" pitchFamily="34" charset="0"/>
              </a:rPr>
              <a:t> </a:t>
            </a:r>
            <a:r>
              <a:rPr lang="en-US" altLang="en-US" sz="6000" b="1">
                <a:solidFill>
                  <a:srgbClr val="0033CC"/>
                </a:solidFill>
              </a:rPr>
              <a:t>ĐÚNG</a:t>
            </a:r>
            <a:r>
              <a:rPr lang="en-US" altLang="en-US" sz="6000" b="1"/>
              <a:t> hay </a:t>
            </a:r>
            <a:r>
              <a:rPr lang="en-US" altLang="en-US" sz="6000" b="1">
                <a:solidFill>
                  <a:srgbClr val="FF0000"/>
                </a:solidFill>
              </a:rPr>
              <a:t>SAI</a:t>
            </a:r>
          </a:p>
        </p:txBody>
      </p:sp>
      <p:sp>
        <p:nvSpPr>
          <p:cNvPr id="65541" name="AutoShape 5">
            <a:extLst>
              <a:ext uri="{FF2B5EF4-FFF2-40B4-BE49-F238E27FC236}">
                <a16:creationId xmlns:a16="http://schemas.microsoft.com/office/drawing/2014/main" id="{210DC7A4-76AF-B940-B807-62571D8F7EBF}"/>
              </a:ext>
            </a:extLst>
          </p:cNvPr>
          <p:cNvSpPr>
            <a:spLocks noChangeArrowheads="1"/>
          </p:cNvSpPr>
          <p:nvPr/>
        </p:nvSpPr>
        <p:spPr bwMode="auto">
          <a:xfrm>
            <a:off x="5449094"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FF0000"/>
                </a:solidFill>
              </a:rPr>
              <a:t>0</a:t>
            </a:r>
          </a:p>
        </p:txBody>
      </p:sp>
      <p:sp>
        <p:nvSpPr>
          <p:cNvPr id="65542" name="AutoShape 6">
            <a:extLst>
              <a:ext uri="{FF2B5EF4-FFF2-40B4-BE49-F238E27FC236}">
                <a16:creationId xmlns:a16="http://schemas.microsoft.com/office/drawing/2014/main" id="{CEE4044D-0643-B00C-4D07-DE65E9B38837}"/>
              </a:ext>
            </a:extLst>
          </p:cNvPr>
          <p:cNvSpPr>
            <a:spLocks noChangeArrowheads="1"/>
          </p:cNvSpPr>
          <p:nvPr/>
        </p:nvSpPr>
        <p:spPr bwMode="auto">
          <a:xfrm>
            <a:off x="5452269"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800000"/>
                </a:solidFill>
              </a:rPr>
              <a:t>1</a:t>
            </a:r>
          </a:p>
        </p:txBody>
      </p:sp>
      <p:sp>
        <p:nvSpPr>
          <p:cNvPr id="65543" name="AutoShape 7">
            <a:extLst>
              <a:ext uri="{FF2B5EF4-FFF2-40B4-BE49-F238E27FC236}">
                <a16:creationId xmlns:a16="http://schemas.microsoft.com/office/drawing/2014/main" id="{0E7E1DDD-FFAB-6059-AF52-45933A63899B}"/>
              </a:ext>
            </a:extLst>
          </p:cNvPr>
          <p:cNvSpPr>
            <a:spLocks noChangeArrowheads="1"/>
          </p:cNvSpPr>
          <p:nvPr/>
        </p:nvSpPr>
        <p:spPr bwMode="auto">
          <a:xfrm>
            <a:off x="545703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2</a:t>
            </a:r>
          </a:p>
        </p:txBody>
      </p:sp>
      <p:sp>
        <p:nvSpPr>
          <p:cNvPr id="65544" name="AutoShape 8">
            <a:extLst>
              <a:ext uri="{FF2B5EF4-FFF2-40B4-BE49-F238E27FC236}">
                <a16:creationId xmlns:a16="http://schemas.microsoft.com/office/drawing/2014/main" id="{3CA76369-AD29-9016-7524-6B54C50DFA0D}"/>
              </a:ext>
            </a:extLst>
          </p:cNvPr>
          <p:cNvSpPr>
            <a:spLocks noChangeArrowheads="1"/>
          </p:cNvSpPr>
          <p:nvPr/>
        </p:nvSpPr>
        <p:spPr bwMode="auto">
          <a:xfrm>
            <a:off x="5449094"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3</a:t>
            </a:r>
          </a:p>
        </p:txBody>
      </p:sp>
      <p:pic>
        <p:nvPicPr>
          <p:cNvPr id="4105" name="Picture 9" descr="analyzing_computer_tv_head_md_wht">
            <a:extLst>
              <a:ext uri="{FF2B5EF4-FFF2-40B4-BE49-F238E27FC236}">
                <a16:creationId xmlns:a16="http://schemas.microsoft.com/office/drawing/2014/main" id="{01581402-9ACD-0EA7-A456-7022D4F4630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44832" y="368301"/>
            <a:ext cx="6286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AutoShape 10">
            <a:extLst>
              <a:ext uri="{FF2B5EF4-FFF2-40B4-BE49-F238E27FC236}">
                <a16:creationId xmlns:a16="http://schemas.microsoft.com/office/drawing/2014/main" id="{66FA9884-FB9A-0B37-B16A-A4CDB4801A00}"/>
              </a:ext>
            </a:extLst>
          </p:cNvPr>
          <p:cNvSpPr>
            <a:spLocks noChangeArrowheads="1"/>
          </p:cNvSpPr>
          <p:nvPr/>
        </p:nvSpPr>
        <p:spPr bwMode="auto">
          <a:xfrm>
            <a:off x="5449094"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4</a:t>
            </a:r>
          </a:p>
        </p:txBody>
      </p:sp>
      <p:sp>
        <p:nvSpPr>
          <p:cNvPr id="65547" name="AutoShape 11">
            <a:extLst>
              <a:ext uri="{FF2B5EF4-FFF2-40B4-BE49-F238E27FC236}">
                <a16:creationId xmlns:a16="http://schemas.microsoft.com/office/drawing/2014/main" id="{965E2AB6-9B54-2CDD-36FA-3A1E6E28FDF8}"/>
              </a:ext>
            </a:extLst>
          </p:cNvPr>
          <p:cNvSpPr>
            <a:spLocks noChangeArrowheads="1"/>
          </p:cNvSpPr>
          <p:nvPr/>
        </p:nvSpPr>
        <p:spPr bwMode="auto">
          <a:xfrm>
            <a:off x="5439569"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5</a:t>
            </a:r>
          </a:p>
        </p:txBody>
      </p:sp>
      <p:sp>
        <p:nvSpPr>
          <p:cNvPr id="65548" name="AutoShape 12">
            <a:extLst>
              <a:ext uri="{FF2B5EF4-FFF2-40B4-BE49-F238E27FC236}">
                <a16:creationId xmlns:a16="http://schemas.microsoft.com/office/drawing/2014/main" id="{659E96D4-9628-44AE-03CB-E9BB638119D6}"/>
              </a:ext>
            </a:extLst>
          </p:cNvPr>
          <p:cNvSpPr>
            <a:spLocks noChangeArrowheads="1"/>
          </p:cNvSpPr>
          <p:nvPr/>
        </p:nvSpPr>
        <p:spPr bwMode="auto">
          <a:xfrm>
            <a:off x="5458619"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6</a:t>
            </a:r>
          </a:p>
        </p:txBody>
      </p:sp>
      <p:sp>
        <p:nvSpPr>
          <p:cNvPr id="65549" name="AutoShape 13">
            <a:extLst>
              <a:ext uri="{FF2B5EF4-FFF2-40B4-BE49-F238E27FC236}">
                <a16:creationId xmlns:a16="http://schemas.microsoft.com/office/drawing/2014/main" id="{79ABA858-1A72-A1FD-6031-164CA349E4F3}"/>
              </a:ext>
            </a:extLst>
          </p:cNvPr>
          <p:cNvSpPr>
            <a:spLocks noChangeArrowheads="1"/>
          </p:cNvSpPr>
          <p:nvPr/>
        </p:nvSpPr>
        <p:spPr bwMode="auto">
          <a:xfrm>
            <a:off x="5431632"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7</a:t>
            </a:r>
          </a:p>
        </p:txBody>
      </p:sp>
      <p:sp>
        <p:nvSpPr>
          <p:cNvPr id="65550" name="AutoShape 14">
            <a:extLst>
              <a:ext uri="{FF2B5EF4-FFF2-40B4-BE49-F238E27FC236}">
                <a16:creationId xmlns:a16="http://schemas.microsoft.com/office/drawing/2014/main" id="{B741D7D6-F1C5-1250-0843-F0C0452C75E5}"/>
              </a:ext>
            </a:extLst>
          </p:cNvPr>
          <p:cNvSpPr>
            <a:spLocks noChangeArrowheads="1"/>
          </p:cNvSpPr>
          <p:nvPr/>
        </p:nvSpPr>
        <p:spPr bwMode="auto">
          <a:xfrm>
            <a:off x="5439569"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8</a:t>
            </a:r>
          </a:p>
        </p:txBody>
      </p:sp>
      <p:sp>
        <p:nvSpPr>
          <p:cNvPr id="65551" name="AutoShape 15">
            <a:extLst>
              <a:ext uri="{FF2B5EF4-FFF2-40B4-BE49-F238E27FC236}">
                <a16:creationId xmlns:a16="http://schemas.microsoft.com/office/drawing/2014/main" id="{B76171E4-F473-7ACD-B803-BA3D609BD1FE}"/>
              </a:ext>
            </a:extLst>
          </p:cNvPr>
          <p:cNvSpPr>
            <a:spLocks noChangeArrowheads="1"/>
          </p:cNvSpPr>
          <p:nvPr/>
        </p:nvSpPr>
        <p:spPr bwMode="auto">
          <a:xfrm>
            <a:off x="5460207"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9</a:t>
            </a:r>
          </a:p>
        </p:txBody>
      </p:sp>
      <p:sp>
        <p:nvSpPr>
          <p:cNvPr id="65552" name="AutoShape 16">
            <a:extLst>
              <a:ext uri="{FF2B5EF4-FFF2-40B4-BE49-F238E27FC236}">
                <a16:creationId xmlns:a16="http://schemas.microsoft.com/office/drawing/2014/main" id="{CFBC5EC4-8E1C-7BC2-ECE7-EDDE1A8A4DF8}"/>
              </a:ext>
            </a:extLst>
          </p:cNvPr>
          <p:cNvSpPr>
            <a:spLocks noChangeArrowheads="1"/>
          </p:cNvSpPr>
          <p:nvPr/>
        </p:nvSpPr>
        <p:spPr bwMode="auto">
          <a:xfrm>
            <a:off x="5447507"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10</a:t>
            </a:r>
          </a:p>
        </p:txBody>
      </p:sp>
      <p:sp>
        <p:nvSpPr>
          <p:cNvPr id="65553" name="AutoShape 17">
            <a:extLst>
              <a:ext uri="{FF2B5EF4-FFF2-40B4-BE49-F238E27FC236}">
                <a16:creationId xmlns:a16="http://schemas.microsoft.com/office/drawing/2014/main" id="{4BF6F646-45FC-64CB-B452-A26DE6490188}"/>
              </a:ext>
            </a:extLst>
          </p:cNvPr>
          <p:cNvSpPr>
            <a:spLocks noChangeArrowheads="1"/>
          </p:cNvSpPr>
          <p:nvPr/>
        </p:nvSpPr>
        <p:spPr bwMode="auto">
          <a:xfrm>
            <a:off x="542051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11</a:t>
            </a:r>
          </a:p>
        </p:txBody>
      </p:sp>
      <p:sp>
        <p:nvSpPr>
          <p:cNvPr id="65554" name="AutoShape 18">
            <a:extLst>
              <a:ext uri="{FF2B5EF4-FFF2-40B4-BE49-F238E27FC236}">
                <a16:creationId xmlns:a16="http://schemas.microsoft.com/office/drawing/2014/main" id="{DA71FB7D-8496-7872-CEC5-747805486660}"/>
              </a:ext>
            </a:extLst>
          </p:cNvPr>
          <p:cNvSpPr>
            <a:spLocks noChangeArrowheads="1"/>
          </p:cNvSpPr>
          <p:nvPr/>
        </p:nvSpPr>
        <p:spPr bwMode="auto">
          <a:xfrm>
            <a:off x="542686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12</a:t>
            </a:r>
          </a:p>
        </p:txBody>
      </p:sp>
      <p:sp>
        <p:nvSpPr>
          <p:cNvPr id="65555" name="AutoShape 19">
            <a:extLst>
              <a:ext uri="{FF2B5EF4-FFF2-40B4-BE49-F238E27FC236}">
                <a16:creationId xmlns:a16="http://schemas.microsoft.com/office/drawing/2014/main" id="{D30105B9-6EE8-6154-07F1-52F2DCD4350B}"/>
              </a:ext>
            </a:extLst>
          </p:cNvPr>
          <p:cNvSpPr>
            <a:spLocks noChangeArrowheads="1"/>
          </p:cNvSpPr>
          <p:nvPr/>
        </p:nvSpPr>
        <p:spPr bwMode="auto">
          <a:xfrm>
            <a:off x="543321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13</a:t>
            </a:r>
          </a:p>
        </p:txBody>
      </p:sp>
      <p:sp>
        <p:nvSpPr>
          <p:cNvPr id="65556" name="AutoShape 20">
            <a:extLst>
              <a:ext uri="{FF2B5EF4-FFF2-40B4-BE49-F238E27FC236}">
                <a16:creationId xmlns:a16="http://schemas.microsoft.com/office/drawing/2014/main" id="{E765FE57-7595-C4CD-A63F-A95C7E9E666B}"/>
              </a:ext>
            </a:extLst>
          </p:cNvPr>
          <p:cNvSpPr>
            <a:spLocks noChangeArrowheads="1"/>
          </p:cNvSpPr>
          <p:nvPr/>
        </p:nvSpPr>
        <p:spPr bwMode="auto">
          <a:xfrm>
            <a:off x="5425282" y="54737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14</a:t>
            </a:r>
          </a:p>
        </p:txBody>
      </p:sp>
      <p:sp>
        <p:nvSpPr>
          <p:cNvPr id="65557" name="AutoShape 21">
            <a:extLst>
              <a:ext uri="{FF2B5EF4-FFF2-40B4-BE49-F238E27FC236}">
                <a16:creationId xmlns:a16="http://schemas.microsoft.com/office/drawing/2014/main" id="{B0610C60-DDA5-8108-B92E-D1521CE1BBEE}"/>
              </a:ext>
            </a:extLst>
          </p:cNvPr>
          <p:cNvSpPr>
            <a:spLocks noChangeArrowheads="1"/>
          </p:cNvSpPr>
          <p:nvPr/>
        </p:nvSpPr>
        <p:spPr bwMode="auto">
          <a:xfrm>
            <a:off x="5417344"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15</a:t>
            </a:r>
          </a:p>
        </p:txBody>
      </p:sp>
      <p:pic>
        <p:nvPicPr>
          <p:cNvPr id="4118" name="Picture 22" descr="Tàng-Tàng">
            <a:extLst>
              <a:ext uri="{FF2B5EF4-FFF2-40B4-BE49-F238E27FC236}">
                <a16:creationId xmlns:a16="http://schemas.microsoft.com/office/drawing/2014/main" id="{1660E6E0-F33F-CF4C-33BF-25E1E7D604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925469" y="5624513"/>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3" descr="3d butterfly">
            <a:extLst>
              <a:ext uri="{FF2B5EF4-FFF2-40B4-BE49-F238E27FC236}">
                <a16:creationId xmlns:a16="http://schemas.microsoft.com/office/drawing/2014/main" id="{B5BFA66D-BC82-68BC-37D7-E3892FE6CC2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35982" y="441326"/>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60" name="Group 24">
            <a:extLst>
              <a:ext uri="{FF2B5EF4-FFF2-40B4-BE49-F238E27FC236}">
                <a16:creationId xmlns:a16="http://schemas.microsoft.com/office/drawing/2014/main" id="{99F43BA2-942D-B196-297D-DE9D5BD00117}"/>
              </a:ext>
            </a:extLst>
          </p:cNvPr>
          <p:cNvGrpSpPr>
            <a:grpSpLocks/>
          </p:cNvGrpSpPr>
          <p:nvPr/>
        </p:nvGrpSpPr>
        <p:grpSpPr bwMode="auto">
          <a:xfrm>
            <a:off x="4347369" y="4513264"/>
            <a:ext cx="3436938" cy="936625"/>
            <a:chOff x="912" y="2592"/>
            <a:chExt cx="3072" cy="960"/>
          </a:xfrm>
        </p:grpSpPr>
        <p:sp>
          <p:nvSpPr>
            <p:cNvPr id="4146" name="Oval 25">
              <a:extLst>
                <a:ext uri="{FF2B5EF4-FFF2-40B4-BE49-F238E27FC236}">
                  <a16:creationId xmlns:a16="http://schemas.microsoft.com/office/drawing/2014/main" id="{3B627F35-E69F-638B-BB35-85DBA5F46D23}"/>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147" name="WordArt 26">
              <a:extLst>
                <a:ext uri="{FF2B5EF4-FFF2-40B4-BE49-F238E27FC236}">
                  <a16:creationId xmlns:a16="http://schemas.microsoft.com/office/drawing/2014/main" id="{2369D014-BE0E-1C5C-3887-A7E432304A50}"/>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i="1" kern="10" dirty="0" err="1">
                  <a:ln w="9525">
                    <a:solidFill>
                      <a:srgbClr val="FF0000"/>
                    </a:solidFill>
                    <a:round/>
                    <a:headEnd/>
                    <a:tailEnd/>
                  </a:ln>
                  <a:solidFill>
                    <a:srgbClr val="FF6600"/>
                  </a:solidFill>
                  <a:latin typeface=".VnTime" panose="020B7200000000000000" pitchFamily="34" charset="0"/>
                </a:rPr>
                <a:t>HÕt</a:t>
              </a:r>
              <a:r>
                <a:rPr lang="en-US" sz="3600" b="1" i="1" kern="10" dirty="0">
                  <a:ln w="9525">
                    <a:solidFill>
                      <a:srgbClr val="FF0000"/>
                    </a:solidFill>
                    <a:round/>
                    <a:headEnd/>
                    <a:tailEnd/>
                  </a:ln>
                  <a:solidFill>
                    <a:srgbClr val="FF6600"/>
                  </a:solidFill>
                  <a:latin typeface=".VnTime" panose="020B7200000000000000" pitchFamily="34" charset="0"/>
                </a:rPr>
                <a:t> </a:t>
              </a:r>
              <a:r>
                <a:rPr lang="en-US" sz="3600" b="1" i="1" kern="10" dirty="0" err="1">
                  <a:ln w="9525">
                    <a:solidFill>
                      <a:srgbClr val="FF0000"/>
                    </a:solidFill>
                    <a:round/>
                    <a:headEnd/>
                    <a:tailEnd/>
                  </a:ln>
                  <a:solidFill>
                    <a:srgbClr val="FF6600"/>
                  </a:solidFill>
                  <a:latin typeface=".VnTime" panose="020B7200000000000000" pitchFamily="34" charset="0"/>
                </a:rPr>
                <a:t>giê</a:t>
              </a:r>
              <a:endParaRPr lang="en-US" sz="3600" b="1" i="1" kern="10" dirty="0">
                <a:ln w="9525">
                  <a:solidFill>
                    <a:srgbClr val="FF0000"/>
                  </a:solidFill>
                  <a:round/>
                  <a:headEnd/>
                  <a:tailEnd/>
                </a:ln>
                <a:solidFill>
                  <a:srgbClr val="FF6600"/>
                </a:solidFill>
                <a:latin typeface=".VnTime" panose="020B7200000000000000" pitchFamily="34" charset="0"/>
              </a:endParaRPr>
            </a:p>
          </p:txBody>
        </p:sp>
      </p:grpSp>
      <p:pic>
        <p:nvPicPr>
          <p:cNvPr id="4121" name="Picture 27" descr="Book-03-june">
            <a:extLst>
              <a:ext uri="{FF2B5EF4-FFF2-40B4-BE49-F238E27FC236}">
                <a16:creationId xmlns:a16="http://schemas.microsoft.com/office/drawing/2014/main" id="{6A037190-2768-D4FE-4A66-57190AA2E90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64545" y="8001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0" name="Rectangle 37">
            <a:extLst>
              <a:ext uri="{FF2B5EF4-FFF2-40B4-BE49-F238E27FC236}">
                <a16:creationId xmlns:a16="http://schemas.microsoft.com/office/drawing/2014/main" id="{0027E641-3F3C-6B10-5149-6D98F1573DED}"/>
              </a:ext>
            </a:extLst>
          </p:cNvPr>
          <p:cNvSpPr>
            <a:spLocks noChangeArrowheads="1"/>
          </p:cNvSpPr>
          <p:nvPr/>
        </p:nvSpPr>
        <p:spPr bwMode="auto">
          <a:xfrm>
            <a:off x="7303294" y="3149600"/>
            <a:ext cx="2336800" cy="1816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5574" name="Text Box 38">
            <a:extLst>
              <a:ext uri="{FF2B5EF4-FFF2-40B4-BE49-F238E27FC236}">
                <a16:creationId xmlns:a16="http://schemas.microsoft.com/office/drawing/2014/main" id="{1F3009A3-9657-DC5E-81E5-4A73AD691213}"/>
              </a:ext>
            </a:extLst>
          </p:cNvPr>
          <p:cNvSpPr txBox="1">
            <a:spLocks noChangeArrowheads="1"/>
          </p:cNvSpPr>
          <p:nvPr/>
        </p:nvSpPr>
        <p:spPr bwMode="auto">
          <a:xfrm>
            <a:off x="8001794" y="3314701"/>
            <a:ext cx="914400"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800">
                <a:solidFill>
                  <a:srgbClr val="FF0000"/>
                </a:solidFill>
              </a:rPr>
              <a:t>?</a:t>
            </a:r>
          </a:p>
        </p:txBody>
      </p:sp>
      <p:sp>
        <p:nvSpPr>
          <p:cNvPr id="65575" name="Text Box 39">
            <a:extLst>
              <a:ext uri="{FF2B5EF4-FFF2-40B4-BE49-F238E27FC236}">
                <a16:creationId xmlns:a16="http://schemas.microsoft.com/office/drawing/2014/main" id="{CC01227E-8551-7A4B-F1DE-82F655B39F86}"/>
              </a:ext>
            </a:extLst>
          </p:cNvPr>
          <p:cNvSpPr txBox="1">
            <a:spLocks noChangeArrowheads="1"/>
          </p:cNvSpPr>
          <p:nvPr/>
        </p:nvSpPr>
        <p:spPr bwMode="auto">
          <a:xfrm>
            <a:off x="7354094" y="3556001"/>
            <a:ext cx="2235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0033CC"/>
                </a:solidFill>
              </a:rPr>
              <a:t>ĐÚNG</a:t>
            </a:r>
          </a:p>
        </p:txBody>
      </p:sp>
      <p:grpSp>
        <p:nvGrpSpPr>
          <p:cNvPr id="4133" name="Group 40">
            <a:extLst>
              <a:ext uri="{FF2B5EF4-FFF2-40B4-BE49-F238E27FC236}">
                <a16:creationId xmlns:a16="http://schemas.microsoft.com/office/drawing/2014/main" id="{82BC934D-9B98-2C7F-4D58-F2062547A4F5}"/>
              </a:ext>
            </a:extLst>
          </p:cNvPr>
          <p:cNvGrpSpPr>
            <a:grpSpLocks/>
          </p:cNvGrpSpPr>
          <p:nvPr/>
        </p:nvGrpSpPr>
        <p:grpSpPr bwMode="auto">
          <a:xfrm>
            <a:off x="2172494" y="5583238"/>
            <a:ext cx="717550" cy="558800"/>
            <a:chOff x="960" y="480"/>
            <a:chExt cx="2134" cy="2400"/>
          </a:xfrm>
        </p:grpSpPr>
        <p:grpSp>
          <p:nvGrpSpPr>
            <p:cNvPr id="4134" name="Group 41">
              <a:extLst>
                <a:ext uri="{FF2B5EF4-FFF2-40B4-BE49-F238E27FC236}">
                  <a16:creationId xmlns:a16="http://schemas.microsoft.com/office/drawing/2014/main" id="{FEA132BB-9CAC-2145-677C-3B464FC26066}"/>
                </a:ext>
              </a:extLst>
            </p:cNvPr>
            <p:cNvGrpSpPr>
              <a:grpSpLocks/>
            </p:cNvGrpSpPr>
            <p:nvPr/>
          </p:nvGrpSpPr>
          <p:grpSpPr bwMode="auto">
            <a:xfrm>
              <a:off x="960" y="480"/>
              <a:ext cx="2134" cy="2400"/>
              <a:chOff x="930" y="1104"/>
              <a:chExt cx="1056" cy="1236"/>
            </a:xfrm>
          </p:grpSpPr>
          <p:grpSp>
            <p:nvGrpSpPr>
              <p:cNvPr id="4136" name="Group 42">
                <a:extLst>
                  <a:ext uri="{FF2B5EF4-FFF2-40B4-BE49-F238E27FC236}">
                    <a16:creationId xmlns:a16="http://schemas.microsoft.com/office/drawing/2014/main" id="{28F618C7-12B0-AA70-4502-8035779F1584}"/>
                  </a:ext>
                </a:extLst>
              </p:cNvPr>
              <p:cNvGrpSpPr>
                <a:grpSpLocks/>
              </p:cNvGrpSpPr>
              <p:nvPr/>
            </p:nvGrpSpPr>
            <p:grpSpPr bwMode="auto">
              <a:xfrm>
                <a:off x="960" y="1104"/>
                <a:ext cx="1008" cy="1152"/>
                <a:chOff x="960" y="1104"/>
                <a:chExt cx="1008" cy="1152"/>
              </a:xfrm>
            </p:grpSpPr>
            <p:sp>
              <p:nvSpPr>
                <p:cNvPr id="4142" name="Freeform 43">
                  <a:extLst>
                    <a:ext uri="{FF2B5EF4-FFF2-40B4-BE49-F238E27FC236}">
                      <a16:creationId xmlns:a16="http://schemas.microsoft.com/office/drawing/2014/main" id="{38142A36-5D0C-7C73-8B21-67FA7A07B424}"/>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3" name="Freeform 44">
                  <a:extLst>
                    <a:ext uri="{FF2B5EF4-FFF2-40B4-BE49-F238E27FC236}">
                      <a16:creationId xmlns:a16="http://schemas.microsoft.com/office/drawing/2014/main" id="{570A8F36-FA98-77BA-E786-28AEB7A29AE4}"/>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4" name="Line 45">
                  <a:extLst>
                    <a:ext uri="{FF2B5EF4-FFF2-40B4-BE49-F238E27FC236}">
                      <a16:creationId xmlns:a16="http://schemas.microsoft.com/office/drawing/2014/main" id="{7D9E5DAF-F488-E925-E027-9A136117E0E2}"/>
                    </a:ext>
                  </a:extLst>
                </p:cNvPr>
                <p:cNvSpPr>
                  <a:spLocks noChangeShapeType="1"/>
                </p:cNvSpPr>
                <p:nvPr/>
              </p:nvSpPr>
              <p:spPr bwMode="auto">
                <a:xfrm>
                  <a:off x="960" y="2256"/>
                  <a:ext cx="1008" cy="0"/>
                </a:xfrm>
                <a:prstGeom prst="line">
                  <a:avLst/>
                </a:prstGeom>
                <a:noFill/>
                <a:ln w="539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5" name="Oval 46">
                  <a:extLst>
                    <a:ext uri="{FF2B5EF4-FFF2-40B4-BE49-F238E27FC236}">
                      <a16:creationId xmlns:a16="http://schemas.microsoft.com/office/drawing/2014/main" id="{30F36CC8-C589-27D8-0110-5653EC5C0FB3}"/>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4137" name="Oval 47">
                <a:extLst>
                  <a:ext uri="{FF2B5EF4-FFF2-40B4-BE49-F238E27FC236}">
                    <a16:creationId xmlns:a16="http://schemas.microsoft.com/office/drawing/2014/main" id="{98C0F6CB-D133-23BF-3D13-ED4E5ECC6E99}"/>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138" name="Rectangle 48">
                <a:hlinkClick r:id="rId10" action="ppaction://hlinksldjump"/>
                <a:extLst>
                  <a:ext uri="{FF2B5EF4-FFF2-40B4-BE49-F238E27FC236}">
                    <a16:creationId xmlns:a16="http://schemas.microsoft.com/office/drawing/2014/main" id="{27A18895-AA70-9A22-074D-142597369FE1}"/>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139" name="Oval 49">
                <a:extLst>
                  <a:ext uri="{FF2B5EF4-FFF2-40B4-BE49-F238E27FC236}">
                    <a16:creationId xmlns:a16="http://schemas.microsoft.com/office/drawing/2014/main" id="{11273DDE-D495-BCEF-DF9D-B09B7443A338}"/>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140" name="Oval 50">
                <a:extLst>
                  <a:ext uri="{FF2B5EF4-FFF2-40B4-BE49-F238E27FC236}">
                    <a16:creationId xmlns:a16="http://schemas.microsoft.com/office/drawing/2014/main" id="{35074399-7DD6-6533-8C9D-3C5DA2F66B9E}"/>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141" name="Oval 51">
                <a:extLst>
                  <a:ext uri="{FF2B5EF4-FFF2-40B4-BE49-F238E27FC236}">
                    <a16:creationId xmlns:a16="http://schemas.microsoft.com/office/drawing/2014/main" id="{AF823461-BE69-8725-178D-7040B5FE2194}"/>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4135" name="Picture 52" descr="054">
              <a:hlinkClick r:id="rId11" action="ppaction://hlinksldjump"/>
              <a:extLst>
                <a:ext uri="{FF2B5EF4-FFF2-40B4-BE49-F238E27FC236}">
                  <a16:creationId xmlns:a16="http://schemas.microsoft.com/office/drawing/2014/main" id="{41C493F4-D889-1FEB-3259-5BA6A15C68D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F9CE7F64-7B76-D410-0892-4EF5DBD7CDDB}"/>
              </a:ext>
            </a:extLst>
          </p:cNvPr>
          <p:cNvSpPr/>
          <p:nvPr/>
        </p:nvSpPr>
        <p:spPr>
          <a:xfrm>
            <a:off x="2355959" y="2320926"/>
            <a:ext cx="4885904" cy="1815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sp>
        <p:nvSpPr>
          <p:cNvPr id="2" name="TextBox 1">
            <a:extLst>
              <a:ext uri="{FF2B5EF4-FFF2-40B4-BE49-F238E27FC236}">
                <a16:creationId xmlns:a16="http://schemas.microsoft.com/office/drawing/2014/main" id="{1889635A-F728-2A97-FD98-25F85DA79697}"/>
              </a:ext>
            </a:extLst>
          </p:cNvPr>
          <p:cNvSpPr txBox="1"/>
          <p:nvPr/>
        </p:nvSpPr>
        <p:spPr>
          <a:xfrm>
            <a:off x="2248581" y="2314575"/>
            <a:ext cx="4942741" cy="1815882"/>
          </a:xfrm>
          <a:prstGeom prst="rect">
            <a:avLst/>
          </a:prstGeom>
          <a:solidFill>
            <a:schemeClr val="bg1"/>
          </a:solidFill>
          <a:ln>
            <a:solidFill>
              <a:schemeClr val="accent1"/>
            </a:solidFill>
          </a:ln>
        </p:spPr>
        <p:txBody>
          <a:bodyPr wrap="square" rtlCol="0">
            <a:spAutoFit/>
          </a:bodyPr>
          <a:lstStyle/>
          <a:p>
            <a:pPr algn="just"/>
            <a:r>
              <a:rPr lang="en-US" sz="2800" b="1" dirty="0" err="1"/>
              <a:t>Câu</a:t>
            </a:r>
            <a:r>
              <a:rPr lang="en-US" sz="2800" b="1" dirty="0"/>
              <a:t> </a:t>
            </a:r>
            <a:r>
              <a:rPr lang="en-US" sz="2800" b="1" dirty="0" err="1"/>
              <a:t>hỏi</a:t>
            </a:r>
            <a:r>
              <a:rPr lang="en-US" sz="2800" b="1" dirty="0"/>
              <a:t>: </a:t>
            </a:r>
            <a:r>
              <a:rPr lang="en-US" sz="2800" b="1" dirty="0" err="1"/>
              <a:t>Nấm</a:t>
            </a:r>
            <a:r>
              <a:rPr lang="en-US" sz="2800" b="1" dirty="0"/>
              <a:t> </a:t>
            </a:r>
            <a:r>
              <a:rPr lang="en-US" sz="2800" b="1" dirty="0" err="1"/>
              <a:t>độc</a:t>
            </a:r>
            <a:r>
              <a:rPr lang="en-US" sz="2800" b="1" dirty="0"/>
              <a:t> </a:t>
            </a:r>
            <a:r>
              <a:rPr lang="en-US" sz="2800" b="1" dirty="0" err="1"/>
              <a:t>là</a:t>
            </a:r>
            <a:r>
              <a:rPr lang="en-US" sz="2800" b="1" dirty="0"/>
              <a:t> </a:t>
            </a:r>
            <a:r>
              <a:rPr lang="en-US" sz="2800" b="1" dirty="0" err="1"/>
              <a:t>nấm</a:t>
            </a:r>
            <a:r>
              <a:rPr lang="en-US" sz="2800" b="1" dirty="0"/>
              <a:t> </a:t>
            </a:r>
            <a:r>
              <a:rPr lang="en-US" sz="2800" b="1" dirty="0" err="1"/>
              <a:t>có</a:t>
            </a:r>
            <a:r>
              <a:rPr lang="en-US" sz="2800" b="1" dirty="0"/>
              <a:t> </a:t>
            </a:r>
            <a:r>
              <a:rPr lang="en-US" sz="2800" b="1" dirty="0" err="1"/>
              <a:t>nhiều</a:t>
            </a:r>
            <a:r>
              <a:rPr lang="en-US" sz="2800" b="1" dirty="0"/>
              <a:t> </a:t>
            </a:r>
            <a:r>
              <a:rPr lang="en-US" sz="2800" b="1" dirty="0" err="1"/>
              <a:t>độc</a:t>
            </a:r>
            <a:r>
              <a:rPr lang="en-US" sz="2800" b="1" dirty="0"/>
              <a:t> </a:t>
            </a:r>
            <a:r>
              <a:rPr lang="en-US" sz="2800" b="1" dirty="0" err="1"/>
              <a:t>tố</a:t>
            </a:r>
            <a:r>
              <a:rPr lang="en-US" sz="2800" b="1" dirty="0"/>
              <a:t>. Khi </a:t>
            </a:r>
            <a:r>
              <a:rPr lang="en-US" sz="2800" b="1" dirty="0" err="1"/>
              <a:t>ăn</a:t>
            </a:r>
            <a:r>
              <a:rPr lang="en-US" sz="2800" b="1" dirty="0"/>
              <a:t> </a:t>
            </a:r>
            <a:r>
              <a:rPr lang="en-US" sz="2800" b="1" dirty="0" err="1"/>
              <a:t>phải</a:t>
            </a:r>
            <a:r>
              <a:rPr lang="en-US" sz="2800" b="1" dirty="0"/>
              <a:t> </a:t>
            </a:r>
            <a:r>
              <a:rPr lang="en-US" sz="2800" b="1" dirty="0" err="1"/>
              <a:t>nấm</a:t>
            </a:r>
            <a:r>
              <a:rPr lang="en-US" sz="2800" b="1" dirty="0"/>
              <a:t> </a:t>
            </a:r>
            <a:r>
              <a:rPr lang="en-US" sz="2800" b="1" dirty="0" err="1"/>
              <a:t>độc</a:t>
            </a:r>
            <a:r>
              <a:rPr lang="en-US" sz="2800" b="1" dirty="0"/>
              <a:t> </a:t>
            </a:r>
            <a:r>
              <a:rPr lang="en-US" sz="2800" b="1" dirty="0" err="1"/>
              <a:t>sẽ</a:t>
            </a:r>
            <a:r>
              <a:rPr lang="en-US" sz="2800" b="1" dirty="0"/>
              <a:t> </a:t>
            </a:r>
            <a:r>
              <a:rPr lang="en-US" sz="2800" b="1" dirty="0" err="1"/>
              <a:t>bị</a:t>
            </a:r>
            <a:r>
              <a:rPr lang="en-US" sz="2800" b="1" dirty="0"/>
              <a:t> </a:t>
            </a:r>
            <a:r>
              <a:rPr lang="en-US" sz="2800" b="1" dirty="0" err="1"/>
              <a:t>ngộ</a:t>
            </a:r>
            <a:r>
              <a:rPr lang="en-US" sz="2800" b="1" dirty="0"/>
              <a:t> </a:t>
            </a:r>
            <a:r>
              <a:rPr lang="en-US" sz="2800" b="1" dirty="0" err="1"/>
              <a:t>độc</a:t>
            </a:r>
            <a:r>
              <a:rPr lang="en-US" sz="2800" b="1" dirty="0"/>
              <a:t>, </a:t>
            </a:r>
            <a:r>
              <a:rPr lang="en-US" sz="2800" b="1" dirty="0" err="1"/>
              <a:t>khi</a:t>
            </a:r>
            <a:r>
              <a:rPr lang="en-US" sz="2800" b="1" dirty="0"/>
              <a:t> </a:t>
            </a:r>
            <a:r>
              <a:rPr lang="en-US" sz="2800" b="1" dirty="0" err="1"/>
              <a:t>bị</a:t>
            </a:r>
            <a:r>
              <a:rPr lang="en-US" sz="2800" b="1" dirty="0"/>
              <a:t> </a:t>
            </a:r>
            <a:r>
              <a:rPr lang="en-US" sz="2800" b="1" dirty="0" err="1"/>
              <a:t>nặng</a:t>
            </a:r>
            <a:r>
              <a:rPr lang="en-US" sz="2800" b="1" dirty="0"/>
              <a:t> </a:t>
            </a:r>
            <a:r>
              <a:rPr lang="en-US" sz="2800" b="1" dirty="0" err="1"/>
              <a:t>có</a:t>
            </a:r>
            <a:r>
              <a:rPr lang="en-US" sz="2800" b="1" dirty="0"/>
              <a:t> </a:t>
            </a:r>
            <a:r>
              <a:rPr lang="en-US" sz="2800" b="1" dirty="0" err="1"/>
              <a:t>thể</a:t>
            </a:r>
            <a:r>
              <a:rPr lang="en-US" sz="2800" b="1" dirty="0"/>
              <a:t> </a:t>
            </a:r>
            <a:r>
              <a:rPr lang="en-US" sz="2800" b="1" dirty="0" err="1"/>
              <a:t>dẫn</a:t>
            </a:r>
            <a:r>
              <a:rPr lang="en-US" sz="2800" b="1" dirty="0"/>
              <a:t> </a:t>
            </a:r>
            <a:r>
              <a:rPr lang="en-US" sz="2800" b="1" dirty="0" err="1"/>
              <a:t>đến</a:t>
            </a:r>
            <a:r>
              <a:rPr lang="en-US" sz="2800" b="1" dirty="0"/>
              <a:t> </a:t>
            </a:r>
            <a:r>
              <a:rPr lang="en-US" sz="2800" b="1" dirty="0" err="1"/>
              <a:t>tử</a:t>
            </a:r>
            <a:r>
              <a:rPr lang="en-US" sz="2800" b="1" dirty="0"/>
              <a:t> </a:t>
            </a:r>
            <a:r>
              <a:rPr lang="en-US" sz="2800" b="1" dirty="0" err="1"/>
              <a:t>vong</a:t>
            </a:r>
            <a:r>
              <a:rPr lang="en-US" sz="2800" b="1" dirty="0"/>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5574"/>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54" presetClass="exit" presetSubtype="0" decel="100000" fill="hold" grpId="0" nodeType="clickEffect">
                                  <p:stCondLst>
                                    <p:cond delay="0"/>
                                  </p:stCondLst>
                                  <p:childTnLst>
                                    <p:anim calcmode="lin" valueType="num">
                                      <p:cBhvr>
                                        <p:cTn id="10" dur="1000"/>
                                        <p:tgtEl>
                                          <p:spTgt spid="65557"/>
                                        </p:tgtEl>
                                        <p:attrNameLst>
                                          <p:attrName>ppt_w</p:attrName>
                                        </p:attrNameLst>
                                      </p:cBhvr>
                                      <p:tavLst>
                                        <p:tav tm="0">
                                          <p:val>
                                            <p:strVal val="ppt_w"/>
                                          </p:val>
                                        </p:tav>
                                        <p:tav tm="100000">
                                          <p:val>
                                            <p:strVal val="ppt_w*0.05"/>
                                          </p:val>
                                        </p:tav>
                                      </p:tavLst>
                                    </p:anim>
                                    <p:anim calcmode="lin" valueType="num">
                                      <p:cBhvr>
                                        <p:cTn id="11" dur="1000"/>
                                        <p:tgtEl>
                                          <p:spTgt spid="65557"/>
                                        </p:tgtEl>
                                        <p:attrNameLst>
                                          <p:attrName>ppt_h</p:attrName>
                                        </p:attrNameLst>
                                      </p:cBhvr>
                                      <p:tavLst>
                                        <p:tav tm="0">
                                          <p:val>
                                            <p:strVal val="ppt_h"/>
                                          </p:val>
                                        </p:tav>
                                        <p:tav tm="100000">
                                          <p:val>
                                            <p:strVal val="ppt_h"/>
                                          </p:val>
                                        </p:tav>
                                      </p:tavLst>
                                    </p:anim>
                                    <p:anim calcmode="lin" valueType="num">
                                      <p:cBhvr>
                                        <p:cTn id="12" dur="1000"/>
                                        <p:tgtEl>
                                          <p:spTgt spid="65557"/>
                                        </p:tgtEl>
                                        <p:attrNameLst>
                                          <p:attrName>ppt_x</p:attrName>
                                        </p:attrNameLst>
                                      </p:cBhvr>
                                      <p:tavLst>
                                        <p:tav tm="0">
                                          <p:val>
                                            <p:strVal val="ppt_x"/>
                                          </p:val>
                                        </p:tav>
                                        <p:tav tm="100000">
                                          <p:val>
                                            <p:strVal val="ppt_x-.2"/>
                                          </p:val>
                                        </p:tav>
                                      </p:tavLst>
                                    </p:anim>
                                    <p:anim calcmode="lin" valueType="num">
                                      <p:cBhvr>
                                        <p:cTn id="13" dur="1000"/>
                                        <p:tgtEl>
                                          <p:spTgt spid="65557"/>
                                        </p:tgtEl>
                                        <p:attrNameLst>
                                          <p:attrName>ppt_y</p:attrName>
                                        </p:attrNameLst>
                                      </p:cBhvr>
                                      <p:tavLst>
                                        <p:tav tm="0">
                                          <p:val>
                                            <p:strVal val="ppt_y"/>
                                          </p:val>
                                        </p:tav>
                                        <p:tav tm="100000">
                                          <p:val>
                                            <p:strVal val="ppt_y"/>
                                          </p:val>
                                        </p:tav>
                                      </p:tavLst>
                                    </p:anim>
                                    <p:animEffect transition="out" filter="fade">
                                      <p:cBhvr>
                                        <p:cTn id="14" dur="1000"/>
                                        <p:tgtEl>
                                          <p:spTgt spid="65557"/>
                                        </p:tgtEl>
                                      </p:cBhvr>
                                    </p:animEffect>
                                    <p:set>
                                      <p:cBhvr>
                                        <p:cTn id="15" dur="1" fill="hold">
                                          <p:stCondLst>
                                            <p:cond delay="999"/>
                                          </p:stCondLst>
                                        </p:cTn>
                                        <p:tgtEl>
                                          <p:spTgt spid="655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6" fill="hold" nodeType="afterGroup">
                            <p:stCondLst>
                              <p:cond delay="1000"/>
                            </p:stCondLst>
                            <p:childTnLst>
                              <p:par>
                                <p:cTn id="17" presetID="54" presetClass="exit" presetSubtype="0" decel="100000" fill="hold" grpId="0" nodeType="afterEffect">
                                  <p:stCondLst>
                                    <p:cond delay="0"/>
                                  </p:stCondLst>
                                  <p:childTnLst>
                                    <p:anim calcmode="lin" valueType="num">
                                      <p:cBhvr>
                                        <p:cTn id="18" dur="1000"/>
                                        <p:tgtEl>
                                          <p:spTgt spid="65556"/>
                                        </p:tgtEl>
                                        <p:attrNameLst>
                                          <p:attrName>ppt_w</p:attrName>
                                        </p:attrNameLst>
                                      </p:cBhvr>
                                      <p:tavLst>
                                        <p:tav tm="0">
                                          <p:val>
                                            <p:strVal val="ppt_w"/>
                                          </p:val>
                                        </p:tav>
                                        <p:tav tm="100000">
                                          <p:val>
                                            <p:strVal val="ppt_w*0.05"/>
                                          </p:val>
                                        </p:tav>
                                      </p:tavLst>
                                    </p:anim>
                                    <p:anim calcmode="lin" valueType="num">
                                      <p:cBhvr>
                                        <p:cTn id="19" dur="1000"/>
                                        <p:tgtEl>
                                          <p:spTgt spid="65556"/>
                                        </p:tgtEl>
                                        <p:attrNameLst>
                                          <p:attrName>ppt_h</p:attrName>
                                        </p:attrNameLst>
                                      </p:cBhvr>
                                      <p:tavLst>
                                        <p:tav tm="0">
                                          <p:val>
                                            <p:strVal val="ppt_h"/>
                                          </p:val>
                                        </p:tav>
                                        <p:tav tm="100000">
                                          <p:val>
                                            <p:strVal val="ppt_h"/>
                                          </p:val>
                                        </p:tav>
                                      </p:tavLst>
                                    </p:anim>
                                    <p:anim calcmode="lin" valueType="num">
                                      <p:cBhvr>
                                        <p:cTn id="20" dur="1000"/>
                                        <p:tgtEl>
                                          <p:spTgt spid="65556"/>
                                        </p:tgtEl>
                                        <p:attrNameLst>
                                          <p:attrName>ppt_x</p:attrName>
                                        </p:attrNameLst>
                                      </p:cBhvr>
                                      <p:tavLst>
                                        <p:tav tm="0">
                                          <p:val>
                                            <p:strVal val="ppt_x"/>
                                          </p:val>
                                        </p:tav>
                                        <p:tav tm="100000">
                                          <p:val>
                                            <p:strVal val="ppt_x-.2"/>
                                          </p:val>
                                        </p:tav>
                                      </p:tavLst>
                                    </p:anim>
                                    <p:anim calcmode="lin" valueType="num">
                                      <p:cBhvr>
                                        <p:cTn id="21" dur="1000"/>
                                        <p:tgtEl>
                                          <p:spTgt spid="65556"/>
                                        </p:tgtEl>
                                        <p:attrNameLst>
                                          <p:attrName>ppt_y</p:attrName>
                                        </p:attrNameLst>
                                      </p:cBhvr>
                                      <p:tavLst>
                                        <p:tav tm="0">
                                          <p:val>
                                            <p:strVal val="ppt_y"/>
                                          </p:val>
                                        </p:tav>
                                        <p:tav tm="100000">
                                          <p:val>
                                            <p:strVal val="ppt_y"/>
                                          </p:val>
                                        </p:tav>
                                      </p:tavLst>
                                    </p:anim>
                                    <p:animEffect transition="out" filter="fade">
                                      <p:cBhvr>
                                        <p:cTn id="22" dur="1000"/>
                                        <p:tgtEl>
                                          <p:spTgt spid="65556"/>
                                        </p:tgtEl>
                                      </p:cBhvr>
                                    </p:animEffect>
                                    <p:set>
                                      <p:cBhvr>
                                        <p:cTn id="23" dur="1" fill="hold">
                                          <p:stCondLst>
                                            <p:cond delay="999"/>
                                          </p:stCondLst>
                                        </p:cTn>
                                        <p:tgtEl>
                                          <p:spTgt spid="6555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4" fill="hold" nodeType="afterGroup">
                            <p:stCondLst>
                              <p:cond delay="2000"/>
                            </p:stCondLst>
                            <p:childTnLst>
                              <p:par>
                                <p:cTn id="25" presetID="54" presetClass="exit" presetSubtype="0" decel="100000" fill="hold" grpId="0" nodeType="afterEffect">
                                  <p:stCondLst>
                                    <p:cond delay="0"/>
                                  </p:stCondLst>
                                  <p:childTnLst>
                                    <p:anim calcmode="lin" valueType="num">
                                      <p:cBhvr>
                                        <p:cTn id="26" dur="1000"/>
                                        <p:tgtEl>
                                          <p:spTgt spid="65555"/>
                                        </p:tgtEl>
                                        <p:attrNameLst>
                                          <p:attrName>ppt_w</p:attrName>
                                        </p:attrNameLst>
                                      </p:cBhvr>
                                      <p:tavLst>
                                        <p:tav tm="0">
                                          <p:val>
                                            <p:strVal val="ppt_w"/>
                                          </p:val>
                                        </p:tav>
                                        <p:tav tm="100000">
                                          <p:val>
                                            <p:strVal val="ppt_w*0.05"/>
                                          </p:val>
                                        </p:tav>
                                      </p:tavLst>
                                    </p:anim>
                                    <p:anim calcmode="lin" valueType="num">
                                      <p:cBhvr>
                                        <p:cTn id="27" dur="1000"/>
                                        <p:tgtEl>
                                          <p:spTgt spid="65555"/>
                                        </p:tgtEl>
                                        <p:attrNameLst>
                                          <p:attrName>ppt_h</p:attrName>
                                        </p:attrNameLst>
                                      </p:cBhvr>
                                      <p:tavLst>
                                        <p:tav tm="0">
                                          <p:val>
                                            <p:strVal val="ppt_h"/>
                                          </p:val>
                                        </p:tav>
                                        <p:tav tm="100000">
                                          <p:val>
                                            <p:strVal val="ppt_h"/>
                                          </p:val>
                                        </p:tav>
                                      </p:tavLst>
                                    </p:anim>
                                    <p:anim calcmode="lin" valueType="num">
                                      <p:cBhvr>
                                        <p:cTn id="28" dur="1000"/>
                                        <p:tgtEl>
                                          <p:spTgt spid="65555"/>
                                        </p:tgtEl>
                                        <p:attrNameLst>
                                          <p:attrName>ppt_x</p:attrName>
                                        </p:attrNameLst>
                                      </p:cBhvr>
                                      <p:tavLst>
                                        <p:tav tm="0">
                                          <p:val>
                                            <p:strVal val="ppt_x"/>
                                          </p:val>
                                        </p:tav>
                                        <p:tav tm="100000">
                                          <p:val>
                                            <p:strVal val="ppt_x-.2"/>
                                          </p:val>
                                        </p:tav>
                                      </p:tavLst>
                                    </p:anim>
                                    <p:anim calcmode="lin" valueType="num">
                                      <p:cBhvr>
                                        <p:cTn id="29" dur="1000"/>
                                        <p:tgtEl>
                                          <p:spTgt spid="65555"/>
                                        </p:tgtEl>
                                        <p:attrNameLst>
                                          <p:attrName>ppt_y</p:attrName>
                                        </p:attrNameLst>
                                      </p:cBhvr>
                                      <p:tavLst>
                                        <p:tav tm="0">
                                          <p:val>
                                            <p:strVal val="ppt_y"/>
                                          </p:val>
                                        </p:tav>
                                        <p:tav tm="100000">
                                          <p:val>
                                            <p:strVal val="ppt_y"/>
                                          </p:val>
                                        </p:tav>
                                      </p:tavLst>
                                    </p:anim>
                                    <p:animEffect transition="out" filter="fade">
                                      <p:cBhvr>
                                        <p:cTn id="30" dur="1000"/>
                                        <p:tgtEl>
                                          <p:spTgt spid="65555"/>
                                        </p:tgtEl>
                                      </p:cBhvr>
                                    </p:animEffect>
                                    <p:set>
                                      <p:cBhvr>
                                        <p:cTn id="31" dur="1" fill="hold">
                                          <p:stCondLst>
                                            <p:cond delay="999"/>
                                          </p:stCondLst>
                                        </p:cTn>
                                        <p:tgtEl>
                                          <p:spTgt spid="6555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2" fill="hold" nodeType="afterGroup">
                            <p:stCondLst>
                              <p:cond delay="3000"/>
                            </p:stCondLst>
                            <p:childTnLst>
                              <p:par>
                                <p:cTn id="33" presetID="54" presetClass="exit" presetSubtype="0" decel="100000" fill="hold" grpId="0" nodeType="afterEffect">
                                  <p:stCondLst>
                                    <p:cond delay="0"/>
                                  </p:stCondLst>
                                  <p:childTnLst>
                                    <p:anim calcmode="lin" valueType="num">
                                      <p:cBhvr>
                                        <p:cTn id="34" dur="1000"/>
                                        <p:tgtEl>
                                          <p:spTgt spid="65554"/>
                                        </p:tgtEl>
                                        <p:attrNameLst>
                                          <p:attrName>ppt_w</p:attrName>
                                        </p:attrNameLst>
                                      </p:cBhvr>
                                      <p:tavLst>
                                        <p:tav tm="0">
                                          <p:val>
                                            <p:strVal val="ppt_w"/>
                                          </p:val>
                                        </p:tav>
                                        <p:tav tm="100000">
                                          <p:val>
                                            <p:strVal val="ppt_w*0.05"/>
                                          </p:val>
                                        </p:tav>
                                      </p:tavLst>
                                    </p:anim>
                                    <p:anim calcmode="lin" valueType="num">
                                      <p:cBhvr>
                                        <p:cTn id="35" dur="1000"/>
                                        <p:tgtEl>
                                          <p:spTgt spid="65554"/>
                                        </p:tgtEl>
                                        <p:attrNameLst>
                                          <p:attrName>ppt_h</p:attrName>
                                        </p:attrNameLst>
                                      </p:cBhvr>
                                      <p:tavLst>
                                        <p:tav tm="0">
                                          <p:val>
                                            <p:strVal val="ppt_h"/>
                                          </p:val>
                                        </p:tav>
                                        <p:tav tm="100000">
                                          <p:val>
                                            <p:strVal val="ppt_h"/>
                                          </p:val>
                                        </p:tav>
                                      </p:tavLst>
                                    </p:anim>
                                    <p:anim calcmode="lin" valueType="num">
                                      <p:cBhvr>
                                        <p:cTn id="36" dur="1000"/>
                                        <p:tgtEl>
                                          <p:spTgt spid="65554"/>
                                        </p:tgtEl>
                                        <p:attrNameLst>
                                          <p:attrName>ppt_x</p:attrName>
                                        </p:attrNameLst>
                                      </p:cBhvr>
                                      <p:tavLst>
                                        <p:tav tm="0">
                                          <p:val>
                                            <p:strVal val="ppt_x"/>
                                          </p:val>
                                        </p:tav>
                                        <p:tav tm="100000">
                                          <p:val>
                                            <p:strVal val="ppt_x-.2"/>
                                          </p:val>
                                        </p:tav>
                                      </p:tavLst>
                                    </p:anim>
                                    <p:anim calcmode="lin" valueType="num">
                                      <p:cBhvr>
                                        <p:cTn id="37" dur="1000"/>
                                        <p:tgtEl>
                                          <p:spTgt spid="65554"/>
                                        </p:tgtEl>
                                        <p:attrNameLst>
                                          <p:attrName>ppt_y</p:attrName>
                                        </p:attrNameLst>
                                      </p:cBhvr>
                                      <p:tavLst>
                                        <p:tav tm="0">
                                          <p:val>
                                            <p:strVal val="ppt_y"/>
                                          </p:val>
                                        </p:tav>
                                        <p:tav tm="100000">
                                          <p:val>
                                            <p:strVal val="ppt_y"/>
                                          </p:val>
                                        </p:tav>
                                      </p:tavLst>
                                    </p:anim>
                                    <p:animEffect transition="out" filter="fade">
                                      <p:cBhvr>
                                        <p:cTn id="38" dur="1000"/>
                                        <p:tgtEl>
                                          <p:spTgt spid="65554"/>
                                        </p:tgtEl>
                                      </p:cBhvr>
                                    </p:animEffect>
                                    <p:set>
                                      <p:cBhvr>
                                        <p:cTn id="39" dur="1" fill="hold">
                                          <p:stCondLst>
                                            <p:cond delay="999"/>
                                          </p:stCondLst>
                                        </p:cTn>
                                        <p:tgtEl>
                                          <p:spTgt spid="6555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40" fill="hold" nodeType="afterGroup">
                            <p:stCondLst>
                              <p:cond delay="4000"/>
                            </p:stCondLst>
                            <p:childTnLst>
                              <p:par>
                                <p:cTn id="41" presetID="54" presetClass="exit" presetSubtype="0" decel="100000" fill="hold" grpId="0" nodeType="afterEffect">
                                  <p:stCondLst>
                                    <p:cond delay="0"/>
                                  </p:stCondLst>
                                  <p:childTnLst>
                                    <p:anim calcmode="lin" valueType="num">
                                      <p:cBhvr>
                                        <p:cTn id="42" dur="1000"/>
                                        <p:tgtEl>
                                          <p:spTgt spid="65553"/>
                                        </p:tgtEl>
                                        <p:attrNameLst>
                                          <p:attrName>ppt_w</p:attrName>
                                        </p:attrNameLst>
                                      </p:cBhvr>
                                      <p:tavLst>
                                        <p:tav tm="0">
                                          <p:val>
                                            <p:strVal val="ppt_w"/>
                                          </p:val>
                                        </p:tav>
                                        <p:tav tm="100000">
                                          <p:val>
                                            <p:strVal val="ppt_w*0.05"/>
                                          </p:val>
                                        </p:tav>
                                      </p:tavLst>
                                    </p:anim>
                                    <p:anim calcmode="lin" valueType="num">
                                      <p:cBhvr>
                                        <p:cTn id="43" dur="1000"/>
                                        <p:tgtEl>
                                          <p:spTgt spid="65553"/>
                                        </p:tgtEl>
                                        <p:attrNameLst>
                                          <p:attrName>ppt_h</p:attrName>
                                        </p:attrNameLst>
                                      </p:cBhvr>
                                      <p:tavLst>
                                        <p:tav tm="0">
                                          <p:val>
                                            <p:strVal val="ppt_h"/>
                                          </p:val>
                                        </p:tav>
                                        <p:tav tm="100000">
                                          <p:val>
                                            <p:strVal val="ppt_h"/>
                                          </p:val>
                                        </p:tav>
                                      </p:tavLst>
                                    </p:anim>
                                    <p:anim calcmode="lin" valueType="num">
                                      <p:cBhvr>
                                        <p:cTn id="44" dur="1000"/>
                                        <p:tgtEl>
                                          <p:spTgt spid="65553"/>
                                        </p:tgtEl>
                                        <p:attrNameLst>
                                          <p:attrName>ppt_x</p:attrName>
                                        </p:attrNameLst>
                                      </p:cBhvr>
                                      <p:tavLst>
                                        <p:tav tm="0">
                                          <p:val>
                                            <p:strVal val="ppt_x"/>
                                          </p:val>
                                        </p:tav>
                                        <p:tav tm="100000">
                                          <p:val>
                                            <p:strVal val="ppt_x-.2"/>
                                          </p:val>
                                        </p:tav>
                                      </p:tavLst>
                                    </p:anim>
                                    <p:anim calcmode="lin" valueType="num">
                                      <p:cBhvr>
                                        <p:cTn id="45" dur="1000"/>
                                        <p:tgtEl>
                                          <p:spTgt spid="65553"/>
                                        </p:tgtEl>
                                        <p:attrNameLst>
                                          <p:attrName>ppt_y</p:attrName>
                                        </p:attrNameLst>
                                      </p:cBhvr>
                                      <p:tavLst>
                                        <p:tav tm="0">
                                          <p:val>
                                            <p:strVal val="ppt_y"/>
                                          </p:val>
                                        </p:tav>
                                        <p:tav tm="100000">
                                          <p:val>
                                            <p:strVal val="ppt_y"/>
                                          </p:val>
                                        </p:tav>
                                      </p:tavLst>
                                    </p:anim>
                                    <p:animEffect transition="out" filter="fade">
                                      <p:cBhvr>
                                        <p:cTn id="46" dur="1000"/>
                                        <p:tgtEl>
                                          <p:spTgt spid="65553"/>
                                        </p:tgtEl>
                                      </p:cBhvr>
                                    </p:animEffect>
                                    <p:set>
                                      <p:cBhvr>
                                        <p:cTn id="47" dur="1" fill="hold">
                                          <p:stCondLst>
                                            <p:cond delay="999"/>
                                          </p:stCondLst>
                                        </p:cTn>
                                        <p:tgtEl>
                                          <p:spTgt spid="6555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8" fill="hold" nodeType="afterGroup">
                            <p:stCondLst>
                              <p:cond delay="5000"/>
                            </p:stCondLst>
                            <p:childTnLst>
                              <p:par>
                                <p:cTn id="49" presetID="54" presetClass="exit" presetSubtype="0" decel="100000" fill="hold" grpId="0" nodeType="afterEffect">
                                  <p:stCondLst>
                                    <p:cond delay="0"/>
                                  </p:stCondLst>
                                  <p:childTnLst>
                                    <p:anim calcmode="lin" valueType="num">
                                      <p:cBhvr>
                                        <p:cTn id="50" dur="1000"/>
                                        <p:tgtEl>
                                          <p:spTgt spid="65552"/>
                                        </p:tgtEl>
                                        <p:attrNameLst>
                                          <p:attrName>ppt_w</p:attrName>
                                        </p:attrNameLst>
                                      </p:cBhvr>
                                      <p:tavLst>
                                        <p:tav tm="0">
                                          <p:val>
                                            <p:strVal val="ppt_w"/>
                                          </p:val>
                                        </p:tav>
                                        <p:tav tm="100000">
                                          <p:val>
                                            <p:strVal val="ppt_w*0.05"/>
                                          </p:val>
                                        </p:tav>
                                      </p:tavLst>
                                    </p:anim>
                                    <p:anim calcmode="lin" valueType="num">
                                      <p:cBhvr>
                                        <p:cTn id="51" dur="1000"/>
                                        <p:tgtEl>
                                          <p:spTgt spid="65552"/>
                                        </p:tgtEl>
                                        <p:attrNameLst>
                                          <p:attrName>ppt_h</p:attrName>
                                        </p:attrNameLst>
                                      </p:cBhvr>
                                      <p:tavLst>
                                        <p:tav tm="0">
                                          <p:val>
                                            <p:strVal val="ppt_h"/>
                                          </p:val>
                                        </p:tav>
                                        <p:tav tm="100000">
                                          <p:val>
                                            <p:strVal val="ppt_h"/>
                                          </p:val>
                                        </p:tav>
                                      </p:tavLst>
                                    </p:anim>
                                    <p:anim calcmode="lin" valueType="num">
                                      <p:cBhvr>
                                        <p:cTn id="52" dur="1000"/>
                                        <p:tgtEl>
                                          <p:spTgt spid="65552"/>
                                        </p:tgtEl>
                                        <p:attrNameLst>
                                          <p:attrName>ppt_x</p:attrName>
                                        </p:attrNameLst>
                                      </p:cBhvr>
                                      <p:tavLst>
                                        <p:tav tm="0">
                                          <p:val>
                                            <p:strVal val="ppt_x"/>
                                          </p:val>
                                        </p:tav>
                                        <p:tav tm="100000">
                                          <p:val>
                                            <p:strVal val="ppt_x-.2"/>
                                          </p:val>
                                        </p:tav>
                                      </p:tavLst>
                                    </p:anim>
                                    <p:anim calcmode="lin" valueType="num">
                                      <p:cBhvr>
                                        <p:cTn id="53" dur="1000"/>
                                        <p:tgtEl>
                                          <p:spTgt spid="65552"/>
                                        </p:tgtEl>
                                        <p:attrNameLst>
                                          <p:attrName>ppt_y</p:attrName>
                                        </p:attrNameLst>
                                      </p:cBhvr>
                                      <p:tavLst>
                                        <p:tav tm="0">
                                          <p:val>
                                            <p:strVal val="ppt_y"/>
                                          </p:val>
                                        </p:tav>
                                        <p:tav tm="100000">
                                          <p:val>
                                            <p:strVal val="ppt_y"/>
                                          </p:val>
                                        </p:tav>
                                      </p:tavLst>
                                    </p:anim>
                                    <p:animEffect transition="out" filter="fade">
                                      <p:cBhvr>
                                        <p:cTn id="54" dur="1000"/>
                                        <p:tgtEl>
                                          <p:spTgt spid="65552"/>
                                        </p:tgtEl>
                                      </p:cBhvr>
                                    </p:animEffect>
                                    <p:set>
                                      <p:cBhvr>
                                        <p:cTn id="55" dur="1" fill="hold">
                                          <p:stCondLst>
                                            <p:cond delay="999"/>
                                          </p:stCondLst>
                                        </p:cTn>
                                        <p:tgtEl>
                                          <p:spTgt spid="6555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6" fill="hold" nodeType="afterGroup">
                            <p:stCondLst>
                              <p:cond delay="6000"/>
                            </p:stCondLst>
                            <p:childTnLst>
                              <p:par>
                                <p:cTn id="57" presetID="54" presetClass="exit" presetSubtype="0" decel="100000" fill="hold" grpId="0" nodeType="afterEffect">
                                  <p:stCondLst>
                                    <p:cond delay="0"/>
                                  </p:stCondLst>
                                  <p:childTnLst>
                                    <p:anim calcmode="lin" valueType="num">
                                      <p:cBhvr>
                                        <p:cTn id="58" dur="1000"/>
                                        <p:tgtEl>
                                          <p:spTgt spid="65551"/>
                                        </p:tgtEl>
                                        <p:attrNameLst>
                                          <p:attrName>ppt_w</p:attrName>
                                        </p:attrNameLst>
                                      </p:cBhvr>
                                      <p:tavLst>
                                        <p:tav tm="0">
                                          <p:val>
                                            <p:strVal val="ppt_w"/>
                                          </p:val>
                                        </p:tav>
                                        <p:tav tm="100000">
                                          <p:val>
                                            <p:strVal val="ppt_w*0.05"/>
                                          </p:val>
                                        </p:tav>
                                      </p:tavLst>
                                    </p:anim>
                                    <p:anim calcmode="lin" valueType="num">
                                      <p:cBhvr>
                                        <p:cTn id="59" dur="1000"/>
                                        <p:tgtEl>
                                          <p:spTgt spid="65551"/>
                                        </p:tgtEl>
                                        <p:attrNameLst>
                                          <p:attrName>ppt_h</p:attrName>
                                        </p:attrNameLst>
                                      </p:cBhvr>
                                      <p:tavLst>
                                        <p:tav tm="0">
                                          <p:val>
                                            <p:strVal val="ppt_h"/>
                                          </p:val>
                                        </p:tav>
                                        <p:tav tm="100000">
                                          <p:val>
                                            <p:strVal val="ppt_h"/>
                                          </p:val>
                                        </p:tav>
                                      </p:tavLst>
                                    </p:anim>
                                    <p:anim calcmode="lin" valueType="num">
                                      <p:cBhvr>
                                        <p:cTn id="60" dur="1000"/>
                                        <p:tgtEl>
                                          <p:spTgt spid="65551"/>
                                        </p:tgtEl>
                                        <p:attrNameLst>
                                          <p:attrName>ppt_x</p:attrName>
                                        </p:attrNameLst>
                                      </p:cBhvr>
                                      <p:tavLst>
                                        <p:tav tm="0">
                                          <p:val>
                                            <p:strVal val="ppt_x"/>
                                          </p:val>
                                        </p:tav>
                                        <p:tav tm="100000">
                                          <p:val>
                                            <p:strVal val="ppt_x-.2"/>
                                          </p:val>
                                        </p:tav>
                                      </p:tavLst>
                                    </p:anim>
                                    <p:anim calcmode="lin" valueType="num">
                                      <p:cBhvr>
                                        <p:cTn id="61" dur="1000"/>
                                        <p:tgtEl>
                                          <p:spTgt spid="65551"/>
                                        </p:tgtEl>
                                        <p:attrNameLst>
                                          <p:attrName>ppt_y</p:attrName>
                                        </p:attrNameLst>
                                      </p:cBhvr>
                                      <p:tavLst>
                                        <p:tav tm="0">
                                          <p:val>
                                            <p:strVal val="ppt_y"/>
                                          </p:val>
                                        </p:tav>
                                        <p:tav tm="100000">
                                          <p:val>
                                            <p:strVal val="ppt_y"/>
                                          </p:val>
                                        </p:tav>
                                      </p:tavLst>
                                    </p:anim>
                                    <p:animEffect transition="out" filter="fade">
                                      <p:cBhvr>
                                        <p:cTn id="62" dur="1000"/>
                                        <p:tgtEl>
                                          <p:spTgt spid="65551"/>
                                        </p:tgtEl>
                                      </p:cBhvr>
                                    </p:animEffect>
                                    <p:set>
                                      <p:cBhvr>
                                        <p:cTn id="63" dur="1" fill="hold">
                                          <p:stCondLst>
                                            <p:cond delay="999"/>
                                          </p:stCondLst>
                                        </p:cTn>
                                        <p:tgtEl>
                                          <p:spTgt spid="65551"/>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4" fill="hold" nodeType="afterGroup">
                            <p:stCondLst>
                              <p:cond delay="7000"/>
                            </p:stCondLst>
                            <p:childTnLst>
                              <p:par>
                                <p:cTn id="65" presetID="54" presetClass="exit" presetSubtype="0" decel="100000" fill="hold" grpId="0" nodeType="afterEffect">
                                  <p:stCondLst>
                                    <p:cond delay="0"/>
                                  </p:stCondLst>
                                  <p:childTnLst>
                                    <p:anim calcmode="lin" valueType="num">
                                      <p:cBhvr>
                                        <p:cTn id="66" dur="1000"/>
                                        <p:tgtEl>
                                          <p:spTgt spid="65550"/>
                                        </p:tgtEl>
                                        <p:attrNameLst>
                                          <p:attrName>ppt_w</p:attrName>
                                        </p:attrNameLst>
                                      </p:cBhvr>
                                      <p:tavLst>
                                        <p:tav tm="0">
                                          <p:val>
                                            <p:strVal val="ppt_w"/>
                                          </p:val>
                                        </p:tav>
                                        <p:tav tm="100000">
                                          <p:val>
                                            <p:strVal val="ppt_w*0.05"/>
                                          </p:val>
                                        </p:tav>
                                      </p:tavLst>
                                    </p:anim>
                                    <p:anim calcmode="lin" valueType="num">
                                      <p:cBhvr>
                                        <p:cTn id="67" dur="1000"/>
                                        <p:tgtEl>
                                          <p:spTgt spid="65550"/>
                                        </p:tgtEl>
                                        <p:attrNameLst>
                                          <p:attrName>ppt_h</p:attrName>
                                        </p:attrNameLst>
                                      </p:cBhvr>
                                      <p:tavLst>
                                        <p:tav tm="0">
                                          <p:val>
                                            <p:strVal val="ppt_h"/>
                                          </p:val>
                                        </p:tav>
                                        <p:tav tm="100000">
                                          <p:val>
                                            <p:strVal val="ppt_h"/>
                                          </p:val>
                                        </p:tav>
                                      </p:tavLst>
                                    </p:anim>
                                    <p:anim calcmode="lin" valueType="num">
                                      <p:cBhvr>
                                        <p:cTn id="68" dur="1000"/>
                                        <p:tgtEl>
                                          <p:spTgt spid="65550"/>
                                        </p:tgtEl>
                                        <p:attrNameLst>
                                          <p:attrName>ppt_x</p:attrName>
                                        </p:attrNameLst>
                                      </p:cBhvr>
                                      <p:tavLst>
                                        <p:tav tm="0">
                                          <p:val>
                                            <p:strVal val="ppt_x"/>
                                          </p:val>
                                        </p:tav>
                                        <p:tav tm="100000">
                                          <p:val>
                                            <p:strVal val="ppt_x-.2"/>
                                          </p:val>
                                        </p:tav>
                                      </p:tavLst>
                                    </p:anim>
                                    <p:anim calcmode="lin" valueType="num">
                                      <p:cBhvr>
                                        <p:cTn id="69" dur="1000"/>
                                        <p:tgtEl>
                                          <p:spTgt spid="65550"/>
                                        </p:tgtEl>
                                        <p:attrNameLst>
                                          <p:attrName>ppt_y</p:attrName>
                                        </p:attrNameLst>
                                      </p:cBhvr>
                                      <p:tavLst>
                                        <p:tav tm="0">
                                          <p:val>
                                            <p:strVal val="ppt_y"/>
                                          </p:val>
                                        </p:tav>
                                        <p:tav tm="100000">
                                          <p:val>
                                            <p:strVal val="ppt_y"/>
                                          </p:val>
                                        </p:tav>
                                      </p:tavLst>
                                    </p:anim>
                                    <p:animEffect transition="out" filter="fade">
                                      <p:cBhvr>
                                        <p:cTn id="70" dur="1000"/>
                                        <p:tgtEl>
                                          <p:spTgt spid="65550"/>
                                        </p:tgtEl>
                                      </p:cBhvr>
                                    </p:animEffect>
                                    <p:set>
                                      <p:cBhvr>
                                        <p:cTn id="71" dur="1" fill="hold">
                                          <p:stCondLst>
                                            <p:cond delay="999"/>
                                          </p:stCondLst>
                                        </p:cTn>
                                        <p:tgtEl>
                                          <p:spTgt spid="6555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72" fill="hold" nodeType="afterGroup">
                            <p:stCondLst>
                              <p:cond delay="8000"/>
                            </p:stCondLst>
                            <p:childTnLst>
                              <p:par>
                                <p:cTn id="73" presetID="54" presetClass="exit" presetSubtype="0" decel="100000" fill="hold" grpId="0" nodeType="afterEffect">
                                  <p:stCondLst>
                                    <p:cond delay="0"/>
                                  </p:stCondLst>
                                  <p:childTnLst>
                                    <p:anim calcmode="lin" valueType="num">
                                      <p:cBhvr>
                                        <p:cTn id="74" dur="1000"/>
                                        <p:tgtEl>
                                          <p:spTgt spid="65549"/>
                                        </p:tgtEl>
                                        <p:attrNameLst>
                                          <p:attrName>ppt_w</p:attrName>
                                        </p:attrNameLst>
                                      </p:cBhvr>
                                      <p:tavLst>
                                        <p:tav tm="0">
                                          <p:val>
                                            <p:strVal val="ppt_w"/>
                                          </p:val>
                                        </p:tav>
                                        <p:tav tm="100000">
                                          <p:val>
                                            <p:strVal val="ppt_w*0.05"/>
                                          </p:val>
                                        </p:tav>
                                      </p:tavLst>
                                    </p:anim>
                                    <p:anim calcmode="lin" valueType="num">
                                      <p:cBhvr>
                                        <p:cTn id="75" dur="1000"/>
                                        <p:tgtEl>
                                          <p:spTgt spid="65549"/>
                                        </p:tgtEl>
                                        <p:attrNameLst>
                                          <p:attrName>ppt_h</p:attrName>
                                        </p:attrNameLst>
                                      </p:cBhvr>
                                      <p:tavLst>
                                        <p:tav tm="0">
                                          <p:val>
                                            <p:strVal val="ppt_h"/>
                                          </p:val>
                                        </p:tav>
                                        <p:tav tm="100000">
                                          <p:val>
                                            <p:strVal val="ppt_h"/>
                                          </p:val>
                                        </p:tav>
                                      </p:tavLst>
                                    </p:anim>
                                    <p:anim calcmode="lin" valueType="num">
                                      <p:cBhvr>
                                        <p:cTn id="76" dur="1000"/>
                                        <p:tgtEl>
                                          <p:spTgt spid="65549"/>
                                        </p:tgtEl>
                                        <p:attrNameLst>
                                          <p:attrName>ppt_x</p:attrName>
                                        </p:attrNameLst>
                                      </p:cBhvr>
                                      <p:tavLst>
                                        <p:tav tm="0">
                                          <p:val>
                                            <p:strVal val="ppt_x"/>
                                          </p:val>
                                        </p:tav>
                                        <p:tav tm="100000">
                                          <p:val>
                                            <p:strVal val="ppt_x-.2"/>
                                          </p:val>
                                        </p:tav>
                                      </p:tavLst>
                                    </p:anim>
                                    <p:anim calcmode="lin" valueType="num">
                                      <p:cBhvr>
                                        <p:cTn id="77" dur="1000"/>
                                        <p:tgtEl>
                                          <p:spTgt spid="65549"/>
                                        </p:tgtEl>
                                        <p:attrNameLst>
                                          <p:attrName>ppt_y</p:attrName>
                                        </p:attrNameLst>
                                      </p:cBhvr>
                                      <p:tavLst>
                                        <p:tav tm="0">
                                          <p:val>
                                            <p:strVal val="ppt_y"/>
                                          </p:val>
                                        </p:tav>
                                        <p:tav tm="100000">
                                          <p:val>
                                            <p:strVal val="ppt_y"/>
                                          </p:val>
                                        </p:tav>
                                      </p:tavLst>
                                    </p:anim>
                                    <p:animEffect transition="out" filter="fade">
                                      <p:cBhvr>
                                        <p:cTn id="78" dur="1000"/>
                                        <p:tgtEl>
                                          <p:spTgt spid="65549"/>
                                        </p:tgtEl>
                                      </p:cBhvr>
                                    </p:animEffect>
                                    <p:set>
                                      <p:cBhvr>
                                        <p:cTn id="79" dur="1" fill="hold">
                                          <p:stCondLst>
                                            <p:cond delay="999"/>
                                          </p:stCondLst>
                                        </p:cTn>
                                        <p:tgtEl>
                                          <p:spTgt spid="6554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80" fill="hold" nodeType="afterGroup">
                            <p:stCondLst>
                              <p:cond delay="9000"/>
                            </p:stCondLst>
                            <p:childTnLst>
                              <p:par>
                                <p:cTn id="81" presetID="54" presetClass="exit" presetSubtype="0" decel="100000" fill="hold" grpId="0" nodeType="afterEffect">
                                  <p:stCondLst>
                                    <p:cond delay="0"/>
                                  </p:stCondLst>
                                  <p:childTnLst>
                                    <p:anim calcmode="lin" valueType="num">
                                      <p:cBhvr>
                                        <p:cTn id="82" dur="1000"/>
                                        <p:tgtEl>
                                          <p:spTgt spid="65548"/>
                                        </p:tgtEl>
                                        <p:attrNameLst>
                                          <p:attrName>ppt_w</p:attrName>
                                        </p:attrNameLst>
                                      </p:cBhvr>
                                      <p:tavLst>
                                        <p:tav tm="0">
                                          <p:val>
                                            <p:strVal val="ppt_w"/>
                                          </p:val>
                                        </p:tav>
                                        <p:tav tm="100000">
                                          <p:val>
                                            <p:strVal val="ppt_w*0.05"/>
                                          </p:val>
                                        </p:tav>
                                      </p:tavLst>
                                    </p:anim>
                                    <p:anim calcmode="lin" valueType="num">
                                      <p:cBhvr>
                                        <p:cTn id="83" dur="1000"/>
                                        <p:tgtEl>
                                          <p:spTgt spid="65548"/>
                                        </p:tgtEl>
                                        <p:attrNameLst>
                                          <p:attrName>ppt_h</p:attrName>
                                        </p:attrNameLst>
                                      </p:cBhvr>
                                      <p:tavLst>
                                        <p:tav tm="0">
                                          <p:val>
                                            <p:strVal val="ppt_h"/>
                                          </p:val>
                                        </p:tav>
                                        <p:tav tm="100000">
                                          <p:val>
                                            <p:strVal val="ppt_h"/>
                                          </p:val>
                                        </p:tav>
                                      </p:tavLst>
                                    </p:anim>
                                    <p:anim calcmode="lin" valueType="num">
                                      <p:cBhvr>
                                        <p:cTn id="84" dur="1000"/>
                                        <p:tgtEl>
                                          <p:spTgt spid="65548"/>
                                        </p:tgtEl>
                                        <p:attrNameLst>
                                          <p:attrName>ppt_x</p:attrName>
                                        </p:attrNameLst>
                                      </p:cBhvr>
                                      <p:tavLst>
                                        <p:tav tm="0">
                                          <p:val>
                                            <p:strVal val="ppt_x"/>
                                          </p:val>
                                        </p:tav>
                                        <p:tav tm="100000">
                                          <p:val>
                                            <p:strVal val="ppt_x-.2"/>
                                          </p:val>
                                        </p:tav>
                                      </p:tavLst>
                                    </p:anim>
                                    <p:anim calcmode="lin" valueType="num">
                                      <p:cBhvr>
                                        <p:cTn id="85" dur="1000"/>
                                        <p:tgtEl>
                                          <p:spTgt spid="65548"/>
                                        </p:tgtEl>
                                        <p:attrNameLst>
                                          <p:attrName>ppt_y</p:attrName>
                                        </p:attrNameLst>
                                      </p:cBhvr>
                                      <p:tavLst>
                                        <p:tav tm="0">
                                          <p:val>
                                            <p:strVal val="ppt_y"/>
                                          </p:val>
                                        </p:tav>
                                        <p:tav tm="100000">
                                          <p:val>
                                            <p:strVal val="ppt_y"/>
                                          </p:val>
                                        </p:tav>
                                      </p:tavLst>
                                    </p:anim>
                                    <p:animEffect transition="out" filter="fade">
                                      <p:cBhvr>
                                        <p:cTn id="86" dur="1000"/>
                                        <p:tgtEl>
                                          <p:spTgt spid="65548"/>
                                        </p:tgtEl>
                                      </p:cBhvr>
                                    </p:animEffect>
                                    <p:set>
                                      <p:cBhvr>
                                        <p:cTn id="87" dur="1" fill="hold">
                                          <p:stCondLst>
                                            <p:cond delay="999"/>
                                          </p:stCondLst>
                                        </p:cTn>
                                        <p:tgtEl>
                                          <p:spTgt spid="65548"/>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8" fill="hold" nodeType="afterGroup">
                            <p:stCondLst>
                              <p:cond delay="10000"/>
                            </p:stCondLst>
                            <p:childTnLst>
                              <p:par>
                                <p:cTn id="89" presetID="54" presetClass="exit" presetSubtype="0" decel="100000" fill="hold" grpId="0" nodeType="afterEffect">
                                  <p:stCondLst>
                                    <p:cond delay="0"/>
                                  </p:stCondLst>
                                  <p:childTnLst>
                                    <p:anim calcmode="lin" valueType="num">
                                      <p:cBhvr>
                                        <p:cTn id="90" dur="1000"/>
                                        <p:tgtEl>
                                          <p:spTgt spid="65547"/>
                                        </p:tgtEl>
                                        <p:attrNameLst>
                                          <p:attrName>ppt_w</p:attrName>
                                        </p:attrNameLst>
                                      </p:cBhvr>
                                      <p:tavLst>
                                        <p:tav tm="0">
                                          <p:val>
                                            <p:strVal val="ppt_w"/>
                                          </p:val>
                                        </p:tav>
                                        <p:tav tm="100000">
                                          <p:val>
                                            <p:strVal val="ppt_w*0.05"/>
                                          </p:val>
                                        </p:tav>
                                      </p:tavLst>
                                    </p:anim>
                                    <p:anim calcmode="lin" valueType="num">
                                      <p:cBhvr>
                                        <p:cTn id="91" dur="1000"/>
                                        <p:tgtEl>
                                          <p:spTgt spid="65547"/>
                                        </p:tgtEl>
                                        <p:attrNameLst>
                                          <p:attrName>ppt_h</p:attrName>
                                        </p:attrNameLst>
                                      </p:cBhvr>
                                      <p:tavLst>
                                        <p:tav tm="0">
                                          <p:val>
                                            <p:strVal val="ppt_h"/>
                                          </p:val>
                                        </p:tav>
                                        <p:tav tm="100000">
                                          <p:val>
                                            <p:strVal val="ppt_h"/>
                                          </p:val>
                                        </p:tav>
                                      </p:tavLst>
                                    </p:anim>
                                    <p:anim calcmode="lin" valueType="num">
                                      <p:cBhvr>
                                        <p:cTn id="92" dur="1000"/>
                                        <p:tgtEl>
                                          <p:spTgt spid="65547"/>
                                        </p:tgtEl>
                                        <p:attrNameLst>
                                          <p:attrName>ppt_x</p:attrName>
                                        </p:attrNameLst>
                                      </p:cBhvr>
                                      <p:tavLst>
                                        <p:tav tm="0">
                                          <p:val>
                                            <p:strVal val="ppt_x"/>
                                          </p:val>
                                        </p:tav>
                                        <p:tav tm="100000">
                                          <p:val>
                                            <p:strVal val="ppt_x-.2"/>
                                          </p:val>
                                        </p:tav>
                                      </p:tavLst>
                                    </p:anim>
                                    <p:anim calcmode="lin" valueType="num">
                                      <p:cBhvr>
                                        <p:cTn id="93" dur="1000"/>
                                        <p:tgtEl>
                                          <p:spTgt spid="65547"/>
                                        </p:tgtEl>
                                        <p:attrNameLst>
                                          <p:attrName>ppt_y</p:attrName>
                                        </p:attrNameLst>
                                      </p:cBhvr>
                                      <p:tavLst>
                                        <p:tav tm="0">
                                          <p:val>
                                            <p:strVal val="ppt_y"/>
                                          </p:val>
                                        </p:tav>
                                        <p:tav tm="100000">
                                          <p:val>
                                            <p:strVal val="ppt_y"/>
                                          </p:val>
                                        </p:tav>
                                      </p:tavLst>
                                    </p:anim>
                                    <p:animEffect transition="out" filter="fade">
                                      <p:cBhvr>
                                        <p:cTn id="94" dur="1000"/>
                                        <p:tgtEl>
                                          <p:spTgt spid="65547"/>
                                        </p:tgtEl>
                                      </p:cBhvr>
                                    </p:animEffect>
                                    <p:set>
                                      <p:cBhvr>
                                        <p:cTn id="95" dur="1" fill="hold">
                                          <p:stCondLst>
                                            <p:cond delay="999"/>
                                          </p:stCondLst>
                                        </p:cTn>
                                        <p:tgtEl>
                                          <p:spTgt spid="6554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6" fill="hold" nodeType="afterGroup">
                            <p:stCondLst>
                              <p:cond delay="11000"/>
                            </p:stCondLst>
                            <p:childTnLst>
                              <p:par>
                                <p:cTn id="97" presetID="54" presetClass="exit" presetSubtype="0" decel="100000" fill="hold" grpId="0" nodeType="afterEffect">
                                  <p:stCondLst>
                                    <p:cond delay="0"/>
                                  </p:stCondLst>
                                  <p:childTnLst>
                                    <p:anim calcmode="lin" valueType="num">
                                      <p:cBhvr>
                                        <p:cTn id="98" dur="1000"/>
                                        <p:tgtEl>
                                          <p:spTgt spid="65546"/>
                                        </p:tgtEl>
                                        <p:attrNameLst>
                                          <p:attrName>ppt_w</p:attrName>
                                        </p:attrNameLst>
                                      </p:cBhvr>
                                      <p:tavLst>
                                        <p:tav tm="0">
                                          <p:val>
                                            <p:strVal val="ppt_w"/>
                                          </p:val>
                                        </p:tav>
                                        <p:tav tm="100000">
                                          <p:val>
                                            <p:strVal val="ppt_w*0.05"/>
                                          </p:val>
                                        </p:tav>
                                      </p:tavLst>
                                    </p:anim>
                                    <p:anim calcmode="lin" valueType="num">
                                      <p:cBhvr>
                                        <p:cTn id="99" dur="1000"/>
                                        <p:tgtEl>
                                          <p:spTgt spid="65546"/>
                                        </p:tgtEl>
                                        <p:attrNameLst>
                                          <p:attrName>ppt_h</p:attrName>
                                        </p:attrNameLst>
                                      </p:cBhvr>
                                      <p:tavLst>
                                        <p:tav tm="0">
                                          <p:val>
                                            <p:strVal val="ppt_h"/>
                                          </p:val>
                                        </p:tav>
                                        <p:tav tm="100000">
                                          <p:val>
                                            <p:strVal val="ppt_h"/>
                                          </p:val>
                                        </p:tav>
                                      </p:tavLst>
                                    </p:anim>
                                    <p:anim calcmode="lin" valueType="num">
                                      <p:cBhvr>
                                        <p:cTn id="100" dur="1000"/>
                                        <p:tgtEl>
                                          <p:spTgt spid="65546"/>
                                        </p:tgtEl>
                                        <p:attrNameLst>
                                          <p:attrName>ppt_x</p:attrName>
                                        </p:attrNameLst>
                                      </p:cBhvr>
                                      <p:tavLst>
                                        <p:tav tm="0">
                                          <p:val>
                                            <p:strVal val="ppt_x"/>
                                          </p:val>
                                        </p:tav>
                                        <p:tav tm="100000">
                                          <p:val>
                                            <p:strVal val="ppt_x-.2"/>
                                          </p:val>
                                        </p:tav>
                                      </p:tavLst>
                                    </p:anim>
                                    <p:anim calcmode="lin" valueType="num">
                                      <p:cBhvr>
                                        <p:cTn id="101" dur="1000"/>
                                        <p:tgtEl>
                                          <p:spTgt spid="65546"/>
                                        </p:tgtEl>
                                        <p:attrNameLst>
                                          <p:attrName>ppt_y</p:attrName>
                                        </p:attrNameLst>
                                      </p:cBhvr>
                                      <p:tavLst>
                                        <p:tav tm="0">
                                          <p:val>
                                            <p:strVal val="ppt_y"/>
                                          </p:val>
                                        </p:tav>
                                        <p:tav tm="100000">
                                          <p:val>
                                            <p:strVal val="ppt_y"/>
                                          </p:val>
                                        </p:tav>
                                      </p:tavLst>
                                    </p:anim>
                                    <p:animEffect transition="out" filter="fade">
                                      <p:cBhvr>
                                        <p:cTn id="102" dur="1000"/>
                                        <p:tgtEl>
                                          <p:spTgt spid="65546"/>
                                        </p:tgtEl>
                                      </p:cBhvr>
                                    </p:animEffect>
                                    <p:set>
                                      <p:cBhvr>
                                        <p:cTn id="103" dur="1" fill="hold">
                                          <p:stCondLst>
                                            <p:cond delay="999"/>
                                          </p:stCondLst>
                                        </p:cTn>
                                        <p:tgtEl>
                                          <p:spTgt spid="65546"/>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104" fill="hold" nodeType="afterGroup">
                            <p:stCondLst>
                              <p:cond delay="12000"/>
                            </p:stCondLst>
                            <p:childTnLst>
                              <p:par>
                                <p:cTn id="105" presetID="54" presetClass="exit" presetSubtype="0" decel="100000" fill="hold" grpId="0" nodeType="afterEffect">
                                  <p:stCondLst>
                                    <p:cond delay="0"/>
                                  </p:stCondLst>
                                  <p:childTnLst>
                                    <p:anim calcmode="lin" valueType="num">
                                      <p:cBhvr>
                                        <p:cTn id="106" dur="1000"/>
                                        <p:tgtEl>
                                          <p:spTgt spid="65544"/>
                                        </p:tgtEl>
                                        <p:attrNameLst>
                                          <p:attrName>ppt_w</p:attrName>
                                        </p:attrNameLst>
                                      </p:cBhvr>
                                      <p:tavLst>
                                        <p:tav tm="0">
                                          <p:val>
                                            <p:strVal val="ppt_w"/>
                                          </p:val>
                                        </p:tav>
                                        <p:tav tm="100000">
                                          <p:val>
                                            <p:strVal val="ppt_w*0.05"/>
                                          </p:val>
                                        </p:tav>
                                      </p:tavLst>
                                    </p:anim>
                                    <p:anim calcmode="lin" valueType="num">
                                      <p:cBhvr>
                                        <p:cTn id="107" dur="1000"/>
                                        <p:tgtEl>
                                          <p:spTgt spid="65544"/>
                                        </p:tgtEl>
                                        <p:attrNameLst>
                                          <p:attrName>ppt_h</p:attrName>
                                        </p:attrNameLst>
                                      </p:cBhvr>
                                      <p:tavLst>
                                        <p:tav tm="0">
                                          <p:val>
                                            <p:strVal val="ppt_h"/>
                                          </p:val>
                                        </p:tav>
                                        <p:tav tm="100000">
                                          <p:val>
                                            <p:strVal val="ppt_h"/>
                                          </p:val>
                                        </p:tav>
                                      </p:tavLst>
                                    </p:anim>
                                    <p:anim calcmode="lin" valueType="num">
                                      <p:cBhvr>
                                        <p:cTn id="108" dur="1000"/>
                                        <p:tgtEl>
                                          <p:spTgt spid="65544"/>
                                        </p:tgtEl>
                                        <p:attrNameLst>
                                          <p:attrName>ppt_x</p:attrName>
                                        </p:attrNameLst>
                                      </p:cBhvr>
                                      <p:tavLst>
                                        <p:tav tm="0">
                                          <p:val>
                                            <p:strVal val="ppt_x"/>
                                          </p:val>
                                        </p:tav>
                                        <p:tav tm="100000">
                                          <p:val>
                                            <p:strVal val="ppt_x-.2"/>
                                          </p:val>
                                        </p:tav>
                                      </p:tavLst>
                                    </p:anim>
                                    <p:anim calcmode="lin" valueType="num">
                                      <p:cBhvr>
                                        <p:cTn id="109" dur="1000"/>
                                        <p:tgtEl>
                                          <p:spTgt spid="65544"/>
                                        </p:tgtEl>
                                        <p:attrNameLst>
                                          <p:attrName>ppt_y</p:attrName>
                                        </p:attrNameLst>
                                      </p:cBhvr>
                                      <p:tavLst>
                                        <p:tav tm="0">
                                          <p:val>
                                            <p:strVal val="ppt_y"/>
                                          </p:val>
                                        </p:tav>
                                        <p:tav tm="100000">
                                          <p:val>
                                            <p:strVal val="ppt_y"/>
                                          </p:val>
                                        </p:tav>
                                      </p:tavLst>
                                    </p:anim>
                                    <p:animEffect transition="out" filter="fade">
                                      <p:cBhvr>
                                        <p:cTn id="110" dur="1000"/>
                                        <p:tgtEl>
                                          <p:spTgt spid="65544"/>
                                        </p:tgtEl>
                                      </p:cBhvr>
                                    </p:animEffect>
                                    <p:set>
                                      <p:cBhvr>
                                        <p:cTn id="111" dur="1" fill="hold">
                                          <p:stCondLst>
                                            <p:cond delay="999"/>
                                          </p:stCondLst>
                                        </p:cTn>
                                        <p:tgtEl>
                                          <p:spTgt spid="65544"/>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12" fill="hold" nodeType="afterGroup">
                            <p:stCondLst>
                              <p:cond delay="13000"/>
                            </p:stCondLst>
                            <p:childTnLst>
                              <p:par>
                                <p:cTn id="113" presetID="54" presetClass="exit" presetSubtype="0" decel="100000" fill="hold" grpId="0" nodeType="afterEffect">
                                  <p:stCondLst>
                                    <p:cond delay="0"/>
                                  </p:stCondLst>
                                  <p:childTnLst>
                                    <p:anim calcmode="lin" valueType="num">
                                      <p:cBhvr>
                                        <p:cTn id="114" dur="1000"/>
                                        <p:tgtEl>
                                          <p:spTgt spid="65543"/>
                                        </p:tgtEl>
                                        <p:attrNameLst>
                                          <p:attrName>ppt_w</p:attrName>
                                        </p:attrNameLst>
                                      </p:cBhvr>
                                      <p:tavLst>
                                        <p:tav tm="0">
                                          <p:val>
                                            <p:strVal val="ppt_w"/>
                                          </p:val>
                                        </p:tav>
                                        <p:tav tm="100000">
                                          <p:val>
                                            <p:strVal val="ppt_w*0.05"/>
                                          </p:val>
                                        </p:tav>
                                      </p:tavLst>
                                    </p:anim>
                                    <p:anim calcmode="lin" valueType="num">
                                      <p:cBhvr>
                                        <p:cTn id="115" dur="1000"/>
                                        <p:tgtEl>
                                          <p:spTgt spid="65543"/>
                                        </p:tgtEl>
                                        <p:attrNameLst>
                                          <p:attrName>ppt_h</p:attrName>
                                        </p:attrNameLst>
                                      </p:cBhvr>
                                      <p:tavLst>
                                        <p:tav tm="0">
                                          <p:val>
                                            <p:strVal val="ppt_h"/>
                                          </p:val>
                                        </p:tav>
                                        <p:tav tm="100000">
                                          <p:val>
                                            <p:strVal val="ppt_h"/>
                                          </p:val>
                                        </p:tav>
                                      </p:tavLst>
                                    </p:anim>
                                    <p:anim calcmode="lin" valueType="num">
                                      <p:cBhvr>
                                        <p:cTn id="116" dur="1000"/>
                                        <p:tgtEl>
                                          <p:spTgt spid="65543"/>
                                        </p:tgtEl>
                                        <p:attrNameLst>
                                          <p:attrName>ppt_x</p:attrName>
                                        </p:attrNameLst>
                                      </p:cBhvr>
                                      <p:tavLst>
                                        <p:tav tm="0">
                                          <p:val>
                                            <p:strVal val="ppt_x"/>
                                          </p:val>
                                        </p:tav>
                                        <p:tav tm="100000">
                                          <p:val>
                                            <p:strVal val="ppt_x-.2"/>
                                          </p:val>
                                        </p:tav>
                                      </p:tavLst>
                                    </p:anim>
                                    <p:anim calcmode="lin" valueType="num">
                                      <p:cBhvr>
                                        <p:cTn id="117" dur="1000"/>
                                        <p:tgtEl>
                                          <p:spTgt spid="65543"/>
                                        </p:tgtEl>
                                        <p:attrNameLst>
                                          <p:attrName>ppt_y</p:attrName>
                                        </p:attrNameLst>
                                      </p:cBhvr>
                                      <p:tavLst>
                                        <p:tav tm="0">
                                          <p:val>
                                            <p:strVal val="ppt_y"/>
                                          </p:val>
                                        </p:tav>
                                        <p:tav tm="100000">
                                          <p:val>
                                            <p:strVal val="ppt_y"/>
                                          </p:val>
                                        </p:tav>
                                      </p:tavLst>
                                    </p:anim>
                                    <p:animEffect transition="out" filter="fade">
                                      <p:cBhvr>
                                        <p:cTn id="118" dur="1000"/>
                                        <p:tgtEl>
                                          <p:spTgt spid="65543"/>
                                        </p:tgtEl>
                                      </p:cBhvr>
                                    </p:animEffect>
                                    <p:set>
                                      <p:cBhvr>
                                        <p:cTn id="119" dur="1" fill="hold">
                                          <p:stCondLst>
                                            <p:cond delay="999"/>
                                          </p:stCondLst>
                                        </p:cTn>
                                        <p:tgtEl>
                                          <p:spTgt spid="6554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20" fill="hold" nodeType="afterGroup">
                            <p:stCondLst>
                              <p:cond delay="14000"/>
                            </p:stCondLst>
                            <p:childTnLst>
                              <p:par>
                                <p:cTn id="121" presetID="54" presetClass="exit" presetSubtype="0" decel="100000" fill="hold" grpId="0" nodeType="afterEffect">
                                  <p:stCondLst>
                                    <p:cond delay="0"/>
                                  </p:stCondLst>
                                  <p:childTnLst>
                                    <p:anim calcmode="lin" valueType="num">
                                      <p:cBhvr>
                                        <p:cTn id="122" dur="1000"/>
                                        <p:tgtEl>
                                          <p:spTgt spid="65542"/>
                                        </p:tgtEl>
                                        <p:attrNameLst>
                                          <p:attrName>ppt_w</p:attrName>
                                        </p:attrNameLst>
                                      </p:cBhvr>
                                      <p:tavLst>
                                        <p:tav tm="0">
                                          <p:val>
                                            <p:strVal val="ppt_w"/>
                                          </p:val>
                                        </p:tav>
                                        <p:tav tm="100000">
                                          <p:val>
                                            <p:strVal val="ppt_w*0.05"/>
                                          </p:val>
                                        </p:tav>
                                      </p:tavLst>
                                    </p:anim>
                                    <p:anim calcmode="lin" valueType="num">
                                      <p:cBhvr>
                                        <p:cTn id="123" dur="1000"/>
                                        <p:tgtEl>
                                          <p:spTgt spid="65542"/>
                                        </p:tgtEl>
                                        <p:attrNameLst>
                                          <p:attrName>ppt_h</p:attrName>
                                        </p:attrNameLst>
                                      </p:cBhvr>
                                      <p:tavLst>
                                        <p:tav tm="0">
                                          <p:val>
                                            <p:strVal val="ppt_h"/>
                                          </p:val>
                                        </p:tav>
                                        <p:tav tm="100000">
                                          <p:val>
                                            <p:strVal val="ppt_h"/>
                                          </p:val>
                                        </p:tav>
                                      </p:tavLst>
                                    </p:anim>
                                    <p:anim calcmode="lin" valueType="num">
                                      <p:cBhvr>
                                        <p:cTn id="124" dur="1000"/>
                                        <p:tgtEl>
                                          <p:spTgt spid="65542"/>
                                        </p:tgtEl>
                                        <p:attrNameLst>
                                          <p:attrName>ppt_x</p:attrName>
                                        </p:attrNameLst>
                                      </p:cBhvr>
                                      <p:tavLst>
                                        <p:tav tm="0">
                                          <p:val>
                                            <p:strVal val="ppt_x"/>
                                          </p:val>
                                        </p:tav>
                                        <p:tav tm="100000">
                                          <p:val>
                                            <p:strVal val="ppt_x-.2"/>
                                          </p:val>
                                        </p:tav>
                                      </p:tavLst>
                                    </p:anim>
                                    <p:anim calcmode="lin" valueType="num">
                                      <p:cBhvr>
                                        <p:cTn id="125" dur="1000"/>
                                        <p:tgtEl>
                                          <p:spTgt spid="65542"/>
                                        </p:tgtEl>
                                        <p:attrNameLst>
                                          <p:attrName>ppt_y</p:attrName>
                                        </p:attrNameLst>
                                      </p:cBhvr>
                                      <p:tavLst>
                                        <p:tav tm="0">
                                          <p:val>
                                            <p:strVal val="ppt_y"/>
                                          </p:val>
                                        </p:tav>
                                        <p:tav tm="100000">
                                          <p:val>
                                            <p:strVal val="ppt_y"/>
                                          </p:val>
                                        </p:tav>
                                      </p:tavLst>
                                    </p:anim>
                                    <p:animEffect transition="out" filter="fade">
                                      <p:cBhvr>
                                        <p:cTn id="126" dur="1000"/>
                                        <p:tgtEl>
                                          <p:spTgt spid="65542"/>
                                        </p:tgtEl>
                                      </p:cBhvr>
                                    </p:animEffect>
                                    <p:set>
                                      <p:cBhvr>
                                        <p:cTn id="127" dur="1" fill="hold">
                                          <p:stCondLst>
                                            <p:cond delay="999"/>
                                          </p:stCondLst>
                                        </p:cTn>
                                        <p:tgtEl>
                                          <p:spTgt spid="65542"/>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8" fill="hold" nodeType="afterGroup">
                            <p:stCondLst>
                              <p:cond delay="15000"/>
                            </p:stCondLst>
                            <p:childTnLst>
                              <p:par>
                                <p:cTn id="129" presetID="53" presetClass="exit" presetSubtype="0" fill="hold" grpId="0" nodeType="afterEffect">
                                  <p:stCondLst>
                                    <p:cond delay="0"/>
                                  </p:stCondLst>
                                  <p:childTnLst>
                                    <p:anim calcmode="lin" valueType="num">
                                      <p:cBhvr>
                                        <p:cTn id="130" dur="500"/>
                                        <p:tgtEl>
                                          <p:spTgt spid="65541"/>
                                        </p:tgtEl>
                                        <p:attrNameLst>
                                          <p:attrName>ppt_w</p:attrName>
                                        </p:attrNameLst>
                                      </p:cBhvr>
                                      <p:tavLst>
                                        <p:tav tm="0">
                                          <p:val>
                                            <p:strVal val="ppt_w"/>
                                          </p:val>
                                        </p:tav>
                                        <p:tav tm="100000">
                                          <p:val>
                                            <p:fltVal val="0"/>
                                          </p:val>
                                        </p:tav>
                                      </p:tavLst>
                                    </p:anim>
                                    <p:anim calcmode="lin" valueType="num">
                                      <p:cBhvr>
                                        <p:cTn id="131" dur="500"/>
                                        <p:tgtEl>
                                          <p:spTgt spid="65541"/>
                                        </p:tgtEl>
                                        <p:attrNameLst>
                                          <p:attrName>ppt_h</p:attrName>
                                        </p:attrNameLst>
                                      </p:cBhvr>
                                      <p:tavLst>
                                        <p:tav tm="0">
                                          <p:val>
                                            <p:strVal val="ppt_h"/>
                                          </p:val>
                                        </p:tav>
                                        <p:tav tm="100000">
                                          <p:val>
                                            <p:fltVal val="0"/>
                                          </p:val>
                                        </p:tav>
                                      </p:tavLst>
                                    </p:anim>
                                    <p:animEffect transition="out" filter="fade">
                                      <p:cBhvr>
                                        <p:cTn id="132" dur="500"/>
                                        <p:tgtEl>
                                          <p:spTgt spid="65541"/>
                                        </p:tgtEl>
                                      </p:cBhvr>
                                    </p:animEffect>
                                    <p:set>
                                      <p:cBhvr>
                                        <p:cTn id="133" dur="1" fill="hold">
                                          <p:stCondLst>
                                            <p:cond delay="499"/>
                                          </p:stCondLst>
                                        </p:cTn>
                                        <p:tgtEl>
                                          <p:spTgt spid="65541"/>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3" name="BELL.WAV"/>
                                        </p:tgtEl>
                                      </p:cMediaNode>
                                    </p:audio>
                                  </p:subTnLst>
                                </p:cTn>
                              </p:par>
                            </p:childTnLst>
                          </p:cTn>
                        </p:par>
                        <p:par>
                          <p:cTn id="134" fill="hold" nodeType="afterGroup">
                            <p:stCondLst>
                              <p:cond delay="15500"/>
                            </p:stCondLst>
                            <p:childTnLst>
                              <p:par>
                                <p:cTn id="135" presetID="23" presetClass="entr" presetSubtype="16" fill="remove" nodeType="afterEffect">
                                  <p:stCondLst>
                                    <p:cond delay="0"/>
                                  </p:stCondLst>
                                  <p:childTnLst>
                                    <p:set>
                                      <p:cBhvr>
                                        <p:cTn id="136" dur="1" fill="hold">
                                          <p:stCondLst>
                                            <p:cond delay="0"/>
                                          </p:stCondLst>
                                        </p:cTn>
                                        <p:tgtEl>
                                          <p:spTgt spid="65560"/>
                                        </p:tgtEl>
                                        <p:attrNameLst>
                                          <p:attrName>style.visibility</p:attrName>
                                        </p:attrNameLst>
                                      </p:cBhvr>
                                      <p:to>
                                        <p:strVal val="visible"/>
                                      </p:to>
                                    </p:set>
                                    <p:anim calcmode="lin" valueType="num">
                                      <p:cBhvr>
                                        <p:cTn id="137" dur="3000" fill="hold"/>
                                        <p:tgtEl>
                                          <p:spTgt spid="65560"/>
                                        </p:tgtEl>
                                        <p:attrNameLst>
                                          <p:attrName>ppt_w</p:attrName>
                                        </p:attrNameLst>
                                      </p:cBhvr>
                                      <p:tavLst>
                                        <p:tav tm="0">
                                          <p:val>
                                            <p:fltVal val="0"/>
                                          </p:val>
                                        </p:tav>
                                        <p:tav tm="100000">
                                          <p:val>
                                            <p:strVal val="#ppt_w"/>
                                          </p:val>
                                        </p:tav>
                                      </p:tavLst>
                                    </p:anim>
                                    <p:anim calcmode="lin" valueType="num">
                                      <p:cBhvr>
                                        <p:cTn id="138" dur="3000" fill="hold"/>
                                        <p:tgtEl>
                                          <p:spTgt spid="655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5"/>
                                            </p:cond>
                                          </p:stCondLst>
                                          <p:endCondLst>
                                            <p:cond evt="onStopAudio" delay="0">
                                              <p:tgtEl>
                                                <p:sldTgt/>
                                              </p:tgtEl>
                                            </p:cond>
                                          </p:endCondLst>
                                        </p:cTn>
                                        <p:tgtEl>
                                          <p:sndTgt r:embed="rId4" name="Cau hoi.wav"/>
                                        </p:tgtEl>
                                      </p:cMediaNode>
                                    </p:audio>
                                  </p:subTnLst>
                                </p:cTn>
                              </p:par>
                            </p:childTnLst>
                          </p:cTn>
                        </p:par>
                      </p:childTnLst>
                    </p:cTn>
                  </p:par>
                  <p:par>
                    <p:cTn id="139" fill="hold" nodeType="clickPar">
                      <p:stCondLst>
                        <p:cond delay="indefinite"/>
                      </p:stCondLst>
                      <p:childTnLst>
                        <p:par>
                          <p:cTn id="140" fill="hold" nodeType="withGroup">
                            <p:stCondLst>
                              <p:cond delay="0"/>
                            </p:stCondLst>
                            <p:childTnLst>
                              <p:par>
                                <p:cTn id="141" presetID="53" presetClass="exit" presetSubtype="0" fill="hold" grpId="1" nodeType="clickEffect">
                                  <p:stCondLst>
                                    <p:cond delay="0"/>
                                  </p:stCondLst>
                                  <p:childTnLst>
                                    <p:anim calcmode="lin" valueType="num">
                                      <p:cBhvr>
                                        <p:cTn id="142" dur="500"/>
                                        <p:tgtEl>
                                          <p:spTgt spid="65574"/>
                                        </p:tgtEl>
                                        <p:attrNameLst>
                                          <p:attrName>ppt_w</p:attrName>
                                        </p:attrNameLst>
                                      </p:cBhvr>
                                      <p:tavLst>
                                        <p:tav tm="0">
                                          <p:val>
                                            <p:strVal val="ppt_w"/>
                                          </p:val>
                                        </p:tav>
                                        <p:tav tm="100000">
                                          <p:val>
                                            <p:fltVal val="0"/>
                                          </p:val>
                                        </p:tav>
                                      </p:tavLst>
                                    </p:anim>
                                    <p:anim calcmode="lin" valueType="num">
                                      <p:cBhvr>
                                        <p:cTn id="143" dur="500"/>
                                        <p:tgtEl>
                                          <p:spTgt spid="65574"/>
                                        </p:tgtEl>
                                        <p:attrNameLst>
                                          <p:attrName>ppt_h</p:attrName>
                                        </p:attrNameLst>
                                      </p:cBhvr>
                                      <p:tavLst>
                                        <p:tav tm="0">
                                          <p:val>
                                            <p:strVal val="ppt_h"/>
                                          </p:val>
                                        </p:tav>
                                        <p:tav tm="100000">
                                          <p:val>
                                            <p:fltVal val="0"/>
                                          </p:val>
                                        </p:tav>
                                      </p:tavLst>
                                    </p:anim>
                                    <p:animEffect transition="out" filter="fade">
                                      <p:cBhvr>
                                        <p:cTn id="144" dur="500"/>
                                        <p:tgtEl>
                                          <p:spTgt spid="65574"/>
                                        </p:tgtEl>
                                      </p:cBhvr>
                                    </p:animEffect>
                                    <p:set>
                                      <p:cBhvr>
                                        <p:cTn id="145" dur="1" fill="hold">
                                          <p:stCondLst>
                                            <p:cond delay="499"/>
                                          </p:stCondLst>
                                        </p:cTn>
                                        <p:tgtEl>
                                          <p:spTgt spid="65574"/>
                                        </p:tgtEl>
                                        <p:attrNameLst>
                                          <p:attrName>style.visibility</p:attrName>
                                        </p:attrNameLst>
                                      </p:cBhvr>
                                      <p:to>
                                        <p:strVal val="hidden"/>
                                      </p:to>
                                    </p:set>
                                  </p:childTnLst>
                                </p:cTn>
                              </p:par>
                              <p:par>
                                <p:cTn id="146" presetID="53" presetClass="entr" presetSubtype="0" fill="hold" grpId="0" nodeType="withEffect">
                                  <p:stCondLst>
                                    <p:cond delay="0"/>
                                  </p:stCondLst>
                                  <p:childTnLst>
                                    <p:set>
                                      <p:cBhvr>
                                        <p:cTn id="147" dur="1" fill="hold">
                                          <p:stCondLst>
                                            <p:cond delay="0"/>
                                          </p:stCondLst>
                                        </p:cTn>
                                        <p:tgtEl>
                                          <p:spTgt spid="65575"/>
                                        </p:tgtEl>
                                        <p:attrNameLst>
                                          <p:attrName>style.visibility</p:attrName>
                                        </p:attrNameLst>
                                      </p:cBhvr>
                                      <p:to>
                                        <p:strVal val="visible"/>
                                      </p:to>
                                    </p:set>
                                    <p:anim calcmode="lin" valueType="num">
                                      <p:cBhvr>
                                        <p:cTn id="148" dur="500" fill="hold"/>
                                        <p:tgtEl>
                                          <p:spTgt spid="65575"/>
                                        </p:tgtEl>
                                        <p:attrNameLst>
                                          <p:attrName>ppt_w</p:attrName>
                                        </p:attrNameLst>
                                      </p:cBhvr>
                                      <p:tavLst>
                                        <p:tav tm="0">
                                          <p:val>
                                            <p:fltVal val="0"/>
                                          </p:val>
                                        </p:tav>
                                        <p:tav tm="100000">
                                          <p:val>
                                            <p:strVal val="#ppt_w"/>
                                          </p:val>
                                        </p:tav>
                                      </p:tavLst>
                                    </p:anim>
                                    <p:anim calcmode="lin" valueType="num">
                                      <p:cBhvr>
                                        <p:cTn id="149" dur="500" fill="hold"/>
                                        <p:tgtEl>
                                          <p:spTgt spid="65575"/>
                                        </p:tgtEl>
                                        <p:attrNameLst>
                                          <p:attrName>ppt_h</p:attrName>
                                        </p:attrNameLst>
                                      </p:cBhvr>
                                      <p:tavLst>
                                        <p:tav tm="0">
                                          <p:val>
                                            <p:fltVal val="0"/>
                                          </p:val>
                                        </p:tav>
                                        <p:tav tm="100000">
                                          <p:val>
                                            <p:strVal val="#ppt_h"/>
                                          </p:val>
                                        </p:tav>
                                      </p:tavLst>
                                    </p:anim>
                                    <p:animEffect transition="in" filter="fade">
                                      <p:cBhvr>
                                        <p:cTn id="150" dur="500"/>
                                        <p:tgtEl>
                                          <p:spTgt spid="65575"/>
                                        </p:tgtEl>
                                      </p:cBhvr>
                                    </p:animEffect>
                                  </p:childTnLst>
                                  <p:subTnLst>
                                    <p:audio>
                                      <p:cMediaNode>
                                        <p:cTn display="0" masterRel="sameClick">
                                          <p:stCondLst>
                                            <p:cond evt="begin" delay="0">
                                              <p:tn val="14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nimBg="1"/>
      <p:bldP spid="65542" grpId="0" animBg="1"/>
      <p:bldP spid="65543" grpId="0" animBg="1"/>
      <p:bldP spid="65544" grpId="0" animBg="1"/>
      <p:bldP spid="65546" grpId="0" animBg="1"/>
      <p:bldP spid="65547" grpId="0" animBg="1"/>
      <p:bldP spid="65548" grpId="0" animBg="1"/>
      <p:bldP spid="65549" grpId="0" animBg="1"/>
      <p:bldP spid="65550" grpId="0" animBg="1"/>
      <p:bldP spid="65551" grpId="0" animBg="1"/>
      <p:bldP spid="65552" grpId="0" animBg="1"/>
      <p:bldP spid="65553" grpId="0" animBg="1"/>
      <p:bldP spid="65554" grpId="0" animBg="1"/>
      <p:bldP spid="65555" grpId="0" animBg="1"/>
      <p:bldP spid="65556" grpId="0" animBg="1"/>
      <p:bldP spid="65557" grpId="0" animBg="1"/>
      <p:bldP spid="65574" grpId="0"/>
      <p:bldP spid="65574" grpId="1"/>
      <p:bldP spid="6557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4EC0C90-7AD8-BAC5-78BF-9D11F4340711}"/>
              </a:ext>
            </a:extLst>
          </p:cNvPr>
          <p:cNvSpPr>
            <a:spLocks noChangeArrowheads="1"/>
          </p:cNvSpPr>
          <p:nvPr/>
        </p:nvSpPr>
        <p:spPr bwMode="auto">
          <a:xfrm>
            <a:off x="1956595" y="322263"/>
            <a:ext cx="8321675" cy="6172200"/>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123" name="Rectangle 3">
            <a:extLst>
              <a:ext uri="{FF2B5EF4-FFF2-40B4-BE49-F238E27FC236}">
                <a16:creationId xmlns:a16="http://schemas.microsoft.com/office/drawing/2014/main" id="{000F9C9F-CA62-8703-B608-03E9F2BCAE47}"/>
              </a:ext>
            </a:extLst>
          </p:cNvPr>
          <p:cNvSpPr>
            <a:spLocks noChangeArrowheads="1"/>
          </p:cNvSpPr>
          <p:nvPr/>
        </p:nvSpPr>
        <p:spPr bwMode="auto">
          <a:xfrm>
            <a:off x="2324894" y="1304926"/>
            <a:ext cx="7867650" cy="4098925"/>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124" name="Text Box 4">
            <a:extLst>
              <a:ext uri="{FF2B5EF4-FFF2-40B4-BE49-F238E27FC236}">
                <a16:creationId xmlns:a16="http://schemas.microsoft.com/office/drawing/2014/main" id="{60B55903-4EBB-97BC-2A33-0892B9B4CFB6}"/>
              </a:ext>
            </a:extLst>
          </p:cNvPr>
          <p:cNvSpPr txBox="1">
            <a:spLocks noChangeArrowheads="1"/>
          </p:cNvSpPr>
          <p:nvPr/>
        </p:nvSpPr>
        <p:spPr bwMode="auto">
          <a:xfrm>
            <a:off x="2280444" y="1133476"/>
            <a:ext cx="7378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4100" b="1" i="1" u="sng">
                <a:solidFill>
                  <a:srgbClr val="339933"/>
                </a:solidFill>
                <a:latin typeface=".VnTime" panose="020B7200000000000000" pitchFamily="34" charset="0"/>
              </a:rPr>
              <a:t>C©u 2:</a:t>
            </a:r>
            <a:r>
              <a:rPr lang="en-US" altLang="en-US" sz="4500" b="1" i="1">
                <a:solidFill>
                  <a:srgbClr val="339933"/>
                </a:solidFill>
                <a:latin typeface=".VnTime" panose="020B7200000000000000" pitchFamily="34" charset="0"/>
              </a:rPr>
              <a:t> </a:t>
            </a:r>
            <a:r>
              <a:rPr lang="en-US" altLang="en-US" sz="6000" b="1">
                <a:solidFill>
                  <a:srgbClr val="FF3300"/>
                </a:solidFill>
              </a:rPr>
              <a:t>ĐÚNG </a:t>
            </a:r>
            <a:r>
              <a:rPr lang="en-US" altLang="en-US" sz="6000" b="1">
                <a:solidFill>
                  <a:srgbClr val="339933"/>
                </a:solidFill>
              </a:rPr>
              <a:t>hay</a:t>
            </a:r>
            <a:r>
              <a:rPr lang="en-US" altLang="en-US" sz="6000" b="1">
                <a:solidFill>
                  <a:srgbClr val="FF3300"/>
                </a:solidFill>
              </a:rPr>
              <a:t> SAI</a:t>
            </a:r>
          </a:p>
        </p:txBody>
      </p:sp>
      <p:sp>
        <p:nvSpPr>
          <p:cNvPr id="66565" name="AutoShape 5">
            <a:extLst>
              <a:ext uri="{FF2B5EF4-FFF2-40B4-BE49-F238E27FC236}">
                <a16:creationId xmlns:a16="http://schemas.microsoft.com/office/drawing/2014/main" id="{54E9C6D4-178B-5BC2-D6B6-5C2CA2013DD2}"/>
              </a:ext>
            </a:extLst>
          </p:cNvPr>
          <p:cNvSpPr>
            <a:spLocks noChangeArrowheads="1"/>
          </p:cNvSpPr>
          <p:nvPr/>
        </p:nvSpPr>
        <p:spPr bwMode="auto">
          <a:xfrm>
            <a:off x="5449094"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FF0000"/>
                </a:solidFill>
              </a:rPr>
              <a:t>0</a:t>
            </a:r>
          </a:p>
        </p:txBody>
      </p:sp>
      <p:sp>
        <p:nvSpPr>
          <p:cNvPr id="66566" name="AutoShape 6">
            <a:extLst>
              <a:ext uri="{FF2B5EF4-FFF2-40B4-BE49-F238E27FC236}">
                <a16:creationId xmlns:a16="http://schemas.microsoft.com/office/drawing/2014/main" id="{2D5CE2D8-EEC5-B055-C54C-9B8E28CE35A7}"/>
              </a:ext>
            </a:extLst>
          </p:cNvPr>
          <p:cNvSpPr>
            <a:spLocks noChangeArrowheads="1"/>
          </p:cNvSpPr>
          <p:nvPr/>
        </p:nvSpPr>
        <p:spPr bwMode="auto">
          <a:xfrm>
            <a:off x="5452269"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800000"/>
                </a:solidFill>
              </a:rPr>
              <a:t>1</a:t>
            </a:r>
          </a:p>
        </p:txBody>
      </p:sp>
      <p:sp>
        <p:nvSpPr>
          <p:cNvPr id="66567" name="AutoShape 7">
            <a:extLst>
              <a:ext uri="{FF2B5EF4-FFF2-40B4-BE49-F238E27FC236}">
                <a16:creationId xmlns:a16="http://schemas.microsoft.com/office/drawing/2014/main" id="{668874CC-EE2D-A754-7D6D-7686B5F7182E}"/>
              </a:ext>
            </a:extLst>
          </p:cNvPr>
          <p:cNvSpPr>
            <a:spLocks noChangeArrowheads="1"/>
          </p:cNvSpPr>
          <p:nvPr/>
        </p:nvSpPr>
        <p:spPr bwMode="auto">
          <a:xfrm>
            <a:off x="545703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2</a:t>
            </a:r>
          </a:p>
        </p:txBody>
      </p:sp>
      <p:sp>
        <p:nvSpPr>
          <p:cNvPr id="66568" name="AutoShape 8">
            <a:extLst>
              <a:ext uri="{FF2B5EF4-FFF2-40B4-BE49-F238E27FC236}">
                <a16:creationId xmlns:a16="http://schemas.microsoft.com/office/drawing/2014/main" id="{04C9BAF7-DF80-137C-6E65-1FC261B040A6}"/>
              </a:ext>
            </a:extLst>
          </p:cNvPr>
          <p:cNvSpPr>
            <a:spLocks noChangeArrowheads="1"/>
          </p:cNvSpPr>
          <p:nvPr/>
        </p:nvSpPr>
        <p:spPr bwMode="auto">
          <a:xfrm>
            <a:off x="5449094"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3</a:t>
            </a:r>
          </a:p>
        </p:txBody>
      </p:sp>
      <p:pic>
        <p:nvPicPr>
          <p:cNvPr id="5129" name="Picture 9" descr="analyzing_computer_tv_head_md_wht">
            <a:extLst>
              <a:ext uri="{FF2B5EF4-FFF2-40B4-BE49-F238E27FC236}">
                <a16:creationId xmlns:a16="http://schemas.microsoft.com/office/drawing/2014/main" id="{B9A686B0-A91C-5F54-BF0D-326F2755CD8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44832" y="368301"/>
            <a:ext cx="6286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AutoShape 10">
            <a:extLst>
              <a:ext uri="{FF2B5EF4-FFF2-40B4-BE49-F238E27FC236}">
                <a16:creationId xmlns:a16="http://schemas.microsoft.com/office/drawing/2014/main" id="{85B21EEC-A541-6DCF-5EA9-CEE6BEEE396E}"/>
              </a:ext>
            </a:extLst>
          </p:cNvPr>
          <p:cNvSpPr>
            <a:spLocks noChangeArrowheads="1"/>
          </p:cNvSpPr>
          <p:nvPr/>
        </p:nvSpPr>
        <p:spPr bwMode="auto">
          <a:xfrm>
            <a:off x="5449094"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4</a:t>
            </a:r>
          </a:p>
        </p:txBody>
      </p:sp>
      <p:sp>
        <p:nvSpPr>
          <p:cNvPr id="66571" name="AutoShape 11">
            <a:extLst>
              <a:ext uri="{FF2B5EF4-FFF2-40B4-BE49-F238E27FC236}">
                <a16:creationId xmlns:a16="http://schemas.microsoft.com/office/drawing/2014/main" id="{47708242-8DB4-5D94-5BF0-E6D80E2D1B1F}"/>
              </a:ext>
            </a:extLst>
          </p:cNvPr>
          <p:cNvSpPr>
            <a:spLocks noChangeArrowheads="1"/>
          </p:cNvSpPr>
          <p:nvPr/>
        </p:nvSpPr>
        <p:spPr bwMode="auto">
          <a:xfrm>
            <a:off x="5439569"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5</a:t>
            </a:r>
          </a:p>
        </p:txBody>
      </p:sp>
      <p:sp>
        <p:nvSpPr>
          <p:cNvPr id="66572" name="AutoShape 12">
            <a:extLst>
              <a:ext uri="{FF2B5EF4-FFF2-40B4-BE49-F238E27FC236}">
                <a16:creationId xmlns:a16="http://schemas.microsoft.com/office/drawing/2014/main" id="{5C1C8125-486A-33A7-9BCF-F66E5A9C382F}"/>
              </a:ext>
            </a:extLst>
          </p:cNvPr>
          <p:cNvSpPr>
            <a:spLocks noChangeArrowheads="1"/>
          </p:cNvSpPr>
          <p:nvPr/>
        </p:nvSpPr>
        <p:spPr bwMode="auto">
          <a:xfrm>
            <a:off x="5458619"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6</a:t>
            </a:r>
          </a:p>
        </p:txBody>
      </p:sp>
      <p:sp>
        <p:nvSpPr>
          <p:cNvPr id="66573" name="AutoShape 13">
            <a:extLst>
              <a:ext uri="{FF2B5EF4-FFF2-40B4-BE49-F238E27FC236}">
                <a16:creationId xmlns:a16="http://schemas.microsoft.com/office/drawing/2014/main" id="{002790A2-6997-95B6-0D9B-F20156AEEF34}"/>
              </a:ext>
            </a:extLst>
          </p:cNvPr>
          <p:cNvSpPr>
            <a:spLocks noChangeArrowheads="1"/>
          </p:cNvSpPr>
          <p:nvPr/>
        </p:nvSpPr>
        <p:spPr bwMode="auto">
          <a:xfrm>
            <a:off x="5431632"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7</a:t>
            </a:r>
          </a:p>
        </p:txBody>
      </p:sp>
      <p:sp>
        <p:nvSpPr>
          <p:cNvPr id="66574" name="AutoShape 14">
            <a:extLst>
              <a:ext uri="{FF2B5EF4-FFF2-40B4-BE49-F238E27FC236}">
                <a16:creationId xmlns:a16="http://schemas.microsoft.com/office/drawing/2014/main" id="{BB9D485C-6D16-02B8-DEEA-40E4A6598897}"/>
              </a:ext>
            </a:extLst>
          </p:cNvPr>
          <p:cNvSpPr>
            <a:spLocks noChangeArrowheads="1"/>
          </p:cNvSpPr>
          <p:nvPr/>
        </p:nvSpPr>
        <p:spPr bwMode="auto">
          <a:xfrm>
            <a:off x="5439569"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8</a:t>
            </a:r>
          </a:p>
        </p:txBody>
      </p:sp>
      <p:sp>
        <p:nvSpPr>
          <p:cNvPr id="66575" name="AutoShape 15">
            <a:extLst>
              <a:ext uri="{FF2B5EF4-FFF2-40B4-BE49-F238E27FC236}">
                <a16:creationId xmlns:a16="http://schemas.microsoft.com/office/drawing/2014/main" id="{FCB781E6-8A93-3D2F-FCFF-C1D9F1001061}"/>
              </a:ext>
            </a:extLst>
          </p:cNvPr>
          <p:cNvSpPr>
            <a:spLocks noChangeArrowheads="1"/>
          </p:cNvSpPr>
          <p:nvPr/>
        </p:nvSpPr>
        <p:spPr bwMode="auto">
          <a:xfrm>
            <a:off x="5460207"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9</a:t>
            </a:r>
          </a:p>
        </p:txBody>
      </p:sp>
      <p:sp>
        <p:nvSpPr>
          <p:cNvPr id="66576" name="AutoShape 16">
            <a:extLst>
              <a:ext uri="{FF2B5EF4-FFF2-40B4-BE49-F238E27FC236}">
                <a16:creationId xmlns:a16="http://schemas.microsoft.com/office/drawing/2014/main" id="{2545FE80-903F-D821-C94C-81A87E84561A}"/>
              </a:ext>
            </a:extLst>
          </p:cNvPr>
          <p:cNvSpPr>
            <a:spLocks noChangeArrowheads="1"/>
          </p:cNvSpPr>
          <p:nvPr/>
        </p:nvSpPr>
        <p:spPr bwMode="auto">
          <a:xfrm>
            <a:off x="5447507"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10</a:t>
            </a:r>
          </a:p>
        </p:txBody>
      </p:sp>
      <p:sp>
        <p:nvSpPr>
          <p:cNvPr id="66577" name="AutoShape 17">
            <a:extLst>
              <a:ext uri="{FF2B5EF4-FFF2-40B4-BE49-F238E27FC236}">
                <a16:creationId xmlns:a16="http://schemas.microsoft.com/office/drawing/2014/main" id="{23D43468-FDC0-726D-C43F-ABD4DF809F83}"/>
              </a:ext>
            </a:extLst>
          </p:cNvPr>
          <p:cNvSpPr>
            <a:spLocks noChangeArrowheads="1"/>
          </p:cNvSpPr>
          <p:nvPr/>
        </p:nvSpPr>
        <p:spPr bwMode="auto">
          <a:xfrm>
            <a:off x="542051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11</a:t>
            </a:r>
          </a:p>
        </p:txBody>
      </p:sp>
      <p:sp>
        <p:nvSpPr>
          <p:cNvPr id="66578" name="AutoShape 18">
            <a:extLst>
              <a:ext uri="{FF2B5EF4-FFF2-40B4-BE49-F238E27FC236}">
                <a16:creationId xmlns:a16="http://schemas.microsoft.com/office/drawing/2014/main" id="{F7546390-494C-236E-366E-98760DFCB061}"/>
              </a:ext>
            </a:extLst>
          </p:cNvPr>
          <p:cNvSpPr>
            <a:spLocks noChangeArrowheads="1"/>
          </p:cNvSpPr>
          <p:nvPr/>
        </p:nvSpPr>
        <p:spPr bwMode="auto">
          <a:xfrm>
            <a:off x="542686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12</a:t>
            </a:r>
          </a:p>
        </p:txBody>
      </p:sp>
      <p:sp>
        <p:nvSpPr>
          <p:cNvPr id="66579" name="AutoShape 19">
            <a:extLst>
              <a:ext uri="{FF2B5EF4-FFF2-40B4-BE49-F238E27FC236}">
                <a16:creationId xmlns:a16="http://schemas.microsoft.com/office/drawing/2014/main" id="{6F577E5D-E962-AD05-71C9-BCC7D30C7FE2}"/>
              </a:ext>
            </a:extLst>
          </p:cNvPr>
          <p:cNvSpPr>
            <a:spLocks noChangeArrowheads="1"/>
          </p:cNvSpPr>
          <p:nvPr/>
        </p:nvSpPr>
        <p:spPr bwMode="auto">
          <a:xfrm>
            <a:off x="543321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13</a:t>
            </a:r>
          </a:p>
        </p:txBody>
      </p:sp>
      <p:sp>
        <p:nvSpPr>
          <p:cNvPr id="66580" name="AutoShape 20">
            <a:extLst>
              <a:ext uri="{FF2B5EF4-FFF2-40B4-BE49-F238E27FC236}">
                <a16:creationId xmlns:a16="http://schemas.microsoft.com/office/drawing/2014/main" id="{834CC50C-8312-6BC2-1601-4AAE542556EA}"/>
              </a:ext>
            </a:extLst>
          </p:cNvPr>
          <p:cNvSpPr>
            <a:spLocks noChangeArrowheads="1"/>
          </p:cNvSpPr>
          <p:nvPr/>
        </p:nvSpPr>
        <p:spPr bwMode="auto">
          <a:xfrm>
            <a:off x="5425282" y="54737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14</a:t>
            </a:r>
          </a:p>
        </p:txBody>
      </p:sp>
      <p:sp>
        <p:nvSpPr>
          <p:cNvPr id="66581" name="AutoShape 21">
            <a:extLst>
              <a:ext uri="{FF2B5EF4-FFF2-40B4-BE49-F238E27FC236}">
                <a16:creationId xmlns:a16="http://schemas.microsoft.com/office/drawing/2014/main" id="{70C25B2F-3BFD-256D-897A-E873EE845847}"/>
              </a:ext>
            </a:extLst>
          </p:cNvPr>
          <p:cNvSpPr>
            <a:spLocks noChangeArrowheads="1"/>
          </p:cNvSpPr>
          <p:nvPr/>
        </p:nvSpPr>
        <p:spPr bwMode="auto">
          <a:xfrm>
            <a:off x="5417344"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15</a:t>
            </a:r>
          </a:p>
        </p:txBody>
      </p:sp>
      <p:pic>
        <p:nvPicPr>
          <p:cNvPr id="5142" name="Picture 22" descr="Tàng-Tàng">
            <a:extLst>
              <a:ext uri="{FF2B5EF4-FFF2-40B4-BE49-F238E27FC236}">
                <a16:creationId xmlns:a16="http://schemas.microsoft.com/office/drawing/2014/main" id="{DDD8791F-4962-0F29-2D65-CE0AEF34F12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925469" y="5624513"/>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23" descr="3d butterfly">
            <a:extLst>
              <a:ext uri="{FF2B5EF4-FFF2-40B4-BE49-F238E27FC236}">
                <a16:creationId xmlns:a16="http://schemas.microsoft.com/office/drawing/2014/main" id="{0DF04C15-A40B-D5DF-028E-E47BF78433B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35982" y="441326"/>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84" name="Group 24">
            <a:extLst>
              <a:ext uri="{FF2B5EF4-FFF2-40B4-BE49-F238E27FC236}">
                <a16:creationId xmlns:a16="http://schemas.microsoft.com/office/drawing/2014/main" id="{1A36CC06-5B36-2411-02A3-903072BCDCB1}"/>
              </a:ext>
            </a:extLst>
          </p:cNvPr>
          <p:cNvGrpSpPr>
            <a:grpSpLocks/>
          </p:cNvGrpSpPr>
          <p:nvPr/>
        </p:nvGrpSpPr>
        <p:grpSpPr bwMode="auto">
          <a:xfrm>
            <a:off x="4267994" y="5410201"/>
            <a:ext cx="3436938" cy="936625"/>
            <a:chOff x="912" y="2592"/>
            <a:chExt cx="3072" cy="960"/>
          </a:xfrm>
        </p:grpSpPr>
        <p:sp>
          <p:nvSpPr>
            <p:cNvPr id="5170" name="Oval 25">
              <a:extLst>
                <a:ext uri="{FF2B5EF4-FFF2-40B4-BE49-F238E27FC236}">
                  <a16:creationId xmlns:a16="http://schemas.microsoft.com/office/drawing/2014/main" id="{797A5BBA-9C24-3458-826E-54D052808985}"/>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171" name="WordArt 26">
              <a:extLst>
                <a:ext uri="{FF2B5EF4-FFF2-40B4-BE49-F238E27FC236}">
                  <a16:creationId xmlns:a16="http://schemas.microsoft.com/office/drawing/2014/main" id="{4E8DEFC7-0203-6E6B-7260-11BDF5B93EB5}"/>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i="1" kern="10">
                  <a:ln w="9525">
                    <a:solidFill>
                      <a:srgbClr val="FF0000"/>
                    </a:solidFill>
                    <a:round/>
                    <a:headEnd/>
                    <a:tailEnd/>
                  </a:ln>
                  <a:solidFill>
                    <a:srgbClr val="FF6600"/>
                  </a:solidFill>
                  <a:latin typeface=".VnTime" panose="020B7200000000000000" pitchFamily="34" charset="0"/>
                </a:rPr>
                <a:t>HÕt giê</a:t>
              </a:r>
            </a:p>
          </p:txBody>
        </p:sp>
      </p:grpSp>
      <p:pic>
        <p:nvPicPr>
          <p:cNvPr id="5145" name="Picture 27" descr="Book-03-june">
            <a:extLst>
              <a:ext uri="{FF2B5EF4-FFF2-40B4-BE49-F238E27FC236}">
                <a16:creationId xmlns:a16="http://schemas.microsoft.com/office/drawing/2014/main" id="{3F02450D-F59A-556E-4EF5-A9E8533DDCC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64545" y="8001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4" name="Rectangle 37">
            <a:extLst>
              <a:ext uri="{FF2B5EF4-FFF2-40B4-BE49-F238E27FC236}">
                <a16:creationId xmlns:a16="http://schemas.microsoft.com/office/drawing/2014/main" id="{0866464C-6228-6F7A-D6BB-8BF826ABB4BD}"/>
              </a:ext>
            </a:extLst>
          </p:cNvPr>
          <p:cNvSpPr>
            <a:spLocks noChangeArrowheads="1"/>
          </p:cNvSpPr>
          <p:nvPr/>
        </p:nvSpPr>
        <p:spPr bwMode="auto">
          <a:xfrm>
            <a:off x="7303294" y="3149600"/>
            <a:ext cx="2336800" cy="1816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6598" name="Text Box 38">
            <a:extLst>
              <a:ext uri="{FF2B5EF4-FFF2-40B4-BE49-F238E27FC236}">
                <a16:creationId xmlns:a16="http://schemas.microsoft.com/office/drawing/2014/main" id="{32E47F9A-8D5E-662B-77AE-C3F2A5C2D521}"/>
              </a:ext>
            </a:extLst>
          </p:cNvPr>
          <p:cNvSpPr txBox="1">
            <a:spLocks noChangeArrowheads="1"/>
          </p:cNvSpPr>
          <p:nvPr/>
        </p:nvSpPr>
        <p:spPr bwMode="auto">
          <a:xfrm>
            <a:off x="8001794" y="3314701"/>
            <a:ext cx="914400"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800">
                <a:solidFill>
                  <a:srgbClr val="FF0000"/>
                </a:solidFill>
              </a:rPr>
              <a:t>?</a:t>
            </a:r>
          </a:p>
        </p:txBody>
      </p:sp>
      <p:sp>
        <p:nvSpPr>
          <p:cNvPr id="66599" name="Text Box 39">
            <a:extLst>
              <a:ext uri="{FF2B5EF4-FFF2-40B4-BE49-F238E27FC236}">
                <a16:creationId xmlns:a16="http://schemas.microsoft.com/office/drawing/2014/main" id="{934A3954-84B7-AE08-B041-292C77F4A3A8}"/>
              </a:ext>
            </a:extLst>
          </p:cNvPr>
          <p:cNvSpPr txBox="1">
            <a:spLocks noChangeArrowheads="1"/>
          </p:cNvSpPr>
          <p:nvPr/>
        </p:nvSpPr>
        <p:spPr bwMode="auto">
          <a:xfrm>
            <a:off x="7354094" y="3556001"/>
            <a:ext cx="2235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rPr>
              <a:t>SAI</a:t>
            </a:r>
          </a:p>
        </p:txBody>
      </p:sp>
      <p:grpSp>
        <p:nvGrpSpPr>
          <p:cNvPr id="5157" name="Group 40">
            <a:extLst>
              <a:ext uri="{FF2B5EF4-FFF2-40B4-BE49-F238E27FC236}">
                <a16:creationId xmlns:a16="http://schemas.microsoft.com/office/drawing/2014/main" id="{9CC4AAF8-9FB7-B250-A163-7556596E724E}"/>
              </a:ext>
            </a:extLst>
          </p:cNvPr>
          <p:cNvGrpSpPr>
            <a:grpSpLocks/>
          </p:cNvGrpSpPr>
          <p:nvPr/>
        </p:nvGrpSpPr>
        <p:grpSpPr bwMode="auto">
          <a:xfrm>
            <a:off x="2172494" y="5583238"/>
            <a:ext cx="717550" cy="558800"/>
            <a:chOff x="960" y="480"/>
            <a:chExt cx="2134" cy="2400"/>
          </a:xfrm>
        </p:grpSpPr>
        <p:grpSp>
          <p:nvGrpSpPr>
            <p:cNvPr id="5158" name="Group 41">
              <a:extLst>
                <a:ext uri="{FF2B5EF4-FFF2-40B4-BE49-F238E27FC236}">
                  <a16:creationId xmlns:a16="http://schemas.microsoft.com/office/drawing/2014/main" id="{13B46B11-BD2D-CA93-DD08-F15B7DC537F4}"/>
                </a:ext>
              </a:extLst>
            </p:cNvPr>
            <p:cNvGrpSpPr>
              <a:grpSpLocks/>
            </p:cNvGrpSpPr>
            <p:nvPr/>
          </p:nvGrpSpPr>
          <p:grpSpPr bwMode="auto">
            <a:xfrm>
              <a:off x="960" y="480"/>
              <a:ext cx="2134" cy="2400"/>
              <a:chOff x="930" y="1104"/>
              <a:chExt cx="1056" cy="1236"/>
            </a:xfrm>
          </p:grpSpPr>
          <p:grpSp>
            <p:nvGrpSpPr>
              <p:cNvPr id="5160" name="Group 42">
                <a:extLst>
                  <a:ext uri="{FF2B5EF4-FFF2-40B4-BE49-F238E27FC236}">
                    <a16:creationId xmlns:a16="http://schemas.microsoft.com/office/drawing/2014/main" id="{ADE9AE20-B4FF-F6D1-21D5-2A5BDAE45F96}"/>
                  </a:ext>
                </a:extLst>
              </p:cNvPr>
              <p:cNvGrpSpPr>
                <a:grpSpLocks/>
              </p:cNvGrpSpPr>
              <p:nvPr/>
            </p:nvGrpSpPr>
            <p:grpSpPr bwMode="auto">
              <a:xfrm>
                <a:off x="960" y="1104"/>
                <a:ext cx="1008" cy="1152"/>
                <a:chOff x="960" y="1104"/>
                <a:chExt cx="1008" cy="1152"/>
              </a:xfrm>
            </p:grpSpPr>
            <p:sp>
              <p:nvSpPr>
                <p:cNvPr id="5166" name="Freeform 43">
                  <a:extLst>
                    <a:ext uri="{FF2B5EF4-FFF2-40B4-BE49-F238E27FC236}">
                      <a16:creationId xmlns:a16="http://schemas.microsoft.com/office/drawing/2014/main" id="{835C4E23-BA59-2278-7770-7FDD3BA6846F}"/>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7" name="Freeform 44">
                  <a:extLst>
                    <a:ext uri="{FF2B5EF4-FFF2-40B4-BE49-F238E27FC236}">
                      <a16:creationId xmlns:a16="http://schemas.microsoft.com/office/drawing/2014/main" id="{3C990214-16FE-7107-A9F1-2A4029080546}"/>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8" name="Line 45">
                  <a:extLst>
                    <a:ext uri="{FF2B5EF4-FFF2-40B4-BE49-F238E27FC236}">
                      <a16:creationId xmlns:a16="http://schemas.microsoft.com/office/drawing/2014/main" id="{694BB90D-9065-D1A0-9267-50B151047481}"/>
                    </a:ext>
                  </a:extLst>
                </p:cNvPr>
                <p:cNvSpPr>
                  <a:spLocks noChangeShapeType="1"/>
                </p:cNvSpPr>
                <p:nvPr/>
              </p:nvSpPr>
              <p:spPr bwMode="auto">
                <a:xfrm>
                  <a:off x="960" y="2256"/>
                  <a:ext cx="1008" cy="0"/>
                </a:xfrm>
                <a:prstGeom prst="line">
                  <a:avLst/>
                </a:prstGeom>
                <a:noFill/>
                <a:ln w="539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9" name="Oval 46">
                  <a:extLst>
                    <a:ext uri="{FF2B5EF4-FFF2-40B4-BE49-F238E27FC236}">
                      <a16:creationId xmlns:a16="http://schemas.microsoft.com/office/drawing/2014/main" id="{8A68EC36-EB78-FC00-77F7-A2EA9CF3C70E}"/>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5161" name="Oval 47">
                <a:extLst>
                  <a:ext uri="{FF2B5EF4-FFF2-40B4-BE49-F238E27FC236}">
                    <a16:creationId xmlns:a16="http://schemas.microsoft.com/office/drawing/2014/main" id="{AE62BC9B-DCC7-578A-B315-153DAB7E9172}"/>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162" name="Rectangle 48">
                <a:hlinkClick r:id="rId10" action="ppaction://hlinksldjump"/>
                <a:extLst>
                  <a:ext uri="{FF2B5EF4-FFF2-40B4-BE49-F238E27FC236}">
                    <a16:creationId xmlns:a16="http://schemas.microsoft.com/office/drawing/2014/main" id="{58114B44-3627-77E2-B27A-713D700C25E3}"/>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163" name="Oval 49">
                <a:extLst>
                  <a:ext uri="{FF2B5EF4-FFF2-40B4-BE49-F238E27FC236}">
                    <a16:creationId xmlns:a16="http://schemas.microsoft.com/office/drawing/2014/main" id="{05E1BF03-1286-99DF-236C-491F482005F2}"/>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164" name="Oval 50">
                <a:extLst>
                  <a:ext uri="{FF2B5EF4-FFF2-40B4-BE49-F238E27FC236}">
                    <a16:creationId xmlns:a16="http://schemas.microsoft.com/office/drawing/2014/main" id="{D056CCB5-63D0-30C6-B81D-422C65F3D921}"/>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5165" name="Oval 51">
                <a:extLst>
                  <a:ext uri="{FF2B5EF4-FFF2-40B4-BE49-F238E27FC236}">
                    <a16:creationId xmlns:a16="http://schemas.microsoft.com/office/drawing/2014/main" id="{87164318-9949-BC98-9BA6-83C9AE92477F}"/>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5159" name="Picture 52" descr="054">
              <a:hlinkClick r:id="rId11" action="ppaction://hlinksldjump"/>
              <a:extLst>
                <a:ext uri="{FF2B5EF4-FFF2-40B4-BE49-F238E27FC236}">
                  <a16:creationId xmlns:a16="http://schemas.microsoft.com/office/drawing/2014/main" id="{CEBC73EA-BC63-3C9D-BAAC-935C2104DFD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08D21BAA-82FC-1501-BBD3-0FE08C84AAE3}"/>
              </a:ext>
            </a:extLst>
          </p:cNvPr>
          <p:cNvSpPr txBox="1"/>
          <p:nvPr/>
        </p:nvSpPr>
        <p:spPr>
          <a:xfrm>
            <a:off x="2309753" y="2329834"/>
            <a:ext cx="4789852" cy="1384995"/>
          </a:xfrm>
          <a:prstGeom prst="rect">
            <a:avLst/>
          </a:prstGeom>
          <a:noFill/>
        </p:spPr>
        <p:txBody>
          <a:bodyPr wrap="square" rtlCol="0">
            <a:spAutoFit/>
          </a:bodyPr>
          <a:lstStyle/>
          <a:p>
            <a:pPr algn="just"/>
            <a:r>
              <a:rPr lang="en-US" sz="2800" b="1" dirty="0" err="1"/>
              <a:t>Câu</a:t>
            </a:r>
            <a:r>
              <a:rPr lang="en-US" sz="2800" b="1" dirty="0"/>
              <a:t> </a:t>
            </a:r>
            <a:r>
              <a:rPr lang="en-US" sz="2800" b="1" dirty="0" err="1"/>
              <a:t>hỏi</a:t>
            </a:r>
            <a:r>
              <a:rPr lang="en-US" sz="2800" b="1" dirty="0"/>
              <a:t>: </a:t>
            </a:r>
            <a:r>
              <a:rPr lang="en-US" sz="2800" b="1" dirty="0" err="1"/>
              <a:t>Nấm</a:t>
            </a:r>
            <a:r>
              <a:rPr lang="en-US" sz="2800" b="1" dirty="0"/>
              <a:t> </a:t>
            </a:r>
            <a:r>
              <a:rPr lang="en-US" sz="2800" b="1" dirty="0" err="1"/>
              <a:t>có</a:t>
            </a:r>
            <a:r>
              <a:rPr lang="en-US" sz="2800" b="1" dirty="0"/>
              <a:t> </a:t>
            </a:r>
            <a:r>
              <a:rPr lang="en-US" sz="2800" b="1" dirty="0" err="1"/>
              <a:t>màu</a:t>
            </a:r>
            <a:r>
              <a:rPr lang="en-US" sz="2800" b="1" dirty="0"/>
              <a:t> </a:t>
            </a:r>
            <a:r>
              <a:rPr lang="en-US" sz="2800" b="1" dirty="0" err="1"/>
              <a:t>sắc</a:t>
            </a:r>
            <a:r>
              <a:rPr lang="en-US" sz="2800" b="1" dirty="0"/>
              <a:t> </a:t>
            </a:r>
            <a:r>
              <a:rPr lang="en-US" sz="2800" b="1" dirty="0" err="1"/>
              <a:t>sặc</a:t>
            </a:r>
            <a:r>
              <a:rPr lang="en-US" sz="2800" b="1" dirty="0"/>
              <a:t> </a:t>
            </a:r>
            <a:r>
              <a:rPr lang="en-US" sz="2800" b="1" dirty="0" err="1"/>
              <a:t>sỡ</a:t>
            </a:r>
            <a:r>
              <a:rPr lang="en-US" sz="2800" b="1" dirty="0"/>
              <a:t> </a:t>
            </a:r>
            <a:r>
              <a:rPr lang="en-US" sz="2800" b="1" dirty="0" err="1"/>
              <a:t>mọc</a:t>
            </a:r>
            <a:r>
              <a:rPr lang="en-US" sz="2800" b="1" dirty="0"/>
              <a:t> </a:t>
            </a:r>
            <a:r>
              <a:rPr lang="en-US" sz="2800" b="1" dirty="0" err="1"/>
              <a:t>dưới</a:t>
            </a:r>
            <a:r>
              <a:rPr lang="en-US" sz="2800" b="1" dirty="0"/>
              <a:t> </a:t>
            </a:r>
            <a:r>
              <a:rPr lang="en-US" sz="2800" b="1" dirty="0" err="1"/>
              <a:t>gốc</a:t>
            </a:r>
            <a:r>
              <a:rPr lang="en-US" sz="2800" b="1" dirty="0"/>
              <a:t> </a:t>
            </a:r>
            <a:r>
              <a:rPr lang="en-US" sz="2800" b="1" dirty="0" err="1"/>
              <a:t>cây</a:t>
            </a:r>
            <a:r>
              <a:rPr lang="en-US" sz="2800" b="1" dirty="0"/>
              <a:t> </a:t>
            </a:r>
            <a:r>
              <a:rPr lang="en-US" sz="2800" b="1" dirty="0" err="1"/>
              <a:t>là</a:t>
            </a:r>
            <a:r>
              <a:rPr lang="en-US" sz="2800" b="1" dirty="0"/>
              <a:t> </a:t>
            </a:r>
            <a:r>
              <a:rPr lang="en-US" sz="2800" b="1" dirty="0" err="1"/>
              <a:t>nấm</a:t>
            </a:r>
            <a:r>
              <a:rPr lang="en-US" sz="2800" b="1" dirty="0"/>
              <a:t> </a:t>
            </a:r>
            <a:r>
              <a:rPr lang="en-US" sz="2800" b="1" dirty="0" err="1"/>
              <a:t>có</a:t>
            </a:r>
            <a:r>
              <a:rPr lang="en-US" sz="2800" b="1" dirty="0"/>
              <a:t> </a:t>
            </a:r>
            <a:r>
              <a:rPr lang="en-US" sz="2800" b="1" dirty="0" err="1"/>
              <a:t>thể</a:t>
            </a:r>
            <a:r>
              <a:rPr lang="en-US" sz="2800" b="1" dirty="0"/>
              <a:t> </a:t>
            </a:r>
            <a:r>
              <a:rPr lang="en-US" sz="2800" b="1" dirty="0" err="1"/>
              <a:t>ăn</a:t>
            </a:r>
            <a:r>
              <a:rPr lang="en-US" sz="2800" b="1" dirty="0"/>
              <a:t> </a:t>
            </a:r>
            <a:r>
              <a:rPr lang="en-US" sz="2800" b="1" dirty="0" err="1"/>
              <a:t>được</a:t>
            </a:r>
            <a:r>
              <a:rPr lang="en-US" sz="2800" b="1" dirty="0"/>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6598"/>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54" presetClass="exit" presetSubtype="0" decel="100000" fill="hold" grpId="0" nodeType="clickEffect">
                                  <p:stCondLst>
                                    <p:cond delay="0"/>
                                  </p:stCondLst>
                                  <p:childTnLst>
                                    <p:anim calcmode="lin" valueType="num">
                                      <p:cBhvr>
                                        <p:cTn id="10" dur="1000"/>
                                        <p:tgtEl>
                                          <p:spTgt spid="66581"/>
                                        </p:tgtEl>
                                        <p:attrNameLst>
                                          <p:attrName>ppt_w</p:attrName>
                                        </p:attrNameLst>
                                      </p:cBhvr>
                                      <p:tavLst>
                                        <p:tav tm="0">
                                          <p:val>
                                            <p:strVal val="ppt_w"/>
                                          </p:val>
                                        </p:tav>
                                        <p:tav tm="100000">
                                          <p:val>
                                            <p:strVal val="ppt_w*0.05"/>
                                          </p:val>
                                        </p:tav>
                                      </p:tavLst>
                                    </p:anim>
                                    <p:anim calcmode="lin" valueType="num">
                                      <p:cBhvr>
                                        <p:cTn id="11" dur="1000"/>
                                        <p:tgtEl>
                                          <p:spTgt spid="66581"/>
                                        </p:tgtEl>
                                        <p:attrNameLst>
                                          <p:attrName>ppt_h</p:attrName>
                                        </p:attrNameLst>
                                      </p:cBhvr>
                                      <p:tavLst>
                                        <p:tav tm="0">
                                          <p:val>
                                            <p:strVal val="ppt_h"/>
                                          </p:val>
                                        </p:tav>
                                        <p:tav tm="100000">
                                          <p:val>
                                            <p:strVal val="ppt_h"/>
                                          </p:val>
                                        </p:tav>
                                      </p:tavLst>
                                    </p:anim>
                                    <p:anim calcmode="lin" valueType="num">
                                      <p:cBhvr>
                                        <p:cTn id="12" dur="1000"/>
                                        <p:tgtEl>
                                          <p:spTgt spid="66581"/>
                                        </p:tgtEl>
                                        <p:attrNameLst>
                                          <p:attrName>ppt_x</p:attrName>
                                        </p:attrNameLst>
                                      </p:cBhvr>
                                      <p:tavLst>
                                        <p:tav tm="0">
                                          <p:val>
                                            <p:strVal val="ppt_x"/>
                                          </p:val>
                                        </p:tav>
                                        <p:tav tm="100000">
                                          <p:val>
                                            <p:strVal val="ppt_x-.2"/>
                                          </p:val>
                                        </p:tav>
                                      </p:tavLst>
                                    </p:anim>
                                    <p:anim calcmode="lin" valueType="num">
                                      <p:cBhvr>
                                        <p:cTn id="13" dur="1000"/>
                                        <p:tgtEl>
                                          <p:spTgt spid="66581"/>
                                        </p:tgtEl>
                                        <p:attrNameLst>
                                          <p:attrName>ppt_y</p:attrName>
                                        </p:attrNameLst>
                                      </p:cBhvr>
                                      <p:tavLst>
                                        <p:tav tm="0">
                                          <p:val>
                                            <p:strVal val="ppt_y"/>
                                          </p:val>
                                        </p:tav>
                                        <p:tav tm="100000">
                                          <p:val>
                                            <p:strVal val="ppt_y"/>
                                          </p:val>
                                        </p:tav>
                                      </p:tavLst>
                                    </p:anim>
                                    <p:animEffect transition="out" filter="fade">
                                      <p:cBhvr>
                                        <p:cTn id="14" dur="1000"/>
                                        <p:tgtEl>
                                          <p:spTgt spid="66581"/>
                                        </p:tgtEl>
                                      </p:cBhvr>
                                    </p:animEffect>
                                    <p:set>
                                      <p:cBhvr>
                                        <p:cTn id="15" dur="1" fill="hold">
                                          <p:stCondLst>
                                            <p:cond delay="999"/>
                                          </p:stCondLst>
                                        </p:cTn>
                                        <p:tgtEl>
                                          <p:spTgt spid="66581"/>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6" fill="hold" nodeType="afterGroup">
                            <p:stCondLst>
                              <p:cond delay="1000"/>
                            </p:stCondLst>
                            <p:childTnLst>
                              <p:par>
                                <p:cTn id="17" presetID="54" presetClass="exit" presetSubtype="0" decel="100000" fill="hold" grpId="0" nodeType="afterEffect">
                                  <p:stCondLst>
                                    <p:cond delay="0"/>
                                  </p:stCondLst>
                                  <p:childTnLst>
                                    <p:anim calcmode="lin" valueType="num">
                                      <p:cBhvr>
                                        <p:cTn id="18" dur="1000"/>
                                        <p:tgtEl>
                                          <p:spTgt spid="66580"/>
                                        </p:tgtEl>
                                        <p:attrNameLst>
                                          <p:attrName>ppt_w</p:attrName>
                                        </p:attrNameLst>
                                      </p:cBhvr>
                                      <p:tavLst>
                                        <p:tav tm="0">
                                          <p:val>
                                            <p:strVal val="ppt_w"/>
                                          </p:val>
                                        </p:tav>
                                        <p:tav tm="100000">
                                          <p:val>
                                            <p:strVal val="ppt_w*0.05"/>
                                          </p:val>
                                        </p:tav>
                                      </p:tavLst>
                                    </p:anim>
                                    <p:anim calcmode="lin" valueType="num">
                                      <p:cBhvr>
                                        <p:cTn id="19" dur="1000"/>
                                        <p:tgtEl>
                                          <p:spTgt spid="66580"/>
                                        </p:tgtEl>
                                        <p:attrNameLst>
                                          <p:attrName>ppt_h</p:attrName>
                                        </p:attrNameLst>
                                      </p:cBhvr>
                                      <p:tavLst>
                                        <p:tav tm="0">
                                          <p:val>
                                            <p:strVal val="ppt_h"/>
                                          </p:val>
                                        </p:tav>
                                        <p:tav tm="100000">
                                          <p:val>
                                            <p:strVal val="ppt_h"/>
                                          </p:val>
                                        </p:tav>
                                      </p:tavLst>
                                    </p:anim>
                                    <p:anim calcmode="lin" valueType="num">
                                      <p:cBhvr>
                                        <p:cTn id="20" dur="1000"/>
                                        <p:tgtEl>
                                          <p:spTgt spid="66580"/>
                                        </p:tgtEl>
                                        <p:attrNameLst>
                                          <p:attrName>ppt_x</p:attrName>
                                        </p:attrNameLst>
                                      </p:cBhvr>
                                      <p:tavLst>
                                        <p:tav tm="0">
                                          <p:val>
                                            <p:strVal val="ppt_x"/>
                                          </p:val>
                                        </p:tav>
                                        <p:tav tm="100000">
                                          <p:val>
                                            <p:strVal val="ppt_x-.2"/>
                                          </p:val>
                                        </p:tav>
                                      </p:tavLst>
                                    </p:anim>
                                    <p:anim calcmode="lin" valueType="num">
                                      <p:cBhvr>
                                        <p:cTn id="21" dur="1000"/>
                                        <p:tgtEl>
                                          <p:spTgt spid="66580"/>
                                        </p:tgtEl>
                                        <p:attrNameLst>
                                          <p:attrName>ppt_y</p:attrName>
                                        </p:attrNameLst>
                                      </p:cBhvr>
                                      <p:tavLst>
                                        <p:tav tm="0">
                                          <p:val>
                                            <p:strVal val="ppt_y"/>
                                          </p:val>
                                        </p:tav>
                                        <p:tav tm="100000">
                                          <p:val>
                                            <p:strVal val="ppt_y"/>
                                          </p:val>
                                        </p:tav>
                                      </p:tavLst>
                                    </p:anim>
                                    <p:animEffect transition="out" filter="fade">
                                      <p:cBhvr>
                                        <p:cTn id="22" dur="1000"/>
                                        <p:tgtEl>
                                          <p:spTgt spid="66580"/>
                                        </p:tgtEl>
                                      </p:cBhvr>
                                    </p:animEffect>
                                    <p:set>
                                      <p:cBhvr>
                                        <p:cTn id="23" dur="1" fill="hold">
                                          <p:stCondLst>
                                            <p:cond delay="999"/>
                                          </p:stCondLst>
                                        </p:cTn>
                                        <p:tgtEl>
                                          <p:spTgt spid="6658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4" fill="hold" nodeType="afterGroup">
                            <p:stCondLst>
                              <p:cond delay="2000"/>
                            </p:stCondLst>
                            <p:childTnLst>
                              <p:par>
                                <p:cTn id="25" presetID="54" presetClass="exit" presetSubtype="0" decel="100000" fill="hold" grpId="0" nodeType="afterEffect">
                                  <p:stCondLst>
                                    <p:cond delay="0"/>
                                  </p:stCondLst>
                                  <p:childTnLst>
                                    <p:anim calcmode="lin" valueType="num">
                                      <p:cBhvr>
                                        <p:cTn id="26" dur="1000"/>
                                        <p:tgtEl>
                                          <p:spTgt spid="66579"/>
                                        </p:tgtEl>
                                        <p:attrNameLst>
                                          <p:attrName>ppt_w</p:attrName>
                                        </p:attrNameLst>
                                      </p:cBhvr>
                                      <p:tavLst>
                                        <p:tav tm="0">
                                          <p:val>
                                            <p:strVal val="ppt_w"/>
                                          </p:val>
                                        </p:tav>
                                        <p:tav tm="100000">
                                          <p:val>
                                            <p:strVal val="ppt_w*0.05"/>
                                          </p:val>
                                        </p:tav>
                                      </p:tavLst>
                                    </p:anim>
                                    <p:anim calcmode="lin" valueType="num">
                                      <p:cBhvr>
                                        <p:cTn id="27" dur="1000"/>
                                        <p:tgtEl>
                                          <p:spTgt spid="66579"/>
                                        </p:tgtEl>
                                        <p:attrNameLst>
                                          <p:attrName>ppt_h</p:attrName>
                                        </p:attrNameLst>
                                      </p:cBhvr>
                                      <p:tavLst>
                                        <p:tav tm="0">
                                          <p:val>
                                            <p:strVal val="ppt_h"/>
                                          </p:val>
                                        </p:tav>
                                        <p:tav tm="100000">
                                          <p:val>
                                            <p:strVal val="ppt_h"/>
                                          </p:val>
                                        </p:tav>
                                      </p:tavLst>
                                    </p:anim>
                                    <p:anim calcmode="lin" valueType="num">
                                      <p:cBhvr>
                                        <p:cTn id="28" dur="1000"/>
                                        <p:tgtEl>
                                          <p:spTgt spid="66579"/>
                                        </p:tgtEl>
                                        <p:attrNameLst>
                                          <p:attrName>ppt_x</p:attrName>
                                        </p:attrNameLst>
                                      </p:cBhvr>
                                      <p:tavLst>
                                        <p:tav tm="0">
                                          <p:val>
                                            <p:strVal val="ppt_x"/>
                                          </p:val>
                                        </p:tav>
                                        <p:tav tm="100000">
                                          <p:val>
                                            <p:strVal val="ppt_x-.2"/>
                                          </p:val>
                                        </p:tav>
                                      </p:tavLst>
                                    </p:anim>
                                    <p:anim calcmode="lin" valueType="num">
                                      <p:cBhvr>
                                        <p:cTn id="29" dur="1000"/>
                                        <p:tgtEl>
                                          <p:spTgt spid="66579"/>
                                        </p:tgtEl>
                                        <p:attrNameLst>
                                          <p:attrName>ppt_y</p:attrName>
                                        </p:attrNameLst>
                                      </p:cBhvr>
                                      <p:tavLst>
                                        <p:tav tm="0">
                                          <p:val>
                                            <p:strVal val="ppt_y"/>
                                          </p:val>
                                        </p:tav>
                                        <p:tav tm="100000">
                                          <p:val>
                                            <p:strVal val="ppt_y"/>
                                          </p:val>
                                        </p:tav>
                                      </p:tavLst>
                                    </p:anim>
                                    <p:animEffect transition="out" filter="fade">
                                      <p:cBhvr>
                                        <p:cTn id="30" dur="1000"/>
                                        <p:tgtEl>
                                          <p:spTgt spid="66579"/>
                                        </p:tgtEl>
                                      </p:cBhvr>
                                    </p:animEffect>
                                    <p:set>
                                      <p:cBhvr>
                                        <p:cTn id="31" dur="1" fill="hold">
                                          <p:stCondLst>
                                            <p:cond delay="999"/>
                                          </p:stCondLst>
                                        </p:cTn>
                                        <p:tgtEl>
                                          <p:spTgt spid="6657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2" fill="hold" nodeType="afterGroup">
                            <p:stCondLst>
                              <p:cond delay="3000"/>
                            </p:stCondLst>
                            <p:childTnLst>
                              <p:par>
                                <p:cTn id="33" presetID="54" presetClass="exit" presetSubtype="0" decel="100000" fill="hold" grpId="0" nodeType="afterEffect">
                                  <p:stCondLst>
                                    <p:cond delay="0"/>
                                  </p:stCondLst>
                                  <p:childTnLst>
                                    <p:anim calcmode="lin" valueType="num">
                                      <p:cBhvr>
                                        <p:cTn id="34" dur="1000"/>
                                        <p:tgtEl>
                                          <p:spTgt spid="66578"/>
                                        </p:tgtEl>
                                        <p:attrNameLst>
                                          <p:attrName>ppt_w</p:attrName>
                                        </p:attrNameLst>
                                      </p:cBhvr>
                                      <p:tavLst>
                                        <p:tav tm="0">
                                          <p:val>
                                            <p:strVal val="ppt_w"/>
                                          </p:val>
                                        </p:tav>
                                        <p:tav tm="100000">
                                          <p:val>
                                            <p:strVal val="ppt_w*0.05"/>
                                          </p:val>
                                        </p:tav>
                                      </p:tavLst>
                                    </p:anim>
                                    <p:anim calcmode="lin" valueType="num">
                                      <p:cBhvr>
                                        <p:cTn id="35" dur="1000"/>
                                        <p:tgtEl>
                                          <p:spTgt spid="66578"/>
                                        </p:tgtEl>
                                        <p:attrNameLst>
                                          <p:attrName>ppt_h</p:attrName>
                                        </p:attrNameLst>
                                      </p:cBhvr>
                                      <p:tavLst>
                                        <p:tav tm="0">
                                          <p:val>
                                            <p:strVal val="ppt_h"/>
                                          </p:val>
                                        </p:tav>
                                        <p:tav tm="100000">
                                          <p:val>
                                            <p:strVal val="ppt_h"/>
                                          </p:val>
                                        </p:tav>
                                      </p:tavLst>
                                    </p:anim>
                                    <p:anim calcmode="lin" valueType="num">
                                      <p:cBhvr>
                                        <p:cTn id="36" dur="1000"/>
                                        <p:tgtEl>
                                          <p:spTgt spid="66578"/>
                                        </p:tgtEl>
                                        <p:attrNameLst>
                                          <p:attrName>ppt_x</p:attrName>
                                        </p:attrNameLst>
                                      </p:cBhvr>
                                      <p:tavLst>
                                        <p:tav tm="0">
                                          <p:val>
                                            <p:strVal val="ppt_x"/>
                                          </p:val>
                                        </p:tav>
                                        <p:tav tm="100000">
                                          <p:val>
                                            <p:strVal val="ppt_x-.2"/>
                                          </p:val>
                                        </p:tav>
                                      </p:tavLst>
                                    </p:anim>
                                    <p:anim calcmode="lin" valueType="num">
                                      <p:cBhvr>
                                        <p:cTn id="37" dur="1000"/>
                                        <p:tgtEl>
                                          <p:spTgt spid="66578"/>
                                        </p:tgtEl>
                                        <p:attrNameLst>
                                          <p:attrName>ppt_y</p:attrName>
                                        </p:attrNameLst>
                                      </p:cBhvr>
                                      <p:tavLst>
                                        <p:tav tm="0">
                                          <p:val>
                                            <p:strVal val="ppt_y"/>
                                          </p:val>
                                        </p:tav>
                                        <p:tav tm="100000">
                                          <p:val>
                                            <p:strVal val="ppt_y"/>
                                          </p:val>
                                        </p:tav>
                                      </p:tavLst>
                                    </p:anim>
                                    <p:animEffect transition="out" filter="fade">
                                      <p:cBhvr>
                                        <p:cTn id="38" dur="1000"/>
                                        <p:tgtEl>
                                          <p:spTgt spid="66578"/>
                                        </p:tgtEl>
                                      </p:cBhvr>
                                    </p:animEffect>
                                    <p:set>
                                      <p:cBhvr>
                                        <p:cTn id="39" dur="1" fill="hold">
                                          <p:stCondLst>
                                            <p:cond delay="999"/>
                                          </p:stCondLst>
                                        </p:cTn>
                                        <p:tgtEl>
                                          <p:spTgt spid="6657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40" fill="hold" nodeType="afterGroup">
                            <p:stCondLst>
                              <p:cond delay="4000"/>
                            </p:stCondLst>
                            <p:childTnLst>
                              <p:par>
                                <p:cTn id="41" presetID="54" presetClass="exit" presetSubtype="0" decel="100000" fill="hold" grpId="0" nodeType="afterEffect">
                                  <p:stCondLst>
                                    <p:cond delay="0"/>
                                  </p:stCondLst>
                                  <p:childTnLst>
                                    <p:anim calcmode="lin" valueType="num">
                                      <p:cBhvr>
                                        <p:cTn id="42" dur="1000"/>
                                        <p:tgtEl>
                                          <p:spTgt spid="66577"/>
                                        </p:tgtEl>
                                        <p:attrNameLst>
                                          <p:attrName>ppt_w</p:attrName>
                                        </p:attrNameLst>
                                      </p:cBhvr>
                                      <p:tavLst>
                                        <p:tav tm="0">
                                          <p:val>
                                            <p:strVal val="ppt_w"/>
                                          </p:val>
                                        </p:tav>
                                        <p:tav tm="100000">
                                          <p:val>
                                            <p:strVal val="ppt_w*0.05"/>
                                          </p:val>
                                        </p:tav>
                                      </p:tavLst>
                                    </p:anim>
                                    <p:anim calcmode="lin" valueType="num">
                                      <p:cBhvr>
                                        <p:cTn id="43" dur="1000"/>
                                        <p:tgtEl>
                                          <p:spTgt spid="66577"/>
                                        </p:tgtEl>
                                        <p:attrNameLst>
                                          <p:attrName>ppt_h</p:attrName>
                                        </p:attrNameLst>
                                      </p:cBhvr>
                                      <p:tavLst>
                                        <p:tav tm="0">
                                          <p:val>
                                            <p:strVal val="ppt_h"/>
                                          </p:val>
                                        </p:tav>
                                        <p:tav tm="100000">
                                          <p:val>
                                            <p:strVal val="ppt_h"/>
                                          </p:val>
                                        </p:tav>
                                      </p:tavLst>
                                    </p:anim>
                                    <p:anim calcmode="lin" valueType="num">
                                      <p:cBhvr>
                                        <p:cTn id="44" dur="1000"/>
                                        <p:tgtEl>
                                          <p:spTgt spid="66577"/>
                                        </p:tgtEl>
                                        <p:attrNameLst>
                                          <p:attrName>ppt_x</p:attrName>
                                        </p:attrNameLst>
                                      </p:cBhvr>
                                      <p:tavLst>
                                        <p:tav tm="0">
                                          <p:val>
                                            <p:strVal val="ppt_x"/>
                                          </p:val>
                                        </p:tav>
                                        <p:tav tm="100000">
                                          <p:val>
                                            <p:strVal val="ppt_x-.2"/>
                                          </p:val>
                                        </p:tav>
                                      </p:tavLst>
                                    </p:anim>
                                    <p:anim calcmode="lin" valueType="num">
                                      <p:cBhvr>
                                        <p:cTn id="45" dur="1000"/>
                                        <p:tgtEl>
                                          <p:spTgt spid="66577"/>
                                        </p:tgtEl>
                                        <p:attrNameLst>
                                          <p:attrName>ppt_y</p:attrName>
                                        </p:attrNameLst>
                                      </p:cBhvr>
                                      <p:tavLst>
                                        <p:tav tm="0">
                                          <p:val>
                                            <p:strVal val="ppt_y"/>
                                          </p:val>
                                        </p:tav>
                                        <p:tav tm="100000">
                                          <p:val>
                                            <p:strVal val="ppt_y"/>
                                          </p:val>
                                        </p:tav>
                                      </p:tavLst>
                                    </p:anim>
                                    <p:animEffect transition="out" filter="fade">
                                      <p:cBhvr>
                                        <p:cTn id="46" dur="1000"/>
                                        <p:tgtEl>
                                          <p:spTgt spid="66577"/>
                                        </p:tgtEl>
                                      </p:cBhvr>
                                    </p:animEffect>
                                    <p:set>
                                      <p:cBhvr>
                                        <p:cTn id="47" dur="1" fill="hold">
                                          <p:stCondLst>
                                            <p:cond delay="999"/>
                                          </p:stCondLst>
                                        </p:cTn>
                                        <p:tgtEl>
                                          <p:spTgt spid="6657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8" fill="hold" nodeType="afterGroup">
                            <p:stCondLst>
                              <p:cond delay="5000"/>
                            </p:stCondLst>
                            <p:childTnLst>
                              <p:par>
                                <p:cTn id="49" presetID="54" presetClass="exit" presetSubtype="0" decel="100000" fill="hold" grpId="0" nodeType="afterEffect">
                                  <p:stCondLst>
                                    <p:cond delay="0"/>
                                  </p:stCondLst>
                                  <p:childTnLst>
                                    <p:anim calcmode="lin" valueType="num">
                                      <p:cBhvr>
                                        <p:cTn id="50" dur="1000"/>
                                        <p:tgtEl>
                                          <p:spTgt spid="66576"/>
                                        </p:tgtEl>
                                        <p:attrNameLst>
                                          <p:attrName>ppt_w</p:attrName>
                                        </p:attrNameLst>
                                      </p:cBhvr>
                                      <p:tavLst>
                                        <p:tav tm="0">
                                          <p:val>
                                            <p:strVal val="ppt_w"/>
                                          </p:val>
                                        </p:tav>
                                        <p:tav tm="100000">
                                          <p:val>
                                            <p:strVal val="ppt_w*0.05"/>
                                          </p:val>
                                        </p:tav>
                                      </p:tavLst>
                                    </p:anim>
                                    <p:anim calcmode="lin" valueType="num">
                                      <p:cBhvr>
                                        <p:cTn id="51" dur="1000"/>
                                        <p:tgtEl>
                                          <p:spTgt spid="66576"/>
                                        </p:tgtEl>
                                        <p:attrNameLst>
                                          <p:attrName>ppt_h</p:attrName>
                                        </p:attrNameLst>
                                      </p:cBhvr>
                                      <p:tavLst>
                                        <p:tav tm="0">
                                          <p:val>
                                            <p:strVal val="ppt_h"/>
                                          </p:val>
                                        </p:tav>
                                        <p:tav tm="100000">
                                          <p:val>
                                            <p:strVal val="ppt_h"/>
                                          </p:val>
                                        </p:tav>
                                      </p:tavLst>
                                    </p:anim>
                                    <p:anim calcmode="lin" valueType="num">
                                      <p:cBhvr>
                                        <p:cTn id="52" dur="1000"/>
                                        <p:tgtEl>
                                          <p:spTgt spid="66576"/>
                                        </p:tgtEl>
                                        <p:attrNameLst>
                                          <p:attrName>ppt_x</p:attrName>
                                        </p:attrNameLst>
                                      </p:cBhvr>
                                      <p:tavLst>
                                        <p:tav tm="0">
                                          <p:val>
                                            <p:strVal val="ppt_x"/>
                                          </p:val>
                                        </p:tav>
                                        <p:tav tm="100000">
                                          <p:val>
                                            <p:strVal val="ppt_x-.2"/>
                                          </p:val>
                                        </p:tav>
                                      </p:tavLst>
                                    </p:anim>
                                    <p:anim calcmode="lin" valueType="num">
                                      <p:cBhvr>
                                        <p:cTn id="53" dur="1000"/>
                                        <p:tgtEl>
                                          <p:spTgt spid="66576"/>
                                        </p:tgtEl>
                                        <p:attrNameLst>
                                          <p:attrName>ppt_y</p:attrName>
                                        </p:attrNameLst>
                                      </p:cBhvr>
                                      <p:tavLst>
                                        <p:tav tm="0">
                                          <p:val>
                                            <p:strVal val="ppt_y"/>
                                          </p:val>
                                        </p:tav>
                                        <p:tav tm="100000">
                                          <p:val>
                                            <p:strVal val="ppt_y"/>
                                          </p:val>
                                        </p:tav>
                                      </p:tavLst>
                                    </p:anim>
                                    <p:animEffect transition="out" filter="fade">
                                      <p:cBhvr>
                                        <p:cTn id="54" dur="1000"/>
                                        <p:tgtEl>
                                          <p:spTgt spid="66576"/>
                                        </p:tgtEl>
                                      </p:cBhvr>
                                    </p:animEffect>
                                    <p:set>
                                      <p:cBhvr>
                                        <p:cTn id="55" dur="1" fill="hold">
                                          <p:stCondLst>
                                            <p:cond delay="999"/>
                                          </p:stCondLst>
                                        </p:cTn>
                                        <p:tgtEl>
                                          <p:spTgt spid="6657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6" fill="hold" nodeType="afterGroup">
                            <p:stCondLst>
                              <p:cond delay="6000"/>
                            </p:stCondLst>
                            <p:childTnLst>
                              <p:par>
                                <p:cTn id="57" presetID="54" presetClass="exit" presetSubtype="0" decel="100000" fill="hold" grpId="0" nodeType="afterEffect">
                                  <p:stCondLst>
                                    <p:cond delay="0"/>
                                  </p:stCondLst>
                                  <p:childTnLst>
                                    <p:anim calcmode="lin" valueType="num">
                                      <p:cBhvr>
                                        <p:cTn id="58" dur="1000"/>
                                        <p:tgtEl>
                                          <p:spTgt spid="66575"/>
                                        </p:tgtEl>
                                        <p:attrNameLst>
                                          <p:attrName>ppt_w</p:attrName>
                                        </p:attrNameLst>
                                      </p:cBhvr>
                                      <p:tavLst>
                                        <p:tav tm="0">
                                          <p:val>
                                            <p:strVal val="ppt_w"/>
                                          </p:val>
                                        </p:tav>
                                        <p:tav tm="100000">
                                          <p:val>
                                            <p:strVal val="ppt_w*0.05"/>
                                          </p:val>
                                        </p:tav>
                                      </p:tavLst>
                                    </p:anim>
                                    <p:anim calcmode="lin" valueType="num">
                                      <p:cBhvr>
                                        <p:cTn id="59" dur="1000"/>
                                        <p:tgtEl>
                                          <p:spTgt spid="66575"/>
                                        </p:tgtEl>
                                        <p:attrNameLst>
                                          <p:attrName>ppt_h</p:attrName>
                                        </p:attrNameLst>
                                      </p:cBhvr>
                                      <p:tavLst>
                                        <p:tav tm="0">
                                          <p:val>
                                            <p:strVal val="ppt_h"/>
                                          </p:val>
                                        </p:tav>
                                        <p:tav tm="100000">
                                          <p:val>
                                            <p:strVal val="ppt_h"/>
                                          </p:val>
                                        </p:tav>
                                      </p:tavLst>
                                    </p:anim>
                                    <p:anim calcmode="lin" valueType="num">
                                      <p:cBhvr>
                                        <p:cTn id="60" dur="1000"/>
                                        <p:tgtEl>
                                          <p:spTgt spid="66575"/>
                                        </p:tgtEl>
                                        <p:attrNameLst>
                                          <p:attrName>ppt_x</p:attrName>
                                        </p:attrNameLst>
                                      </p:cBhvr>
                                      <p:tavLst>
                                        <p:tav tm="0">
                                          <p:val>
                                            <p:strVal val="ppt_x"/>
                                          </p:val>
                                        </p:tav>
                                        <p:tav tm="100000">
                                          <p:val>
                                            <p:strVal val="ppt_x-.2"/>
                                          </p:val>
                                        </p:tav>
                                      </p:tavLst>
                                    </p:anim>
                                    <p:anim calcmode="lin" valueType="num">
                                      <p:cBhvr>
                                        <p:cTn id="61" dur="1000"/>
                                        <p:tgtEl>
                                          <p:spTgt spid="66575"/>
                                        </p:tgtEl>
                                        <p:attrNameLst>
                                          <p:attrName>ppt_y</p:attrName>
                                        </p:attrNameLst>
                                      </p:cBhvr>
                                      <p:tavLst>
                                        <p:tav tm="0">
                                          <p:val>
                                            <p:strVal val="ppt_y"/>
                                          </p:val>
                                        </p:tav>
                                        <p:tav tm="100000">
                                          <p:val>
                                            <p:strVal val="ppt_y"/>
                                          </p:val>
                                        </p:tav>
                                      </p:tavLst>
                                    </p:anim>
                                    <p:animEffect transition="out" filter="fade">
                                      <p:cBhvr>
                                        <p:cTn id="62" dur="1000"/>
                                        <p:tgtEl>
                                          <p:spTgt spid="66575"/>
                                        </p:tgtEl>
                                      </p:cBhvr>
                                    </p:animEffect>
                                    <p:set>
                                      <p:cBhvr>
                                        <p:cTn id="63" dur="1" fill="hold">
                                          <p:stCondLst>
                                            <p:cond delay="999"/>
                                          </p:stCondLst>
                                        </p:cTn>
                                        <p:tgtEl>
                                          <p:spTgt spid="66575"/>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4" fill="hold" nodeType="afterGroup">
                            <p:stCondLst>
                              <p:cond delay="7000"/>
                            </p:stCondLst>
                            <p:childTnLst>
                              <p:par>
                                <p:cTn id="65" presetID="54" presetClass="exit" presetSubtype="0" decel="100000" fill="hold" grpId="0" nodeType="afterEffect">
                                  <p:stCondLst>
                                    <p:cond delay="0"/>
                                  </p:stCondLst>
                                  <p:childTnLst>
                                    <p:anim calcmode="lin" valueType="num">
                                      <p:cBhvr>
                                        <p:cTn id="66" dur="1000"/>
                                        <p:tgtEl>
                                          <p:spTgt spid="66574"/>
                                        </p:tgtEl>
                                        <p:attrNameLst>
                                          <p:attrName>ppt_w</p:attrName>
                                        </p:attrNameLst>
                                      </p:cBhvr>
                                      <p:tavLst>
                                        <p:tav tm="0">
                                          <p:val>
                                            <p:strVal val="ppt_w"/>
                                          </p:val>
                                        </p:tav>
                                        <p:tav tm="100000">
                                          <p:val>
                                            <p:strVal val="ppt_w*0.05"/>
                                          </p:val>
                                        </p:tav>
                                      </p:tavLst>
                                    </p:anim>
                                    <p:anim calcmode="lin" valueType="num">
                                      <p:cBhvr>
                                        <p:cTn id="67" dur="1000"/>
                                        <p:tgtEl>
                                          <p:spTgt spid="66574"/>
                                        </p:tgtEl>
                                        <p:attrNameLst>
                                          <p:attrName>ppt_h</p:attrName>
                                        </p:attrNameLst>
                                      </p:cBhvr>
                                      <p:tavLst>
                                        <p:tav tm="0">
                                          <p:val>
                                            <p:strVal val="ppt_h"/>
                                          </p:val>
                                        </p:tav>
                                        <p:tav tm="100000">
                                          <p:val>
                                            <p:strVal val="ppt_h"/>
                                          </p:val>
                                        </p:tav>
                                      </p:tavLst>
                                    </p:anim>
                                    <p:anim calcmode="lin" valueType="num">
                                      <p:cBhvr>
                                        <p:cTn id="68" dur="1000"/>
                                        <p:tgtEl>
                                          <p:spTgt spid="66574"/>
                                        </p:tgtEl>
                                        <p:attrNameLst>
                                          <p:attrName>ppt_x</p:attrName>
                                        </p:attrNameLst>
                                      </p:cBhvr>
                                      <p:tavLst>
                                        <p:tav tm="0">
                                          <p:val>
                                            <p:strVal val="ppt_x"/>
                                          </p:val>
                                        </p:tav>
                                        <p:tav tm="100000">
                                          <p:val>
                                            <p:strVal val="ppt_x-.2"/>
                                          </p:val>
                                        </p:tav>
                                      </p:tavLst>
                                    </p:anim>
                                    <p:anim calcmode="lin" valueType="num">
                                      <p:cBhvr>
                                        <p:cTn id="69" dur="1000"/>
                                        <p:tgtEl>
                                          <p:spTgt spid="66574"/>
                                        </p:tgtEl>
                                        <p:attrNameLst>
                                          <p:attrName>ppt_y</p:attrName>
                                        </p:attrNameLst>
                                      </p:cBhvr>
                                      <p:tavLst>
                                        <p:tav tm="0">
                                          <p:val>
                                            <p:strVal val="ppt_y"/>
                                          </p:val>
                                        </p:tav>
                                        <p:tav tm="100000">
                                          <p:val>
                                            <p:strVal val="ppt_y"/>
                                          </p:val>
                                        </p:tav>
                                      </p:tavLst>
                                    </p:anim>
                                    <p:animEffect transition="out" filter="fade">
                                      <p:cBhvr>
                                        <p:cTn id="70" dur="1000"/>
                                        <p:tgtEl>
                                          <p:spTgt spid="66574"/>
                                        </p:tgtEl>
                                      </p:cBhvr>
                                    </p:animEffect>
                                    <p:set>
                                      <p:cBhvr>
                                        <p:cTn id="71" dur="1" fill="hold">
                                          <p:stCondLst>
                                            <p:cond delay="999"/>
                                          </p:stCondLst>
                                        </p:cTn>
                                        <p:tgtEl>
                                          <p:spTgt spid="66574"/>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72" fill="hold" nodeType="afterGroup">
                            <p:stCondLst>
                              <p:cond delay="8000"/>
                            </p:stCondLst>
                            <p:childTnLst>
                              <p:par>
                                <p:cTn id="73" presetID="54" presetClass="exit" presetSubtype="0" decel="100000" fill="hold" grpId="0" nodeType="afterEffect">
                                  <p:stCondLst>
                                    <p:cond delay="0"/>
                                  </p:stCondLst>
                                  <p:childTnLst>
                                    <p:anim calcmode="lin" valueType="num">
                                      <p:cBhvr>
                                        <p:cTn id="74" dur="1000"/>
                                        <p:tgtEl>
                                          <p:spTgt spid="66573"/>
                                        </p:tgtEl>
                                        <p:attrNameLst>
                                          <p:attrName>ppt_w</p:attrName>
                                        </p:attrNameLst>
                                      </p:cBhvr>
                                      <p:tavLst>
                                        <p:tav tm="0">
                                          <p:val>
                                            <p:strVal val="ppt_w"/>
                                          </p:val>
                                        </p:tav>
                                        <p:tav tm="100000">
                                          <p:val>
                                            <p:strVal val="ppt_w*0.05"/>
                                          </p:val>
                                        </p:tav>
                                      </p:tavLst>
                                    </p:anim>
                                    <p:anim calcmode="lin" valueType="num">
                                      <p:cBhvr>
                                        <p:cTn id="75" dur="1000"/>
                                        <p:tgtEl>
                                          <p:spTgt spid="66573"/>
                                        </p:tgtEl>
                                        <p:attrNameLst>
                                          <p:attrName>ppt_h</p:attrName>
                                        </p:attrNameLst>
                                      </p:cBhvr>
                                      <p:tavLst>
                                        <p:tav tm="0">
                                          <p:val>
                                            <p:strVal val="ppt_h"/>
                                          </p:val>
                                        </p:tav>
                                        <p:tav tm="100000">
                                          <p:val>
                                            <p:strVal val="ppt_h"/>
                                          </p:val>
                                        </p:tav>
                                      </p:tavLst>
                                    </p:anim>
                                    <p:anim calcmode="lin" valueType="num">
                                      <p:cBhvr>
                                        <p:cTn id="76" dur="1000"/>
                                        <p:tgtEl>
                                          <p:spTgt spid="66573"/>
                                        </p:tgtEl>
                                        <p:attrNameLst>
                                          <p:attrName>ppt_x</p:attrName>
                                        </p:attrNameLst>
                                      </p:cBhvr>
                                      <p:tavLst>
                                        <p:tav tm="0">
                                          <p:val>
                                            <p:strVal val="ppt_x"/>
                                          </p:val>
                                        </p:tav>
                                        <p:tav tm="100000">
                                          <p:val>
                                            <p:strVal val="ppt_x-.2"/>
                                          </p:val>
                                        </p:tav>
                                      </p:tavLst>
                                    </p:anim>
                                    <p:anim calcmode="lin" valueType="num">
                                      <p:cBhvr>
                                        <p:cTn id="77" dur="1000"/>
                                        <p:tgtEl>
                                          <p:spTgt spid="66573"/>
                                        </p:tgtEl>
                                        <p:attrNameLst>
                                          <p:attrName>ppt_y</p:attrName>
                                        </p:attrNameLst>
                                      </p:cBhvr>
                                      <p:tavLst>
                                        <p:tav tm="0">
                                          <p:val>
                                            <p:strVal val="ppt_y"/>
                                          </p:val>
                                        </p:tav>
                                        <p:tav tm="100000">
                                          <p:val>
                                            <p:strVal val="ppt_y"/>
                                          </p:val>
                                        </p:tav>
                                      </p:tavLst>
                                    </p:anim>
                                    <p:animEffect transition="out" filter="fade">
                                      <p:cBhvr>
                                        <p:cTn id="78" dur="1000"/>
                                        <p:tgtEl>
                                          <p:spTgt spid="66573"/>
                                        </p:tgtEl>
                                      </p:cBhvr>
                                    </p:animEffect>
                                    <p:set>
                                      <p:cBhvr>
                                        <p:cTn id="79" dur="1" fill="hold">
                                          <p:stCondLst>
                                            <p:cond delay="999"/>
                                          </p:stCondLst>
                                        </p:cTn>
                                        <p:tgtEl>
                                          <p:spTgt spid="6657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80" fill="hold" nodeType="afterGroup">
                            <p:stCondLst>
                              <p:cond delay="9000"/>
                            </p:stCondLst>
                            <p:childTnLst>
                              <p:par>
                                <p:cTn id="81" presetID="54" presetClass="exit" presetSubtype="0" decel="100000" fill="hold" grpId="0" nodeType="afterEffect">
                                  <p:stCondLst>
                                    <p:cond delay="0"/>
                                  </p:stCondLst>
                                  <p:childTnLst>
                                    <p:anim calcmode="lin" valueType="num">
                                      <p:cBhvr>
                                        <p:cTn id="82" dur="1000"/>
                                        <p:tgtEl>
                                          <p:spTgt spid="66572"/>
                                        </p:tgtEl>
                                        <p:attrNameLst>
                                          <p:attrName>ppt_w</p:attrName>
                                        </p:attrNameLst>
                                      </p:cBhvr>
                                      <p:tavLst>
                                        <p:tav tm="0">
                                          <p:val>
                                            <p:strVal val="ppt_w"/>
                                          </p:val>
                                        </p:tav>
                                        <p:tav tm="100000">
                                          <p:val>
                                            <p:strVal val="ppt_w*0.05"/>
                                          </p:val>
                                        </p:tav>
                                      </p:tavLst>
                                    </p:anim>
                                    <p:anim calcmode="lin" valueType="num">
                                      <p:cBhvr>
                                        <p:cTn id="83" dur="1000"/>
                                        <p:tgtEl>
                                          <p:spTgt spid="66572"/>
                                        </p:tgtEl>
                                        <p:attrNameLst>
                                          <p:attrName>ppt_h</p:attrName>
                                        </p:attrNameLst>
                                      </p:cBhvr>
                                      <p:tavLst>
                                        <p:tav tm="0">
                                          <p:val>
                                            <p:strVal val="ppt_h"/>
                                          </p:val>
                                        </p:tav>
                                        <p:tav tm="100000">
                                          <p:val>
                                            <p:strVal val="ppt_h"/>
                                          </p:val>
                                        </p:tav>
                                      </p:tavLst>
                                    </p:anim>
                                    <p:anim calcmode="lin" valueType="num">
                                      <p:cBhvr>
                                        <p:cTn id="84" dur="1000"/>
                                        <p:tgtEl>
                                          <p:spTgt spid="66572"/>
                                        </p:tgtEl>
                                        <p:attrNameLst>
                                          <p:attrName>ppt_x</p:attrName>
                                        </p:attrNameLst>
                                      </p:cBhvr>
                                      <p:tavLst>
                                        <p:tav tm="0">
                                          <p:val>
                                            <p:strVal val="ppt_x"/>
                                          </p:val>
                                        </p:tav>
                                        <p:tav tm="100000">
                                          <p:val>
                                            <p:strVal val="ppt_x-.2"/>
                                          </p:val>
                                        </p:tav>
                                      </p:tavLst>
                                    </p:anim>
                                    <p:anim calcmode="lin" valueType="num">
                                      <p:cBhvr>
                                        <p:cTn id="85" dur="1000"/>
                                        <p:tgtEl>
                                          <p:spTgt spid="66572"/>
                                        </p:tgtEl>
                                        <p:attrNameLst>
                                          <p:attrName>ppt_y</p:attrName>
                                        </p:attrNameLst>
                                      </p:cBhvr>
                                      <p:tavLst>
                                        <p:tav tm="0">
                                          <p:val>
                                            <p:strVal val="ppt_y"/>
                                          </p:val>
                                        </p:tav>
                                        <p:tav tm="100000">
                                          <p:val>
                                            <p:strVal val="ppt_y"/>
                                          </p:val>
                                        </p:tav>
                                      </p:tavLst>
                                    </p:anim>
                                    <p:animEffect transition="out" filter="fade">
                                      <p:cBhvr>
                                        <p:cTn id="86" dur="1000"/>
                                        <p:tgtEl>
                                          <p:spTgt spid="66572"/>
                                        </p:tgtEl>
                                      </p:cBhvr>
                                    </p:animEffect>
                                    <p:set>
                                      <p:cBhvr>
                                        <p:cTn id="87" dur="1" fill="hold">
                                          <p:stCondLst>
                                            <p:cond delay="999"/>
                                          </p:stCondLst>
                                        </p:cTn>
                                        <p:tgtEl>
                                          <p:spTgt spid="66572"/>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8" fill="hold" nodeType="afterGroup">
                            <p:stCondLst>
                              <p:cond delay="10000"/>
                            </p:stCondLst>
                            <p:childTnLst>
                              <p:par>
                                <p:cTn id="89" presetID="54" presetClass="exit" presetSubtype="0" decel="100000" fill="hold" grpId="0" nodeType="afterEffect">
                                  <p:stCondLst>
                                    <p:cond delay="0"/>
                                  </p:stCondLst>
                                  <p:childTnLst>
                                    <p:anim calcmode="lin" valueType="num">
                                      <p:cBhvr>
                                        <p:cTn id="90" dur="1000"/>
                                        <p:tgtEl>
                                          <p:spTgt spid="66571"/>
                                        </p:tgtEl>
                                        <p:attrNameLst>
                                          <p:attrName>ppt_w</p:attrName>
                                        </p:attrNameLst>
                                      </p:cBhvr>
                                      <p:tavLst>
                                        <p:tav tm="0">
                                          <p:val>
                                            <p:strVal val="ppt_w"/>
                                          </p:val>
                                        </p:tav>
                                        <p:tav tm="100000">
                                          <p:val>
                                            <p:strVal val="ppt_w*0.05"/>
                                          </p:val>
                                        </p:tav>
                                      </p:tavLst>
                                    </p:anim>
                                    <p:anim calcmode="lin" valueType="num">
                                      <p:cBhvr>
                                        <p:cTn id="91" dur="1000"/>
                                        <p:tgtEl>
                                          <p:spTgt spid="66571"/>
                                        </p:tgtEl>
                                        <p:attrNameLst>
                                          <p:attrName>ppt_h</p:attrName>
                                        </p:attrNameLst>
                                      </p:cBhvr>
                                      <p:tavLst>
                                        <p:tav tm="0">
                                          <p:val>
                                            <p:strVal val="ppt_h"/>
                                          </p:val>
                                        </p:tav>
                                        <p:tav tm="100000">
                                          <p:val>
                                            <p:strVal val="ppt_h"/>
                                          </p:val>
                                        </p:tav>
                                      </p:tavLst>
                                    </p:anim>
                                    <p:anim calcmode="lin" valueType="num">
                                      <p:cBhvr>
                                        <p:cTn id="92" dur="1000"/>
                                        <p:tgtEl>
                                          <p:spTgt spid="66571"/>
                                        </p:tgtEl>
                                        <p:attrNameLst>
                                          <p:attrName>ppt_x</p:attrName>
                                        </p:attrNameLst>
                                      </p:cBhvr>
                                      <p:tavLst>
                                        <p:tav tm="0">
                                          <p:val>
                                            <p:strVal val="ppt_x"/>
                                          </p:val>
                                        </p:tav>
                                        <p:tav tm="100000">
                                          <p:val>
                                            <p:strVal val="ppt_x-.2"/>
                                          </p:val>
                                        </p:tav>
                                      </p:tavLst>
                                    </p:anim>
                                    <p:anim calcmode="lin" valueType="num">
                                      <p:cBhvr>
                                        <p:cTn id="93" dur="1000"/>
                                        <p:tgtEl>
                                          <p:spTgt spid="66571"/>
                                        </p:tgtEl>
                                        <p:attrNameLst>
                                          <p:attrName>ppt_y</p:attrName>
                                        </p:attrNameLst>
                                      </p:cBhvr>
                                      <p:tavLst>
                                        <p:tav tm="0">
                                          <p:val>
                                            <p:strVal val="ppt_y"/>
                                          </p:val>
                                        </p:tav>
                                        <p:tav tm="100000">
                                          <p:val>
                                            <p:strVal val="ppt_y"/>
                                          </p:val>
                                        </p:tav>
                                      </p:tavLst>
                                    </p:anim>
                                    <p:animEffect transition="out" filter="fade">
                                      <p:cBhvr>
                                        <p:cTn id="94" dur="1000"/>
                                        <p:tgtEl>
                                          <p:spTgt spid="66571"/>
                                        </p:tgtEl>
                                      </p:cBhvr>
                                    </p:animEffect>
                                    <p:set>
                                      <p:cBhvr>
                                        <p:cTn id="95" dur="1" fill="hold">
                                          <p:stCondLst>
                                            <p:cond delay="999"/>
                                          </p:stCondLst>
                                        </p:cTn>
                                        <p:tgtEl>
                                          <p:spTgt spid="66571"/>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6" fill="hold" nodeType="afterGroup">
                            <p:stCondLst>
                              <p:cond delay="11000"/>
                            </p:stCondLst>
                            <p:childTnLst>
                              <p:par>
                                <p:cTn id="97" presetID="54" presetClass="exit" presetSubtype="0" decel="100000" fill="hold" grpId="0" nodeType="afterEffect">
                                  <p:stCondLst>
                                    <p:cond delay="0"/>
                                  </p:stCondLst>
                                  <p:childTnLst>
                                    <p:anim calcmode="lin" valueType="num">
                                      <p:cBhvr>
                                        <p:cTn id="98" dur="1000"/>
                                        <p:tgtEl>
                                          <p:spTgt spid="66570"/>
                                        </p:tgtEl>
                                        <p:attrNameLst>
                                          <p:attrName>ppt_w</p:attrName>
                                        </p:attrNameLst>
                                      </p:cBhvr>
                                      <p:tavLst>
                                        <p:tav tm="0">
                                          <p:val>
                                            <p:strVal val="ppt_w"/>
                                          </p:val>
                                        </p:tav>
                                        <p:tav tm="100000">
                                          <p:val>
                                            <p:strVal val="ppt_w*0.05"/>
                                          </p:val>
                                        </p:tav>
                                      </p:tavLst>
                                    </p:anim>
                                    <p:anim calcmode="lin" valueType="num">
                                      <p:cBhvr>
                                        <p:cTn id="99" dur="1000"/>
                                        <p:tgtEl>
                                          <p:spTgt spid="66570"/>
                                        </p:tgtEl>
                                        <p:attrNameLst>
                                          <p:attrName>ppt_h</p:attrName>
                                        </p:attrNameLst>
                                      </p:cBhvr>
                                      <p:tavLst>
                                        <p:tav tm="0">
                                          <p:val>
                                            <p:strVal val="ppt_h"/>
                                          </p:val>
                                        </p:tav>
                                        <p:tav tm="100000">
                                          <p:val>
                                            <p:strVal val="ppt_h"/>
                                          </p:val>
                                        </p:tav>
                                      </p:tavLst>
                                    </p:anim>
                                    <p:anim calcmode="lin" valueType="num">
                                      <p:cBhvr>
                                        <p:cTn id="100" dur="1000"/>
                                        <p:tgtEl>
                                          <p:spTgt spid="66570"/>
                                        </p:tgtEl>
                                        <p:attrNameLst>
                                          <p:attrName>ppt_x</p:attrName>
                                        </p:attrNameLst>
                                      </p:cBhvr>
                                      <p:tavLst>
                                        <p:tav tm="0">
                                          <p:val>
                                            <p:strVal val="ppt_x"/>
                                          </p:val>
                                        </p:tav>
                                        <p:tav tm="100000">
                                          <p:val>
                                            <p:strVal val="ppt_x-.2"/>
                                          </p:val>
                                        </p:tav>
                                      </p:tavLst>
                                    </p:anim>
                                    <p:anim calcmode="lin" valueType="num">
                                      <p:cBhvr>
                                        <p:cTn id="101" dur="1000"/>
                                        <p:tgtEl>
                                          <p:spTgt spid="66570"/>
                                        </p:tgtEl>
                                        <p:attrNameLst>
                                          <p:attrName>ppt_y</p:attrName>
                                        </p:attrNameLst>
                                      </p:cBhvr>
                                      <p:tavLst>
                                        <p:tav tm="0">
                                          <p:val>
                                            <p:strVal val="ppt_y"/>
                                          </p:val>
                                        </p:tav>
                                        <p:tav tm="100000">
                                          <p:val>
                                            <p:strVal val="ppt_y"/>
                                          </p:val>
                                        </p:tav>
                                      </p:tavLst>
                                    </p:anim>
                                    <p:animEffect transition="out" filter="fade">
                                      <p:cBhvr>
                                        <p:cTn id="102" dur="1000"/>
                                        <p:tgtEl>
                                          <p:spTgt spid="66570"/>
                                        </p:tgtEl>
                                      </p:cBhvr>
                                    </p:animEffect>
                                    <p:set>
                                      <p:cBhvr>
                                        <p:cTn id="103" dur="1" fill="hold">
                                          <p:stCondLst>
                                            <p:cond delay="999"/>
                                          </p:stCondLst>
                                        </p:cTn>
                                        <p:tgtEl>
                                          <p:spTgt spid="66570"/>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104" fill="hold" nodeType="afterGroup">
                            <p:stCondLst>
                              <p:cond delay="12000"/>
                            </p:stCondLst>
                            <p:childTnLst>
                              <p:par>
                                <p:cTn id="105" presetID="54" presetClass="exit" presetSubtype="0" decel="100000" fill="hold" grpId="0" nodeType="afterEffect">
                                  <p:stCondLst>
                                    <p:cond delay="0"/>
                                  </p:stCondLst>
                                  <p:childTnLst>
                                    <p:anim calcmode="lin" valueType="num">
                                      <p:cBhvr>
                                        <p:cTn id="106" dur="1000"/>
                                        <p:tgtEl>
                                          <p:spTgt spid="66568"/>
                                        </p:tgtEl>
                                        <p:attrNameLst>
                                          <p:attrName>ppt_w</p:attrName>
                                        </p:attrNameLst>
                                      </p:cBhvr>
                                      <p:tavLst>
                                        <p:tav tm="0">
                                          <p:val>
                                            <p:strVal val="ppt_w"/>
                                          </p:val>
                                        </p:tav>
                                        <p:tav tm="100000">
                                          <p:val>
                                            <p:strVal val="ppt_w*0.05"/>
                                          </p:val>
                                        </p:tav>
                                      </p:tavLst>
                                    </p:anim>
                                    <p:anim calcmode="lin" valueType="num">
                                      <p:cBhvr>
                                        <p:cTn id="107" dur="1000"/>
                                        <p:tgtEl>
                                          <p:spTgt spid="66568"/>
                                        </p:tgtEl>
                                        <p:attrNameLst>
                                          <p:attrName>ppt_h</p:attrName>
                                        </p:attrNameLst>
                                      </p:cBhvr>
                                      <p:tavLst>
                                        <p:tav tm="0">
                                          <p:val>
                                            <p:strVal val="ppt_h"/>
                                          </p:val>
                                        </p:tav>
                                        <p:tav tm="100000">
                                          <p:val>
                                            <p:strVal val="ppt_h"/>
                                          </p:val>
                                        </p:tav>
                                      </p:tavLst>
                                    </p:anim>
                                    <p:anim calcmode="lin" valueType="num">
                                      <p:cBhvr>
                                        <p:cTn id="108" dur="1000"/>
                                        <p:tgtEl>
                                          <p:spTgt spid="66568"/>
                                        </p:tgtEl>
                                        <p:attrNameLst>
                                          <p:attrName>ppt_x</p:attrName>
                                        </p:attrNameLst>
                                      </p:cBhvr>
                                      <p:tavLst>
                                        <p:tav tm="0">
                                          <p:val>
                                            <p:strVal val="ppt_x"/>
                                          </p:val>
                                        </p:tav>
                                        <p:tav tm="100000">
                                          <p:val>
                                            <p:strVal val="ppt_x-.2"/>
                                          </p:val>
                                        </p:tav>
                                      </p:tavLst>
                                    </p:anim>
                                    <p:anim calcmode="lin" valueType="num">
                                      <p:cBhvr>
                                        <p:cTn id="109" dur="1000"/>
                                        <p:tgtEl>
                                          <p:spTgt spid="66568"/>
                                        </p:tgtEl>
                                        <p:attrNameLst>
                                          <p:attrName>ppt_y</p:attrName>
                                        </p:attrNameLst>
                                      </p:cBhvr>
                                      <p:tavLst>
                                        <p:tav tm="0">
                                          <p:val>
                                            <p:strVal val="ppt_y"/>
                                          </p:val>
                                        </p:tav>
                                        <p:tav tm="100000">
                                          <p:val>
                                            <p:strVal val="ppt_y"/>
                                          </p:val>
                                        </p:tav>
                                      </p:tavLst>
                                    </p:anim>
                                    <p:animEffect transition="out" filter="fade">
                                      <p:cBhvr>
                                        <p:cTn id="110" dur="1000"/>
                                        <p:tgtEl>
                                          <p:spTgt spid="66568"/>
                                        </p:tgtEl>
                                      </p:cBhvr>
                                    </p:animEffect>
                                    <p:set>
                                      <p:cBhvr>
                                        <p:cTn id="111" dur="1" fill="hold">
                                          <p:stCondLst>
                                            <p:cond delay="999"/>
                                          </p:stCondLst>
                                        </p:cTn>
                                        <p:tgtEl>
                                          <p:spTgt spid="66568"/>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12" fill="hold" nodeType="afterGroup">
                            <p:stCondLst>
                              <p:cond delay="13000"/>
                            </p:stCondLst>
                            <p:childTnLst>
                              <p:par>
                                <p:cTn id="113" presetID="54" presetClass="exit" presetSubtype="0" decel="100000" fill="hold" grpId="0" nodeType="afterEffect">
                                  <p:stCondLst>
                                    <p:cond delay="0"/>
                                  </p:stCondLst>
                                  <p:childTnLst>
                                    <p:anim calcmode="lin" valueType="num">
                                      <p:cBhvr>
                                        <p:cTn id="114" dur="1000"/>
                                        <p:tgtEl>
                                          <p:spTgt spid="66567"/>
                                        </p:tgtEl>
                                        <p:attrNameLst>
                                          <p:attrName>ppt_w</p:attrName>
                                        </p:attrNameLst>
                                      </p:cBhvr>
                                      <p:tavLst>
                                        <p:tav tm="0">
                                          <p:val>
                                            <p:strVal val="ppt_w"/>
                                          </p:val>
                                        </p:tav>
                                        <p:tav tm="100000">
                                          <p:val>
                                            <p:strVal val="ppt_w*0.05"/>
                                          </p:val>
                                        </p:tav>
                                      </p:tavLst>
                                    </p:anim>
                                    <p:anim calcmode="lin" valueType="num">
                                      <p:cBhvr>
                                        <p:cTn id="115" dur="1000"/>
                                        <p:tgtEl>
                                          <p:spTgt spid="66567"/>
                                        </p:tgtEl>
                                        <p:attrNameLst>
                                          <p:attrName>ppt_h</p:attrName>
                                        </p:attrNameLst>
                                      </p:cBhvr>
                                      <p:tavLst>
                                        <p:tav tm="0">
                                          <p:val>
                                            <p:strVal val="ppt_h"/>
                                          </p:val>
                                        </p:tav>
                                        <p:tav tm="100000">
                                          <p:val>
                                            <p:strVal val="ppt_h"/>
                                          </p:val>
                                        </p:tav>
                                      </p:tavLst>
                                    </p:anim>
                                    <p:anim calcmode="lin" valueType="num">
                                      <p:cBhvr>
                                        <p:cTn id="116" dur="1000"/>
                                        <p:tgtEl>
                                          <p:spTgt spid="66567"/>
                                        </p:tgtEl>
                                        <p:attrNameLst>
                                          <p:attrName>ppt_x</p:attrName>
                                        </p:attrNameLst>
                                      </p:cBhvr>
                                      <p:tavLst>
                                        <p:tav tm="0">
                                          <p:val>
                                            <p:strVal val="ppt_x"/>
                                          </p:val>
                                        </p:tav>
                                        <p:tav tm="100000">
                                          <p:val>
                                            <p:strVal val="ppt_x-.2"/>
                                          </p:val>
                                        </p:tav>
                                      </p:tavLst>
                                    </p:anim>
                                    <p:anim calcmode="lin" valueType="num">
                                      <p:cBhvr>
                                        <p:cTn id="117" dur="1000"/>
                                        <p:tgtEl>
                                          <p:spTgt spid="66567"/>
                                        </p:tgtEl>
                                        <p:attrNameLst>
                                          <p:attrName>ppt_y</p:attrName>
                                        </p:attrNameLst>
                                      </p:cBhvr>
                                      <p:tavLst>
                                        <p:tav tm="0">
                                          <p:val>
                                            <p:strVal val="ppt_y"/>
                                          </p:val>
                                        </p:tav>
                                        <p:tav tm="100000">
                                          <p:val>
                                            <p:strVal val="ppt_y"/>
                                          </p:val>
                                        </p:tav>
                                      </p:tavLst>
                                    </p:anim>
                                    <p:animEffect transition="out" filter="fade">
                                      <p:cBhvr>
                                        <p:cTn id="118" dur="1000"/>
                                        <p:tgtEl>
                                          <p:spTgt spid="66567"/>
                                        </p:tgtEl>
                                      </p:cBhvr>
                                    </p:animEffect>
                                    <p:set>
                                      <p:cBhvr>
                                        <p:cTn id="119" dur="1" fill="hold">
                                          <p:stCondLst>
                                            <p:cond delay="999"/>
                                          </p:stCondLst>
                                        </p:cTn>
                                        <p:tgtEl>
                                          <p:spTgt spid="66567"/>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20" fill="hold" nodeType="afterGroup">
                            <p:stCondLst>
                              <p:cond delay="14000"/>
                            </p:stCondLst>
                            <p:childTnLst>
                              <p:par>
                                <p:cTn id="121" presetID="54" presetClass="exit" presetSubtype="0" decel="100000" fill="hold" grpId="0" nodeType="afterEffect">
                                  <p:stCondLst>
                                    <p:cond delay="0"/>
                                  </p:stCondLst>
                                  <p:childTnLst>
                                    <p:anim calcmode="lin" valueType="num">
                                      <p:cBhvr>
                                        <p:cTn id="122" dur="1000"/>
                                        <p:tgtEl>
                                          <p:spTgt spid="66566"/>
                                        </p:tgtEl>
                                        <p:attrNameLst>
                                          <p:attrName>ppt_w</p:attrName>
                                        </p:attrNameLst>
                                      </p:cBhvr>
                                      <p:tavLst>
                                        <p:tav tm="0">
                                          <p:val>
                                            <p:strVal val="ppt_w"/>
                                          </p:val>
                                        </p:tav>
                                        <p:tav tm="100000">
                                          <p:val>
                                            <p:strVal val="ppt_w*0.05"/>
                                          </p:val>
                                        </p:tav>
                                      </p:tavLst>
                                    </p:anim>
                                    <p:anim calcmode="lin" valueType="num">
                                      <p:cBhvr>
                                        <p:cTn id="123" dur="1000"/>
                                        <p:tgtEl>
                                          <p:spTgt spid="66566"/>
                                        </p:tgtEl>
                                        <p:attrNameLst>
                                          <p:attrName>ppt_h</p:attrName>
                                        </p:attrNameLst>
                                      </p:cBhvr>
                                      <p:tavLst>
                                        <p:tav tm="0">
                                          <p:val>
                                            <p:strVal val="ppt_h"/>
                                          </p:val>
                                        </p:tav>
                                        <p:tav tm="100000">
                                          <p:val>
                                            <p:strVal val="ppt_h"/>
                                          </p:val>
                                        </p:tav>
                                      </p:tavLst>
                                    </p:anim>
                                    <p:anim calcmode="lin" valueType="num">
                                      <p:cBhvr>
                                        <p:cTn id="124" dur="1000"/>
                                        <p:tgtEl>
                                          <p:spTgt spid="66566"/>
                                        </p:tgtEl>
                                        <p:attrNameLst>
                                          <p:attrName>ppt_x</p:attrName>
                                        </p:attrNameLst>
                                      </p:cBhvr>
                                      <p:tavLst>
                                        <p:tav tm="0">
                                          <p:val>
                                            <p:strVal val="ppt_x"/>
                                          </p:val>
                                        </p:tav>
                                        <p:tav tm="100000">
                                          <p:val>
                                            <p:strVal val="ppt_x-.2"/>
                                          </p:val>
                                        </p:tav>
                                      </p:tavLst>
                                    </p:anim>
                                    <p:anim calcmode="lin" valueType="num">
                                      <p:cBhvr>
                                        <p:cTn id="125" dur="1000"/>
                                        <p:tgtEl>
                                          <p:spTgt spid="66566"/>
                                        </p:tgtEl>
                                        <p:attrNameLst>
                                          <p:attrName>ppt_y</p:attrName>
                                        </p:attrNameLst>
                                      </p:cBhvr>
                                      <p:tavLst>
                                        <p:tav tm="0">
                                          <p:val>
                                            <p:strVal val="ppt_y"/>
                                          </p:val>
                                        </p:tav>
                                        <p:tav tm="100000">
                                          <p:val>
                                            <p:strVal val="ppt_y"/>
                                          </p:val>
                                        </p:tav>
                                      </p:tavLst>
                                    </p:anim>
                                    <p:animEffect transition="out" filter="fade">
                                      <p:cBhvr>
                                        <p:cTn id="126" dur="1000"/>
                                        <p:tgtEl>
                                          <p:spTgt spid="66566"/>
                                        </p:tgtEl>
                                      </p:cBhvr>
                                    </p:animEffect>
                                    <p:set>
                                      <p:cBhvr>
                                        <p:cTn id="127" dur="1" fill="hold">
                                          <p:stCondLst>
                                            <p:cond delay="999"/>
                                          </p:stCondLst>
                                        </p:cTn>
                                        <p:tgtEl>
                                          <p:spTgt spid="6656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8" fill="hold" nodeType="afterGroup">
                            <p:stCondLst>
                              <p:cond delay="15000"/>
                            </p:stCondLst>
                            <p:childTnLst>
                              <p:par>
                                <p:cTn id="129" presetID="53" presetClass="exit" presetSubtype="0" fill="hold" grpId="0" nodeType="afterEffect">
                                  <p:stCondLst>
                                    <p:cond delay="0"/>
                                  </p:stCondLst>
                                  <p:childTnLst>
                                    <p:anim calcmode="lin" valueType="num">
                                      <p:cBhvr>
                                        <p:cTn id="130" dur="500"/>
                                        <p:tgtEl>
                                          <p:spTgt spid="66565"/>
                                        </p:tgtEl>
                                        <p:attrNameLst>
                                          <p:attrName>ppt_w</p:attrName>
                                        </p:attrNameLst>
                                      </p:cBhvr>
                                      <p:tavLst>
                                        <p:tav tm="0">
                                          <p:val>
                                            <p:strVal val="ppt_w"/>
                                          </p:val>
                                        </p:tav>
                                        <p:tav tm="100000">
                                          <p:val>
                                            <p:fltVal val="0"/>
                                          </p:val>
                                        </p:tav>
                                      </p:tavLst>
                                    </p:anim>
                                    <p:anim calcmode="lin" valueType="num">
                                      <p:cBhvr>
                                        <p:cTn id="131" dur="500"/>
                                        <p:tgtEl>
                                          <p:spTgt spid="66565"/>
                                        </p:tgtEl>
                                        <p:attrNameLst>
                                          <p:attrName>ppt_h</p:attrName>
                                        </p:attrNameLst>
                                      </p:cBhvr>
                                      <p:tavLst>
                                        <p:tav tm="0">
                                          <p:val>
                                            <p:strVal val="ppt_h"/>
                                          </p:val>
                                        </p:tav>
                                        <p:tav tm="100000">
                                          <p:val>
                                            <p:fltVal val="0"/>
                                          </p:val>
                                        </p:tav>
                                      </p:tavLst>
                                    </p:anim>
                                    <p:animEffect transition="out" filter="fade">
                                      <p:cBhvr>
                                        <p:cTn id="132" dur="500"/>
                                        <p:tgtEl>
                                          <p:spTgt spid="66565"/>
                                        </p:tgtEl>
                                      </p:cBhvr>
                                    </p:animEffect>
                                    <p:set>
                                      <p:cBhvr>
                                        <p:cTn id="133" dur="1" fill="hold">
                                          <p:stCondLst>
                                            <p:cond delay="499"/>
                                          </p:stCondLst>
                                        </p:cTn>
                                        <p:tgtEl>
                                          <p:spTgt spid="66565"/>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3" name="BELL.WAV"/>
                                        </p:tgtEl>
                                      </p:cMediaNode>
                                    </p:audio>
                                  </p:subTnLst>
                                </p:cTn>
                              </p:par>
                            </p:childTnLst>
                          </p:cTn>
                        </p:par>
                        <p:par>
                          <p:cTn id="134" fill="hold" nodeType="afterGroup">
                            <p:stCondLst>
                              <p:cond delay="15500"/>
                            </p:stCondLst>
                            <p:childTnLst>
                              <p:par>
                                <p:cTn id="135" presetID="23" presetClass="entr" presetSubtype="16" fill="remove" nodeType="afterEffect">
                                  <p:stCondLst>
                                    <p:cond delay="0"/>
                                  </p:stCondLst>
                                  <p:childTnLst>
                                    <p:set>
                                      <p:cBhvr>
                                        <p:cTn id="136" dur="1" fill="hold">
                                          <p:stCondLst>
                                            <p:cond delay="0"/>
                                          </p:stCondLst>
                                        </p:cTn>
                                        <p:tgtEl>
                                          <p:spTgt spid="66584"/>
                                        </p:tgtEl>
                                        <p:attrNameLst>
                                          <p:attrName>style.visibility</p:attrName>
                                        </p:attrNameLst>
                                      </p:cBhvr>
                                      <p:to>
                                        <p:strVal val="visible"/>
                                      </p:to>
                                    </p:set>
                                    <p:anim calcmode="lin" valueType="num">
                                      <p:cBhvr>
                                        <p:cTn id="137" dur="3000" fill="hold"/>
                                        <p:tgtEl>
                                          <p:spTgt spid="66584"/>
                                        </p:tgtEl>
                                        <p:attrNameLst>
                                          <p:attrName>ppt_w</p:attrName>
                                        </p:attrNameLst>
                                      </p:cBhvr>
                                      <p:tavLst>
                                        <p:tav tm="0">
                                          <p:val>
                                            <p:fltVal val="0"/>
                                          </p:val>
                                        </p:tav>
                                        <p:tav tm="100000">
                                          <p:val>
                                            <p:strVal val="#ppt_w"/>
                                          </p:val>
                                        </p:tav>
                                      </p:tavLst>
                                    </p:anim>
                                    <p:anim calcmode="lin" valueType="num">
                                      <p:cBhvr>
                                        <p:cTn id="138" dur="3000" fill="hold"/>
                                        <p:tgtEl>
                                          <p:spTgt spid="6658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5"/>
                                            </p:cond>
                                          </p:stCondLst>
                                          <p:endCondLst>
                                            <p:cond evt="onStopAudio" delay="0">
                                              <p:tgtEl>
                                                <p:sldTgt/>
                                              </p:tgtEl>
                                            </p:cond>
                                          </p:endCondLst>
                                        </p:cTn>
                                        <p:tgtEl>
                                          <p:sndTgt r:embed="rId4" name="Cau hoi.wav"/>
                                        </p:tgtEl>
                                      </p:cMediaNode>
                                    </p:audio>
                                  </p:subTnLst>
                                </p:cTn>
                              </p:par>
                            </p:childTnLst>
                          </p:cTn>
                        </p:par>
                      </p:childTnLst>
                    </p:cTn>
                  </p:par>
                  <p:par>
                    <p:cTn id="139" fill="hold" nodeType="clickPar">
                      <p:stCondLst>
                        <p:cond delay="indefinite"/>
                      </p:stCondLst>
                      <p:childTnLst>
                        <p:par>
                          <p:cTn id="140" fill="hold" nodeType="withGroup">
                            <p:stCondLst>
                              <p:cond delay="0"/>
                            </p:stCondLst>
                            <p:childTnLst>
                              <p:par>
                                <p:cTn id="141" presetID="53" presetClass="exit" presetSubtype="0" fill="hold" grpId="1" nodeType="clickEffect">
                                  <p:stCondLst>
                                    <p:cond delay="0"/>
                                  </p:stCondLst>
                                  <p:childTnLst>
                                    <p:anim calcmode="lin" valueType="num">
                                      <p:cBhvr>
                                        <p:cTn id="142" dur="500"/>
                                        <p:tgtEl>
                                          <p:spTgt spid="66598"/>
                                        </p:tgtEl>
                                        <p:attrNameLst>
                                          <p:attrName>ppt_w</p:attrName>
                                        </p:attrNameLst>
                                      </p:cBhvr>
                                      <p:tavLst>
                                        <p:tav tm="0">
                                          <p:val>
                                            <p:strVal val="ppt_w"/>
                                          </p:val>
                                        </p:tav>
                                        <p:tav tm="100000">
                                          <p:val>
                                            <p:fltVal val="0"/>
                                          </p:val>
                                        </p:tav>
                                      </p:tavLst>
                                    </p:anim>
                                    <p:anim calcmode="lin" valueType="num">
                                      <p:cBhvr>
                                        <p:cTn id="143" dur="500"/>
                                        <p:tgtEl>
                                          <p:spTgt spid="66598"/>
                                        </p:tgtEl>
                                        <p:attrNameLst>
                                          <p:attrName>ppt_h</p:attrName>
                                        </p:attrNameLst>
                                      </p:cBhvr>
                                      <p:tavLst>
                                        <p:tav tm="0">
                                          <p:val>
                                            <p:strVal val="ppt_h"/>
                                          </p:val>
                                        </p:tav>
                                        <p:tav tm="100000">
                                          <p:val>
                                            <p:fltVal val="0"/>
                                          </p:val>
                                        </p:tav>
                                      </p:tavLst>
                                    </p:anim>
                                    <p:animEffect transition="out" filter="fade">
                                      <p:cBhvr>
                                        <p:cTn id="144" dur="500"/>
                                        <p:tgtEl>
                                          <p:spTgt spid="66598"/>
                                        </p:tgtEl>
                                      </p:cBhvr>
                                    </p:animEffect>
                                    <p:set>
                                      <p:cBhvr>
                                        <p:cTn id="145" dur="1" fill="hold">
                                          <p:stCondLst>
                                            <p:cond delay="499"/>
                                          </p:stCondLst>
                                        </p:cTn>
                                        <p:tgtEl>
                                          <p:spTgt spid="66598"/>
                                        </p:tgtEl>
                                        <p:attrNameLst>
                                          <p:attrName>style.visibility</p:attrName>
                                        </p:attrNameLst>
                                      </p:cBhvr>
                                      <p:to>
                                        <p:strVal val="hidden"/>
                                      </p:to>
                                    </p:set>
                                  </p:childTnLst>
                                </p:cTn>
                              </p:par>
                              <p:par>
                                <p:cTn id="146" presetID="53" presetClass="entr" presetSubtype="0" fill="hold" grpId="0" nodeType="withEffect">
                                  <p:stCondLst>
                                    <p:cond delay="0"/>
                                  </p:stCondLst>
                                  <p:childTnLst>
                                    <p:set>
                                      <p:cBhvr>
                                        <p:cTn id="147" dur="1" fill="hold">
                                          <p:stCondLst>
                                            <p:cond delay="0"/>
                                          </p:stCondLst>
                                        </p:cTn>
                                        <p:tgtEl>
                                          <p:spTgt spid="66599"/>
                                        </p:tgtEl>
                                        <p:attrNameLst>
                                          <p:attrName>style.visibility</p:attrName>
                                        </p:attrNameLst>
                                      </p:cBhvr>
                                      <p:to>
                                        <p:strVal val="visible"/>
                                      </p:to>
                                    </p:set>
                                    <p:anim calcmode="lin" valueType="num">
                                      <p:cBhvr>
                                        <p:cTn id="148" dur="500" fill="hold"/>
                                        <p:tgtEl>
                                          <p:spTgt spid="66599"/>
                                        </p:tgtEl>
                                        <p:attrNameLst>
                                          <p:attrName>ppt_w</p:attrName>
                                        </p:attrNameLst>
                                      </p:cBhvr>
                                      <p:tavLst>
                                        <p:tav tm="0">
                                          <p:val>
                                            <p:fltVal val="0"/>
                                          </p:val>
                                        </p:tav>
                                        <p:tav tm="100000">
                                          <p:val>
                                            <p:strVal val="#ppt_w"/>
                                          </p:val>
                                        </p:tav>
                                      </p:tavLst>
                                    </p:anim>
                                    <p:anim calcmode="lin" valueType="num">
                                      <p:cBhvr>
                                        <p:cTn id="149" dur="500" fill="hold"/>
                                        <p:tgtEl>
                                          <p:spTgt spid="66599"/>
                                        </p:tgtEl>
                                        <p:attrNameLst>
                                          <p:attrName>ppt_h</p:attrName>
                                        </p:attrNameLst>
                                      </p:cBhvr>
                                      <p:tavLst>
                                        <p:tav tm="0">
                                          <p:val>
                                            <p:fltVal val="0"/>
                                          </p:val>
                                        </p:tav>
                                        <p:tav tm="100000">
                                          <p:val>
                                            <p:strVal val="#ppt_h"/>
                                          </p:val>
                                        </p:tav>
                                      </p:tavLst>
                                    </p:anim>
                                    <p:animEffect transition="in" filter="fade">
                                      <p:cBhvr>
                                        <p:cTn id="150" dur="500"/>
                                        <p:tgtEl>
                                          <p:spTgt spid="66599"/>
                                        </p:tgtEl>
                                      </p:cBhvr>
                                    </p:animEffect>
                                  </p:childTnLst>
                                  <p:subTnLst>
                                    <p:audio>
                                      <p:cMediaNode>
                                        <p:cTn display="0" masterRel="sameClick">
                                          <p:stCondLst>
                                            <p:cond evt="begin" delay="0">
                                              <p:tn val="14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P spid="66566" grpId="0" animBg="1"/>
      <p:bldP spid="66567" grpId="0" animBg="1"/>
      <p:bldP spid="66568" grpId="0" animBg="1"/>
      <p:bldP spid="66570" grpId="0" animBg="1"/>
      <p:bldP spid="66571" grpId="0" animBg="1"/>
      <p:bldP spid="66572" grpId="0" animBg="1"/>
      <p:bldP spid="66573" grpId="0" animBg="1"/>
      <p:bldP spid="66574" grpId="0" animBg="1"/>
      <p:bldP spid="66575" grpId="0" animBg="1"/>
      <p:bldP spid="66576" grpId="0" animBg="1"/>
      <p:bldP spid="66577" grpId="0" animBg="1"/>
      <p:bldP spid="66578" grpId="0" animBg="1"/>
      <p:bldP spid="66579" grpId="0" animBg="1"/>
      <p:bldP spid="66580" grpId="0" animBg="1"/>
      <p:bldP spid="66581" grpId="0" animBg="1"/>
      <p:bldP spid="66598" grpId="0"/>
      <p:bldP spid="66598" grpId="1"/>
      <p:bldP spid="6659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9F3951C-CBCC-54E5-E0D5-076612E07758}"/>
              </a:ext>
            </a:extLst>
          </p:cNvPr>
          <p:cNvSpPr>
            <a:spLocks noChangeArrowheads="1"/>
          </p:cNvSpPr>
          <p:nvPr/>
        </p:nvSpPr>
        <p:spPr bwMode="auto">
          <a:xfrm>
            <a:off x="1956595" y="322263"/>
            <a:ext cx="8321675" cy="6172200"/>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47" name="Text Box 3">
            <a:extLst>
              <a:ext uri="{FF2B5EF4-FFF2-40B4-BE49-F238E27FC236}">
                <a16:creationId xmlns:a16="http://schemas.microsoft.com/office/drawing/2014/main" id="{17092491-80EE-99EB-BFD7-8CACA983CA66}"/>
              </a:ext>
            </a:extLst>
          </p:cNvPr>
          <p:cNvSpPr txBox="1">
            <a:spLocks noChangeArrowheads="1"/>
          </p:cNvSpPr>
          <p:nvPr/>
        </p:nvSpPr>
        <p:spPr bwMode="auto">
          <a:xfrm>
            <a:off x="2280444" y="1133476"/>
            <a:ext cx="7378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4100" b="1" i="1" u="sng">
                <a:solidFill>
                  <a:srgbClr val="339933"/>
                </a:solidFill>
                <a:latin typeface=".VnTime" panose="020B7200000000000000" pitchFamily="34" charset="0"/>
              </a:rPr>
              <a:t>C©u 3:</a:t>
            </a:r>
            <a:r>
              <a:rPr lang="en-US" altLang="en-US" sz="4500" b="1" i="1">
                <a:latin typeface=".VnTime" panose="020B7200000000000000" pitchFamily="34" charset="0"/>
              </a:rPr>
              <a:t> </a:t>
            </a:r>
            <a:r>
              <a:rPr lang="en-US" altLang="en-US" sz="6000" b="1">
                <a:solidFill>
                  <a:srgbClr val="0033CC"/>
                </a:solidFill>
              </a:rPr>
              <a:t>ĐÚNG</a:t>
            </a:r>
            <a:r>
              <a:rPr lang="en-US" altLang="en-US" sz="6000" b="1"/>
              <a:t> hay </a:t>
            </a:r>
            <a:r>
              <a:rPr lang="en-US" altLang="en-US" sz="6000" b="1">
                <a:solidFill>
                  <a:srgbClr val="FF0000"/>
                </a:solidFill>
              </a:rPr>
              <a:t>SAI</a:t>
            </a:r>
          </a:p>
        </p:txBody>
      </p:sp>
      <p:sp>
        <p:nvSpPr>
          <p:cNvPr id="67588" name="AutoShape 4">
            <a:extLst>
              <a:ext uri="{FF2B5EF4-FFF2-40B4-BE49-F238E27FC236}">
                <a16:creationId xmlns:a16="http://schemas.microsoft.com/office/drawing/2014/main" id="{4C1DA087-2831-8829-49B8-BAD9FBC8C1DF}"/>
              </a:ext>
            </a:extLst>
          </p:cNvPr>
          <p:cNvSpPr>
            <a:spLocks noChangeArrowheads="1"/>
          </p:cNvSpPr>
          <p:nvPr/>
        </p:nvSpPr>
        <p:spPr bwMode="auto">
          <a:xfrm>
            <a:off x="5449094"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FF0000"/>
                </a:solidFill>
              </a:rPr>
              <a:t>0</a:t>
            </a:r>
          </a:p>
        </p:txBody>
      </p:sp>
      <p:sp>
        <p:nvSpPr>
          <p:cNvPr id="67589" name="AutoShape 5">
            <a:extLst>
              <a:ext uri="{FF2B5EF4-FFF2-40B4-BE49-F238E27FC236}">
                <a16:creationId xmlns:a16="http://schemas.microsoft.com/office/drawing/2014/main" id="{F39BE031-211B-3A59-683C-C3494DDC6705}"/>
              </a:ext>
            </a:extLst>
          </p:cNvPr>
          <p:cNvSpPr>
            <a:spLocks noChangeArrowheads="1"/>
          </p:cNvSpPr>
          <p:nvPr/>
        </p:nvSpPr>
        <p:spPr bwMode="auto">
          <a:xfrm>
            <a:off x="5452269"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800000"/>
                </a:solidFill>
              </a:rPr>
              <a:t>1</a:t>
            </a:r>
          </a:p>
        </p:txBody>
      </p:sp>
      <p:sp>
        <p:nvSpPr>
          <p:cNvPr id="67590" name="AutoShape 6">
            <a:extLst>
              <a:ext uri="{FF2B5EF4-FFF2-40B4-BE49-F238E27FC236}">
                <a16:creationId xmlns:a16="http://schemas.microsoft.com/office/drawing/2014/main" id="{963F0119-F497-016F-A35E-8E81B8D3AD41}"/>
              </a:ext>
            </a:extLst>
          </p:cNvPr>
          <p:cNvSpPr>
            <a:spLocks noChangeArrowheads="1"/>
          </p:cNvSpPr>
          <p:nvPr/>
        </p:nvSpPr>
        <p:spPr bwMode="auto">
          <a:xfrm>
            <a:off x="545703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2</a:t>
            </a:r>
          </a:p>
        </p:txBody>
      </p:sp>
      <p:sp>
        <p:nvSpPr>
          <p:cNvPr id="67591" name="AutoShape 7">
            <a:extLst>
              <a:ext uri="{FF2B5EF4-FFF2-40B4-BE49-F238E27FC236}">
                <a16:creationId xmlns:a16="http://schemas.microsoft.com/office/drawing/2014/main" id="{7B4CFA60-7AF7-8E09-9997-999FF22E3EAB}"/>
              </a:ext>
            </a:extLst>
          </p:cNvPr>
          <p:cNvSpPr>
            <a:spLocks noChangeArrowheads="1"/>
          </p:cNvSpPr>
          <p:nvPr/>
        </p:nvSpPr>
        <p:spPr bwMode="auto">
          <a:xfrm>
            <a:off x="5449094"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3</a:t>
            </a:r>
          </a:p>
        </p:txBody>
      </p:sp>
      <p:sp>
        <p:nvSpPr>
          <p:cNvPr id="67592" name="AutoShape 8">
            <a:extLst>
              <a:ext uri="{FF2B5EF4-FFF2-40B4-BE49-F238E27FC236}">
                <a16:creationId xmlns:a16="http://schemas.microsoft.com/office/drawing/2014/main" id="{AEC2EB2A-29A3-F3BD-3FB1-ADAF2524FF72}"/>
              </a:ext>
            </a:extLst>
          </p:cNvPr>
          <p:cNvSpPr>
            <a:spLocks noChangeArrowheads="1"/>
          </p:cNvSpPr>
          <p:nvPr/>
        </p:nvSpPr>
        <p:spPr bwMode="auto">
          <a:xfrm>
            <a:off x="5449094"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4</a:t>
            </a:r>
          </a:p>
        </p:txBody>
      </p:sp>
      <p:sp>
        <p:nvSpPr>
          <p:cNvPr id="67593" name="AutoShape 9">
            <a:extLst>
              <a:ext uri="{FF2B5EF4-FFF2-40B4-BE49-F238E27FC236}">
                <a16:creationId xmlns:a16="http://schemas.microsoft.com/office/drawing/2014/main" id="{27ED85F4-578D-D09B-808D-7D20709373D0}"/>
              </a:ext>
            </a:extLst>
          </p:cNvPr>
          <p:cNvSpPr>
            <a:spLocks noChangeArrowheads="1"/>
          </p:cNvSpPr>
          <p:nvPr/>
        </p:nvSpPr>
        <p:spPr bwMode="auto">
          <a:xfrm>
            <a:off x="5439569"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5</a:t>
            </a:r>
          </a:p>
        </p:txBody>
      </p:sp>
      <p:sp>
        <p:nvSpPr>
          <p:cNvPr id="67594" name="AutoShape 10">
            <a:extLst>
              <a:ext uri="{FF2B5EF4-FFF2-40B4-BE49-F238E27FC236}">
                <a16:creationId xmlns:a16="http://schemas.microsoft.com/office/drawing/2014/main" id="{936B43EF-66DB-B91C-A89F-852A94066A4B}"/>
              </a:ext>
            </a:extLst>
          </p:cNvPr>
          <p:cNvSpPr>
            <a:spLocks noChangeArrowheads="1"/>
          </p:cNvSpPr>
          <p:nvPr/>
        </p:nvSpPr>
        <p:spPr bwMode="auto">
          <a:xfrm>
            <a:off x="5458619"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6</a:t>
            </a:r>
          </a:p>
        </p:txBody>
      </p:sp>
      <p:sp>
        <p:nvSpPr>
          <p:cNvPr id="67595" name="AutoShape 11">
            <a:extLst>
              <a:ext uri="{FF2B5EF4-FFF2-40B4-BE49-F238E27FC236}">
                <a16:creationId xmlns:a16="http://schemas.microsoft.com/office/drawing/2014/main" id="{2C2CBA46-5A11-3861-E3C9-01AF2873BA66}"/>
              </a:ext>
            </a:extLst>
          </p:cNvPr>
          <p:cNvSpPr>
            <a:spLocks noChangeArrowheads="1"/>
          </p:cNvSpPr>
          <p:nvPr/>
        </p:nvSpPr>
        <p:spPr bwMode="auto">
          <a:xfrm>
            <a:off x="5431632"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7</a:t>
            </a:r>
          </a:p>
        </p:txBody>
      </p:sp>
      <p:sp>
        <p:nvSpPr>
          <p:cNvPr id="67596" name="AutoShape 12">
            <a:extLst>
              <a:ext uri="{FF2B5EF4-FFF2-40B4-BE49-F238E27FC236}">
                <a16:creationId xmlns:a16="http://schemas.microsoft.com/office/drawing/2014/main" id="{5E9CE449-CA0A-6056-BABF-E340B26E241C}"/>
              </a:ext>
            </a:extLst>
          </p:cNvPr>
          <p:cNvSpPr>
            <a:spLocks noChangeArrowheads="1"/>
          </p:cNvSpPr>
          <p:nvPr/>
        </p:nvSpPr>
        <p:spPr bwMode="auto">
          <a:xfrm>
            <a:off x="5439569"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8</a:t>
            </a:r>
          </a:p>
        </p:txBody>
      </p:sp>
      <p:sp>
        <p:nvSpPr>
          <p:cNvPr id="67597" name="AutoShape 13">
            <a:extLst>
              <a:ext uri="{FF2B5EF4-FFF2-40B4-BE49-F238E27FC236}">
                <a16:creationId xmlns:a16="http://schemas.microsoft.com/office/drawing/2014/main" id="{CC7345E3-DA1D-84A9-5264-551A79C2AC0B}"/>
              </a:ext>
            </a:extLst>
          </p:cNvPr>
          <p:cNvSpPr>
            <a:spLocks noChangeArrowheads="1"/>
          </p:cNvSpPr>
          <p:nvPr/>
        </p:nvSpPr>
        <p:spPr bwMode="auto">
          <a:xfrm>
            <a:off x="5460207"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9</a:t>
            </a:r>
          </a:p>
        </p:txBody>
      </p:sp>
      <p:sp>
        <p:nvSpPr>
          <p:cNvPr id="67598" name="AutoShape 14">
            <a:extLst>
              <a:ext uri="{FF2B5EF4-FFF2-40B4-BE49-F238E27FC236}">
                <a16:creationId xmlns:a16="http://schemas.microsoft.com/office/drawing/2014/main" id="{81C15C0F-EF45-76F7-F677-5A232BD49C35}"/>
              </a:ext>
            </a:extLst>
          </p:cNvPr>
          <p:cNvSpPr>
            <a:spLocks noChangeArrowheads="1"/>
          </p:cNvSpPr>
          <p:nvPr/>
        </p:nvSpPr>
        <p:spPr bwMode="auto">
          <a:xfrm>
            <a:off x="5447507"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10</a:t>
            </a:r>
          </a:p>
        </p:txBody>
      </p:sp>
      <p:sp>
        <p:nvSpPr>
          <p:cNvPr id="67599" name="AutoShape 15">
            <a:extLst>
              <a:ext uri="{FF2B5EF4-FFF2-40B4-BE49-F238E27FC236}">
                <a16:creationId xmlns:a16="http://schemas.microsoft.com/office/drawing/2014/main" id="{0AB344AA-449A-8E36-0AEA-7C9C0CCE81FD}"/>
              </a:ext>
            </a:extLst>
          </p:cNvPr>
          <p:cNvSpPr>
            <a:spLocks noChangeArrowheads="1"/>
          </p:cNvSpPr>
          <p:nvPr/>
        </p:nvSpPr>
        <p:spPr bwMode="auto">
          <a:xfrm>
            <a:off x="542051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11</a:t>
            </a:r>
          </a:p>
        </p:txBody>
      </p:sp>
      <p:sp>
        <p:nvSpPr>
          <p:cNvPr id="67600" name="AutoShape 16">
            <a:extLst>
              <a:ext uri="{FF2B5EF4-FFF2-40B4-BE49-F238E27FC236}">
                <a16:creationId xmlns:a16="http://schemas.microsoft.com/office/drawing/2014/main" id="{42A3A6F5-6FA5-836D-ED74-E538DD7141E0}"/>
              </a:ext>
            </a:extLst>
          </p:cNvPr>
          <p:cNvSpPr>
            <a:spLocks noChangeArrowheads="1"/>
          </p:cNvSpPr>
          <p:nvPr/>
        </p:nvSpPr>
        <p:spPr bwMode="auto">
          <a:xfrm>
            <a:off x="542686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12</a:t>
            </a:r>
          </a:p>
        </p:txBody>
      </p:sp>
      <p:sp>
        <p:nvSpPr>
          <p:cNvPr id="67601" name="AutoShape 17">
            <a:extLst>
              <a:ext uri="{FF2B5EF4-FFF2-40B4-BE49-F238E27FC236}">
                <a16:creationId xmlns:a16="http://schemas.microsoft.com/office/drawing/2014/main" id="{CC994256-7960-F562-E6BF-54977B518F68}"/>
              </a:ext>
            </a:extLst>
          </p:cNvPr>
          <p:cNvSpPr>
            <a:spLocks noChangeArrowheads="1"/>
          </p:cNvSpPr>
          <p:nvPr/>
        </p:nvSpPr>
        <p:spPr bwMode="auto">
          <a:xfrm>
            <a:off x="543321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13</a:t>
            </a:r>
          </a:p>
        </p:txBody>
      </p:sp>
      <p:sp>
        <p:nvSpPr>
          <p:cNvPr id="67602" name="AutoShape 18">
            <a:extLst>
              <a:ext uri="{FF2B5EF4-FFF2-40B4-BE49-F238E27FC236}">
                <a16:creationId xmlns:a16="http://schemas.microsoft.com/office/drawing/2014/main" id="{7E5E0A4E-41C9-AEB5-1BB1-F29544824F8D}"/>
              </a:ext>
            </a:extLst>
          </p:cNvPr>
          <p:cNvSpPr>
            <a:spLocks noChangeArrowheads="1"/>
          </p:cNvSpPr>
          <p:nvPr/>
        </p:nvSpPr>
        <p:spPr bwMode="auto">
          <a:xfrm>
            <a:off x="5425282" y="54737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14</a:t>
            </a:r>
          </a:p>
        </p:txBody>
      </p:sp>
      <p:sp>
        <p:nvSpPr>
          <p:cNvPr id="67603" name="AutoShape 19">
            <a:extLst>
              <a:ext uri="{FF2B5EF4-FFF2-40B4-BE49-F238E27FC236}">
                <a16:creationId xmlns:a16="http://schemas.microsoft.com/office/drawing/2014/main" id="{82275848-80DA-C7DA-04FE-94D386AC5336}"/>
              </a:ext>
            </a:extLst>
          </p:cNvPr>
          <p:cNvSpPr>
            <a:spLocks noChangeArrowheads="1"/>
          </p:cNvSpPr>
          <p:nvPr/>
        </p:nvSpPr>
        <p:spPr bwMode="auto">
          <a:xfrm>
            <a:off x="5417344"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15</a:t>
            </a:r>
          </a:p>
        </p:txBody>
      </p:sp>
      <p:pic>
        <p:nvPicPr>
          <p:cNvPr id="6164" name="Picture 20" descr="3d butterfly">
            <a:extLst>
              <a:ext uri="{FF2B5EF4-FFF2-40B4-BE49-F238E27FC236}">
                <a16:creationId xmlns:a16="http://schemas.microsoft.com/office/drawing/2014/main" id="{63D71F13-14DA-7416-0831-A0D86EDBBDD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35982" y="441326"/>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605" name="Group 21">
            <a:extLst>
              <a:ext uri="{FF2B5EF4-FFF2-40B4-BE49-F238E27FC236}">
                <a16:creationId xmlns:a16="http://schemas.microsoft.com/office/drawing/2014/main" id="{3371345B-BAF6-2F55-52DE-62543E8114AB}"/>
              </a:ext>
            </a:extLst>
          </p:cNvPr>
          <p:cNvGrpSpPr>
            <a:grpSpLocks/>
          </p:cNvGrpSpPr>
          <p:nvPr/>
        </p:nvGrpSpPr>
        <p:grpSpPr bwMode="auto">
          <a:xfrm>
            <a:off x="4347369" y="5440364"/>
            <a:ext cx="3436938" cy="936625"/>
            <a:chOff x="912" y="2592"/>
            <a:chExt cx="3072" cy="960"/>
          </a:xfrm>
        </p:grpSpPr>
        <p:sp>
          <p:nvSpPr>
            <p:cNvPr id="6192" name="Oval 22">
              <a:extLst>
                <a:ext uri="{FF2B5EF4-FFF2-40B4-BE49-F238E27FC236}">
                  <a16:creationId xmlns:a16="http://schemas.microsoft.com/office/drawing/2014/main" id="{77BFE7D4-01AD-5406-DA50-663619442A1C}"/>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93" name="WordArt 23">
              <a:extLst>
                <a:ext uri="{FF2B5EF4-FFF2-40B4-BE49-F238E27FC236}">
                  <a16:creationId xmlns:a16="http://schemas.microsoft.com/office/drawing/2014/main" id="{01BD4532-3C38-D9DC-9F5A-453AE350EBD4}"/>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i="1" kern="10">
                  <a:ln w="9525">
                    <a:solidFill>
                      <a:srgbClr val="FF0000"/>
                    </a:solidFill>
                    <a:round/>
                    <a:headEnd/>
                    <a:tailEnd/>
                  </a:ln>
                  <a:solidFill>
                    <a:srgbClr val="FF6600"/>
                  </a:solidFill>
                  <a:latin typeface=".VnTime" panose="020B7200000000000000" pitchFamily="34" charset="0"/>
                </a:rPr>
                <a:t>HÕt giê</a:t>
              </a:r>
            </a:p>
          </p:txBody>
        </p:sp>
      </p:grpSp>
      <p:pic>
        <p:nvPicPr>
          <p:cNvPr id="6166" name="Picture 24" descr="Book-03-june">
            <a:extLst>
              <a:ext uri="{FF2B5EF4-FFF2-40B4-BE49-F238E27FC236}">
                <a16:creationId xmlns:a16="http://schemas.microsoft.com/office/drawing/2014/main" id="{79D42787-003F-0A51-ED6D-A6A6594E524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64545" y="8001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5" name="Rectangle 34">
            <a:extLst>
              <a:ext uri="{FF2B5EF4-FFF2-40B4-BE49-F238E27FC236}">
                <a16:creationId xmlns:a16="http://schemas.microsoft.com/office/drawing/2014/main" id="{563B355B-F357-9015-47B7-310AAA2472E0}"/>
              </a:ext>
            </a:extLst>
          </p:cNvPr>
          <p:cNvSpPr>
            <a:spLocks noChangeArrowheads="1"/>
          </p:cNvSpPr>
          <p:nvPr/>
        </p:nvSpPr>
        <p:spPr bwMode="auto">
          <a:xfrm>
            <a:off x="7303294" y="3149600"/>
            <a:ext cx="2336800" cy="1816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7619" name="Text Box 35">
            <a:extLst>
              <a:ext uri="{FF2B5EF4-FFF2-40B4-BE49-F238E27FC236}">
                <a16:creationId xmlns:a16="http://schemas.microsoft.com/office/drawing/2014/main" id="{1283F99E-4168-FCBC-4A1B-4EF486B410DB}"/>
              </a:ext>
            </a:extLst>
          </p:cNvPr>
          <p:cNvSpPr txBox="1">
            <a:spLocks noChangeArrowheads="1"/>
          </p:cNvSpPr>
          <p:nvPr/>
        </p:nvSpPr>
        <p:spPr bwMode="auto">
          <a:xfrm>
            <a:off x="8001794" y="3314701"/>
            <a:ext cx="914400"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800">
                <a:solidFill>
                  <a:srgbClr val="FF0000"/>
                </a:solidFill>
              </a:rPr>
              <a:t>?</a:t>
            </a:r>
          </a:p>
        </p:txBody>
      </p:sp>
      <p:sp>
        <p:nvSpPr>
          <p:cNvPr id="67620" name="Text Box 36">
            <a:extLst>
              <a:ext uri="{FF2B5EF4-FFF2-40B4-BE49-F238E27FC236}">
                <a16:creationId xmlns:a16="http://schemas.microsoft.com/office/drawing/2014/main" id="{80A78620-7F5F-36DE-4DE9-98E0C39FA01C}"/>
              </a:ext>
            </a:extLst>
          </p:cNvPr>
          <p:cNvSpPr txBox="1">
            <a:spLocks noChangeArrowheads="1"/>
          </p:cNvSpPr>
          <p:nvPr/>
        </p:nvSpPr>
        <p:spPr bwMode="auto">
          <a:xfrm>
            <a:off x="7354094" y="3556001"/>
            <a:ext cx="2235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rPr>
              <a:t>SAI</a:t>
            </a:r>
          </a:p>
        </p:txBody>
      </p:sp>
      <p:grpSp>
        <p:nvGrpSpPr>
          <p:cNvPr id="6178" name="Group 37">
            <a:extLst>
              <a:ext uri="{FF2B5EF4-FFF2-40B4-BE49-F238E27FC236}">
                <a16:creationId xmlns:a16="http://schemas.microsoft.com/office/drawing/2014/main" id="{C0AEA7E9-8135-21B0-1780-5822ED0D34FC}"/>
              </a:ext>
            </a:extLst>
          </p:cNvPr>
          <p:cNvGrpSpPr>
            <a:grpSpLocks/>
          </p:cNvGrpSpPr>
          <p:nvPr/>
        </p:nvGrpSpPr>
        <p:grpSpPr bwMode="auto">
          <a:xfrm>
            <a:off x="2172494" y="5583238"/>
            <a:ext cx="717550" cy="558800"/>
            <a:chOff x="960" y="480"/>
            <a:chExt cx="2134" cy="2400"/>
          </a:xfrm>
        </p:grpSpPr>
        <p:grpSp>
          <p:nvGrpSpPr>
            <p:cNvPr id="6180" name="Group 38">
              <a:extLst>
                <a:ext uri="{FF2B5EF4-FFF2-40B4-BE49-F238E27FC236}">
                  <a16:creationId xmlns:a16="http://schemas.microsoft.com/office/drawing/2014/main" id="{C9A38E97-F277-1797-FBD3-0CA526778875}"/>
                </a:ext>
              </a:extLst>
            </p:cNvPr>
            <p:cNvGrpSpPr>
              <a:grpSpLocks/>
            </p:cNvGrpSpPr>
            <p:nvPr/>
          </p:nvGrpSpPr>
          <p:grpSpPr bwMode="auto">
            <a:xfrm>
              <a:off x="960" y="480"/>
              <a:ext cx="2134" cy="2400"/>
              <a:chOff x="930" y="1104"/>
              <a:chExt cx="1056" cy="1236"/>
            </a:xfrm>
          </p:grpSpPr>
          <p:grpSp>
            <p:nvGrpSpPr>
              <p:cNvPr id="6182" name="Group 39">
                <a:extLst>
                  <a:ext uri="{FF2B5EF4-FFF2-40B4-BE49-F238E27FC236}">
                    <a16:creationId xmlns:a16="http://schemas.microsoft.com/office/drawing/2014/main" id="{B135A3BF-4CEA-AB25-730B-E53FF213B62A}"/>
                  </a:ext>
                </a:extLst>
              </p:cNvPr>
              <p:cNvGrpSpPr>
                <a:grpSpLocks/>
              </p:cNvGrpSpPr>
              <p:nvPr/>
            </p:nvGrpSpPr>
            <p:grpSpPr bwMode="auto">
              <a:xfrm>
                <a:off x="960" y="1104"/>
                <a:ext cx="1008" cy="1152"/>
                <a:chOff x="960" y="1104"/>
                <a:chExt cx="1008" cy="1152"/>
              </a:xfrm>
            </p:grpSpPr>
            <p:sp>
              <p:nvSpPr>
                <p:cNvPr id="6188" name="Freeform 40">
                  <a:extLst>
                    <a:ext uri="{FF2B5EF4-FFF2-40B4-BE49-F238E27FC236}">
                      <a16:creationId xmlns:a16="http://schemas.microsoft.com/office/drawing/2014/main" id="{527E1E10-D590-48C3-E2B9-8F6966EEB248}"/>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9" name="Freeform 41">
                  <a:extLst>
                    <a:ext uri="{FF2B5EF4-FFF2-40B4-BE49-F238E27FC236}">
                      <a16:creationId xmlns:a16="http://schemas.microsoft.com/office/drawing/2014/main" id="{E3CF0F38-BEEF-A425-59C5-27B9D5D50897}"/>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0" name="Line 42">
                  <a:extLst>
                    <a:ext uri="{FF2B5EF4-FFF2-40B4-BE49-F238E27FC236}">
                      <a16:creationId xmlns:a16="http://schemas.microsoft.com/office/drawing/2014/main" id="{5E244802-CAC2-91BB-65FC-4000F95A47A6}"/>
                    </a:ext>
                  </a:extLst>
                </p:cNvPr>
                <p:cNvSpPr>
                  <a:spLocks noChangeShapeType="1"/>
                </p:cNvSpPr>
                <p:nvPr/>
              </p:nvSpPr>
              <p:spPr bwMode="auto">
                <a:xfrm>
                  <a:off x="960" y="2256"/>
                  <a:ext cx="1008" cy="0"/>
                </a:xfrm>
                <a:prstGeom prst="line">
                  <a:avLst/>
                </a:prstGeom>
                <a:noFill/>
                <a:ln w="539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1" name="Oval 43">
                  <a:extLst>
                    <a:ext uri="{FF2B5EF4-FFF2-40B4-BE49-F238E27FC236}">
                      <a16:creationId xmlns:a16="http://schemas.microsoft.com/office/drawing/2014/main" id="{557870EB-BD7C-0914-ABAC-64BEF6735580}"/>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6183" name="Oval 44">
                <a:extLst>
                  <a:ext uri="{FF2B5EF4-FFF2-40B4-BE49-F238E27FC236}">
                    <a16:creationId xmlns:a16="http://schemas.microsoft.com/office/drawing/2014/main" id="{C2B4F292-7BC0-2594-0CBA-7E9F76BA1D6D}"/>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84" name="Rectangle 45">
                <a:hlinkClick r:id="rId8" action="ppaction://hlinksldjump"/>
                <a:extLst>
                  <a:ext uri="{FF2B5EF4-FFF2-40B4-BE49-F238E27FC236}">
                    <a16:creationId xmlns:a16="http://schemas.microsoft.com/office/drawing/2014/main" id="{E29CB0CD-9378-9474-847F-C5BBBACA990F}"/>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85" name="Oval 46">
                <a:extLst>
                  <a:ext uri="{FF2B5EF4-FFF2-40B4-BE49-F238E27FC236}">
                    <a16:creationId xmlns:a16="http://schemas.microsoft.com/office/drawing/2014/main" id="{AFA216D8-3BD6-D573-E903-2E941D3164AC}"/>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86" name="Oval 47">
                <a:extLst>
                  <a:ext uri="{FF2B5EF4-FFF2-40B4-BE49-F238E27FC236}">
                    <a16:creationId xmlns:a16="http://schemas.microsoft.com/office/drawing/2014/main" id="{495575B9-83AC-1D0C-AADC-264AA08A7F6C}"/>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87" name="Oval 48">
                <a:extLst>
                  <a:ext uri="{FF2B5EF4-FFF2-40B4-BE49-F238E27FC236}">
                    <a16:creationId xmlns:a16="http://schemas.microsoft.com/office/drawing/2014/main" id="{18ABF26D-D0B7-5259-EA89-25BC93396764}"/>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6181" name="Picture 49" descr="054">
              <a:hlinkClick r:id="rId9" action="ppaction://hlinksldjump"/>
              <a:extLst>
                <a:ext uri="{FF2B5EF4-FFF2-40B4-BE49-F238E27FC236}">
                  <a16:creationId xmlns:a16="http://schemas.microsoft.com/office/drawing/2014/main" id="{DED0F106-C88D-7AD0-E527-CF230D8FA74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79" name="Picture 50" descr="672026">
            <a:extLst>
              <a:ext uri="{FF2B5EF4-FFF2-40B4-BE49-F238E27FC236}">
                <a16:creationId xmlns:a16="http://schemas.microsoft.com/office/drawing/2014/main" id="{E5A67B10-8284-6B73-BF84-80A608D62BF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373394" y="1"/>
            <a:ext cx="1295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3F44A5AE-8F51-B11E-45CC-A9F56741E7F5}"/>
              </a:ext>
            </a:extLst>
          </p:cNvPr>
          <p:cNvSpPr>
            <a:spLocks noChangeArrowheads="1"/>
          </p:cNvSpPr>
          <p:nvPr/>
        </p:nvSpPr>
        <p:spPr bwMode="auto">
          <a:xfrm>
            <a:off x="2112284" y="3094387"/>
            <a:ext cx="5057774" cy="1923116"/>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TextBox 1">
            <a:extLst>
              <a:ext uri="{FF2B5EF4-FFF2-40B4-BE49-F238E27FC236}">
                <a16:creationId xmlns:a16="http://schemas.microsoft.com/office/drawing/2014/main" id="{CD749B3A-C8DC-7D65-271E-C82B7949C599}"/>
              </a:ext>
            </a:extLst>
          </p:cNvPr>
          <p:cNvSpPr txBox="1"/>
          <p:nvPr/>
        </p:nvSpPr>
        <p:spPr>
          <a:xfrm>
            <a:off x="2092496" y="3066895"/>
            <a:ext cx="5014799" cy="1815882"/>
          </a:xfrm>
          <a:prstGeom prst="rect">
            <a:avLst/>
          </a:prstGeom>
          <a:noFill/>
        </p:spPr>
        <p:txBody>
          <a:bodyPr wrap="square" rtlCol="0">
            <a:spAutoFit/>
          </a:bodyPr>
          <a:lstStyle/>
          <a:p>
            <a:pPr algn="just"/>
            <a:r>
              <a:rPr lang="en-US" sz="2800" b="1" dirty="0" err="1"/>
              <a:t>Câu</a:t>
            </a:r>
            <a:r>
              <a:rPr lang="en-US" sz="2800" b="1" dirty="0"/>
              <a:t> </a:t>
            </a:r>
            <a:r>
              <a:rPr lang="en-US" sz="2800" b="1" dirty="0" err="1"/>
              <a:t>hỏi</a:t>
            </a:r>
            <a:r>
              <a:rPr lang="en-US" sz="2800" b="1" dirty="0"/>
              <a:t>: </a:t>
            </a:r>
            <a:r>
              <a:rPr lang="en-US" sz="2800" b="1" dirty="0" err="1"/>
              <a:t>Nấm</a:t>
            </a:r>
            <a:r>
              <a:rPr lang="en-US" sz="2800" b="1" dirty="0"/>
              <a:t> </a:t>
            </a:r>
            <a:r>
              <a:rPr lang="en-US" sz="2800" b="1" dirty="0" err="1"/>
              <a:t>mốc</a:t>
            </a:r>
            <a:r>
              <a:rPr lang="en-US" sz="2800" b="1" dirty="0"/>
              <a:t> </a:t>
            </a:r>
            <a:r>
              <a:rPr lang="en-US" sz="2800" b="1" dirty="0" err="1"/>
              <a:t>không</a:t>
            </a:r>
            <a:r>
              <a:rPr lang="en-US" sz="2800" b="1" dirty="0"/>
              <a:t> </a:t>
            </a:r>
            <a:r>
              <a:rPr lang="en-US" sz="2800" b="1" dirty="0" err="1"/>
              <a:t>thể</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màu</a:t>
            </a:r>
            <a:r>
              <a:rPr lang="en-US" sz="2800" b="1" dirty="0"/>
              <a:t> </a:t>
            </a:r>
            <a:r>
              <a:rPr lang="en-US" sz="2800" b="1" dirty="0" err="1"/>
              <a:t>sắc</a:t>
            </a:r>
            <a:r>
              <a:rPr lang="en-US" sz="2800" b="1" dirty="0"/>
              <a:t> </a:t>
            </a:r>
            <a:r>
              <a:rPr lang="en-US" sz="2800" b="1" dirty="0" err="1"/>
              <a:t>hình</a:t>
            </a:r>
            <a:r>
              <a:rPr lang="en-US" sz="2800" b="1" dirty="0"/>
              <a:t> </a:t>
            </a:r>
            <a:r>
              <a:rPr lang="en-US" sz="2800" b="1" dirty="0" err="1"/>
              <a:t>dạng</a:t>
            </a:r>
            <a:r>
              <a:rPr lang="en-US" sz="2800" b="1" dirty="0"/>
              <a:t>, </a:t>
            </a:r>
            <a:r>
              <a:rPr lang="en-US" sz="2800" b="1" dirty="0" err="1"/>
              <a:t>kích</a:t>
            </a:r>
            <a:r>
              <a:rPr lang="en-US" sz="2800" b="1" dirty="0"/>
              <a:t> </a:t>
            </a:r>
            <a:r>
              <a:rPr lang="en-US" sz="2800" b="1" dirty="0" err="1"/>
              <a:t>thước</a:t>
            </a:r>
            <a:r>
              <a:rPr lang="en-US" sz="2800" b="1" dirty="0"/>
              <a:t> </a:t>
            </a:r>
            <a:r>
              <a:rPr lang="en-US" sz="2800" b="1" dirty="0" err="1"/>
              <a:t>và</a:t>
            </a:r>
            <a:r>
              <a:rPr lang="en-US" sz="2800" b="1" dirty="0"/>
              <a:t> </a:t>
            </a:r>
            <a:r>
              <a:rPr lang="en-US" sz="2800" b="1" dirty="0" err="1"/>
              <a:t>mùi</a:t>
            </a:r>
            <a:r>
              <a:rPr lang="en-US" sz="2800" b="1" dirty="0"/>
              <a:t> </a:t>
            </a:r>
            <a:r>
              <a:rPr lang="en-US" sz="2800" b="1" dirty="0" err="1"/>
              <a:t>vị</a:t>
            </a:r>
            <a:r>
              <a:rPr lang="en-US" sz="2800" b="1" dirty="0"/>
              <a:t> </a:t>
            </a:r>
            <a:r>
              <a:rPr lang="en-US" sz="2800" b="1" dirty="0" err="1"/>
              <a:t>của</a:t>
            </a:r>
            <a:r>
              <a:rPr lang="en-US" sz="2800" b="1" dirty="0"/>
              <a:t> </a:t>
            </a:r>
            <a:r>
              <a:rPr lang="en-US" sz="2800" b="1" dirty="0" err="1"/>
              <a:t>thực</a:t>
            </a:r>
            <a:r>
              <a:rPr lang="en-US" sz="2800" b="1" dirty="0"/>
              <a:t> </a:t>
            </a:r>
            <a:r>
              <a:rPr lang="en-US" sz="2800" b="1" dirty="0" err="1"/>
              <a:t>phẩm</a:t>
            </a:r>
            <a:r>
              <a:rPr lang="en-US" sz="2800" b="1" dirty="0"/>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7619"/>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54" presetClass="exit" presetSubtype="0" decel="100000" fill="hold" grpId="0" nodeType="clickEffect">
                                  <p:stCondLst>
                                    <p:cond delay="0"/>
                                  </p:stCondLst>
                                  <p:childTnLst>
                                    <p:anim calcmode="lin" valueType="num">
                                      <p:cBhvr>
                                        <p:cTn id="10" dur="1000"/>
                                        <p:tgtEl>
                                          <p:spTgt spid="67603"/>
                                        </p:tgtEl>
                                        <p:attrNameLst>
                                          <p:attrName>ppt_w</p:attrName>
                                        </p:attrNameLst>
                                      </p:cBhvr>
                                      <p:tavLst>
                                        <p:tav tm="0">
                                          <p:val>
                                            <p:strVal val="ppt_w"/>
                                          </p:val>
                                        </p:tav>
                                        <p:tav tm="100000">
                                          <p:val>
                                            <p:strVal val="ppt_w*0.05"/>
                                          </p:val>
                                        </p:tav>
                                      </p:tavLst>
                                    </p:anim>
                                    <p:anim calcmode="lin" valueType="num">
                                      <p:cBhvr>
                                        <p:cTn id="11" dur="1000"/>
                                        <p:tgtEl>
                                          <p:spTgt spid="67603"/>
                                        </p:tgtEl>
                                        <p:attrNameLst>
                                          <p:attrName>ppt_h</p:attrName>
                                        </p:attrNameLst>
                                      </p:cBhvr>
                                      <p:tavLst>
                                        <p:tav tm="0">
                                          <p:val>
                                            <p:strVal val="ppt_h"/>
                                          </p:val>
                                        </p:tav>
                                        <p:tav tm="100000">
                                          <p:val>
                                            <p:strVal val="ppt_h"/>
                                          </p:val>
                                        </p:tav>
                                      </p:tavLst>
                                    </p:anim>
                                    <p:anim calcmode="lin" valueType="num">
                                      <p:cBhvr>
                                        <p:cTn id="12" dur="1000"/>
                                        <p:tgtEl>
                                          <p:spTgt spid="67603"/>
                                        </p:tgtEl>
                                        <p:attrNameLst>
                                          <p:attrName>ppt_x</p:attrName>
                                        </p:attrNameLst>
                                      </p:cBhvr>
                                      <p:tavLst>
                                        <p:tav tm="0">
                                          <p:val>
                                            <p:strVal val="ppt_x"/>
                                          </p:val>
                                        </p:tav>
                                        <p:tav tm="100000">
                                          <p:val>
                                            <p:strVal val="ppt_x-.2"/>
                                          </p:val>
                                        </p:tav>
                                      </p:tavLst>
                                    </p:anim>
                                    <p:anim calcmode="lin" valueType="num">
                                      <p:cBhvr>
                                        <p:cTn id="13" dur="1000"/>
                                        <p:tgtEl>
                                          <p:spTgt spid="67603"/>
                                        </p:tgtEl>
                                        <p:attrNameLst>
                                          <p:attrName>ppt_y</p:attrName>
                                        </p:attrNameLst>
                                      </p:cBhvr>
                                      <p:tavLst>
                                        <p:tav tm="0">
                                          <p:val>
                                            <p:strVal val="ppt_y"/>
                                          </p:val>
                                        </p:tav>
                                        <p:tav tm="100000">
                                          <p:val>
                                            <p:strVal val="ppt_y"/>
                                          </p:val>
                                        </p:tav>
                                      </p:tavLst>
                                    </p:anim>
                                    <p:animEffect transition="out" filter="fade">
                                      <p:cBhvr>
                                        <p:cTn id="14" dur="1000"/>
                                        <p:tgtEl>
                                          <p:spTgt spid="67603"/>
                                        </p:tgtEl>
                                      </p:cBhvr>
                                    </p:animEffect>
                                    <p:set>
                                      <p:cBhvr>
                                        <p:cTn id="15" dur="1" fill="hold">
                                          <p:stCondLst>
                                            <p:cond delay="999"/>
                                          </p:stCondLst>
                                        </p:cTn>
                                        <p:tgtEl>
                                          <p:spTgt spid="6760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6" fill="hold" nodeType="afterGroup">
                            <p:stCondLst>
                              <p:cond delay="1000"/>
                            </p:stCondLst>
                            <p:childTnLst>
                              <p:par>
                                <p:cTn id="17" presetID="54" presetClass="exit" presetSubtype="0" decel="100000" fill="hold" grpId="0" nodeType="afterEffect">
                                  <p:stCondLst>
                                    <p:cond delay="0"/>
                                  </p:stCondLst>
                                  <p:childTnLst>
                                    <p:anim calcmode="lin" valueType="num">
                                      <p:cBhvr>
                                        <p:cTn id="18" dur="1000"/>
                                        <p:tgtEl>
                                          <p:spTgt spid="67602"/>
                                        </p:tgtEl>
                                        <p:attrNameLst>
                                          <p:attrName>ppt_w</p:attrName>
                                        </p:attrNameLst>
                                      </p:cBhvr>
                                      <p:tavLst>
                                        <p:tav tm="0">
                                          <p:val>
                                            <p:strVal val="ppt_w"/>
                                          </p:val>
                                        </p:tav>
                                        <p:tav tm="100000">
                                          <p:val>
                                            <p:strVal val="ppt_w*0.05"/>
                                          </p:val>
                                        </p:tav>
                                      </p:tavLst>
                                    </p:anim>
                                    <p:anim calcmode="lin" valueType="num">
                                      <p:cBhvr>
                                        <p:cTn id="19" dur="1000"/>
                                        <p:tgtEl>
                                          <p:spTgt spid="67602"/>
                                        </p:tgtEl>
                                        <p:attrNameLst>
                                          <p:attrName>ppt_h</p:attrName>
                                        </p:attrNameLst>
                                      </p:cBhvr>
                                      <p:tavLst>
                                        <p:tav tm="0">
                                          <p:val>
                                            <p:strVal val="ppt_h"/>
                                          </p:val>
                                        </p:tav>
                                        <p:tav tm="100000">
                                          <p:val>
                                            <p:strVal val="ppt_h"/>
                                          </p:val>
                                        </p:tav>
                                      </p:tavLst>
                                    </p:anim>
                                    <p:anim calcmode="lin" valueType="num">
                                      <p:cBhvr>
                                        <p:cTn id="20" dur="1000"/>
                                        <p:tgtEl>
                                          <p:spTgt spid="67602"/>
                                        </p:tgtEl>
                                        <p:attrNameLst>
                                          <p:attrName>ppt_x</p:attrName>
                                        </p:attrNameLst>
                                      </p:cBhvr>
                                      <p:tavLst>
                                        <p:tav tm="0">
                                          <p:val>
                                            <p:strVal val="ppt_x"/>
                                          </p:val>
                                        </p:tav>
                                        <p:tav tm="100000">
                                          <p:val>
                                            <p:strVal val="ppt_x-.2"/>
                                          </p:val>
                                        </p:tav>
                                      </p:tavLst>
                                    </p:anim>
                                    <p:anim calcmode="lin" valueType="num">
                                      <p:cBhvr>
                                        <p:cTn id="21" dur="1000"/>
                                        <p:tgtEl>
                                          <p:spTgt spid="67602"/>
                                        </p:tgtEl>
                                        <p:attrNameLst>
                                          <p:attrName>ppt_y</p:attrName>
                                        </p:attrNameLst>
                                      </p:cBhvr>
                                      <p:tavLst>
                                        <p:tav tm="0">
                                          <p:val>
                                            <p:strVal val="ppt_y"/>
                                          </p:val>
                                        </p:tav>
                                        <p:tav tm="100000">
                                          <p:val>
                                            <p:strVal val="ppt_y"/>
                                          </p:val>
                                        </p:tav>
                                      </p:tavLst>
                                    </p:anim>
                                    <p:animEffect transition="out" filter="fade">
                                      <p:cBhvr>
                                        <p:cTn id="22" dur="1000"/>
                                        <p:tgtEl>
                                          <p:spTgt spid="67602"/>
                                        </p:tgtEl>
                                      </p:cBhvr>
                                    </p:animEffect>
                                    <p:set>
                                      <p:cBhvr>
                                        <p:cTn id="23" dur="1" fill="hold">
                                          <p:stCondLst>
                                            <p:cond delay="999"/>
                                          </p:stCondLst>
                                        </p:cTn>
                                        <p:tgtEl>
                                          <p:spTgt spid="6760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4" fill="hold" nodeType="afterGroup">
                            <p:stCondLst>
                              <p:cond delay="2000"/>
                            </p:stCondLst>
                            <p:childTnLst>
                              <p:par>
                                <p:cTn id="25" presetID="54" presetClass="exit" presetSubtype="0" decel="100000" fill="hold" grpId="0" nodeType="afterEffect">
                                  <p:stCondLst>
                                    <p:cond delay="0"/>
                                  </p:stCondLst>
                                  <p:childTnLst>
                                    <p:anim calcmode="lin" valueType="num">
                                      <p:cBhvr>
                                        <p:cTn id="26" dur="1000"/>
                                        <p:tgtEl>
                                          <p:spTgt spid="67601"/>
                                        </p:tgtEl>
                                        <p:attrNameLst>
                                          <p:attrName>ppt_w</p:attrName>
                                        </p:attrNameLst>
                                      </p:cBhvr>
                                      <p:tavLst>
                                        <p:tav tm="0">
                                          <p:val>
                                            <p:strVal val="ppt_w"/>
                                          </p:val>
                                        </p:tav>
                                        <p:tav tm="100000">
                                          <p:val>
                                            <p:strVal val="ppt_w*0.05"/>
                                          </p:val>
                                        </p:tav>
                                      </p:tavLst>
                                    </p:anim>
                                    <p:anim calcmode="lin" valueType="num">
                                      <p:cBhvr>
                                        <p:cTn id="27" dur="1000"/>
                                        <p:tgtEl>
                                          <p:spTgt spid="67601"/>
                                        </p:tgtEl>
                                        <p:attrNameLst>
                                          <p:attrName>ppt_h</p:attrName>
                                        </p:attrNameLst>
                                      </p:cBhvr>
                                      <p:tavLst>
                                        <p:tav tm="0">
                                          <p:val>
                                            <p:strVal val="ppt_h"/>
                                          </p:val>
                                        </p:tav>
                                        <p:tav tm="100000">
                                          <p:val>
                                            <p:strVal val="ppt_h"/>
                                          </p:val>
                                        </p:tav>
                                      </p:tavLst>
                                    </p:anim>
                                    <p:anim calcmode="lin" valueType="num">
                                      <p:cBhvr>
                                        <p:cTn id="28" dur="1000"/>
                                        <p:tgtEl>
                                          <p:spTgt spid="67601"/>
                                        </p:tgtEl>
                                        <p:attrNameLst>
                                          <p:attrName>ppt_x</p:attrName>
                                        </p:attrNameLst>
                                      </p:cBhvr>
                                      <p:tavLst>
                                        <p:tav tm="0">
                                          <p:val>
                                            <p:strVal val="ppt_x"/>
                                          </p:val>
                                        </p:tav>
                                        <p:tav tm="100000">
                                          <p:val>
                                            <p:strVal val="ppt_x-.2"/>
                                          </p:val>
                                        </p:tav>
                                      </p:tavLst>
                                    </p:anim>
                                    <p:anim calcmode="lin" valueType="num">
                                      <p:cBhvr>
                                        <p:cTn id="29" dur="1000"/>
                                        <p:tgtEl>
                                          <p:spTgt spid="67601"/>
                                        </p:tgtEl>
                                        <p:attrNameLst>
                                          <p:attrName>ppt_y</p:attrName>
                                        </p:attrNameLst>
                                      </p:cBhvr>
                                      <p:tavLst>
                                        <p:tav tm="0">
                                          <p:val>
                                            <p:strVal val="ppt_y"/>
                                          </p:val>
                                        </p:tav>
                                        <p:tav tm="100000">
                                          <p:val>
                                            <p:strVal val="ppt_y"/>
                                          </p:val>
                                        </p:tav>
                                      </p:tavLst>
                                    </p:anim>
                                    <p:animEffect transition="out" filter="fade">
                                      <p:cBhvr>
                                        <p:cTn id="30" dur="1000"/>
                                        <p:tgtEl>
                                          <p:spTgt spid="67601"/>
                                        </p:tgtEl>
                                      </p:cBhvr>
                                    </p:animEffect>
                                    <p:set>
                                      <p:cBhvr>
                                        <p:cTn id="31" dur="1" fill="hold">
                                          <p:stCondLst>
                                            <p:cond delay="999"/>
                                          </p:stCondLst>
                                        </p:cTn>
                                        <p:tgtEl>
                                          <p:spTgt spid="6760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2" fill="hold" nodeType="afterGroup">
                            <p:stCondLst>
                              <p:cond delay="3000"/>
                            </p:stCondLst>
                            <p:childTnLst>
                              <p:par>
                                <p:cTn id="33" presetID="54" presetClass="exit" presetSubtype="0" decel="100000" fill="hold" grpId="0" nodeType="afterEffect">
                                  <p:stCondLst>
                                    <p:cond delay="0"/>
                                  </p:stCondLst>
                                  <p:childTnLst>
                                    <p:anim calcmode="lin" valueType="num">
                                      <p:cBhvr>
                                        <p:cTn id="34" dur="1000"/>
                                        <p:tgtEl>
                                          <p:spTgt spid="67600"/>
                                        </p:tgtEl>
                                        <p:attrNameLst>
                                          <p:attrName>ppt_w</p:attrName>
                                        </p:attrNameLst>
                                      </p:cBhvr>
                                      <p:tavLst>
                                        <p:tav tm="0">
                                          <p:val>
                                            <p:strVal val="ppt_w"/>
                                          </p:val>
                                        </p:tav>
                                        <p:tav tm="100000">
                                          <p:val>
                                            <p:strVal val="ppt_w*0.05"/>
                                          </p:val>
                                        </p:tav>
                                      </p:tavLst>
                                    </p:anim>
                                    <p:anim calcmode="lin" valueType="num">
                                      <p:cBhvr>
                                        <p:cTn id="35" dur="1000"/>
                                        <p:tgtEl>
                                          <p:spTgt spid="67600"/>
                                        </p:tgtEl>
                                        <p:attrNameLst>
                                          <p:attrName>ppt_h</p:attrName>
                                        </p:attrNameLst>
                                      </p:cBhvr>
                                      <p:tavLst>
                                        <p:tav tm="0">
                                          <p:val>
                                            <p:strVal val="ppt_h"/>
                                          </p:val>
                                        </p:tav>
                                        <p:tav tm="100000">
                                          <p:val>
                                            <p:strVal val="ppt_h"/>
                                          </p:val>
                                        </p:tav>
                                      </p:tavLst>
                                    </p:anim>
                                    <p:anim calcmode="lin" valueType="num">
                                      <p:cBhvr>
                                        <p:cTn id="36" dur="1000"/>
                                        <p:tgtEl>
                                          <p:spTgt spid="67600"/>
                                        </p:tgtEl>
                                        <p:attrNameLst>
                                          <p:attrName>ppt_x</p:attrName>
                                        </p:attrNameLst>
                                      </p:cBhvr>
                                      <p:tavLst>
                                        <p:tav tm="0">
                                          <p:val>
                                            <p:strVal val="ppt_x"/>
                                          </p:val>
                                        </p:tav>
                                        <p:tav tm="100000">
                                          <p:val>
                                            <p:strVal val="ppt_x-.2"/>
                                          </p:val>
                                        </p:tav>
                                      </p:tavLst>
                                    </p:anim>
                                    <p:anim calcmode="lin" valueType="num">
                                      <p:cBhvr>
                                        <p:cTn id="37" dur="1000"/>
                                        <p:tgtEl>
                                          <p:spTgt spid="67600"/>
                                        </p:tgtEl>
                                        <p:attrNameLst>
                                          <p:attrName>ppt_y</p:attrName>
                                        </p:attrNameLst>
                                      </p:cBhvr>
                                      <p:tavLst>
                                        <p:tav tm="0">
                                          <p:val>
                                            <p:strVal val="ppt_y"/>
                                          </p:val>
                                        </p:tav>
                                        <p:tav tm="100000">
                                          <p:val>
                                            <p:strVal val="ppt_y"/>
                                          </p:val>
                                        </p:tav>
                                      </p:tavLst>
                                    </p:anim>
                                    <p:animEffect transition="out" filter="fade">
                                      <p:cBhvr>
                                        <p:cTn id="38" dur="1000"/>
                                        <p:tgtEl>
                                          <p:spTgt spid="67600"/>
                                        </p:tgtEl>
                                      </p:cBhvr>
                                    </p:animEffect>
                                    <p:set>
                                      <p:cBhvr>
                                        <p:cTn id="39" dur="1" fill="hold">
                                          <p:stCondLst>
                                            <p:cond delay="999"/>
                                          </p:stCondLst>
                                        </p:cTn>
                                        <p:tgtEl>
                                          <p:spTgt spid="6760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40" fill="hold" nodeType="afterGroup">
                            <p:stCondLst>
                              <p:cond delay="4000"/>
                            </p:stCondLst>
                            <p:childTnLst>
                              <p:par>
                                <p:cTn id="41" presetID="54" presetClass="exit" presetSubtype="0" decel="100000" fill="hold" grpId="0" nodeType="afterEffect">
                                  <p:stCondLst>
                                    <p:cond delay="0"/>
                                  </p:stCondLst>
                                  <p:childTnLst>
                                    <p:anim calcmode="lin" valueType="num">
                                      <p:cBhvr>
                                        <p:cTn id="42" dur="1000"/>
                                        <p:tgtEl>
                                          <p:spTgt spid="67599"/>
                                        </p:tgtEl>
                                        <p:attrNameLst>
                                          <p:attrName>ppt_w</p:attrName>
                                        </p:attrNameLst>
                                      </p:cBhvr>
                                      <p:tavLst>
                                        <p:tav tm="0">
                                          <p:val>
                                            <p:strVal val="ppt_w"/>
                                          </p:val>
                                        </p:tav>
                                        <p:tav tm="100000">
                                          <p:val>
                                            <p:strVal val="ppt_w*0.05"/>
                                          </p:val>
                                        </p:tav>
                                      </p:tavLst>
                                    </p:anim>
                                    <p:anim calcmode="lin" valueType="num">
                                      <p:cBhvr>
                                        <p:cTn id="43" dur="1000"/>
                                        <p:tgtEl>
                                          <p:spTgt spid="67599"/>
                                        </p:tgtEl>
                                        <p:attrNameLst>
                                          <p:attrName>ppt_h</p:attrName>
                                        </p:attrNameLst>
                                      </p:cBhvr>
                                      <p:tavLst>
                                        <p:tav tm="0">
                                          <p:val>
                                            <p:strVal val="ppt_h"/>
                                          </p:val>
                                        </p:tav>
                                        <p:tav tm="100000">
                                          <p:val>
                                            <p:strVal val="ppt_h"/>
                                          </p:val>
                                        </p:tav>
                                      </p:tavLst>
                                    </p:anim>
                                    <p:anim calcmode="lin" valueType="num">
                                      <p:cBhvr>
                                        <p:cTn id="44" dur="1000"/>
                                        <p:tgtEl>
                                          <p:spTgt spid="67599"/>
                                        </p:tgtEl>
                                        <p:attrNameLst>
                                          <p:attrName>ppt_x</p:attrName>
                                        </p:attrNameLst>
                                      </p:cBhvr>
                                      <p:tavLst>
                                        <p:tav tm="0">
                                          <p:val>
                                            <p:strVal val="ppt_x"/>
                                          </p:val>
                                        </p:tav>
                                        <p:tav tm="100000">
                                          <p:val>
                                            <p:strVal val="ppt_x-.2"/>
                                          </p:val>
                                        </p:tav>
                                      </p:tavLst>
                                    </p:anim>
                                    <p:anim calcmode="lin" valueType="num">
                                      <p:cBhvr>
                                        <p:cTn id="45" dur="1000"/>
                                        <p:tgtEl>
                                          <p:spTgt spid="67599"/>
                                        </p:tgtEl>
                                        <p:attrNameLst>
                                          <p:attrName>ppt_y</p:attrName>
                                        </p:attrNameLst>
                                      </p:cBhvr>
                                      <p:tavLst>
                                        <p:tav tm="0">
                                          <p:val>
                                            <p:strVal val="ppt_y"/>
                                          </p:val>
                                        </p:tav>
                                        <p:tav tm="100000">
                                          <p:val>
                                            <p:strVal val="ppt_y"/>
                                          </p:val>
                                        </p:tav>
                                      </p:tavLst>
                                    </p:anim>
                                    <p:animEffect transition="out" filter="fade">
                                      <p:cBhvr>
                                        <p:cTn id="46" dur="1000"/>
                                        <p:tgtEl>
                                          <p:spTgt spid="67599"/>
                                        </p:tgtEl>
                                      </p:cBhvr>
                                    </p:animEffect>
                                    <p:set>
                                      <p:cBhvr>
                                        <p:cTn id="47" dur="1" fill="hold">
                                          <p:stCondLst>
                                            <p:cond delay="999"/>
                                          </p:stCondLst>
                                        </p:cTn>
                                        <p:tgtEl>
                                          <p:spTgt spid="6759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8" fill="hold" nodeType="afterGroup">
                            <p:stCondLst>
                              <p:cond delay="5000"/>
                            </p:stCondLst>
                            <p:childTnLst>
                              <p:par>
                                <p:cTn id="49" presetID="54" presetClass="exit" presetSubtype="0" decel="100000" fill="hold" grpId="0" nodeType="afterEffect">
                                  <p:stCondLst>
                                    <p:cond delay="0"/>
                                  </p:stCondLst>
                                  <p:childTnLst>
                                    <p:anim calcmode="lin" valueType="num">
                                      <p:cBhvr>
                                        <p:cTn id="50" dur="1000"/>
                                        <p:tgtEl>
                                          <p:spTgt spid="67598"/>
                                        </p:tgtEl>
                                        <p:attrNameLst>
                                          <p:attrName>ppt_w</p:attrName>
                                        </p:attrNameLst>
                                      </p:cBhvr>
                                      <p:tavLst>
                                        <p:tav tm="0">
                                          <p:val>
                                            <p:strVal val="ppt_w"/>
                                          </p:val>
                                        </p:tav>
                                        <p:tav tm="100000">
                                          <p:val>
                                            <p:strVal val="ppt_w*0.05"/>
                                          </p:val>
                                        </p:tav>
                                      </p:tavLst>
                                    </p:anim>
                                    <p:anim calcmode="lin" valueType="num">
                                      <p:cBhvr>
                                        <p:cTn id="51" dur="1000"/>
                                        <p:tgtEl>
                                          <p:spTgt spid="67598"/>
                                        </p:tgtEl>
                                        <p:attrNameLst>
                                          <p:attrName>ppt_h</p:attrName>
                                        </p:attrNameLst>
                                      </p:cBhvr>
                                      <p:tavLst>
                                        <p:tav tm="0">
                                          <p:val>
                                            <p:strVal val="ppt_h"/>
                                          </p:val>
                                        </p:tav>
                                        <p:tav tm="100000">
                                          <p:val>
                                            <p:strVal val="ppt_h"/>
                                          </p:val>
                                        </p:tav>
                                      </p:tavLst>
                                    </p:anim>
                                    <p:anim calcmode="lin" valueType="num">
                                      <p:cBhvr>
                                        <p:cTn id="52" dur="1000"/>
                                        <p:tgtEl>
                                          <p:spTgt spid="67598"/>
                                        </p:tgtEl>
                                        <p:attrNameLst>
                                          <p:attrName>ppt_x</p:attrName>
                                        </p:attrNameLst>
                                      </p:cBhvr>
                                      <p:tavLst>
                                        <p:tav tm="0">
                                          <p:val>
                                            <p:strVal val="ppt_x"/>
                                          </p:val>
                                        </p:tav>
                                        <p:tav tm="100000">
                                          <p:val>
                                            <p:strVal val="ppt_x-.2"/>
                                          </p:val>
                                        </p:tav>
                                      </p:tavLst>
                                    </p:anim>
                                    <p:anim calcmode="lin" valueType="num">
                                      <p:cBhvr>
                                        <p:cTn id="53" dur="1000"/>
                                        <p:tgtEl>
                                          <p:spTgt spid="67598"/>
                                        </p:tgtEl>
                                        <p:attrNameLst>
                                          <p:attrName>ppt_y</p:attrName>
                                        </p:attrNameLst>
                                      </p:cBhvr>
                                      <p:tavLst>
                                        <p:tav tm="0">
                                          <p:val>
                                            <p:strVal val="ppt_y"/>
                                          </p:val>
                                        </p:tav>
                                        <p:tav tm="100000">
                                          <p:val>
                                            <p:strVal val="ppt_y"/>
                                          </p:val>
                                        </p:tav>
                                      </p:tavLst>
                                    </p:anim>
                                    <p:animEffect transition="out" filter="fade">
                                      <p:cBhvr>
                                        <p:cTn id="54" dur="1000"/>
                                        <p:tgtEl>
                                          <p:spTgt spid="67598"/>
                                        </p:tgtEl>
                                      </p:cBhvr>
                                    </p:animEffect>
                                    <p:set>
                                      <p:cBhvr>
                                        <p:cTn id="55" dur="1" fill="hold">
                                          <p:stCondLst>
                                            <p:cond delay="999"/>
                                          </p:stCondLst>
                                        </p:cTn>
                                        <p:tgtEl>
                                          <p:spTgt spid="6759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6" fill="hold" nodeType="afterGroup">
                            <p:stCondLst>
                              <p:cond delay="6000"/>
                            </p:stCondLst>
                            <p:childTnLst>
                              <p:par>
                                <p:cTn id="57" presetID="54" presetClass="exit" presetSubtype="0" decel="100000" fill="hold" grpId="0" nodeType="afterEffect">
                                  <p:stCondLst>
                                    <p:cond delay="0"/>
                                  </p:stCondLst>
                                  <p:childTnLst>
                                    <p:anim calcmode="lin" valueType="num">
                                      <p:cBhvr>
                                        <p:cTn id="58" dur="1000"/>
                                        <p:tgtEl>
                                          <p:spTgt spid="67597"/>
                                        </p:tgtEl>
                                        <p:attrNameLst>
                                          <p:attrName>ppt_w</p:attrName>
                                        </p:attrNameLst>
                                      </p:cBhvr>
                                      <p:tavLst>
                                        <p:tav tm="0">
                                          <p:val>
                                            <p:strVal val="ppt_w"/>
                                          </p:val>
                                        </p:tav>
                                        <p:tav tm="100000">
                                          <p:val>
                                            <p:strVal val="ppt_w*0.05"/>
                                          </p:val>
                                        </p:tav>
                                      </p:tavLst>
                                    </p:anim>
                                    <p:anim calcmode="lin" valueType="num">
                                      <p:cBhvr>
                                        <p:cTn id="59" dur="1000"/>
                                        <p:tgtEl>
                                          <p:spTgt spid="67597"/>
                                        </p:tgtEl>
                                        <p:attrNameLst>
                                          <p:attrName>ppt_h</p:attrName>
                                        </p:attrNameLst>
                                      </p:cBhvr>
                                      <p:tavLst>
                                        <p:tav tm="0">
                                          <p:val>
                                            <p:strVal val="ppt_h"/>
                                          </p:val>
                                        </p:tav>
                                        <p:tav tm="100000">
                                          <p:val>
                                            <p:strVal val="ppt_h"/>
                                          </p:val>
                                        </p:tav>
                                      </p:tavLst>
                                    </p:anim>
                                    <p:anim calcmode="lin" valueType="num">
                                      <p:cBhvr>
                                        <p:cTn id="60" dur="1000"/>
                                        <p:tgtEl>
                                          <p:spTgt spid="67597"/>
                                        </p:tgtEl>
                                        <p:attrNameLst>
                                          <p:attrName>ppt_x</p:attrName>
                                        </p:attrNameLst>
                                      </p:cBhvr>
                                      <p:tavLst>
                                        <p:tav tm="0">
                                          <p:val>
                                            <p:strVal val="ppt_x"/>
                                          </p:val>
                                        </p:tav>
                                        <p:tav tm="100000">
                                          <p:val>
                                            <p:strVal val="ppt_x-.2"/>
                                          </p:val>
                                        </p:tav>
                                      </p:tavLst>
                                    </p:anim>
                                    <p:anim calcmode="lin" valueType="num">
                                      <p:cBhvr>
                                        <p:cTn id="61" dur="1000"/>
                                        <p:tgtEl>
                                          <p:spTgt spid="67597"/>
                                        </p:tgtEl>
                                        <p:attrNameLst>
                                          <p:attrName>ppt_y</p:attrName>
                                        </p:attrNameLst>
                                      </p:cBhvr>
                                      <p:tavLst>
                                        <p:tav tm="0">
                                          <p:val>
                                            <p:strVal val="ppt_y"/>
                                          </p:val>
                                        </p:tav>
                                        <p:tav tm="100000">
                                          <p:val>
                                            <p:strVal val="ppt_y"/>
                                          </p:val>
                                        </p:tav>
                                      </p:tavLst>
                                    </p:anim>
                                    <p:animEffect transition="out" filter="fade">
                                      <p:cBhvr>
                                        <p:cTn id="62" dur="1000"/>
                                        <p:tgtEl>
                                          <p:spTgt spid="67597"/>
                                        </p:tgtEl>
                                      </p:cBhvr>
                                    </p:animEffect>
                                    <p:set>
                                      <p:cBhvr>
                                        <p:cTn id="63" dur="1" fill="hold">
                                          <p:stCondLst>
                                            <p:cond delay="999"/>
                                          </p:stCondLst>
                                        </p:cTn>
                                        <p:tgtEl>
                                          <p:spTgt spid="67597"/>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4" fill="hold" nodeType="afterGroup">
                            <p:stCondLst>
                              <p:cond delay="7000"/>
                            </p:stCondLst>
                            <p:childTnLst>
                              <p:par>
                                <p:cTn id="65" presetID="54" presetClass="exit" presetSubtype="0" decel="100000" fill="hold" grpId="0" nodeType="afterEffect">
                                  <p:stCondLst>
                                    <p:cond delay="0"/>
                                  </p:stCondLst>
                                  <p:childTnLst>
                                    <p:anim calcmode="lin" valueType="num">
                                      <p:cBhvr>
                                        <p:cTn id="66" dur="1000"/>
                                        <p:tgtEl>
                                          <p:spTgt spid="67596"/>
                                        </p:tgtEl>
                                        <p:attrNameLst>
                                          <p:attrName>ppt_w</p:attrName>
                                        </p:attrNameLst>
                                      </p:cBhvr>
                                      <p:tavLst>
                                        <p:tav tm="0">
                                          <p:val>
                                            <p:strVal val="ppt_w"/>
                                          </p:val>
                                        </p:tav>
                                        <p:tav tm="100000">
                                          <p:val>
                                            <p:strVal val="ppt_w*0.05"/>
                                          </p:val>
                                        </p:tav>
                                      </p:tavLst>
                                    </p:anim>
                                    <p:anim calcmode="lin" valueType="num">
                                      <p:cBhvr>
                                        <p:cTn id="67" dur="1000"/>
                                        <p:tgtEl>
                                          <p:spTgt spid="67596"/>
                                        </p:tgtEl>
                                        <p:attrNameLst>
                                          <p:attrName>ppt_h</p:attrName>
                                        </p:attrNameLst>
                                      </p:cBhvr>
                                      <p:tavLst>
                                        <p:tav tm="0">
                                          <p:val>
                                            <p:strVal val="ppt_h"/>
                                          </p:val>
                                        </p:tav>
                                        <p:tav tm="100000">
                                          <p:val>
                                            <p:strVal val="ppt_h"/>
                                          </p:val>
                                        </p:tav>
                                      </p:tavLst>
                                    </p:anim>
                                    <p:anim calcmode="lin" valueType="num">
                                      <p:cBhvr>
                                        <p:cTn id="68" dur="1000"/>
                                        <p:tgtEl>
                                          <p:spTgt spid="67596"/>
                                        </p:tgtEl>
                                        <p:attrNameLst>
                                          <p:attrName>ppt_x</p:attrName>
                                        </p:attrNameLst>
                                      </p:cBhvr>
                                      <p:tavLst>
                                        <p:tav tm="0">
                                          <p:val>
                                            <p:strVal val="ppt_x"/>
                                          </p:val>
                                        </p:tav>
                                        <p:tav tm="100000">
                                          <p:val>
                                            <p:strVal val="ppt_x-.2"/>
                                          </p:val>
                                        </p:tav>
                                      </p:tavLst>
                                    </p:anim>
                                    <p:anim calcmode="lin" valueType="num">
                                      <p:cBhvr>
                                        <p:cTn id="69" dur="1000"/>
                                        <p:tgtEl>
                                          <p:spTgt spid="67596"/>
                                        </p:tgtEl>
                                        <p:attrNameLst>
                                          <p:attrName>ppt_y</p:attrName>
                                        </p:attrNameLst>
                                      </p:cBhvr>
                                      <p:tavLst>
                                        <p:tav tm="0">
                                          <p:val>
                                            <p:strVal val="ppt_y"/>
                                          </p:val>
                                        </p:tav>
                                        <p:tav tm="100000">
                                          <p:val>
                                            <p:strVal val="ppt_y"/>
                                          </p:val>
                                        </p:tav>
                                      </p:tavLst>
                                    </p:anim>
                                    <p:animEffect transition="out" filter="fade">
                                      <p:cBhvr>
                                        <p:cTn id="70" dur="1000"/>
                                        <p:tgtEl>
                                          <p:spTgt spid="67596"/>
                                        </p:tgtEl>
                                      </p:cBhvr>
                                    </p:animEffect>
                                    <p:set>
                                      <p:cBhvr>
                                        <p:cTn id="71" dur="1" fill="hold">
                                          <p:stCondLst>
                                            <p:cond delay="999"/>
                                          </p:stCondLst>
                                        </p:cTn>
                                        <p:tgtEl>
                                          <p:spTgt spid="6759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72" fill="hold" nodeType="afterGroup">
                            <p:stCondLst>
                              <p:cond delay="8000"/>
                            </p:stCondLst>
                            <p:childTnLst>
                              <p:par>
                                <p:cTn id="73" presetID="54" presetClass="exit" presetSubtype="0" decel="100000" fill="hold" grpId="0" nodeType="afterEffect">
                                  <p:stCondLst>
                                    <p:cond delay="0"/>
                                  </p:stCondLst>
                                  <p:childTnLst>
                                    <p:anim calcmode="lin" valueType="num">
                                      <p:cBhvr>
                                        <p:cTn id="74" dur="1000"/>
                                        <p:tgtEl>
                                          <p:spTgt spid="67595"/>
                                        </p:tgtEl>
                                        <p:attrNameLst>
                                          <p:attrName>ppt_w</p:attrName>
                                        </p:attrNameLst>
                                      </p:cBhvr>
                                      <p:tavLst>
                                        <p:tav tm="0">
                                          <p:val>
                                            <p:strVal val="ppt_w"/>
                                          </p:val>
                                        </p:tav>
                                        <p:tav tm="100000">
                                          <p:val>
                                            <p:strVal val="ppt_w*0.05"/>
                                          </p:val>
                                        </p:tav>
                                      </p:tavLst>
                                    </p:anim>
                                    <p:anim calcmode="lin" valueType="num">
                                      <p:cBhvr>
                                        <p:cTn id="75" dur="1000"/>
                                        <p:tgtEl>
                                          <p:spTgt spid="67595"/>
                                        </p:tgtEl>
                                        <p:attrNameLst>
                                          <p:attrName>ppt_h</p:attrName>
                                        </p:attrNameLst>
                                      </p:cBhvr>
                                      <p:tavLst>
                                        <p:tav tm="0">
                                          <p:val>
                                            <p:strVal val="ppt_h"/>
                                          </p:val>
                                        </p:tav>
                                        <p:tav tm="100000">
                                          <p:val>
                                            <p:strVal val="ppt_h"/>
                                          </p:val>
                                        </p:tav>
                                      </p:tavLst>
                                    </p:anim>
                                    <p:anim calcmode="lin" valueType="num">
                                      <p:cBhvr>
                                        <p:cTn id="76" dur="1000"/>
                                        <p:tgtEl>
                                          <p:spTgt spid="67595"/>
                                        </p:tgtEl>
                                        <p:attrNameLst>
                                          <p:attrName>ppt_x</p:attrName>
                                        </p:attrNameLst>
                                      </p:cBhvr>
                                      <p:tavLst>
                                        <p:tav tm="0">
                                          <p:val>
                                            <p:strVal val="ppt_x"/>
                                          </p:val>
                                        </p:tav>
                                        <p:tav tm="100000">
                                          <p:val>
                                            <p:strVal val="ppt_x-.2"/>
                                          </p:val>
                                        </p:tav>
                                      </p:tavLst>
                                    </p:anim>
                                    <p:anim calcmode="lin" valueType="num">
                                      <p:cBhvr>
                                        <p:cTn id="77" dur="1000"/>
                                        <p:tgtEl>
                                          <p:spTgt spid="67595"/>
                                        </p:tgtEl>
                                        <p:attrNameLst>
                                          <p:attrName>ppt_y</p:attrName>
                                        </p:attrNameLst>
                                      </p:cBhvr>
                                      <p:tavLst>
                                        <p:tav tm="0">
                                          <p:val>
                                            <p:strVal val="ppt_y"/>
                                          </p:val>
                                        </p:tav>
                                        <p:tav tm="100000">
                                          <p:val>
                                            <p:strVal val="ppt_y"/>
                                          </p:val>
                                        </p:tav>
                                      </p:tavLst>
                                    </p:anim>
                                    <p:animEffect transition="out" filter="fade">
                                      <p:cBhvr>
                                        <p:cTn id="78" dur="1000"/>
                                        <p:tgtEl>
                                          <p:spTgt spid="67595"/>
                                        </p:tgtEl>
                                      </p:cBhvr>
                                    </p:animEffect>
                                    <p:set>
                                      <p:cBhvr>
                                        <p:cTn id="79" dur="1" fill="hold">
                                          <p:stCondLst>
                                            <p:cond delay="999"/>
                                          </p:stCondLst>
                                        </p:cTn>
                                        <p:tgtEl>
                                          <p:spTgt spid="6759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80" fill="hold" nodeType="afterGroup">
                            <p:stCondLst>
                              <p:cond delay="9000"/>
                            </p:stCondLst>
                            <p:childTnLst>
                              <p:par>
                                <p:cTn id="81" presetID="54" presetClass="exit" presetSubtype="0" decel="100000" fill="hold" grpId="0" nodeType="afterEffect">
                                  <p:stCondLst>
                                    <p:cond delay="0"/>
                                  </p:stCondLst>
                                  <p:childTnLst>
                                    <p:anim calcmode="lin" valueType="num">
                                      <p:cBhvr>
                                        <p:cTn id="82" dur="1000"/>
                                        <p:tgtEl>
                                          <p:spTgt spid="67594"/>
                                        </p:tgtEl>
                                        <p:attrNameLst>
                                          <p:attrName>ppt_w</p:attrName>
                                        </p:attrNameLst>
                                      </p:cBhvr>
                                      <p:tavLst>
                                        <p:tav tm="0">
                                          <p:val>
                                            <p:strVal val="ppt_w"/>
                                          </p:val>
                                        </p:tav>
                                        <p:tav tm="100000">
                                          <p:val>
                                            <p:strVal val="ppt_w*0.05"/>
                                          </p:val>
                                        </p:tav>
                                      </p:tavLst>
                                    </p:anim>
                                    <p:anim calcmode="lin" valueType="num">
                                      <p:cBhvr>
                                        <p:cTn id="83" dur="1000"/>
                                        <p:tgtEl>
                                          <p:spTgt spid="67594"/>
                                        </p:tgtEl>
                                        <p:attrNameLst>
                                          <p:attrName>ppt_h</p:attrName>
                                        </p:attrNameLst>
                                      </p:cBhvr>
                                      <p:tavLst>
                                        <p:tav tm="0">
                                          <p:val>
                                            <p:strVal val="ppt_h"/>
                                          </p:val>
                                        </p:tav>
                                        <p:tav tm="100000">
                                          <p:val>
                                            <p:strVal val="ppt_h"/>
                                          </p:val>
                                        </p:tav>
                                      </p:tavLst>
                                    </p:anim>
                                    <p:anim calcmode="lin" valueType="num">
                                      <p:cBhvr>
                                        <p:cTn id="84" dur="1000"/>
                                        <p:tgtEl>
                                          <p:spTgt spid="67594"/>
                                        </p:tgtEl>
                                        <p:attrNameLst>
                                          <p:attrName>ppt_x</p:attrName>
                                        </p:attrNameLst>
                                      </p:cBhvr>
                                      <p:tavLst>
                                        <p:tav tm="0">
                                          <p:val>
                                            <p:strVal val="ppt_x"/>
                                          </p:val>
                                        </p:tav>
                                        <p:tav tm="100000">
                                          <p:val>
                                            <p:strVal val="ppt_x-.2"/>
                                          </p:val>
                                        </p:tav>
                                      </p:tavLst>
                                    </p:anim>
                                    <p:anim calcmode="lin" valueType="num">
                                      <p:cBhvr>
                                        <p:cTn id="85" dur="1000"/>
                                        <p:tgtEl>
                                          <p:spTgt spid="67594"/>
                                        </p:tgtEl>
                                        <p:attrNameLst>
                                          <p:attrName>ppt_y</p:attrName>
                                        </p:attrNameLst>
                                      </p:cBhvr>
                                      <p:tavLst>
                                        <p:tav tm="0">
                                          <p:val>
                                            <p:strVal val="ppt_y"/>
                                          </p:val>
                                        </p:tav>
                                        <p:tav tm="100000">
                                          <p:val>
                                            <p:strVal val="ppt_y"/>
                                          </p:val>
                                        </p:tav>
                                      </p:tavLst>
                                    </p:anim>
                                    <p:animEffect transition="out" filter="fade">
                                      <p:cBhvr>
                                        <p:cTn id="86" dur="1000"/>
                                        <p:tgtEl>
                                          <p:spTgt spid="67594"/>
                                        </p:tgtEl>
                                      </p:cBhvr>
                                    </p:animEffect>
                                    <p:set>
                                      <p:cBhvr>
                                        <p:cTn id="87" dur="1" fill="hold">
                                          <p:stCondLst>
                                            <p:cond delay="999"/>
                                          </p:stCondLst>
                                        </p:cTn>
                                        <p:tgtEl>
                                          <p:spTgt spid="6759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8" fill="hold" nodeType="afterGroup">
                            <p:stCondLst>
                              <p:cond delay="10000"/>
                            </p:stCondLst>
                            <p:childTnLst>
                              <p:par>
                                <p:cTn id="89" presetID="54" presetClass="exit" presetSubtype="0" decel="100000" fill="hold" grpId="0" nodeType="afterEffect">
                                  <p:stCondLst>
                                    <p:cond delay="0"/>
                                  </p:stCondLst>
                                  <p:childTnLst>
                                    <p:anim calcmode="lin" valueType="num">
                                      <p:cBhvr>
                                        <p:cTn id="90" dur="1000"/>
                                        <p:tgtEl>
                                          <p:spTgt spid="67593"/>
                                        </p:tgtEl>
                                        <p:attrNameLst>
                                          <p:attrName>ppt_w</p:attrName>
                                        </p:attrNameLst>
                                      </p:cBhvr>
                                      <p:tavLst>
                                        <p:tav tm="0">
                                          <p:val>
                                            <p:strVal val="ppt_w"/>
                                          </p:val>
                                        </p:tav>
                                        <p:tav tm="100000">
                                          <p:val>
                                            <p:strVal val="ppt_w*0.05"/>
                                          </p:val>
                                        </p:tav>
                                      </p:tavLst>
                                    </p:anim>
                                    <p:anim calcmode="lin" valueType="num">
                                      <p:cBhvr>
                                        <p:cTn id="91" dur="1000"/>
                                        <p:tgtEl>
                                          <p:spTgt spid="67593"/>
                                        </p:tgtEl>
                                        <p:attrNameLst>
                                          <p:attrName>ppt_h</p:attrName>
                                        </p:attrNameLst>
                                      </p:cBhvr>
                                      <p:tavLst>
                                        <p:tav tm="0">
                                          <p:val>
                                            <p:strVal val="ppt_h"/>
                                          </p:val>
                                        </p:tav>
                                        <p:tav tm="100000">
                                          <p:val>
                                            <p:strVal val="ppt_h"/>
                                          </p:val>
                                        </p:tav>
                                      </p:tavLst>
                                    </p:anim>
                                    <p:anim calcmode="lin" valueType="num">
                                      <p:cBhvr>
                                        <p:cTn id="92" dur="1000"/>
                                        <p:tgtEl>
                                          <p:spTgt spid="67593"/>
                                        </p:tgtEl>
                                        <p:attrNameLst>
                                          <p:attrName>ppt_x</p:attrName>
                                        </p:attrNameLst>
                                      </p:cBhvr>
                                      <p:tavLst>
                                        <p:tav tm="0">
                                          <p:val>
                                            <p:strVal val="ppt_x"/>
                                          </p:val>
                                        </p:tav>
                                        <p:tav tm="100000">
                                          <p:val>
                                            <p:strVal val="ppt_x-.2"/>
                                          </p:val>
                                        </p:tav>
                                      </p:tavLst>
                                    </p:anim>
                                    <p:anim calcmode="lin" valueType="num">
                                      <p:cBhvr>
                                        <p:cTn id="93" dur="1000"/>
                                        <p:tgtEl>
                                          <p:spTgt spid="67593"/>
                                        </p:tgtEl>
                                        <p:attrNameLst>
                                          <p:attrName>ppt_y</p:attrName>
                                        </p:attrNameLst>
                                      </p:cBhvr>
                                      <p:tavLst>
                                        <p:tav tm="0">
                                          <p:val>
                                            <p:strVal val="ppt_y"/>
                                          </p:val>
                                        </p:tav>
                                        <p:tav tm="100000">
                                          <p:val>
                                            <p:strVal val="ppt_y"/>
                                          </p:val>
                                        </p:tav>
                                      </p:tavLst>
                                    </p:anim>
                                    <p:animEffect transition="out" filter="fade">
                                      <p:cBhvr>
                                        <p:cTn id="94" dur="1000"/>
                                        <p:tgtEl>
                                          <p:spTgt spid="67593"/>
                                        </p:tgtEl>
                                      </p:cBhvr>
                                    </p:animEffect>
                                    <p:set>
                                      <p:cBhvr>
                                        <p:cTn id="95" dur="1" fill="hold">
                                          <p:stCondLst>
                                            <p:cond delay="999"/>
                                          </p:stCondLst>
                                        </p:cTn>
                                        <p:tgtEl>
                                          <p:spTgt spid="6759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6" fill="hold" nodeType="afterGroup">
                            <p:stCondLst>
                              <p:cond delay="11000"/>
                            </p:stCondLst>
                            <p:childTnLst>
                              <p:par>
                                <p:cTn id="97" presetID="54" presetClass="exit" presetSubtype="0" decel="100000" fill="hold" grpId="0" nodeType="afterEffect">
                                  <p:stCondLst>
                                    <p:cond delay="0"/>
                                  </p:stCondLst>
                                  <p:childTnLst>
                                    <p:anim calcmode="lin" valueType="num">
                                      <p:cBhvr>
                                        <p:cTn id="98" dur="1000"/>
                                        <p:tgtEl>
                                          <p:spTgt spid="67592"/>
                                        </p:tgtEl>
                                        <p:attrNameLst>
                                          <p:attrName>ppt_w</p:attrName>
                                        </p:attrNameLst>
                                      </p:cBhvr>
                                      <p:tavLst>
                                        <p:tav tm="0">
                                          <p:val>
                                            <p:strVal val="ppt_w"/>
                                          </p:val>
                                        </p:tav>
                                        <p:tav tm="100000">
                                          <p:val>
                                            <p:strVal val="ppt_w*0.05"/>
                                          </p:val>
                                        </p:tav>
                                      </p:tavLst>
                                    </p:anim>
                                    <p:anim calcmode="lin" valueType="num">
                                      <p:cBhvr>
                                        <p:cTn id="99" dur="1000"/>
                                        <p:tgtEl>
                                          <p:spTgt spid="67592"/>
                                        </p:tgtEl>
                                        <p:attrNameLst>
                                          <p:attrName>ppt_h</p:attrName>
                                        </p:attrNameLst>
                                      </p:cBhvr>
                                      <p:tavLst>
                                        <p:tav tm="0">
                                          <p:val>
                                            <p:strVal val="ppt_h"/>
                                          </p:val>
                                        </p:tav>
                                        <p:tav tm="100000">
                                          <p:val>
                                            <p:strVal val="ppt_h"/>
                                          </p:val>
                                        </p:tav>
                                      </p:tavLst>
                                    </p:anim>
                                    <p:anim calcmode="lin" valueType="num">
                                      <p:cBhvr>
                                        <p:cTn id="100" dur="1000"/>
                                        <p:tgtEl>
                                          <p:spTgt spid="67592"/>
                                        </p:tgtEl>
                                        <p:attrNameLst>
                                          <p:attrName>ppt_x</p:attrName>
                                        </p:attrNameLst>
                                      </p:cBhvr>
                                      <p:tavLst>
                                        <p:tav tm="0">
                                          <p:val>
                                            <p:strVal val="ppt_x"/>
                                          </p:val>
                                        </p:tav>
                                        <p:tav tm="100000">
                                          <p:val>
                                            <p:strVal val="ppt_x-.2"/>
                                          </p:val>
                                        </p:tav>
                                      </p:tavLst>
                                    </p:anim>
                                    <p:anim calcmode="lin" valueType="num">
                                      <p:cBhvr>
                                        <p:cTn id="101" dur="1000"/>
                                        <p:tgtEl>
                                          <p:spTgt spid="67592"/>
                                        </p:tgtEl>
                                        <p:attrNameLst>
                                          <p:attrName>ppt_y</p:attrName>
                                        </p:attrNameLst>
                                      </p:cBhvr>
                                      <p:tavLst>
                                        <p:tav tm="0">
                                          <p:val>
                                            <p:strVal val="ppt_y"/>
                                          </p:val>
                                        </p:tav>
                                        <p:tav tm="100000">
                                          <p:val>
                                            <p:strVal val="ppt_y"/>
                                          </p:val>
                                        </p:tav>
                                      </p:tavLst>
                                    </p:anim>
                                    <p:animEffect transition="out" filter="fade">
                                      <p:cBhvr>
                                        <p:cTn id="102" dur="1000"/>
                                        <p:tgtEl>
                                          <p:spTgt spid="67592"/>
                                        </p:tgtEl>
                                      </p:cBhvr>
                                    </p:animEffect>
                                    <p:set>
                                      <p:cBhvr>
                                        <p:cTn id="103" dur="1" fill="hold">
                                          <p:stCondLst>
                                            <p:cond delay="999"/>
                                          </p:stCondLst>
                                        </p:cTn>
                                        <p:tgtEl>
                                          <p:spTgt spid="67592"/>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104" fill="hold" nodeType="afterGroup">
                            <p:stCondLst>
                              <p:cond delay="12000"/>
                            </p:stCondLst>
                            <p:childTnLst>
                              <p:par>
                                <p:cTn id="105" presetID="54" presetClass="exit" presetSubtype="0" decel="100000" fill="hold" grpId="0" nodeType="afterEffect">
                                  <p:stCondLst>
                                    <p:cond delay="0"/>
                                  </p:stCondLst>
                                  <p:childTnLst>
                                    <p:anim calcmode="lin" valueType="num">
                                      <p:cBhvr>
                                        <p:cTn id="106" dur="1000"/>
                                        <p:tgtEl>
                                          <p:spTgt spid="67591"/>
                                        </p:tgtEl>
                                        <p:attrNameLst>
                                          <p:attrName>ppt_w</p:attrName>
                                        </p:attrNameLst>
                                      </p:cBhvr>
                                      <p:tavLst>
                                        <p:tav tm="0">
                                          <p:val>
                                            <p:strVal val="ppt_w"/>
                                          </p:val>
                                        </p:tav>
                                        <p:tav tm="100000">
                                          <p:val>
                                            <p:strVal val="ppt_w*0.05"/>
                                          </p:val>
                                        </p:tav>
                                      </p:tavLst>
                                    </p:anim>
                                    <p:anim calcmode="lin" valueType="num">
                                      <p:cBhvr>
                                        <p:cTn id="107" dur="1000"/>
                                        <p:tgtEl>
                                          <p:spTgt spid="67591"/>
                                        </p:tgtEl>
                                        <p:attrNameLst>
                                          <p:attrName>ppt_h</p:attrName>
                                        </p:attrNameLst>
                                      </p:cBhvr>
                                      <p:tavLst>
                                        <p:tav tm="0">
                                          <p:val>
                                            <p:strVal val="ppt_h"/>
                                          </p:val>
                                        </p:tav>
                                        <p:tav tm="100000">
                                          <p:val>
                                            <p:strVal val="ppt_h"/>
                                          </p:val>
                                        </p:tav>
                                      </p:tavLst>
                                    </p:anim>
                                    <p:anim calcmode="lin" valueType="num">
                                      <p:cBhvr>
                                        <p:cTn id="108" dur="1000"/>
                                        <p:tgtEl>
                                          <p:spTgt spid="67591"/>
                                        </p:tgtEl>
                                        <p:attrNameLst>
                                          <p:attrName>ppt_x</p:attrName>
                                        </p:attrNameLst>
                                      </p:cBhvr>
                                      <p:tavLst>
                                        <p:tav tm="0">
                                          <p:val>
                                            <p:strVal val="ppt_x"/>
                                          </p:val>
                                        </p:tav>
                                        <p:tav tm="100000">
                                          <p:val>
                                            <p:strVal val="ppt_x-.2"/>
                                          </p:val>
                                        </p:tav>
                                      </p:tavLst>
                                    </p:anim>
                                    <p:anim calcmode="lin" valueType="num">
                                      <p:cBhvr>
                                        <p:cTn id="109" dur="1000"/>
                                        <p:tgtEl>
                                          <p:spTgt spid="67591"/>
                                        </p:tgtEl>
                                        <p:attrNameLst>
                                          <p:attrName>ppt_y</p:attrName>
                                        </p:attrNameLst>
                                      </p:cBhvr>
                                      <p:tavLst>
                                        <p:tav tm="0">
                                          <p:val>
                                            <p:strVal val="ppt_y"/>
                                          </p:val>
                                        </p:tav>
                                        <p:tav tm="100000">
                                          <p:val>
                                            <p:strVal val="ppt_y"/>
                                          </p:val>
                                        </p:tav>
                                      </p:tavLst>
                                    </p:anim>
                                    <p:animEffect transition="out" filter="fade">
                                      <p:cBhvr>
                                        <p:cTn id="110" dur="1000"/>
                                        <p:tgtEl>
                                          <p:spTgt spid="67591"/>
                                        </p:tgtEl>
                                      </p:cBhvr>
                                    </p:animEffect>
                                    <p:set>
                                      <p:cBhvr>
                                        <p:cTn id="111" dur="1" fill="hold">
                                          <p:stCondLst>
                                            <p:cond delay="999"/>
                                          </p:stCondLst>
                                        </p:cTn>
                                        <p:tgtEl>
                                          <p:spTgt spid="67591"/>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12" fill="hold" nodeType="afterGroup">
                            <p:stCondLst>
                              <p:cond delay="13000"/>
                            </p:stCondLst>
                            <p:childTnLst>
                              <p:par>
                                <p:cTn id="113" presetID="54" presetClass="exit" presetSubtype="0" decel="100000" fill="hold" grpId="0" nodeType="afterEffect">
                                  <p:stCondLst>
                                    <p:cond delay="0"/>
                                  </p:stCondLst>
                                  <p:childTnLst>
                                    <p:anim calcmode="lin" valueType="num">
                                      <p:cBhvr>
                                        <p:cTn id="114" dur="1000"/>
                                        <p:tgtEl>
                                          <p:spTgt spid="67590"/>
                                        </p:tgtEl>
                                        <p:attrNameLst>
                                          <p:attrName>ppt_w</p:attrName>
                                        </p:attrNameLst>
                                      </p:cBhvr>
                                      <p:tavLst>
                                        <p:tav tm="0">
                                          <p:val>
                                            <p:strVal val="ppt_w"/>
                                          </p:val>
                                        </p:tav>
                                        <p:tav tm="100000">
                                          <p:val>
                                            <p:strVal val="ppt_w*0.05"/>
                                          </p:val>
                                        </p:tav>
                                      </p:tavLst>
                                    </p:anim>
                                    <p:anim calcmode="lin" valueType="num">
                                      <p:cBhvr>
                                        <p:cTn id="115" dur="1000"/>
                                        <p:tgtEl>
                                          <p:spTgt spid="67590"/>
                                        </p:tgtEl>
                                        <p:attrNameLst>
                                          <p:attrName>ppt_h</p:attrName>
                                        </p:attrNameLst>
                                      </p:cBhvr>
                                      <p:tavLst>
                                        <p:tav tm="0">
                                          <p:val>
                                            <p:strVal val="ppt_h"/>
                                          </p:val>
                                        </p:tav>
                                        <p:tav tm="100000">
                                          <p:val>
                                            <p:strVal val="ppt_h"/>
                                          </p:val>
                                        </p:tav>
                                      </p:tavLst>
                                    </p:anim>
                                    <p:anim calcmode="lin" valueType="num">
                                      <p:cBhvr>
                                        <p:cTn id="116" dur="1000"/>
                                        <p:tgtEl>
                                          <p:spTgt spid="67590"/>
                                        </p:tgtEl>
                                        <p:attrNameLst>
                                          <p:attrName>ppt_x</p:attrName>
                                        </p:attrNameLst>
                                      </p:cBhvr>
                                      <p:tavLst>
                                        <p:tav tm="0">
                                          <p:val>
                                            <p:strVal val="ppt_x"/>
                                          </p:val>
                                        </p:tav>
                                        <p:tav tm="100000">
                                          <p:val>
                                            <p:strVal val="ppt_x-.2"/>
                                          </p:val>
                                        </p:tav>
                                      </p:tavLst>
                                    </p:anim>
                                    <p:anim calcmode="lin" valueType="num">
                                      <p:cBhvr>
                                        <p:cTn id="117" dur="1000"/>
                                        <p:tgtEl>
                                          <p:spTgt spid="67590"/>
                                        </p:tgtEl>
                                        <p:attrNameLst>
                                          <p:attrName>ppt_y</p:attrName>
                                        </p:attrNameLst>
                                      </p:cBhvr>
                                      <p:tavLst>
                                        <p:tav tm="0">
                                          <p:val>
                                            <p:strVal val="ppt_y"/>
                                          </p:val>
                                        </p:tav>
                                        <p:tav tm="100000">
                                          <p:val>
                                            <p:strVal val="ppt_y"/>
                                          </p:val>
                                        </p:tav>
                                      </p:tavLst>
                                    </p:anim>
                                    <p:animEffect transition="out" filter="fade">
                                      <p:cBhvr>
                                        <p:cTn id="118" dur="1000"/>
                                        <p:tgtEl>
                                          <p:spTgt spid="67590"/>
                                        </p:tgtEl>
                                      </p:cBhvr>
                                    </p:animEffect>
                                    <p:set>
                                      <p:cBhvr>
                                        <p:cTn id="119" dur="1" fill="hold">
                                          <p:stCondLst>
                                            <p:cond delay="999"/>
                                          </p:stCondLst>
                                        </p:cTn>
                                        <p:tgtEl>
                                          <p:spTgt spid="67590"/>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20" fill="hold" nodeType="afterGroup">
                            <p:stCondLst>
                              <p:cond delay="14000"/>
                            </p:stCondLst>
                            <p:childTnLst>
                              <p:par>
                                <p:cTn id="121" presetID="54" presetClass="exit" presetSubtype="0" decel="100000" fill="hold" grpId="0" nodeType="afterEffect">
                                  <p:stCondLst>
                                    <p:cond delay="0"/>
                                  </p:stCondLst>
                                  <p:childTnLst>
                                    <p:anim calcmode="lin" valueType="num">
                                      <p:cBhvr>
                                        <p:cTn id="122" dur="1000"/>
                                        <p:tgtEl>
                                          <p:spTgt spid="67589"/>
                                        </p:tgtEl>
                                        <p:attrNameLst>
                                          <p:attrName>ppt_w</p:attrName>
                                        </p:attrNameLst>
                                      </p:cBhvr>
                                      <p:tavLst>
                                        <p:tav tm="0">
                                          <p:val>
                                            <p:strVal val="ppt_w"/>
                                          </p:val>
                                        </p:tav>
                                        <p:tav tm="100000">
                                          <p:val>
                                            <p:strVal val="ppt_w*0.05"/>
                                          </p:val>
                                        </p:tav>
                                      </p:tavLst>
                                    </p:anim>
                                    <p:anim calcmode="lin" valueType="num">
                                      <p:cBhvr>
                                        <p:cTn id="123" dur="1000"/>
                                        <p:tgtEl>
                                          <p:spTgt spid="67589"/>
                                        </p:tgtEl>
                                        <p:attrNameLst>
                                          <p:attrName>ppt_h</p:attrName>
                                        </p:attrNameLst>
                                      </p:cBhvr>
                                      <p:tavLst>
                                        <p:tav tm="0">
                                          <p:val>
                                            <p:strVal val="ppt_h"/>
                                          </p:val>
                                        </p:tav>
                                        <p:tav tm="100000">
                                          <p:val>
                                            <p:strVal val="ppt_h"/>
                                          </p:val>
                                        </p:tav>
                                      </p:tavLst>
                                    </p:anim>
                                    <p:anim calcmode="lin" valueType="num">
                                      <p:cBhvr>
                                        <p:cTn id="124" dur="1000"/>
                                        <p:tgtEl>
                                          <p:spTgt spid="67589"/>
                                        </p:tgtEl>
                                        <p:attrNameLst>
                                          <p:attrName>ppt_x</p:attrName>
                                        </p:attrNameLst>
                                      </p:cBhvr>
                                      <p:tavLst>
                                        <p:tav tm="0">
                                          <p:val>
                                            <p:strVal val="ppt_x"/>
                                          </p:val>
                                        </p:tav>
                                        <p:tav tm="100000">
                                          <p:val>
                                            <p:strVal val="ppt_x-.2"/>
                                          </p:val>
                                        </p:tav>
                                      </p:tavLst>
                                    </p:anim>
                                    <p:anim calcmode="lin" valueType="num">
                                      <p:cBhvr>
                                        <p:cTn id="125" dur="1000"/>
                                        <p:tgtEl>
                                          <p:spTgt spid="67589"/>
                                        </p:tgtEl>
                                        <p:attrNameLst>
                                          <p:attrName>ppt_y</p:attrName>
                                        </p:attrNameLst>
                                      </p:cBhvr>
                                      <p:tavLst>
                                        <p:tav tm="0">
                                          <p:val>
                                            <p:strVal val="ppt_y"/>
                                          </p:val>
                                        </p:tav>
                                        <p:tav tm="100000">
                                          <p:val>
                                            <p:strVal val="ppt_y"/>
                                          </p:val>
                                        </p:tav>
                                      </p:tavLst>
                                    </p:anim>
                                    <p:animEffect transition="out" filter="fade">
                                      <p:cBhvr>
                                        <p:cTn id="126" dur="1000"/>
                                        <p:tgtEl>
                                          <p:spTgt spid="67589"/>
                                        </p:tgtEl>
                                      </p:cBhvr>
                                    </p:animEffect>
                                    <p:set>
                                      <p:cBhvr>
                                        <p:cTn id="127" dur="1" fill="hold">
                                          <p:stCondLst>
                                            <p:cond delay="999"/>
                                          </p:stCondLst>
                                        </p:cTn>
                                        <p:tgtEl>
                                          <p:spTgt spid="67589"/>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8" fill="hold" nodeType="afterGroup">
                            <p:stCondLst>
                              <p:cond delay="15000"/>
                            </p:stCondLst>
                            <p:childTnLst>
                              <p:par>
                                <p:cTn id="129" presetID="53" presetClass="exit" presetSubtype="0" fill="hold" grpId="0" nodeType="afterEffect">
                                  <p:stCondLst>
                                    <p:cond delay="0"/>
                                  </p:stCondLst>
                                  <p:childTnLst>
                                    <p:anim calcmode="lin" valueType="num">
                                      <p:cBhvr>
                                        <p:cTn id="130" dur="500"/>
                                        <p:tgtEl>
                                          <p:spTgt spid="67588"/>
                                        </p:tgtEl>
                                        <p:attrNameLst>
                                          <p:attrName>ppt_w</p:attrName>
                                        </p:attrNameLst>
                                      </p:cBhvr>
                                      <p:tavLst>
                                        <p:tav tm="0">
                                          <p:val>
                                            <p:strVal val="ppt_w"/>
                                          </p:val>
                                        </p:tav>
                                        <p:tav tm="100000">
                                          <p:val>
                                            <p:fltVal val="0"/>
                                          </p:val>
                                        </p:tav>
                                      </p:tavLst>
                                    </p:anim>
                                    <p:anim calcmode="lin" valueType="num">
                                      <p:cBhvr>
                                        <p:cTn id="131" dur="500"/>
                                        <p:tgtEl>
                                          <p:spTgt spid="67588"/>
                                        </p:tgtEl>
                                        <p:attrNameLst>
                                          <p:attrName>ppt_h</p:attrName>
                                        </p:attrNameLst>
                                      </p:cBhvr>
                                      <p:tavLst>
                                        <p:tav tm="0">
                                          <p:val>
                                            <p:strVal val="ppt_h"/>
                                          </p:val>
                                        </p:tav>
                                        <p:tav tm="100000">
                                          <p:val>
                                            <p:fltVal val="0"/>
                                          </p:val>
                                        </p:tav>
                                      </p:tavLst>
                                    </p:anim>
                                    <p:animEffect transition="out" filter="fade">
                                      <p:cBhvr>
                                        <p:cTn id="132" dur="500"/>
                                        <p:tgtEl>
                                          <p:spTgt spid="67588"/>
                                        </p:tgtEl>
                                      </p:cBhvr>
                                    </p:animEffect>
                                    <p:set>
                                      <p:cBhvr>
                                        <p:cTn id="133" dur="1" fill="hold">
                                          <p:stCondLst>
                                            <p:cond delay="499"/>
                                          </p:stCondLst>
                                        </p:cTn>
                                        <p:tgtEl>
                                          <p:spTgt spid="67588"/>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3" name="BELL.WAV"/>
                                        </p:tgtEl>
                                      </p:cMediaNode>
                                    </p:audio>
                                  </p:subTnLst>
                                </p:cTn>
                              </p:par>
                            </p:childTnLst>
                          </p:cTn>
                        </p:par>
                        <p:par>
                          <p:cTn id="134" fill="hold" nodeType="afterGroup">
                            <p:stCondLst>
                              <p:cond delay="15500"/>
                            </p:stCondLst>
                            <p:childTnLst>
                              <p:par>
                                <p:cTn id="135" presetID="23" presetClass="entr" presetSubtype="16" fill="remove" nodeType="afterEffect">
                                  <p:stCondLst>
                                    <p:cond delay="0"/>
                                  </p:stCondLst>
                                  <p:childTnLst>
                                    <p:set>
                                      <p:cBhvr>
                                        <p:cTn id="136" dur="1" fill="hold">
                                          <p:stCondLst>
                                            <p:cond delay="0"/>
                                          </p:stCondLst>
                                        </p:cTn>
                                        <p:tgtEl>
                                          <p:spTgt spid="67605"/>
                                        </p:tgtEl>
                                        <p:attrNameLst>
                                          <p:attrName>style.visibility</p:attrName>
                                        </p:attrNameLst>
                                      </p:cBhvr>
                                      <p:to>
                                        <p:strVal val="visible"/>
                                      </p:to>
                                    </p:set>
                                    <p:anim calcmode="lin" valueType="num">
                                      <p:cBhvr>
                                        <p:cTn id="137" dur="3000" fill="hold"/>
                                        <p:tgtEl>
                                          <p:spTgt spid="67605"/>
                                        </p:tgtEl>
                                        <p:attrNameLst>
                                          <p:attrName>ppt_w</p:attrName>
                                        </p:attrNameLst>
                                      </p:cBhvr>
                                      <p:tavLst>
                                        <p:tav tm="0">
                                          <p:val>
                                            <p:fltVal val="0"/>
                                          </p:val>
                                        </p:tav>
                                        <p:tav tm="100000">
                                          <p:val>
                                            <p:strVal val="#ppt_w"/>
                                          </p:val>
                                        </p:tav>
                                      </p:tavLst>
                                    </p:anim>
                                    <p:anim calcmode="lin" valueType="num">
                                      <p:cBhvr>
                                        <p:cTn id="138" dur="3000" fill="hold"/>
                                        <p:tgtEl>
                                          <p:spTgt spid="6760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5"/>
                                            </p:cond>
                                          </p:stCondLst>
                                          <p:endCondLst>
                                            <p:cond evt="onStopAudio" delay="0">
                                              <p:tgtEl>
                                                <p:sldTgt/>
                                              </p:tgtEl>
                                            </p:cond>
                                          </p:endCondLst>
                                        </p:cTn>
                                        <p:tgtEl>
                                          <p:sndTgt r:embed="rId4" name="Cau hoi.wav"/>
                                        </p:tgtEl>
                                      </p:cMediaNode>
                                    </p:audio>
                                  </p:subTnLst>
                                </p:cTn>
                              </p:par>
                            </p:childTnLst>
                          </p:cTn>
                        </p:par>
                      </p:childTnLst>
                    </p:cTn>
                  </p:par>
                  <p:par>
                    <p:cTn id="139" fill="hold" nodeType="clickPar">
                      <p:stCondLst>
                        <p:cond delay="indefinite"/>
                      </p:stCondLst>
                      <p:childTnLst>
                        <p:par>
                          <p:cTn id="140" fill="hold" nodeType="withGroup">
                            <p:stCondLst>
                              <p:cond delay="0"/>
                            </p:stCondLst>
                            <p:childTnLst>
                              <p:par>
                                <p:cTn id="141" presetID="53" presetClass="exit" presetSubtype="0" fill="hold" grpId="1" nodeType="clickEffect">
                                  <p:stCondLst>
                                    <p:cond delay="0"/>
                                  </p:stCondLst>
                                  <p:childTnLst>
                                    <p:anim calcmode="lin" valueType="num">
                                      <p:cBhvr>
                                        <p:cTn id="142" dur="500"/>
                                        <p:tgtEl>
                                          <p:spTgt spid="67619"/>
                                        </p:tgtEl>
                                        <p:attrNameLst>
                                          <p:attrName>ppt_w</p:attrName>
                                        </p:attrNameLst>
                                      </p:cBhvr>
                                      <p:tavLst>
                                        <p:tav tm="0">
                                          <p:val>
                                            <p:strVal val="ppt_w"/>
                                          </p:val>
                                        </p:tav>
                                        <p:tav tm="100000">
                                          <p:val>
                                            <p:fltVal val="0"/>
                                          </p:val>
                                        </p:tav>
                                      </p:tavLst>
                                    </p:anim>
                                    <p:anim calcmode="lin" valueType="num">
                                      <p:cBhvr>
                                        <p:cTn id="143" dur="500"/>
                                        <p:tgtEl>
                                          <p:spTgt spid="67619"/>
                                        </p:tgtEl>
                                        <p:attrNameLst>
                                          <p:attrName>ppt_h</p:attrName>
                                        </p:attrNameLst>
                                      </p:cBhvr>
                                      <p:tavLst>
                                        <p:tav tm="0">
                                          <p:val>
                                            <p:strVal val="ppt_h"/>
                                          </p:val>
                                        </p:tav>
                                        <p:tav tm="100000">
                                          <p:val>
                                            <p:fltVal val="0"/>
                                          </p:val>
                                        </p:tav>
                                      </p:tavLst>
                                    </p:anim>
                                    <p:animEffect transition="out" filter="fade">
                                      <p:cBhvr>
                                        <p:cTn id="144" dur="500"/>
                                        <p:tgtEl>
                                          <p:spTgt spid="67619"/>
                                        </p:tgtEl>
                                      </p:cBhvr>
                                    </p:animEffect>
                                    <p:set>
                                      <p:cBhvr>
                                        <p:cTn id="145" dur="1" fill="hold">
                                          <p:stCondLst>
                                            <p:cond delay="499"/>
                                          </p:stCondLst>
                                        </p:cTn>
                                        <p:tgtEl>
                                          <p:spTgt spid="67619"/>
                                        </p:tgtEl>
                                        <p:attrNameLst>
                                          <p:attrName>style.visibility</p:attrName>
                                        </p:attrNameLst>
                                      </p:cBhvr>
                                      <p:to>
                                        <p:strVal val="hidden"/>
                                      </p:to>
                                    </p:set>
                                  </p:childTnLst>
                                </p:cTn>
                              </p:par>
                              <p:par>
                                <p:cTn id="146" presetID="53" presetClass="entr" presetSubtype="0" fill="hold" grpId="0" nodeType="withEffect">
                                  <p:stCondLst>
                                    <p:cond delay="0"/>
                                  </p:stCondLst>
                                  <p:childTnLst>
                                    <p:set>
                                      <p:cBhvr>
                                        <p:cTn id="147" dur="1" fill="hold">
                                          <p:stCondLst>
                                            <p:cond delay="0"/>
                                          </p:stCondLst>
                                        </p:cTn>
                                        <p:tgtEl>
                                          <p:spTgt spid="67620"/>
                                        </p:tgtEl>
                                        <p:attrNameLst>
                                          <p:attrName>style.visibility</p:attrName>
                                        </p:attrNameLst>
                                      </p:cBhvr>
                                      <p:to>
                                        <p:strVal val="visible"/>
                                      </p:to>
                                    </p:set>
                                    <p:anim calcmode="lin" valueType="num">
                                      <p:cBhvr>
                                        <p:cTn id="148" dur="500" fill="hold"/>
                                        <p:tgtEl>
                                          <p:spTgt spid="67620"/>
                                        </p:tgtEl>
                                        <p:attrNameLst>
                                          <p:attrName>ppt_w</p:attrName>
                                        </p:attrNameLst>
                                      </p:cBhvr>
                                      <p:tavLst>
                                        <p:tav tm="0">
                                          <p:val>
                                            <p:fltVal val="0"/>
                                          </p:val>
                                        </p:tav>
                                        <p:tav tm="100000">
                                          <p:val>
                                            <p:strVal val="#ppt_w"/>
                                          </p:val>
                                        </p:tav>
                                      </p:tavLst>
                                    </p:anim>
                                    <p:anim calcmode="lin" valueType="num">
                                      <p:cBhvr>
                                        <p:cTn id="149" dur="500" fill="hold"/>
                                        <p:tgtEl>
                                          <p:spTgt spid="67620"/>
                                        </p:tgtEl>
                                        <p:attrNameLst>
                                          <p:attrName>ppt_h</p:attrName>
                                        </p:attrNameLst>
                                      </p:cBhvr>
                                      <p:tavLst>
                                        <p:tav tm="0">
                                          <p:val>
                                            <p:fltVal val="0"/>
                                          </p:val>
                                        </p:tav>
                                        <p:tav tm="100000">
                                          <p:val>
                                            <p:strVal val="#ppt_h"/>
                                          </p:val>
                                        </p:tav>
                                      </p:tavLst>
                                    </p:anim>
                                    <p:animEffect transition="in" filter="fade">
                                      <p:cBhvr>
                                        <p:cTn id="150" dur="500"/>
                                        <p:tgtEl>
                                          <p:spTgt spid="67620"/>
                                        </p:tgtEl>
                                      </p:cBhvr>
                                    </p:animEffect>
                                  </p:childTnLst>
                                  <p:subTnLst>
                                    <p:audio>
                                      <p:cMediaNode>
                                        <p:cTn display="0" masterRel="sameClick">
                                          <p:stCondLst>
                                            <p:cond evt="begin" delay="0">
                                              <p:tn val="14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89" grpId="0" animBg="1"/>
      <p:bldP spid="67590" grpId="0" animBg="1"/>
      <p:bldP spid="67591" grpId="0" animBg="1"/>
      <p:bldP spid="67592" grpId="0" animBg="1"/>
      <p:bldP spid="67593" grpId="0" animBg="1"/>
      <p:bldP spid="67594" grpId="0" animBg="1"/>
      <p:bldP spid="67595" grpId="0" animBg="1"/>
      <p:bldP spid="67596" grpId="0" animBg="1"/>
      <p:bldP spid="67597" grpId="0" animBg="1"/>
      <p:bldP spid="67598" grpId="0" animBg="1"/>
      <p:bldP spid="67599" grpId="0" animBg="1"/>
      <p:bldP spid="67600" grpId="0" animBg="1"/>
      <p:bldP spid="67601" grpId="0" animBg="1"/>
      <p:bldP spid="67602" grpId="0" animBg="1"/>
      <p:bldP spid="67603" grpId="0" animBg="1"/>
      <p:bldP spid="67619" grpId="0"/>
      <p:bldP spid="67619" grpId="1"/>
      <p:bldP spid="676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3015DA3-BFB6-587C-0897-117E5C8C02B7}"/>
              </a:ext>
            </a:extLst>
          </p:cNvPr>
          <p:cNvSpPr>
            <a:spLocks noChangeArrowheads="1"/>
          </p:cNvSpPr>
          <p:nvPr/>
        </p:nvSpPr>
        <p:spPr bwMode="auto">
          <a:xfrm>
            <a:off x="1956595" y="322263"/>
            <a:ext cx="8321675" cy="6172200"/>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8611" name="AutoShape 3">
            <a:extLst>
              <a:ext uri="{FF2B5EF4-FFF2-40B4-BE49-F238E27FC236}">
                <a16:creationId xmlns:a16="http://schemas.microsoft.com/office/drawing/2014/main" id="{69E5AA19-85E8-2F43-F094-3A91DC62FE94}"/>
              </a:ext>
            </a:extLst>
          </p:cNvPr>
          <p:cNvSpPr>
            <a:spLocks noChangeArrowheads="1"/>
          </p:cNvSpPr>
          <p:nvPr/>
        </p:nvSpPr>
        <p:spPr bwMode="auto">
          <a:xfrm>
            <a:off x="5449094" y="5481638"/>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FF0000"/>
                </a:solidFill>
              </a:rPr>
              <a:t>0</a:t>
            </a:r>
          </a:p>
        </p:txBody>
      </p:sp>
      <p:sp>
        <p:nvSpPr>
          <p:cNvPr id="68612" name="AutoShape 4">
            <a:extLst>
              <a:ext uri="{FF2B5EF4-FFF2-40B4-BE49-F238E27FC236}">
                <a16:creationId xmlns:a16="http://schemas.microsoft.com/office/drawing/2014/main" id="{007A038B-6627-94A2-1892-3BE757AB1D53}"/>
              </a:ext>
            </a:extLst>
          </p:cNvPr>
          <p:cNvSpPr>
            <a:spLocks noChangeArrowheads="1"/>
          </p:cNvSpPr>
          <p:nvPr/>
        </p:nvSpPr>
        <p:spPr bwMode="auto">
          <a:xfrm>
            <a:off x="5452269" y="5487988"/>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800000"/>
                </a:solidFill>
              </a:rPr>
              <a:t>1</a:t>
            </a:r>
          </a:p>
        </p:txBody>
      </p:sp>
      <p:sp>
        <p:nvSpPr>
          <p:cNvPr id="68613" name="AutoShape 5">
            <a:extLst>
              <a:ext uri="{FF2B5EF4-FFF2-40B4-BE49-F238E27FC236}">
                <a16:creationId xmlns:a16="http://schemas.microsoft.com/office/drawing/2014/main" id="{4ECC42C4-2827-D99A-A532-B48FC5ADDB4C}"/>
              </a:ext>
            </a:extLst>
          </p:cNvPr>
          <p:cNvSpPr>
            <a:spLocks noChangeArrowheads="1"/>
          </p:cNvSpPr>
          <p:nvPr/>
        </p:nvSpPr>
        <p:spPr bwMode="auto">
          <a:xfrm>
            <a:off x="5457032"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2</a:t>
            </a:r>
          </a:p>
        </p:txBody>
      </p:sp>
      <p:sp>
        <p:nvSpPr>
          <p:cNvPr id="68614" name="AutoShape 6">
            <a:extLst>
              <a:ext uri="{FF2B5EF4-FFF2-40B4-BE49-F238E27FC236}">
                <a16:creationId xmlns:a16="http://schemas.microsoft.com/office/drawing/2014/main" id="{B643EB39-3933-D76F-0E1B-71881748999D}"/>
              </a:ext>
            </a:extLst>
          </p:cNvPr>
          <p:cNvSpPr>
            <a:spLocks noChangeArrowheads="1"/>
          </p:cNvSpPr>
          <p:nvPr/>
        </p:nvSpPr>
        <p:spPr bwMode="auto">
          <a:xfrm>
            <a:off x="5449094"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3</a:t>
            </a:r>
          </a:p>
        </p:txBody>
      </p:sp>
      <p:sp>
        <p:nvSpPr>
          <p:cNvPr id="68615" name="AutoShape 7">
            <a:extLst>
              <a:ext uri="{FF2B5EF4-FFF2-40B4-BE49-F238E27FC236}">
                <a16:creationId xmlns:a16="http://schemas.microsoft.com/office/drawing/2014/main" id="{66D40FD9-0A32-BA74-425B-59C9A19BEF2A}"/>
              </a:ext>
            </a:extLst>
          </p:cNvPr>
          <p:cNvSpPr>
            <a:spLocks noChangeArrowheads="1"/>
          </p:cNvSpPr>
          <p:nvPr/>
        </p:nvSpPr>
        <p:spPr bwMode="auto">
          <a:xfrm>
            <a:off x="5449094" y="54721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4</a:t>
            </a:r>
          </a:p>
        </p:txBody>
      </p:sp>
      <p:sp>
        <p:nvSpPr>
          <p:cNvPr id="68616" name="AutoShape 8">
            <a:extLst>
              <a:ext uri="{FF2B5EF4-FFF2-40B4-BE49-F238E27FC236}">
                <a16:creationId xmlns:a16="http://schemas.microsoft.com/office/drawing/2014/main" id="{6B2751DB-5C40-6343-C7F6-8EB089153195}"/>
              </a:ext>
            </a:extLst>
          </p:cNvPr>
          <p:cNvSpPr>
            <a:spLocks noChangeArrowheads="1"/>
          </p:cNvSpPr>
          <p:nvPr/>
        </p:nvSpPr>
        <p:spPr bwMode="auto">
          <a:xfrm>
            <a:off x="5439569" y="54625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5</a:t>
            </a:r>
          </a:p>
        </p:txBody>
      </p:sp>
      <p:sp>
        <p:nvSpPr>
          <p:cNvPr id="68617" name="AutoShape 9">
            <a:extLst>
              <a:ext uri="{FF2B5EF4-FFF2-40B4-BE49-F238E27FC236}">
                <a16:creationId xmlns:a16="http://schemas.microsoft.com/office/drawing/2014/main" id="{70BB9BC5-B484-C997-D53F-CB51793F7766}"/>
              </a:ext>
            </a:extLst>
          </p:cNvPr>
          <p:cNvSpPr>
            <a:spLocks noChangeArrowheads="1"/>
          </p:cNvSpPr>
          <p:nvPr/>
        </p:nvSpPr>
        <p:spPr bwMode="auto">
          <a:xfrm>
            <a:off x="5458619" y="547687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6</a:t>
            </a:r>
          </a:p>
        </p:txBody>
      </p:sp>
      <p:sp>
        <p:nvSpPr>
          <p:cNvPr id="68618" name="AutoShape 10">
            <a:extLst>
              <a:ext uri="{FF2B5EF4-FFF2-40B4-BE49-F238E27FC236}">
                <a16:creationId xmlns:a16="http://schemas.microsoft.com/office/drawing/2014/main" id="{A7574EDE-7315-1E9F-A735-6F7CC1AC1C22}"/>
              </a:ext>
            </a:extLst>
          </p:cNvPr>
          <p:cNvSpPr>
            <a:spLocks noChangeArrowheads="1"/>
          </p:cNvSpPr>
          <p:nvPr/>
        </p:nvSpPr>
        <p:spPr bwMode="auto">
          <a:xfrm>
            <a:off x="5431632" y="546893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7</a:t>
            </a:r>
          </a:p>
        </p:txBody>
      </p:sp>
      <p:sp>
        <p:nvSpPr>
          <p:cNvPr id="68619" name="AutoShape 11">
            <a:extLst>
              <a:ext uri="{FF2B5EF4-FFF2-40B4-BE49-F238E27FC236}">
                <a16:creationId xmlns:a16="http://schemas.microsoft.com/office/drawing/2014/main" id="{9F7BDD19-D32E-C081-2080-6D1C3A5E743C}"/>
              </a:ext>
            </a:extLst>
          </p:cNvPr>
          <p:cNvSpPr>
            <a:spLocks noChangeArrowheads="1"/>
          </p:cNvSpPr>
          <p:nvPr/>
        </p:nvSpPr>
        <p:spPr bwMode="auto">
          <a:xfrm>
            <a:off x="5439569"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8</a:t>
            </a:r>
          </a:p>
        </p:txBody>
      </p:sp>
      <p:sp>
        <p:nvSpPr>
          <p:cNvPr id="68620" name="AutoShape 12">
            <a:extLst>
              <a:ext uri="{FF2B5EF4-FFF2-40B4-BE49-F238E27FC236}">
                <a16:creationId xmlns:a16="http://schemas.microsoft.com/office/drawing/2014/main" id="{6F062554-8D44-7662-9237-1813979B7C07}"/>
              </a:ext>
            </a:extLst>
          </p:cNvPr>
          <p:cNvSpPr>
            <a:spLocks noChangeArrowheads="1"/>
          </p:cNvSpPr>
          <p:nvPr/>
        </p:nvSpPr>
        <p:spPr bwMode="auto">
          <a:xfrm>
            <a:off x="5460207"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9</a:t>
            </a:r>
          </a:p>
        </p:txBody>
      </p:sp>
      <p:sp>
        <p:nvSpPr>
          <p:cNvPr id="68621" name="AutoShape 13">
            <a:extLst>
              <a:ext uri="{FF2B5EF4-FFF2-40B4-BE49-F238E27FC236}">
                <a16:creationId xmlns:a16="http://schemas.microsoft.com/office/drawing/2014/main" id="{CFE5DF57-23F2-D195-E347-C20D3B47FA98}"/>
              </a:ext>
            </a:extLst>
          </p:cNvPr>
          <p:cNvSpPr>
            <a:spLocks noChangeArrowheads="1"/>
          </p:cNvSpPr>
          <p:nvPr/>
        </p:nvSpPr>
        <p:spPr bwMode="auto">
          <a:xfrm>
            <a:off x="5447507" y="54864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10</a:t>
            </a:r>
          </a:p>
        </p:txBody>
      </p:sp>
      <p:sp>
        <p:nvSpPr>
          <p:cNvPr id="68622" name="AutoShape 14">
            <a:extLst>
              <a:ext uri="{FF2B5EF4-FFF2-40B4-BE49-F238E27FC236}">
                <a16:creationId xmlns:a16="http://schemas.microsoft.com/office/drawing/2014/main" id="{B070B820-72D1-3129-4E21-C4DBB45E4D77}"/>
              </a:ext>
            </a:extLst>
          </p:cNvPr>
          <p:cNvSpPr>
            <a:spLocks noChangeArrowheads="1"/>
          </p:cNvSpPr>
          <p:nvPr/>
        </p:nvSpPr>
        <p:spPr bwMode="auto">
          <a:xfrm>
            <a:off x="542051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11</a:t>
            </a:r>
          </a:p>
        </p:txBody>
      </p:sp>
      <p:sp>
        <p:nvSpPr>
          <p:cNvPr id="68623" name="AutoShape 15">
            <a:extLst>
              <a:ext uri="{FF2B5EF4-FFF2-40B4-BE49-F238E27FC236}">
                <a16:creationId xmlns:a16="http://schemas.microsoft.com/office/drawing/2014/main" id="{F873D3C4-DE6C-6101-B6AC-FED76E40844C}"/>
              </a:ext>
            </a:extLst>
          </p:cNvPr>
          <p:cNvSpPr>
            <a:spLocks noChangeArrowheads="1"/>
          </p:cNvSpPr>
          <p:nvPr/>
        </p:nvSpPr>
        <p:spPr bwMode="auto">
          <a:xfrm>
            <a:off x="542686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12</a:t>
            </a:r>
          </a:p>
        </p:txBody>
      </p:sp>
      <p:sp>
        <p:nvSpPr>
          <p:cNvPr id="68624" name="AutoShape 16">
            <a:extLst>
              <a:ext uri="{FF2B5EF4-FFF2-40B4-BE49-F238E27FC236}">
                <a16:creationId xmlns:a16="http://schemas.microsoft.com/office/drawing/2014/main" id="{3088AA15-76BE-DFFD-5E2C-D958EAE280D4}"/>
              </a:ext>
            </a:extLst>
          </p:cNvPr>
          <p:cNvSpPr>
            <a:spLocks noChangeArrowheads="1"/>
          </p:cNvSpPr>
          <p:nvPr/>
        </p:nvSpPr>
        <p:spPr bwMode="auto">
          <a:xfrm>
            <a:off x="5433219" y="54800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13</a:t>
            </a:r>
          </a:p>
        </p:txBody>
      </p:sp>
      <p:sp>
        <p:nvSpPr>
          <p:cNvPr id="68625" name="AutoShape 17">
            <a:extLst>
              <a:ext uri="{FF2B5EF4-FFF2-40B4-BE49-F238E27FC236}">
                <a16:creationId xmlns:a16="http://schemas.microsoft.com/office/drawing/2014/main" id="{A7F5BE84-175F-7EE0-354C-DFFA1189ABD9}"/>
              </a:ext>
            </a:extLst>
          </p:cNvPr>
          <p:cNvSpPr>
            <a:spLocks noChangeArrowheads="1"/>
          </p:cNvSpPr>
          <p:nvPr/>
        </p:nvSpPr>
        <p:spPr bwMode="auto">
          <a:xfrm>
            <a:off x="5425282" y="54737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14</a:t>
            </a:r>
          </a:p>
        </p:txBody>
      </p:sp>
      <p:sp>
        <p:nvSpPr>
          <p:cNvPr id="68626" name="AutoShape 18">
            <a:extLst>
              <a:ext uri="{FF2B5EF4-FFF2-40B4-BE49-F238E27FC236}">
                <a16:creationId xmlns:a16="http://schemas.microsoft.com/office/drawing/2014/main" id="{BE431FCC-133A-C8E4-242B-121412C4B231}"/>
              </a:ext>
            </a:extLst>
          </p:cNvPr>
          <p:cNvSpPr>
            <a:spLocks noChangeArrowheads="1"/>
          </p:cNvSpPr>
          <p:nvPr/>
        </p:nvSpPr>
        <p:spPr bwMode="auto">
          <a:xfrm>
            <a:off x="5417344" y="54673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b="1">
                <a:solidFill>
                  <a:srgbClr val="0033CC"/>
                </a:solidFill>
              </a:rPr>
              <a:t>15</a:t>
            </a:r>
          </a:p>
        </p:txBody>
      </p:sp>
      <p:pic>
        <p:nvPicPr>
          <p:cNvPr id="7187" name="Picture 19" descr="3d butterfly">
            <a:extLst>
              <a:ext uri="{FF2B5EF4-FFF2-40B4-BE49-F238E27FC236}">
                <a16:creationId xmlns:a16="http://schemas.microsoft.com/office/drawing/2014/main" id="{CBEB826E-CCE1-2489-973A-B4A33AC54D1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35982" y="441326"/>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28" name="Group 20">
            <a:extLst>
              <a:ext uri="{FF2B5EF4-FFF2-40B4-BE49-F238E27FC236}">
                <a16:creationId xmlns:a16="http://schemas.microsoft.com/office/drawing/2014/main" id="{8B284E71-0E3D-24E7-6969-6346352BB8D3}"/>
              </a:ext>
            </a:extLst>
          </p:cNvPr>
          <p:cNvGrpSpPr>
            <a:grpSpLocks/>
          </p:cNvGrpSpPr>
          <p:nvPr/>
        </p:nvGrpSpPr>
        <p:grpSpPr bwMode="auto">
          <a:xfrm>
            <a:off x="4372769" y="5478464"/>
            <a:ext cx="3436938" cy="936625"/>
            <a:chOff x="912" y="2592"/>
            <a:chExt cx="3072" cy="960"/>
          </a:xfrm>
        </p:grpSpPr>
        <p:sp>
          <p:nvSpPr>
            <p:cNvPr id="7218" name="Oval 21">
              <a:extLst>
                <a:ext uri="{FF2B5EF4-FFF2-40B4-BE49-F238E27FC236}">
                  <a16:creationId xmlns:a16="http://schemas.microsoft.com/office/drawing/2014/main" id="{915DF8E0-6A79-A823-1BA5-47D9026490A0}"/>
                </a:ext>
              </a:extLst>
            </p:cNvPr>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19" name="WordArt 22">
              <a:extLst>
                <a:ext uri="{FF2B5EF4-FFF2-40B4-BE49-F238E27FC236}">
                  <a16:creationId xmlns:a16="http://schemas.microsoft.com/office/drawing/2014/main" id="{7F66E1D1-38B3-3CAE-D3E2-3B0596296D8E}"/>
                </a:ext>
              </a:extLst>
            </p:cNvPr>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i="1" kern="10">
                  <a:ln w="9525">
                    <a:solidFill>
                      <a:srgbClr val="FF0000"/>
                    </a:solidFill>
                    <a:round/>
                    <a:headEnd/>
                    <a:tailEnd/>
                  </a:ln>
                  <a:solidFill>
                    <a:srgbClr val="FF6600"/>
                  </a:solidFill>
                  <a:latin typeface=".VnTime" panose="020B7200000000000000" pitchFamily="34" charset="0"/>
                </a:rPr>
                <a:t>HÕt giê</a:t>
              </a:r>
            </a:p>
          </p:txBody>
        </p:sp>
      </p:grpSp>
      <p:pic>
        <p:nvPicPr>
          <p:cNvPr id="7189" name="Picture 23" descr="Book-03-june">
            <a:extLst>
              <a:ext uri="{FF2B5EF4-FFF2-40B4-BE49-F238E27FC236}">
                <a16:creationId xmlns:a16="http://schemas.microsoft.com/office/drawing/2014/main" id="{0C591CC3-4294-04D0-3F74-D0D108B8B0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64545" y="8001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0" name="Rectangle 25">
            <a:extLst>
              <a:ext uri="{FF2B5EF4-FFF2-40B4-BE49-F238E27FC236}">
                <a16:creationId xmlns:a16="http://schemas.microsoft.com/office/drawing/2014/main" id="{F90FEB06-4130-A124-47E4-7167CAD95084}"/>
              </a:ext>
            </a:extLst>
          </p:cNvPr>
          <p:cNvSpPr>
            <a:spLocks noChangeArrowheads="1"/>
          </p:cNvSpPr>
          <p:nvPr/>
        </p:nvSpPr>
        <p:spPr bwMode="auto">
          <a:xfrm>
            <a:off x="7303294" y="3149600"/>
            <a:ext cx="2336800" cy="1816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8634" name="Text Box 26">
            <a:extLst>
              <a:ext uri="{FF2B5EF4-FFF2-40B4-BE49-F238E27FC236}">
                <a16:creationId xmlns:a16="http://schemas.microsoft.com/office/drawing/2014/main" id="{0EF66046-3CFE-0878-CD94-C6A28A062AFB}"/>
              </a:ext>
            </a:extLst>
          </p:cNvPr>
          <p:cNvSpPr txBox="1">
            <a:spLocks noChangeArrowheads="1"/>
          </p:cNvSpPr>
          <p:nvPr/>
        </p:nvSpPr>
        <p:spPr bwMode="auto">
          <a:xfrm>
            <a:off x="8001794" y="3314701"/>
            <a:ext cx="914400"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8800">
                <a:solidFill>
                  <a:srgbClr val="FF0000"/>
                </a:solidFill>
              </a:rPr>
              <a:t>?</a:t>
            </a:r>
          </a:p>
        </p:txBody>
      </p:sp>
      <p:sp>
        <p:nvSpPr>
          <p:cNvPr id="68635" name="Text Box 27">
            <a:extLst>
              <a:ext uri="{FF2B5EF4-FFF2-40B4-BE49-F238E27FC236}">
                <a16:creationId xmlns:a16="http://schemas.microsoft.com/office/drawing/2014/main" id="{B4C565EE-3D76-F105-562D-DB4534657DD8}"/>
              </a:ext>
            </a:extLst>
          </p:cNvPr>
          <p:cNvSpPr txBox="1">
            <a:spLocks noChangeArrowheads="1"/>
          </p:cNvSpPr>
          <p:nvPr/>
        </p:nvSpPr>
        <p:spPr bwMode="auto">
          <a:xfrm>
            <a:off x="7392194" y="3619501"/>
            <a:ext cx="2235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0033CC"/>
                </a:solidFill>
              </a:rPr>
              <a:t>ĐÚNG</a:t>
            </a:r>
          </a:p>
        </p:txBody>
      </p:sp>
      <p:grpSp>
        <p:nvGrpSpPr>
          <p:cNvPr id="7193" name="Group 28">
            <a:extLst>
              <a:ext uri="{FF2B5EF4-FFF2-40B4-BE49-F238E27FC236}">
                <a16:creationId xmlns:a16="http://schemas.microsoft.com/office/drawing/2014/main" id="{3F0A0C5D-95F5-9455-1B49-3D2DC14AA4A1}"/>
              </a:ext>
            </a:extLst>
          </p:cNvPr>
          <p:cNvGrpSpPr>
            <a:grpSpLocks/>
          </p:cNvGrpSpPr>
          <p:nvPr/>
        </p:nvGrpSpPr>
        <p:grpSpPr bwMode="auto">
          <a:xfrm>
            <a:off x="2172494" y="5583238"/>
            <a:ext cx="717550" cy="558800"/>
            <a:chOff x="960" y="480"/>
            <a:chExt cx="2134" cy="2400"/>
          </a:xfrm>
        </p:grpSpPr>
        <p:grpSp>
          <p:nvGrpSpPr>
            <p:cNvPr id="7206" name="Group 29">
              <a:extLst>
                <a:ext uri="{FF2B5EF4-FFF2-40B4-BE49-F238E27FC236}">
                  <a16:creationId xmlns:a16="http://schemas.microsoft.com/office/drawing/2014/main" id="{97118E70-12A7-8007-6A6B-311068D409E7}"/>
                </a:ext>
              </a:extLst>
            </p:cNvPr>
            <p:cNvGrpSpPr>
              <a:grpSpLocks/>
            </p:cNvGrpSpPr>
            <p:nvPr/>
          </p:nvGrpSpPr>
          <p:grpSpPr bwMode="auto">
            <a:xfrm>
              <a:off x="960" y="480"/>
              <a:ext cx="2134" cy="2400"/>
              <a:chOff x="930" y="1104"/>
              <a:chExt cx="1056" cy="1236"/>
            </a:xfrm>
          </p:grpSpPr>
          <p:grpSp>
            <p:nvGrpSpPr>
              <p:cNvPr id="7208" name="Group 30">
                <a:extLst>
                  <a:ext uri="{FF2B5EF4-FFF2-40B4-BE49-F238E27FC236}">
                    <a16:creationId xmlns:a16="http://schemas.microsoft.com/office/drawing/2014/main" id="{B10D0CA8-149D-10A7-4465-33D30DCFE4FD}"/>
                  </a:ext>
                </a:extLst>
              </p:cNvPr>
              <p:cNvGrpSpPr>
                <a:grpSpLocks/>
              </p:cNvGrpSpPr>
              <p:nvPr/>
            </p:nvGrpSpPr>
            <p:grpSpPr bwMode="auto">
              <a:xfrm>
                <a:off x="960" y="1104"/>
                <a:ext cx="1008" cy="1152"/>
                <a:chOff x="960" y="1104"/>
                <a:chExt cx="1008" cy="1152"/>
              </a:xfrm>
            </p:grpSpPr>
            <p:sp>
              <p:nvSpPr>
                <p:cNvPr id="7214" name="Freeform 31">
                  <a:extLst>
                    <a:ext uri="{FF2B5EF4-FFF2-40B4-BE49-F238E27FC236}">
                      <a16:creationId xmlns:a16="http://schemas.microsoft.com/office/drawing/2014/main" id="{929BB811-E25B-EC89-26D4-1CBFCE3E7C56}"/>
                    </a:ext>
                  </a:extLst>
                </p:cNvPr>
                <p:cNvSpPr>
                  <a:spLocks/>
                </p:cNvSpPr>
                <p:nvPr/>
              </p:nvSpPr>
              <p:spPr bwMode="auto">
                <a:xfrm>
                  <a:off x="960"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5" name="Freeform 32">
                  <a:extLst>
                    <a:ext uri="{FF2B5EF4-FFF2-40B4-BE49-F238E27FC236}">
                      <a16:creationId xmlns:a16="http://schemas.microsoft.com/office/drawing/2014/main" id="{C9175EF0-4CB8-7777-CB87-D0ED8DF1B60C}"/>
                    </a:ext>
                  </a:extLst>
                </p:cNvPr>
                <p:cNvSpPr>
                  <a:spLocks/>
                </p:cNvSpPr>
                <p:nvPr/>
              </p:nvSpPr>
              <p:spPr bwMode="auto">
                <a:xfrm flipH="1">
                  <a:off x="1584" y="1344"/>
                  <a:ext cx="384" cy="912"/>
                </a:xfrm>
                <a:custGeom>
                  <a:avLst/>
                  <a:gdLst>
                    <a:gd name="T0" fmla="*/ 384 w 384"/>
                    <a:gd name="T1" fmla="*/ 0 h 912"/>
                    <a:gd name="T2" fmla="*/ 192 w 384"/>
                    <a:gd name="T3" fmla="*/ 240 h 912"/>
                    <a:gd name="T4" fmla="*/ 144 w 384"/>
                    <a:gd name="T5" fmla="*/ 720 h 912"/>
                    <a:gd name="T6" fmla="*/ 0 w 384"/>
                    <a:gd name="T7" fmla="*/ 912 h 9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912">
                      <a:moveTo>
                        <a:pt x="384" y="0"/>
                      </a:moveTo>
                      <a:cubicBezTo>
                        <a:pt x="308" y="60"/>
                        <a:pt x="232" y="120"/>
                        <a:pt x="192" y="240"/>
                      </a:cubicBezTo>
                      <a:cubicBezTo>
                        <a:pt x="152" y="360"/>
                        <a:pt x="176" y="608"/>
                        <a:pt x="144" y="720"/>
                      </a:cubicBezTo>
                      <a:cubicBezTo>
                        <a:pt x="112" y="832"/>
                        <a:pt x="56" y="872"/>
                        <a:pt x="0" y="912"/>
                      </a:cubicBezTo>
                    </a:path>
                  </a:pathLst>
                </a:cu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6" name="Line 33">
                  <a:extLst>
                    <a:ext uri="{FF2B5EF4-FFF2-40B4-BE49-F238E27FC236}">
                      <a16:creationId xmlns:a16="http://schemas.microsoft.com/office/drawing/2014/main" id="{A3F4DE67-1290-7683-3273-F2EF3F043178}"/>
                    </a:ext>
                  </a:extLst>
                </p:cNvPr>
                <p:cNvSpPr>
                  <a:spLocks noChangeShapeType="1"/>
                </p:cNvSpPr>
                <p:nvPr/>
              </p:nvSpPr>
              <p:spPr bwMode="auto">
                <a:xfrm>
                  <a:off x="960" y="2256"/>
                  <a:ext cx="1008" cy="0"/>
                </a:xfrm>
                <a:prstGeom prst="line">
                  <a:avLst/>
                </a:prstGeom>
                <a:noFill/>
                <a:ln w="539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7" name="Oval 34">
                  <a:extLst>
                    <a:ext uri="{FF2B5EF4-FFF2-40B4-BE49-F238E27FC236}">
                      <a16:creationId xmlns:a16="http://schemas.microsoft.com/office/drawing/2014/main" id="{FCACE4A5-F2EB-13D0-FBB8-DCB55B1FA6BD}"/>
                    </a:ext>
                  </a:extLst>
                </p:cNvPr>
                <p:cNvSpPr>
                  <a:spLocks noChangeArrowheads="1"/>
                </p:cNvSpPr>
                <p:nvPr/>
              </p:nvSpPr>
              <p:spPr bwMode="auto">
                <a:xfrm>
                  <a:off x="1316" y="1104"/>
                  <a:ext cx="288" cy="288"/>
                </a:xfrm>
                <a:prstGeom prst="ellipse">
                  <a:avLst/>
                </a:prstGeom>
                <a:solidFill>
                  <a:srgbClr val="FFFF00"/>
                </a:solidFill>
                <a:ln w="5397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7209" name="Oval 35">
                <a:extLst>
                  <a:ext uri="{FF2B5EF4-FFF2-40B4-BE49-F238E27FC236}">
                    <a16:creationId xmlns:a16="http://schemas.microsoft.com/office/drawing/2014/main" id="{96E21508-5FCB-A7E7-D6E4-CBE471C9F896}"/>
                  </a:ext>
                </a:extLst>
              </p:cNvPr>
              <p:cNvSpPr>
                <a:spLocks noChangeArrowheads="1"/>
              </p:cNvSpPr>
              <p:nvPr/>
            </p:nvSpPr>
            <p:spPr bwMode="auto">
              <a:xfrm>
                <a:off x="1152" y="1334"/>
                <a:ext cx="624" cy="864"/>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10" name="Rectangle 36">
                <a:hlinkClick r:id="rId8" action="ppaction://hlinksldjump"/>
                <a:extLst>
                  <a:ext uri="{FF2B5EF4-FFF2-40B4-BE49-F238E27FC236}">
                    <a16:creationId xmlns:a16="http://schemas.microsoft.com/office/drawing/2014/main" id="{386BBA76-1E17-EFC7-EC37-89521DEB378D}"/>
                  </a:ext>
                </a:extLst>
              </p:cNvPr>
              <p:cNvSpPr>
                <a:spLocks noChangeArrowheads="1"/>
              </p:cNvSpPr>
              <p:nvPr/>
            </p:nvSpPr>
            <p:spPr bwMode="auto">
              <a:xfrm>
                <a:off x="1132" y="1776"/>
                <a:ext cx="672" cy="48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11" name="Oval 37">
                <a:extLst>
                  <a:ext uri="{FF2B5EF4-FFF2-40B4-BE49-F238E27FC236}">
                    <a16:creationId xmlns:a16="http://schemas.microsoft.com/office/drawing/2014/main" id="{9E4F09D0-616F-FCA9-449A-29092CA43524}"/>
                  </a:ext>
                </a:extLst>
              </p:cNvPr>
              <p:cNvSpPr>
                <a:spLocks noChangeArrowheads="1"/>
              </p:cNvSpPr>
              <p:nvPr/>
            </p:nvSpPr>
            <p:spPr bwMode="auto">
              <a:xfrm>
                <a:off x="1008"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12" name="Oval 38">
                <a:extLst>
                  <a:ext uri="{FF2B5EF4-FFF2-40B4-BE49-F238E27FC236}">
                    <a16:creationId xmlns:a16="http://schemas.microsoft.com/office/drawing/2014/main" id="{DA894443-2314-EFA4-7431-9681CA31D496}"/>
                  </a:ext>
                </a:extLst>
              </p:cNvPr>
              <p:cNvSpPr>
                <a:spLocks noChangeArrowheads="1"/>
              </p:cNvSpPr>
              <p:nvPr/>
            </p:nvSpPr>
            <p:spPr bwMode="auto">
              <a:xfrm>
                <a:off x="1730" y="2074"/>
                <a:ext cx="192" cy="192"/>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213" name="Oval 39">
                <a:extLst>
                  <a:ext uri="{FF2B5EF4-FFF2-40B4-BE49-F238E27FC236}">
                    <a16:creationId xmlns:a16="http://schemas.microsoft.com/office/drawing/2014/main" id="{BC8666B5-EDB3-E8CF-D576-B74197881EEA}"/>
                  </a:ext>
                </a:extLst>
              </p:cNvPr>
              <p:cNvSpPr>
                <a:spLocks noChangeArrowheads="1"/>
              </p:cNvSpPr>
              <p:nvPr/>
            </p:nvSpPr>
            <p:spPr bwMode="auto">
              <a:xfrm>
                <a:off x="930" y="2196"/>
                <a:ext cx="1056" cy="144"/>
              </a:xfrm>
              <a:prstGeom prst="ellipse">
                <a:avLst/>
              </a:prstGeom>
              <a:solidFill>
                <a:srgbClr val="FF660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pic>
          <p:nvPicPr>
            <p:cNvPr id="7207" name="Picture 40" descr="054">
              <a:hlinkClick r:id="rId9" action="ppaction://hlinksldjump"/>
              <a:extLst>
                <a:ext uri="{FF2B5EF4-FFF2-40B4-BE49-F238E27FC236}">
                  <a16:creationId xmlns:a16="http://schemas.microsoft.com/office/drawing/2014/main" id="{3C6BADFC-F4BB-1E38-14D1-60C252E919B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8" y="480"/>
              <a:ext cx="148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94" name="Text Box 41">
            <a:extLst>
              <a:ext uri="{FF2B5EF4-FFF2-40B4-BE49-F238E27FC236}">
                <a16:creationId xmlns:a16="http://schemas.microsoft.com/office/drawing/2014/main" id="{15930738-F710-CF13-25E5-435E4BC1121D}"/>
              </a:ext>
            </a:extLst>
          </p:cNvPr>
          <p:cNvSpPr txBox="1">
            <a:spLocks noChangeArrowheads="1"/>
          </p:cNvSpPr>
          <p:nvPr/>
        </p:nvSpPr>
        <p:spPr bwMode="auto">
          <a:xfrm>
            <a:off x="2280444" y="1133476"/>
            <a:ext cx="7378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4100" b="1" i="1" u="sng">
                <a:solidFill>
                  <a:srgbClr val="339933"/>
                </a:solidFill>
                <a:latin typeface=".VnTime" panose="020B7200000000000000" pitchFamily="34" charset="0"/>
              </a:rPr>
              <a:t>C©u 4:</a:t>
            </a:r>
            <a:r>
              <a:rPr lang="en-US" altLang="en-US" sz="4500" b="1" i="1">
                <a:latin typeface=".VnTime" panose="020B7200000000000000" pitchFamily="34" charset="0"/>
              </a:rPr>
              <a:t> </a:t>
            </a:r>
            <a:r>
              <a:rPr lang="en-US" altLang="en-US" sz="6000" b="1">
                <a:solidFill>
                  <a:srgbClr val="0033CC"/>
                </a:solidFill>
              </a:rPr>
              <a:t>ĐÚNG</a:t>
            </a:r>
            <a:r>
              <a:rPr lang="en-US" altLang="en-US" sz="6000" b="1"/>
              <a:t> </a:t>
            </a:r>
            <a:r>
              <a:rPr lang="en-US" altLang="en-US" sz="6000" b="1">
                <a:solidFill>
                  <a:srgbClr val="CC00FF"/>
                </a:solidFill>
              </a:rPr>
              <a:t>hay</a:t>
            </a:r>
            <a:r>
              <a:rPr lang="en-US" altLang="en-US" sz="6000" b="1"/>
              <a:t> </a:t>
            </a:r>
            <a:r>
              <a:rPr lang="en-US" altLang="en-US" sz="6000" b="1">
                <a:solidFill>
                  <a:srgbClr val="FF0000"/>
                </a:solidFill>
              </a:rPr>
              <a:t>SAI</a:t>
            </a:r>
          </a:p>
        </p:txBody>
      </p:sp>
      <p:pic>
        <p:nvPicPr>
          <p:cNvPr id="7203" name="Picture 50" descr="images_15">
            <a:extLst>
              <a:ext uri="{FF2B5EF4-FFF2-40B4-BE49-F238E27FC236}">
                <a16:creationId xmlns:a16="http://schemas.microsoft.com/office/drawing/2014/main" id="{BFFF5DC7-11F9-4F33-A23F-A2AF399AF65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3503095">
            <a:off x="2916238" y="284957"/>
            <a:ext cx="110013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Picture 51" descr="images_15">
            <a:extLst>
              <a:ext uri="{FF2B5EF4-FFF2-40B4-BE49-F238E27FC236}">
                <a16:creationId xmlns:a16="http://schemas.microsoft.com/office/drawing/2014/main" id="{D54D217A-F048-86F4-5682-0A54B518DA2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205301">
            <a:off x="7696994" y="1"/>
            <a:ext cx="1143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5" name="Picture 52" descr="images_15">
            <a:extLst>
              <a:ext uri="{FF2B5EF4-FFF2-40B4-BE49-F238E27FC236}">
                <a16:creationId xmlns:a16="http://schemas.microsoft.com/office/drawing/2014/main" id="{0B4D7A36-E1DC-A367-EA41-2882D7E65738}"/>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334794" y="304801"/>
            <a:ext cx="8382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494D8C35-6941-93A9-2BA1-76D0D35B04C3}"/>
              </a:ext>
            </a:extLst>
          </p:cNvPr>
          <p:cNvSpPr>
            <a:spLocks noChangeArrowheads="1"/>
          </p:cNvSpPr>
          <p:nvPr/>
        </p:nvSpPr>
        <p:spPr bwMode="auto">
          <a:xfrm>
            <a:off x="2112284" y="3094387"/>
            <a:ext cx="5057774" cy="1923116"/>
          </a:xfrm>
          <a:prstGeom prst="rect">
            <a:avLst/>
          </a:prstGeom>
          <a:gradFill rotWithShape="1">
            <a:gsLst>
              <a:gs pos="0">
                <a:srgbClr val="FFCC99"/>
              </a:gs>
              <a:gs pos="50000">
                <a:srgbClr val="FFFFFF"/>
              </a:gs>
              <a:gs pos="100000">
                <a:srgbClr val="FFCC99"/>
              </a:gs>
            </a:gsLst>
            <a:lin ang="27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 name="TextBox 1">
            <a:extLst>
              <a:ext uri="{FF2B5EF4-FFF2-40B4-BE49-F238E27FC236}">
                <a16:creationId xmlns:a16="http://schemas.microsoft.com/office/drawing/2014/main" id="{CDB55775-8032-F01E-55D2-E8D0C1DF52DF}"/>
              </a:ext>
            </a:extLst>
          </p:cNvPr>
          <p:cNvSpPr txBox="1"/>
          <p:nvPr/>
        </p:nvSpPr>
        <p:spPr>
          <a:xfrm>
            <a:off x="2225495" y="3201622"/>
            <a:ext cx="4789852" cy="1815882"/>
          </a:xfrm>
          <a:prstGeom prst="rect">
            <a:avLst/>
          </a:prstGeom>
          <a:noFill/>
        </p:spPr>
        <p:txBody>
          <a:bodyPr wrap="square" rtlCol="0">
            <a:spAutoFit/>
          </a:bodyPr>
          <a:lstStyle/>
          <a:p>
            <a:pPr algn="just"/>
            <a:r>
              <a:rPr lang="en-US" sz="2800" b="1" dirty="0" err="1">
                <a:solidFill>
                  <a:schemeClr val="accent5">
                    <a:lumMod val="50000"/>
                  </a:schemeClr>
                </a:solidFill>
              </a:rPr>
              <a:t>Câu</a:t>
            </a:r>
            <a:r>
              <a:rPr lang="en-US" sz="2800" b="1" dirty="0">
                <a:solidFill>
                  <a:schemeClr val="accent5">
                    <a:lumMod val="50000"/>
                  </a:schemeClr>
                </a:solidFill>
              </a:rPr>
              <a:t> </a:t>
            </a:r>
            <a:r>
              <a:rPr lang="en-US" sz="2800" b="1" dirty="0" err="1">
                <a:solidFill>
                  <a:schemeClr val="accent5">
                    <a:lumMod val="50000"/>
                  </a:schemeClr>
                </a:solidFill>
              </a:rPr>
              <a:t>hỏi</a:t>
            </a:r>
            <a:r>
              <a:rPr lang="en-US" sz="2800" b="1" dirty="0">
                <a:solidFill>
                  <a:schemeClr val="accent5">
                    <a:lumMod val="50000"/>
                  </a:schemeClr>
                </a:solidFill>
              </a:rPr>
              <a:t>: </a:t>
            </a:r>
            <a:r>
              <a:rPr lang="en-US" sz="2800" b="1" dirty="0" err="1">
                <a:solidFill>
                  <a:schemeClr val="accent5">
                    <a:lumMod val="50000"/>
                  </a:schemeClr>
                </a:solidFill>
              </a:rPr>
              <a:t>Không</a:t>
            </a:r>
            <a:r>
              <a:rPr lang="en-US" sz="2800" b="1" dirty="0">
                <a:solidFill>
                  <a:schemeClr val="accent5">
                    <a:lumMod val="50000"/>
                  </a:schemeClr>
                </a:solidFill>
              </a:rPr>
              <a:t> </a:t>
            </a:r>
            <a:r>
              <a:rPr lang="en-US" sz="2800" b="1" dirty="0" err="1">
                <a:solidFill>
                  <a:schemeClr val="accent5">
                    <a:lumMod val="50000"/>
                  </a:schemeClr>
                </a:solidFill>
              </a:rPr>
              <a:t>được</a:t>
            </a:r>
            <a:r>
              <a:rPr lang="en-US" sz="2800" b="1" dirty="0">
                <a:solidFill>
                  <a:schemeClr val="accent5">
                    <a:lumMod val="50000"/>
                  </a:schemeClr>
                </a:solidFill>
              </a:rPr>
              <a:t> </a:t>
            </a:r>
            <a:r>
              <a:rPr lang="en-US" sz="2800" b="1" dirty="0" err="1">
                <a:solidFill>
                  <a:schemeClr val="accent5">
                    <a:lumMod val="50000"/>
                  </a:schemeClr>
                </a:solidFill>
              </a:rPr>
              <a:t>ăn</a:t>
            </a:r>
            <a:r>
              <a:rPr lang="en-US" sz="2800" b="1" dirty="0">
                <a:solidFill>
                  <a:schemeClr val="accent5">
                    <a:lumMod val="50000"/>
                  </a:schemeClr>
                </a:solidFill>
              </a:rPr>
              <a:t> </a:t>
            </a:r>
            <a:r>
              <a:rPr lang="en-US" sz="2800" b="1" dirty="0" err="1">
                <a:solidFill>
                  <a:schemeClr val="accent5">
                    <a:lumMod val="50000"/>
                  </a:schemeClr>
                </a:solidFill>
              </a:rPr>
              <a:t>các</a:t>
            </a:r>
            <a:r>
              <a:rPr lang="en-US" sz="2800" b="1" dirty="0">
                <a:solidFill>
                  <a:schemeClr val="accent5">
                    <a:lumMod val="50000"/>
                  </a:schemeClr>
                </a:solidFill>
              </a:rPr>
              <a:t> </a:t>
            </a:r>
            <a:r>
              <a:rPr lang="en-US" sz="2800" b="1" dirty="0" err="1">
                <a:solidFill>
                  <a:schemeClr val="accent5">
                    <a:lumMod val="50000"/>
                  </a:schemeClr>
                </a:solidFill>
              </a:rPr>
              <a:t>loại</a:t>
            </a:r>
            <a:r>
              <a:rPr lang="en-US" sz="2800" b="1" dirty="0">
                <a:solidFill>
                  <a:schemeClr val="accent5">
                    <a:lumMod val="50000"/>
                  </a:schemeClr>
                </a:solidFill>
              </a:rPr>
              <a:t> </a:t>
            </a:r>
            <a:r>
              <a:rPr lang="en-US" sz="2800" b="1" dirty="0" err="1">
                <a:solidFill>
                  <a:schemeClr val="accent5">
                    <a:lumMod val="50000"/>
                  </a:schemeClr>
                </a:solidFill>
              </a:rPr>
              <a:t>nấm</a:t>
            </a:r>
            <a:r>
              <a:rPr lang="en-US" sz="2800" b="1" dirty="0">
                <a:solidFill>
                  <a:schemeClr val="accent5">
                    <a:lumMod val="50000"/>
                  </a:schemeClr>
                </a:solidFill>
              </a:rPr>
              <a:t> </a:t>
            </a:r>
            <a:r>
              <a:rPr lang="en-US" sz="2800" b="1" dirty="0" err="1">
                <a:solidFill>
                  <a:schemeClr val="accent5">
                    <a:lumMod val="50000"/>
                  </a:schemeClr>
                </a:solidFill>
              </a:rPr>
              <a:t>lạ</a:t>
            </a:r>
            <a:r>
              <a:rPr lang="en-US" sz="2800" b="1" dirty="0">
                <a:solidFill>
                  <a:schemeClr val="accent5">
                    <a:lumMod val="50000"/>
                  </a:schemeClr>
                </a:solidFill>
              </a:rPr>
              <a:t> </a:t>
            </a:r>
            <a:r>
              <a:rPr lang="en-US" sz="2800" b="1" dirty="0" err="1">
                <a:solidFill>
                  <a:schemeClr val="accent5">
                    <a:lumMod val="50000"/>
                  </a:schemeClr>
                </a:solidFill>
              </a:rPr>
              <a:t>và</a:t>
            </a:r>
            <a:r>
              <a:rPr lang="en-US" sz="2800" b="1" dirty="0">
                <a:solidFill>
                  <a:schemeClr val="accent5">
                    <a:lumMod val="50000"/>
                  </a:schemeClr>
                </a:solidFill>
              </a:rPr>
              <a:t> </a:t>
            </a:r>
            <a:r>
              <a:rPr lang="en-US" sz="2800" b="1" dirty="0" err="1">
                <a:solidFill>
                  <a:schemeClr val="accent5">
                    <a:lumMod val="50000"/>
                  </a:schemeClr>
                </a:solidFill>
              </a:rPr>
              <a:t>thực</a:t>
            </a:r>
            <a:r>
              <a:rPr lang="en-US" sz="2800" b="1" dirty="0">
                <a:solidFill>
                  <a:schemeClr val="accent5">
                    <a:lumMod val="50000"/>
                  </a:schemeClr>
                </a:solidFill>
              </a:rPr>
              <a:t> </a:t>
            </a:r>
            <a:r>
              <a:rPr lang="en-US" sz="2800" b="1" dirty="0" err="1">
                <a:solidFill>
                  <a:schemeClr val="accent5">
                    <a:lumMod val="50000"/>
                  </a:schemeClr>
                </a:solidFill>
              </a:rPr>
              <a:t>phẩm</a:t>
            </a:r>
            <a:r>
              <a:rPr lang="en-US" sz="2800" b="1" dirty="0">
                <a:solidFill>
                  <a:schemeClr val="accent5">
                    <a:lumMod val="50000"/>
                  </a:schemeClr>
                </a:solidFill>
              </a:rPr>
              <a:t> </a:t>
            </a:r>
            <a:r>
              <a:rPr lang="en-US" sz="2800" b="1" dirty="0" err="1">
                <a:solidFill>
                  <a:schemeClr val="accent5">
                    <a:lumMod val="50000"/>
                  </a:schemeClr>
                </a:solidFill>
              </a:rPr>
              <a:t>bị</a:t>
            </a:r>
            <a:r>
              <a:rPr lang="en-US" sz="2800" b="1" dirty="0">
                <a:solidFill>
                  <a:schemeClr val="accent5">
                    <a:lumMod val="50000"/>
                  </a:schemeClr>
                </a:solidFill>
              </a:rPr>
              <a:t> </a:t>
            </a:r>
            <a:r>
              <a:rPr lang="en-US" sz="2800" b="1" dirty="0" err="1">
                <a:solidFill>
                  <a:schemeClr val="accent5">
                    <a:lumMod val="50000"/>
                  </a:schemeClr>
                </a:solidFill>
              </a:rPr>
              <a:t>nhiễm</a:t>
            </a:r>
            <a:r>
              <a:rPr lang="en-US" sz="2800" b="1" dirty="0">
                <a:solidFill>
                  <a:schemeClr val="accent5">
                    <a:lumMod val="50000"/>
                  </a:schemeClr>
                </a:solidFill>
              </a:rPr>
              <a:t> </a:t>
            </a:r>
            <a:r>
              <a:rPr lang="en-US" sz="2800" b="1" dirty="0" err="1">
                <a:solidFill>
                  <a:schemeClr val="accent5">
                    <a:lumMod val="50000"/>
                  </a:schemeClr>
                </a:solidFill>
              </a:rPr>
              <a:t>nấm</a:t>
            </a:r>
            <a:r>
              <a:rPr lang="en-US" sz="2800" b="1" dirty="0">
                <a:solidFill>
                  <a:schemeClr val="accent5">
                    <a:lumMod val="50000"/>
                  </a:schemeClr>
                </a:solidFill>
              </a:rPr>
              <a:t> </a:t>
            </a:r>
            <a:r>
              <a:rPr lang="en-US" sz="2800" b="1" dirty="0" err="1">
                <a:solidFill>
                  <a:schemeClr val="accent5">
                    <a:lumMod val="50000"/>
                  </a:schemeClr>
                </a:solidFill>
              </a:rPr>
              <a:t>mốc</a:t>
            </a:r>
            <a:r>
              <a:rPr lang="en-US" sz="2800" b="1" dirty="0">
                <a:solidFill>
                  <a:schemeClr val="accent5">
                    <a:lumMod val="50000"/>
                  </a:schemeClr>
                </a:solidFill>
              </a:rPr>
              <a:t> </a:t>
            </a:r>
            <a:r>
              <a:rPr lang="en-US" sz="2800" b="1" dirty="0" err="1">
                <a:solidFill>
                  <a:schemeClr val="accent5">
                    <a:lumMod val="50000"/>
                  </a:schemeClr>
                </a:solidFill>
              </a:rPr>
              <a:t>để</a:t>
            </a:r>
            <a:r>
              <a:rPr lang="en-US" sz="2800" b="1" dirty="0">
                <a:solidFill>
                  <a:schemeClr val="accent5">
                    <a:lumMod val="50000"/>
                  </a:schemeClr>
                </a:solidFill>
              </a:rPr>
              <a:t> </a:t>
            </a:r>
            <a:r>
              <a:rPr lang="en-US" sz="2800" b="1" dirty="0" err="1">
                <a:solidFill>
                  <a:schemeClr val="accent5">
                    <a:lumMod val="50000"/>
                  </a:schemeClr>
                </a:solidFill>
              </a:rPr>
              <a:t>tránh</a:t>
            </a:r>
            <a:r>
              <a:rPr lang="en-US" sz="2800" b="1" dirty="0">
                <a:solidFill>
                  <a:schemeClr val="accent5">
                    <a:lumMod val="50000"/>
                  </a:schemeClr>
                </a:solidFill>
              </a:rPr>
              <a:t> </a:t>
            </a:r>
            <a:r>
              <a:rPr lang="en-US" sz="2800" b="1" dirty="0" err="1">
                <a:solidFill>
                  <a:schemeClr val="accent5">
                    <a:lumMod val="50000"/>
                  </a:schemeClr>
                </a:solidFill>
              </a:rPr>
              <a:t>bị</a:t>
            </a:r>
            <a:r>
              <a:rPr lang="en-US" sz="2800" b="1" dirty="0">
                <a:solidFill>
                  <a:schemeClr val="accent5">
                    <a:lumMod val="50000"/>
                  </a:schemeClr>
                </a:solidFill>
              </a:rPr>
              <a:t> </a:t>
            </a:r>
            <a:r>
              <a:rPr lang="en-US" sz="2800" b="1" dirty="0" err="1">
                <a:solidFill>
                  <a:schemeClr val="accent5">
                    <a:lumMod val="50000"/>
                  </a:schemeClr>
                </a:solidFill>
              </a:rPr>
              <a:t>ngộ</a:t>
            </a:r>
            <a:r>
              <a:rPr lang="en-US" sz="2800" b="1" dirty="0">
                <a:solidFill>
                  <a:schemeClr val="accent5">
                    <a:lumMod val="50000"/>
                  </a:schemeClr>
                </a:solidFill>
              </a:rPr>
              <a:t> </a:t>
            </a:r>
            <a:r>
              <a:rPr lang="en-US" sz="2800" b="1" dirty="0" err="1">
                <a:solidFill>
                  <a:schemeClr val="accent5">
                    <a:lumMod val="50000"/>
                  </a:schemeClr>
                </a:solidFill>
              </a:rPr>
              <a:t>độc</a:t>
            </a:r>
            <a:r>
              <a:rPr lang="en-US" sz="2800" b="1" dirty="0">
                <a:solidFill>
                  <a:schemeClr val="accent5">
                    <a:lumMod val="50000"/>
                  </a:schemeClr>
                </a:solidFill>
              </a:rPr>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8634"/>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54" presetClass="exit" presetSubtype="0" decel="100000" fill="hold" grpId="0" nodeType="clickEffect">
                                  <p:stCondLst>
                                    <p:cond delay="0"/>
                                  </p:stCondLst>
                                  <p:childTnLst>
                                    <p:anim calcmode="lin" valueType="num">
                                      <p:cBhvr>
                                        <p:cTn id="10" dur="1000"/>
                                        <p:tgtEl>
                                          <p:spTgt spid="68626"/>
                                        </p:tgtEl>
                                        <p:attrNameLst>
                                          <p:attrName>ppt_w</p:attrName>
                                        </p:attrNameLst>
                                      </p:cBhvr>
                                      <p:tavLst>
                                        <p:tav tm="0">
                                          <p:val>
                                            <p:strVal val="ppt_w"/>
                                          </p:val>
                                        </p:tav>
                                        <p:tav tm="100000">
                                          <p:val>
                                            <p:strVal val="ppt_w*0.05"/>
                                          </p:val>
                                        </p:tav>
                                      </p:tavLst>
                                    </p:anim>
                                    <p:anim calcmode="lin" valueType="num">
                                      <p:cBhvr>
                                        <p:cTn id="11" dur="1000"/>
                                        <p:tgtEl>
                                          <p:spTgt spid="68626"/>
                                        </p:tgtEl>
                                        <p:attrNameLst>
                                          <p:attrName>ppt_h</p:attrName>
                                        </p:attrNameLst>
                                      </p:cBhvr>
                                      <p:tavLst>
                                        <p:tav tm="0">
                                          <p:val>
                                            <p:strVal val="ppt_h"/>
                                          </p:val>
                                        </p:tav>
                                        <p:tav tm="100000">
                                          <p:val>
                                            <p:strVal val="ppt_h"/>
                                          </p:val>
                                        </p:tav>
                                      </p:tavLst>
                                    </p:anim>
                                    <p:anim calcmode="lin" valueType="num">
                                      <p:cBhvr>
                                        <p:cTn id="12" dur="1000"/>
                                        <p:tgtEl>
                                          <p:spTgt spid="68626"/>
                                        </p:tgtEl>
                                        <p:attrNameLst>
                                          <p:attrName>ppt_x</p:attrName>
                                        </p:attrNameLst>
                                      </p:cBhvr>
                                      <p:tavLst>
                                        <p:tav tm="0">
                                          <p:val>
                                            <p:strVal val="ppt_x"/>
                                          </p:val>
                                        </p:tav>
                                        <p:tav tm="100000">
                                          <p:val>
                                            <p:strVal val="ppt_x-.2"/>
                                          </p:val>
                                        </p:tav>
                                      </p:tavLst>
                                    </p:anim>
                                    <p:anim calcmode="lin" valueType="num">
                                      <p:cBhvr>
                                        <p:cTn id="13" dur="1000"/>
                                        <p:tgtEl>
                                          <p:spTgt spid="68626"/>
                                        </p:tgtEl>
                                        <p:attrNameLst>
                                          <p:attrName>ppt_y</p:attrName>
                                        </p:attrNameLst>
                                      </p:cBhvr>
                                      <p:tavLst>
                                        <p:tav tm="0">
                                          <p:val>
                                            <p:strVal val="ppt_y"/>
                                          </p:val>
                                        </p:tav>
                                        <p:tav tm="100000">
                                          <p:val>
                                            <p:strVal val="ppt_y"/>
                                          </p:val>
                                        </p:tav>
                                      </p:tavLst>
                                    </p:anim>
                                    <p:animEffect transition="out" filter="fade">
                                      <p:cBhvr>
                                        <p:cTn id="14" dur="1000"/>
                                        <p:tgtEl>
                                          <p:spTgt spid="68626"/>
                                        </p:tgtEl>
                                      </p:cBhvr>
                                    </p:animEffect>
                                    <p:set>
                                      <p:cBhvr>
                                        <p:cTn id="15" dur="1" fill="hold">
                                          <p:stCondLst>
                                            <p:cond delay="999"/>
                                          </p:stCondLst>
                                        </p:cTn>
                                        <p:tgtEl>
                                          <p:spTgt spid="6862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6" fill="hold" nodeType="afterGroup">
                            <p:stCondLst>
                              <p:cond delay="1000"/>
                            </p:stCondLst>
                            <p:childTnLst>
                              <p:par>
                                <p:cTn id="17" presetID="54" presetClass="exit" presetSubtype="0" decel="100000" fill="hold" grpId="0" nodeType="afterEffect">
                                  <p:stCondLst>
                                    <p:cond delay="0"/>
                                  </p:stCondLst>
                                  <p:childTnLst>
                                    <p:anim calcmode="lin" valueType="num">
                                      <p:cBhvr>
                                        <p:cTn id="18" dur="1000"/>
                                        <p:tgtEl>
                                          <p:spTgt spid="68625"/>
                                        </p:tgtEl>
                                        <p:attrNameLst>
                                          <p:attrName>ppt_w</p:attrName>
                                        </p:attrNameLst>
                                      </p:cBhvr>
                                      <p:tavLst>
                                        <p:tav tm="0">
                                          <p:val>
                                            <p:strVal val="ppt_w"/>
                                          </p:val>
                                        </p:tav>
                                        <p:tav tm="100000">
                                          <p:val>
                                            <p:strVal val="ppt_w*0.05"/>
                                          </p:val>
                                        </p:tav>
                                      </p:tavLst>
                                    </p:anim>
                                    <p:anim calcmode="lin" valueType="num">
                                      <p:cBhvr>
                                        <p:cTn id="19" dur="1000"/>
                                        <p:tgtEl>
                                          <p:spTgt spid="68625"/>
                                        </p:tgtEl>
                                        <p:attrNameLst>
                                          <p:attrName>ppt_h</p:attrName>
                                        </p:attrNameLst>
                                      </p:cBhvr>
                                      <p:tavLst>
                                        <p:tav tm="0">
                                          <p:val>
                                            <p:strVal val="ppt_h"/>
                                          </p:val>
                                        </p:tav>
                                        <p:tav tm="100000">
                                          <p:val>
                                            <p:strVal val="ppt_h"/>
                                          </p:val>
                                        </p:tav>
                                      </p:tavLst>
                                    </p:anim>
                                    <p:anim calcmode="lin" valueType="num">
                                      <p:cBhvr>
                                        <p:cTn id="20" dur="1000"/>
                                        <p:tgtEl>
                                          <p:spTgt spid="68625"/>
                                        </p:tgtEl>
                                        <p:attrNameLst>
                                          <p:attrName>ppt_x</p:attrName>
                                        </p:attrNameLst>
                                      </p:cBhvr>
                                      <p:tavLst>
                                        <p:tav tm="0">
                                          <p:val>
                                            <p:strVal val="ppt_x"/>
                                          </p:val>
                                        </p:tav>
                                        <p:tav tm="100000">
                                          <p:val>
                                            <p:strVal val="ppt_x-.2"/>
                                          </p:val>
                                        </p:tav>
                                      </p:tavLst>
                                    </p:anim>
                                    <p:anim calcmode="lin" valueType="num">
                                      <p:cBhvr>
                                        <p:cTn id="21" dur="1000"/>
                                        <p:tgtEl>
                                          <p:spTgt spid="68625"/>
                                        </p:tgtEl>
                                        <p:attrNameLst>
                                          <p:attrName>ppt_y</p:attrName>
                                        </p:attrNameLst>
                                      </p:cBhvr>
                                      <p:tavLst>
                                        <p:tav tm="0">
                                          <p:val>
                                            <p:strVal val="ppt_y"/>
                                          </p:val>
                                        </p:tav>
                                        <p:tav tm="100000">
                                          <p:val>
                                            <p:strVal val="ppt_y"/>
                                          </p:val>
                                        </p:tav>
                                      </p:tavLst>
                                    </p:anim>
                                    <p:animEffect transition="out" filter="fade">
                                      <p:cBhvr>
                                        <p:cTn id="22" dur="1000"/>
                                        <p:tgtEl>
                                          <p:spTgt spid="68625"/>
                                        </p:tgtEl>
                                      </p:cBhvr>
                                    </p:animEffect>
                                    <p:set>
                                      <p:cBhvr>
                                        <p:cTn id="23" dur="1" fill="hold">
                                          <p:stCondLst>
                                            <p:cond delay="999"/>
                                          </p:stCondLst>
                                        </p:cTn>
                                        <p:tgtEl>
                                          <p:spTgt spid="6862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4" fill="hold" nodeType="afterGroup">
                            <p:stCondLst>
                              <p:cond delay="2000"/>
                            </p:stCondLst>
                            <p:childTnLst>
                              <p:par>
                                <p:cTn id="25" presetID="54" presetClass="exit" presetSubtype="0" decel="100000" fill="hold" grpId="0" nodeType="afterEffect">
                                  <p:stCondLst>
                                    <p:cond delay="0"/>
                                  </p:stCondLst>
                                  <p:childTnLst>
                                    <p:anim calcmode="lin" valueType="num">
                                      <p:cBhvr>
                                        <p:cTn id="26" dur="1000"/>
                                        <p:tgtEl>
                                          <p:spTgt spid="68624"/>
                                        </p:tgtEl>
                                        <p:attrNameLst>
                                          <p:attrName>ppt_w</p:attrName>
                                        </p:attrNameLst>
                                      </p:cBhvr>
                                      <p:tavLst>
                                        <p:tav tm="0">
                                          <p:val>
                                            <p:strVal val="ppt_w"/>
                                          </p:val>
                                        </p:tav>
                                        <p:tav tm="100000">
                                          <p:val>
                                            <p:strVal val="ppt_w*0.05"/>
                                          </p:val>
                                        </p:tav>
                                      </p:tavLst>
                                    </p:anim>
                                    <p:anim calcmode="lin" valueType="num">
                                      <p:cBhvr>
                                        <p:cTn id="27" dur="1000"/>
                                        <p:tgtEl>
                                          <p:spTgt spid="68624"/>
                                        </p:tgtEl>
                                        <p:attrNameLst>
                                          <p:attrName>ppt_h</p:attrName>
                                        </p:attrNameLst>
                                      </p:cBhvr>
                                      <p:tavLst>
                                        <p:tav tm="0">
                                          <p:val>
                                            <p:strVal val="ppt_h"/>
                                          </p:val>
                                        </p:tav>
                                        <p:tav tm="100000">
                                          <p:val>
                                            <p:strVal val="ppt_h"/>
                                          </p:val>
                                        </p:tav>
                                      </p:tavLst>
                                    </p:anim>
                                    <p:anim calcmode="lin" valueType="num">
                                      <p:cBhvr>
                                        <p:cTn id="28" dur="1000"/>
                                        <p:tgtEl>
                                          <p:spTgt spid="68624"/>
                                        </p:tgtEl>
                                        <p:attrNameLst>
                                          <p:attrName>ppt_x</p:attrName>
                                        </p:attrNameLst>
                                      </p:cBhvr>
                                      <p:tavLst>
                                        <p:tav tm="0">
                                          <p:val>
                                            <p:strVal val="ppt_x"/>
                                          </p:val>
                                        </p:tav>
                                        <p:tav tm="100000">
                                          <p:val>
                                            <p:strVal val="ppt_x-.2"/>
                                          </p:val>
                                        </p:tav>
                                      </p:tavLst>
                                    </p:anim>
                                    <p:anim calcmode="lin" valueType="num">
                                      <p:cBhvr>
                                        <p:cTn id="29" dur="1000"/>
                                        <p:tgtEl>
                                          <p:spTgt spid="68624"/>
                                        </p:tgtEl>
                                        <p:attrNameLst>
                                          <p:attrName>ppt_y</p:attrName>
                                        </p:attrNameLst>
                                      </p:cBhvr>
                                      <p:tavLst>
                                        <p:tav tm="0">
                                          <p:val>
                                            <p:strVal val="ppt_y"/>
                                          </p:val>
                                        </p:tav>
                                        <p:tav tm="100000">
                                          <p:val>
                                            <p:strVal val="ppt_y"/>
                                          </p:val>
                                        </p:tav>
                                      </p:tavLst>
                                    </p:anim>
                                    <p:animEffect transition="out" filter="fade">
                                      <p:cBhvr>
                                        <p:cTn id="30" dur="1000"/>
                                        <p:tgtEl>
                                          <p:spTgt spid="68624"/>
                                        </p:tgtEl>
                                      </p:cBhvr>
                                    </p:animEffect>
                                    <p:set>
                                      <p:cBhvr>
                                        <p:cTn id="31" dur="1" fill="hold">
                                          <p:stCondLst>
                                            <p:cond delay="999"/>
                                          </p:stCondLst>
                                        </p:cTn>
                                        <p:tgtEl>
                                          <p:spTgt spid="6862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2" fill="hold" nodeType="afterGroup">
                            <p:stCondLst>
                              <p:cond delay="3000"/>
                            </p:stCondLst>
                            <p:childTnLst>
                              <p:par>
                                <p:cTn id="33" presetID="54" presetClass="exit" presetSubtype="0" decel="100000" fill="hold" grpId="0" nodeType="afterEffect">
                                  <p:stCondLst>
                                    <p:cond delay="0"/>
                                  </p:stCondLst>
                                  <p:childTnLst>
                                    <p:anim calcmode="lin" valueType="num">
                                      <p:cBhvr>
                                        <p:cTn id="34" dur="1000"/>
                                        <p:tgtEl>
                                          <p:spTgt spid="68623"/>
                                        </p:tgtEl>
                                        <p:attrNameLst>
                                          <p:attrName>ppt_w</p:attrName>
                                        </p:attrNameLst>
                                      </p:cBhvr>
                                      <p:tavLst>
                                        <p:tav tm="0">
                                          <p:val>
                                            <p:strVal val="ppt_w"/>
                                          </p:val>
                                        </p:tav>
                                        <p:tav tm="100000">
                                          <p:val>
                                            <p:strVal val="ppt_w*0.05"/>
                                          </p:val>
                                        </p:tav>
                                      </p:tavLst>
                                    </p:anim>
                                    <p:anim calcmode="lin" valueType="num">
                                      <p:cBhvr>
                                        <p:cTn id="35" dur="1000"/>
                                        <p:tgtEl>
                                          <p:spTgt spid="68623"/>
                                        </p:tgtEl>
                                        <p:attrNameLst>
                                          <p:attrName>ppt_h</p:attrName>
                                        </p:attrNameLst>
                                      </p:cBhvr>
                                      <p:tavLst>
                                        <p:tav tm="0">
                                          <p:val>
                                            <p:strVal val="ppt_h"/>
                                          </p:val>
                                        </p:tav>
                                        <p:tav tm="100000">
                                          <p:val>
                                            <p:strVal val="ppt_h"/>
                                          </p:val>
                                        </p:tav>
                                      </p:tavLst>
                                    </p:anim>
                                    <p:anim calcmode="lin" valueType="num">
                                      <p:cBhvr>
                                        <p:cTn id="36" dur="1000"/>
                                        <p:tgtEl>
                                          <p:spTgt spid="68623"/>
                                        </p:tgtEl>
                                        <p:attrNameLst>
                                          <p:attrName>ppt_x</p:attrName>
                                        </p:attrNameLst>
                                      </p:cBhvr>
                                      <p:tavLst>
                                        <p:tav tm="0">
                                          <p:val>
                                            <p:strVal val="ppt_x"/>
                                          </p:val>
                                        </p:tav>
                                        <p:tav tm="100000">
                                          <p:val>
                                            <p:strVal val="ppt_x-.2"/>
                                          </p:val>
                                        </p:tav>
                                      </p:tavLst>
                                    </p:anim>
                                    <p:anim calcmode="lin" valueType="num">
                                      <p:cBhvr>
                                        <p:cTn id="37" dur="1000"/>
                                        <p:tgtEl>
                                          <p:spTgt spid="68623"/>
                                        </p:tgtEl>
                                        <p:attrNameLst>
                                          <p:attrName>ppt_y</p:attrName>
                                        </p:attrNameLst>
                                      </p:cBhvr>
                                      <p:tavLst>
                                        <p:tav tm="0">
                                          <p:val>
                                            <p:strVal val="ppt_y"/>
                                          </p:val>
                                        </p:tav>
                                        <p:tav tm="100000">
                                          <p:val>
                                            <p:strVal val="ppt_y"/>
                                          </p:val>
                                        </p:tav>
                                      </p:tavLst>
                                    </p:anim>
                                    <p:animEffect transition="out" filter="fade">
                                      <p:cBhvr>
                                        <p:cTn id="38" dur="1000"/>
                                        <p:tgtEl>
                                          <p:spTgt spid="68623"/>
                                        </p:tgtEl>
                                      </p:cBhvr>
                                    </p:animEffect>
                                    <p:set>
                                      <p:cBhvr>
                                        <p:cTn id="39" dur="1" fill="hold">
                                          <p:stCondLst>
                                            <p:cond delay="999"/>
                                          </p:stCondLst>
                                        </p:cTn>
                                        <p:tgtEl>
                                          <p:spTgt spid="6862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40" fill="hold" nodeType="afterGroup">
                            <p:stCondLst>
                              <p:cond delay="4000"/>
                            </p:stCondLst>
                            <p:childTnLst>
                              <p:par>
                                <p:cTn id="41" presetID="54" presetClass="exit" presetSubtype="0" decel="100000" fill="hold" grpId="0" nodeType="afterEffect">
                                  <p:stCondLst>
                                    <p:cond delay="0"/>
                                  </p:stCondLst>
                                  <p:childTnLst>
                                    <p:anim calcmode="lin" valueType="num">
                                      <p:cBhvr>
                                        <p:cTn id="42" dur="1000"/>
                                        <p:tgtEl>
                                          <p:spTgt spid="68622"/>
                                        </p:tgtEl>
                                        <p:attrNameLst>
                                          <p:attrName>ppt_w</p:attrName>
                                        </p:attrNameLst>
                                      </p:cBhvr>
                                      <p:tavLst>
                                        <p:tav tm="0">
                                          <p:val>
                                            <p:strVal val="ppt_w"/>
                                          </p:val>
                                        </p:tav>
                                        <p:tav tm="100000">
                                          <p:val>
                                            <p:strVal val="ppt_w*0.05"/>
                                          </p:val>
                                        </p:tav>
                                      </p:tavLst>
                                    </p:anim>
                                    <p:anim calcmode="lin" valueType="num">
                                      <p:cBhvr>
                                        <p:cTn id="43" dur="1000"/>
                                        <p:tgtEl>
                                          <p:spTgt spid="68622"/>
                                        </p:tgtEl>
                                        <p:attrNameLst>
                                          <p:attrName>ppt_h</p:attrName>
                                        </p:attrNameLst>
                                      </p:cBhvr>
                                      <p:tavLst>
                                        <p:tav tm="0">
                                          <p:val>
                                            <p:strVal val="ppt_h"/>
                                          </p:val>
                                        </p:tav>
                                        <p:tav tm="100000">
                                          <p:val>
                                            <p:strVal val="ppt_h"/>
                                          </p:val>
                                        </p:tav>
                                      </p:tavLst>
                                    </p:anim>
                                    <p:anim calcmode="lin" valueType="num">
                                      <p:cBhvr>
                                        <p:cTn id="44" dur="1000"/>
                                        <p:tgtEl>
                                          <p:spTgt spid="68622"/>
                                        </p:tgtEl>
                                        <p:attrNameLst>
                                          <p:attrName>ppt_x</p:attrName>
                                        </p:attrNameLst>
                                      </p:cBhvr>
                                      <p:tavLst>
                                        <p:tav tm="0">
                                          <p:val>
                                            <p:strVal val="ppt_x"/>
                                          </p:val>
                                        </p:tav>
                                        <p:tav tm="100000">
                                          <p:val>
                                            <p:strVal val="ppt_x-.2"/>
                                          </p:val>
                                        </p:tav>
                                      </p:tavLst>
                                    </p:anim>
                                    <p:anim calcmode="lin" valueType="num">
                                      <p:cBhvr>
                                        <p:cTn id="45" dur="1000"/>
                                        <p:tgtEl>
                                          <p:spTgt spid="68622"/>
                                        </p:tgtEl>
                                        <p:attrNameLst>
                                          <p:attrName>ppt_y</p:attrName>
                                        </p:attrNameLst>
                                      </p:cBhvr>
                                      <p:tavLst>
                                        <p:tav tm="0">
                                          <p:val>
                                            <p:strVal val="ppt_y"/>
                                          </p:val>
                                        </p:tav>
                                        <p:tav tm="100000">
                                          <p:val>
                                            <p:strVal val="ppt_y"/>
                                          </p:val>
                                        </p:tav>
                                      </p:tavLst>
                                    </p:anim>
                                    <p:animEffect transition="out" filter="fade">
                                      <p:cBhvr>
                                        <p:cTn id="46" dur="1000"/>
                                        <p:tgtEl>
                                          <p:spTgt spid="68622"/>
                                        </p:tgtEl>
                                      </p:cBhvr>
                                    </p:animEffect>
                                    <p:set>
                                      <p:cBhvr>
                                        <p:cTn id="47" dur="1" fill="hold">
                                          <p:stCondLst>
                                            <p:cond delay="999"/>
                                          </p:stCondLst>
                                        </p:cTn>
                                        <p:tgtEl>
                                          <p:spTgt spid="6862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8" fill="hold" nodeType="afterGroup">
                            <p:stCondLst>
                              <p:cond delay="5000"/>
                            </p:stCondLst>
                            <p:childTnLst>
                              <p:par>
                                <p:cTn id="49" presetID="54" presetClass="exit" presetSubtype="0" decel="100000" fill="hold" grpId="0" nodeType="afterEffect">
                                  <p:stCondLst>
                                    <p:cond delay="0"/>
                                  </p:stCondLst>
                                  <p:childTnLst>
                                    <p:anim calcmode="lin" valueType="num">
                                      <p:cBhvr>
                                        <p:cTn id="50" dur="1000"/>
                                        <p:tgtEl>
                                          <p:spTgt spid="68621"/>
                                        </p:tgtEl>
                                        <p:attrNameLst>
                                          <p:attrName>ppt_w</p:attrName>
                                        </p:attrNameLst>
                                      </p:cBhvr>
                                      <p:tavLst>
                                        <p:tav tm="0">
                                          <p:val>
                                            <p:strVal val="ppt_w"/>
                                          </p:val>
                                        </p:tav>
                                        <p:tav tm="100000">
                                          <p:val>
                                            <p:strVal val="ppt_w*0.05"/>
                                          </p:val>
                                        </p:tav>
                                      </p:tavLst>
                                    </p:anim>
                                    <p:anim calcmode="lin" valueType="num">
                                      <p:cBhvr>
                                        <p:cTn id="51" dur="1000"/>
                                        <p:tgtEl>
                                          <p:spTgt spid="68621"/>
                                        </p:tgtEl>
                                        <p:attrNameLst>
                                          <p:attrName>ppt_h</p:attrName>
                                        </p:attrNameLst>
                                      </p:cBhvr>
                                      <p:tavLst>
                                        <p:tav tm="0">
                                          <p:val>
                                            <p:strVal val="ppt_h"/>
                                          </p:val>
                                        </p:tav>
                                        <p:tav tm="100000">
                                          <p:val>
                                            <p:strVal val="ppt_h"/>
                                          </p:val>
                                        </p:tav>
                                      </p:tavLst>
                                    </p:anim>
                                    <p:anim calcmode="lin" valueType="num">
                                      <p:cBhvr>
                                        <p:cTn id="52" dur="1000"/>
                                        <p:tgtEl>
                                          <p:spTgt spid="68621"/>
                                        </p:tgtEl>
                                        <p:attrNameLst>
                                          <p:attrName>ppt_x</p:attrName>
                                        </p:attrNameLst>
                                      </p:cBhvr>
                                      <p:tavLst>
                                        <p:tav tm="0">
                                          <p:val>
                                            <p:strVal val="ppt_x"/>
                                          </p:val>
                                        </p:tav>
                                        <p:tav tm="100000">
                                          <p:val>
                                            <p:strVal val="ppt_x-.2"/>
                                          </p:val>
                                        </p:tav>
                                      </p:tavLst>
                                    </p:anim>
                                    <p:anim calcmode="lin" valueType="num">
                                      <p:cBhvr>
                                        <p:cTn id="53" dur="1000"/>
                                        <p:tgtEl>
                                          <p:spTgt spid="68621"/>
                                        </p:tgtEl>
                                        <p:attrNameLst>
                                          <p:attrName>ppt_y</p:attrName>
                                        </p:attrNameLst>
                                      </p:cBhvr>
                                      <p:tavLst>
                                        <p:tav tm="0">
                                          <p:val>
                                            <p:strVal val="ppt_y"/>
                                          </p:val>
                                        </p:tav>
                                        <p:tav tm="100000">
                                          <p:val>
                                            <p:strVal val="ppt_y"/>
                                          </p:val>
                                        </p:tav>
                                      </p:tavLst>
                                    </p:anim>
                                    <p:animEffect transition="out" filter="fade">
                                      <p:cBhvr>
                                        <p:cTn id="54" dur="1000"/>
                                        <p:tgtEl>
                                          <p:spTgt spid="68621"/>
                                        </p:tgtEl>
                                      </p:cBhvr>
                                    </p:animEffect>
                                    <p:set>
                                      <p:cBhvr>
                                        <p:cTn id="55" dur="1" fill="hold">
                                          <p:stCondLst>
                                            <p:cond delay="999"/>
                                          </p:stCondLst>
                                        </p:cTn>
                                        <p:tgtEl>
                                          <p:spTgt spid="68621"/>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6" fill="hold" nodeType="afterGroup">
                            <p:stCondLst>
                              <p:cond delay="6000"/>
                            </p:stCondLst>
                            <p:childTnLst>
                              <p:par>
                                <p:cTn id="57" presetID="54" presetClass="exit" presetSubtype="0" decel="100000" fill="hold" grpId="0" nodeType="afterEffect">
                                  <p:stCondLst>
                                    <p:cond delay="0"/>
                                  </p:stCondLst>
                                  <p:childTnLst>
                                    <p:anim calcmode="lin" valueType="num">
                                      <p:cBhvr>
                                        <p:cTn id="58" dur="1000"/>
                                        <p:tgtEl>
                                          <p:spTgt spid="68620"/>
                                        </p:tgtEl>
                                        <p:attrNameLst>
                                          <p:attrName>ppt_w</p:attrName>
                                        </p:attrNameLst>
                                      </p:cBhvr>
                                      <p:tavLst>
                                        <p:tav tm="0">
                                          <p:val>
                                            <p:strVal val="ppt_w"/>
                                          </p:val>
                                        </p:tav>
                                        <p:tav tm="100000">
                                          <p:val>
                                            <p:strVal val="ppt_w*0.05"/>
                                          </p:val>
                                        </p:tav>
                                      </p:tavLst>
                                    </p:anim>
                                    <p:anim calcmode="lin" valueType="num">
                                      <p:cBhvr>
                                        <p:cTn id="59" dur="1000"/>
                                        <p:tgtEl>
                                          <p:spTgt spid="68620"/>
                                        </p:tgtEl>
                                        <p:attrNameLst>
                                          <p:attrName>ppt_h</p:attrName>
                                        </p:attrNameLst>
                                      </p:cBhvr>
                                      <p:tavLst>
                                        <p:tav tm="0">
                                          <p:val>
                                            <p:strVal val="ppt_h"/>
                                          </p:val>
                                        </p:tav>
                                        <p:tav tm="100000">
                                          <p:val>
                                            <p:strVal val="ppt_h"/>
                                          </p:val>
                                        </p:tav>
                                      </p:tavLst>
                                    </p:anim>
                                    <p:anim calcmode="lin" valueType="num">
                                      <p:cBhvr>
                                        <p:cTn id="60" dur="1000"/>
                                        <p:tgtEl>
                                          <p:spTgt spid="68620"/>
                                        </p:tgtEl>
                                        <p:attrNameLst>
                                          <p:attrName>ppt_x</p:attrName>
                                        </p:attrNameLst>
                                      </p:cBhvr>
                                      <p:tavLst>
                                        <p:tav tm="0">
                                          <p:val>
                                            <p:strVal val="ppt_x"/>
                                          </p:val>
                                        </p:tav>
                                        <p:tav tm="100000">
                                          <p:val>
                                            <p:strVal val="ppt_x-.2"/>
                                          </p:val>
                                        </p:tav>
                                      </p:tavLst>
                                    </p:anim>
                                    <p:anim calcmode="lin" valueType="num">
                                      <p:cBhvr>
                                        <p:cTn id="61" dur="1000"/>
                                        <p:tgtEl>
                                          <p:spTgt spid="68620"/>
                                        </p:tgtEl>
                                        <p:attrNameLst>
                                          <p:attrName>ppt_y</p:attrName>
                                        </p:attrNameLst>
                                      </p:cBhvr>
                                      <p:tavLst>
                                        <p:tav tm="0">
                                          <p:val>
                                            <p:strVal val="ppt_y"/>
                                          </p:val>
                                        </p:tav>
                                        <p:tav tm="100000">
                                          <p:val>
                                            <p:strVal val="ppt_y"/>
                                          </p:val>
                                        </p:tav>
                                      </p:tavLst>
                                    </p:anim>
                                    <p:animEffect transition="out" filter="fade">
                                      <p:cBhvr>
                                        <p:cTn id="62" dur="1000"/>
                                        <p:tgtEl>
                                          <p:spTgt spid="68620"/>
                                        </p:tgtEl>
                                      </p:cBhvr>
                                    </p:animEffect>
                                    <p:set>
                                      <p:cBhvr>
                                        <p:cTn id="63" dur="1" fill="hold">
                                          <p:stCondLst>
                                            <p:cond delay="999"/>
                                          </p:stCondLst>
                                        </p:cTn>
                                        <p:tgtEl>
                                          <p:spTgt spid="6862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4" fill="hold" nodeType="afterGroup">
                            <p:stCondLst>
                              <p:cond delay="7000"/>
                            </p:stCondLst>
                            <p:childTnLst>
                              <p:par>
                                <p:cTn id="65" presetID="54" presetClass="exit" presetSubtype="0" decel="100000" fill="hold" grpId="0" nodeType="afterEffect">
                                  <p:stCondLst>
                                    <p:cond delay="0"/>
                                  </p:stCondLst>
                                  <p:childTnLst>
                                    <p:anim calcmode="lin" valueType="num">
                                      <p:cBhvr>
                                        <p:cTn id="66" dur="1000"/>
                                        <p:tgtEl>
                                          <p:spTgt spid="68619"/>
                                        </p:tgtEl>
                                        <p:attrNameLst>
                                          <p:attrName>ppt_w</p:attrName>
                                        </p:attrNameLst>
                                      </p:cBhvr>
                                      <p:tavLst>
                                        <p:tav tm="0">
                                          <p:val>
                                            <p:strVal val="ppt_w"/>
                                          </p:val>
                                        </p:tav>
                                        <p:tav tm="100000">
                                          <p:val>
                                            <p:strVal val="ppt_w*0.05"/>
                                          </p:val>
                                        </p:tav>
                                      </p:tavLst>
                                    </p:anim>
                                    <p:anim calcmode="lin" valueType="num">
                                      <p:cBhvr>
                                        <p:cTn id="67" dur="1000"/>
                                        <p:tgtEl>
                                          <p:spTgt spid="68619"/>
                                        </p:tgtEl>
                                        <p:attrNameLst>
                                          <p:attrName>ppt_h</p:attrName>
                                        </p:attrNameLst>
                                      </p:cBhvr>
                                      <p:tavLst>
                                        <p:tav tm="0">
                                          <p:val>
                                            <p:strVal val="ppt_h"/>
                                          </p:val>
                                        </p:tav>
                                        <p:tav tm="100000">
                                          <p:val>
                                            <p:strVal val="ppt_h"/>
                                          </p:val>
                                        </p:tav>
                                      </p:tavLst>
                                    </p:anim>
                                    <p:anim calcmode="lin" valueType="num">
                                      <p:cBhvr>
                                        <p:cTn id="68" dur="1000"/>
                                        <p:tgtEl>
                                          <p:spTgt spid="68619"/>
                                        </p:tgtEl>
                                        <p:attrNameLst>
                                          <p:attrName>ppt_x</p:attrName>
                                        </p:attrNameLst>
                                      </p:cBhvr>
                                      <p:tavLst>
                                        <p:tav tm="0">
                                          <p:val>
                                            <p:strVal val="ppt_x"/>
                                          </p:val>
                                        </p:tav>
                                        <p:tav tm="100000">
                                          <p:val>
                                            <p:strVal val="ppt_x-.2"/>
                                          </p:val>
                                        </p:tav>
                                      </p:tavLst>
                                    </p:anim>
                                    <p:anim calcmode="lin" valueType="num">
                                      <p:cBhvr>
                                        <p:cTn id="69" dur="1000"/>
                                        <p:tgtEl>
                                          <p:spTgt spid="68619"/>
                                        </p:tgtEl>
                                        <p:attrNameLst>
                                          <p:attrName>ppt_y</p:attrName>
                                        </p:attrNameLst>
                                      </p:cBhvr>
                                      <p:tavLst>
                                        <p:tav tm="0">
                                          <p:val>
                                            <p:strVal val="ppt_y"/>
                                          </p:val>
                                        </p:tav>
                                        <p:tav tm="100000">
                                          <p:val>
                                            <p:strVal val="ppt_y"/>
                                          </p:val>
                                        </p:tav>
                                      </p:tavLst>
                                    </p:anim>
                                    <p:animEffect transition="out" filter="fade">
                                      <p:cBhvr>
                                        <p:cTn id="70" dur="1000"/>
                                        <p:tgtEl>
                                          <p:spTgt spid="68619"/>
                                        </p:tgtEl>
                                      </p:cBhvr>
                                    </p:animEffect>
                                    <p:set>
                                      <p:cBhvr>
                                        <p:cTn id="71" dur="1" fill="hold">
                                          <p:stCondLst>
                                            <p:cond delay="999"/>
                                          </p:stCondLst>
                                        </p:cTn>
                                        <p:tgtEl>
                                          <p:spTgt spid="6861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72" fill="hold" nodeType="afterGroup">
                            <p:stCondLst>
                              <p:cond delay="8000"/>
                            </p:stCondLst>
                            <p:childTnLst>
                              <p:par>
                                <p:cTn id="73" presetID="54" presetClass="exit" presetSubtype="0" decel="100000" fill="hold" grpId="0" nodeType="afterEffect">
                                  <p:stCondLst>
                                    <p:cond delay="0"/>
                                  </p:stCondLst>
                                  <p:childTnLst>
                                    <p:anim calcmode="lin" valueType="num">
                                      <p:cBhvr>
                                        <p:cTn id="74" dur="1000"/>
                                        <p:tgtEl>
                                          <p:spTgt spid="68618"/>
                                        </p:tgtEl>
                                        <p:attrNameLst>
                                          <p:attrName>ppt_w</p:attrName>
                                        </p:attrNameLst>
                                      </p:cBhvr>
                                      <p:tavLst>
                                        <p:tav tm="0">
                                          <p:val>
                                            <p:strVal val="ppt_w"/>
                                          </p:val>
                                        </p:tav>
                                        <p:tav tm="100000">
                                          <p:val>
                                            <p:strVal val="ppt_w*0.05"/>
                                          </p:val>
                                        </p:tav>
                                      </p:tavLst>
                                    </p:anim>
                                    <p:anim calcmode="lin" valueType="num">
                                      <p:cBhvr>
                                        <p:cTn id="75" dur="1000"/>
                                        <p:tgtEl>
                                          <p:spTgt spid="68618"/>
                                        </p:tgtEl>
                                        <p:attrNameLst>
                                          <p:attrName>ppt_h</p:attrName>
                                        </p:attrNameLst>
                                      </p:cBhvr>
                                      <p:tavLst>
                                        <p:tav tm="0">
                                          <p:val>
                                            <p:strVal val="ppt_h"/>
                                          </p:val>
                                        </p:tav>
                                        <p:tav tm="100000">
                                          <p:val>
                                            <p:strVal val="ppt_h"/>
                                          </p:val>
                                        </p:tav>
                                      </p:tavLst>
                                    </p:anim>
                                    <p:anim calcmode="lin" valueType="num">
                                      <p:cBhvr>
                                        <p:cTn id="76" dur="1000"/>
                                        <p:tgtEl>
                                          <p:spTgt spid="68618"/>
                                        </p:tgtEl>
                                        <p:attrNameLst>
                                          <p:attrName>ppt_x</p:attrName>
                                        </p:attrNameLst>
                                      </p:cBhvr>
                                      <p:tavLst>
                                        <p:tav tm="0">
                                          <p:val>
                                            <p:strVal val="ppt_x"/>
                                          </p:val>
                                        </p:tav>
                                        <p:tav tm="100000">
                                          <p:val>
                                            <p:strVal val="ppt_x-.2"/>
                                          </p:val>
                                        </p:tav>
                                      </p:tavLst>
                                    </p:anim>
                                    <p:anim calcmode="lin" valueType="num">
                                      <p:cBhvr>
                                        <p:cTn id="77" dur="1000"/>
                                        <p:tgtEl>
                                          <p:spTgt spid="68618"/>
                                        </p:tgtEl>
                                        <p:attrNameLst>
                                          <p:attrName>ppt_y</p:attrName>
                                        </p:attrNameLst>
                                      </p:cBhvr>
                                      <p:tavLst>
                                        <p:tav tm="0">
                                          <p:val>
                                            <p:strVal val="ppt_y"/>
                                          </p:val>
                                        </p:tav>
                                        <p:tav tm="100000">
                                          <p:val>
                                            <p:strVal val="ppt_y"/>
                                          </p:val>
                                        </p:tav>
                                      </p:tavLst>
                                    </p:anim>
                                    <p:animEffect transition="out" filter="fade">
                                      <p:cBhvr>
                                        <p:cTn id="78" dur="1000"/>
                                        <p:tgtEl>
                                          <p:spTgt spid="68618"/>
                                        </p:tgtEl>
                                      </p:cBhvr>
                                    </p:animEffect>
                                    <p:set>
                                      <p:cBhvr>
                                        <p:cTn id="79" dur="1" fill="hold">
                                          <p:stCondLst>
                                            <p:cond delay="999"/>
                                          </p:stCondLst>
                                        </p:cTn>
                                        <p:tgtEl>
                                          <p:spTgt spid="68618"/>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80" fill="hold" nodeType="afterGroup">
                            <p:stCondLst>
                              <p:cond delay="9000"/>
                            </p:stCondLst>
                            <p:childTnLst>
                              <p:par>
                                <p:cTn id="81" presetID="54" presetClass="exit" presetSubtype="0" decel="100000" fill="hold" grpId="0" nodeType="afterEffect">
                                  <p:stCondLst>
                                    <p:cond delay="0"/>
                                  </p:stCondLst>
                                  <p:childTnLst>
                                    <p:anim calcmode="lin" valueType="num">
                                      <p:cBhvr>
                                        <p:cTn id="82" dur="1000"/>
                                        <p:tgtEl>
                                          <p:spTgt spid="68617"/>
                                        </p:tgtEl>
                                        <p:attrNameLst>
                                          <p:attrName>ppt_w</p:attrName>
                                        </p:attrNameLst>
                                      </p:cBhvr>
                                      <p:tavLst>
                                        <p:tav tm="0">
                                          <p:val>
                                            <p:strVal val="ppt_w"/>
                                          </p:val>
                                        </p:tav>
                                        <p:tav tm="100000">
                                          <p:val>
                                            <p:strVal val="ppt_w*0.05"/>
                                          </p:val>
                                        </p:tav>
                                      </p:tavLst>
                                    </p:anim>
                                    <p:anim calcmode="lin" valueType="num">
                                      <p:cBhvr>
                                        <p:cTn id="83" dur="1000"/>
                                        <p:tgtEl>
                                          <p:spTgt spid="68617"/>
                                        </p:tgtEl>
                                        <p:attrNameLst>
                                          <p:attrName>ppt_h</p:attrName>
                                        </p:attrNameLst>
                                      </p:cBhvr>
                                      <p:tavLst>
                                        <p:tav tm="0">
                                          <p:val>
                                            <p:strVal val="ppt_h"/>
                                          </p:val>
                                        </p:tav>
                                        <p:tav tm="100000">
                                          <p:val>
                                            <p:strVal val="ppt_h"/>
                                          </p:val>
                                        </p:tav>
                                      </p:tavLst>
                                    </p:anim>
                                    <p:anim calcmode="lin" valueType="num">
                                      <p:cBhvr>
                                        <p:cTn id="84" dur="1000"/>
                                        <p:tgtEl>
                                          <p:spTgt spid="68617"/>
                                        </p:tgtEl>
                                        <p:attrNameLst>
                                          <p:attrName>ppt_x</p:attrName>
                                        </p:attrNameLst>
                                      </p:cBhvr>
                                      <p:tavLst>
                                        <p:tav tm="0">
                                          <p:val>
                                            <p:strVal val="ppt_x"/>
                                          </p:val>
                                        </p:tav>
                                        <p:tav tm="100000">
                                          <p:val>
                                            <p:strVal val="ppt_x-.2"/>
                                          </p:val>
                                        </p:tav>
                                      </p:tavLst>
                                    </p:anim>
                                    <p:anim calcmode="lin" valueType="num">
                                      <p:cBhvr>
                                        <p:cTn id="85" dur="1000"/>
                                        <p:tgtEl>
                                          <p:spTgt spid="68617"/>
                                        </p:tgtEl>
                                        <p:attrNameLst>
                                          <p:attrName>ppt_y</p:attrName>
                                        </p:attrNameLst>
                                      </p:cBhvr>
                                      <p:tavLst>
                                        <p:tav tm="0">
                                          <p:val>
                                            <p:strVal val="ppt_y"/>
                                          </p:val>
                                        </p:tav>
                                        <p:tav tm="100000">
                                          <p:val>
                                            <p:strVal val="ppt_y"/>
                                          </p:val>
                                        </p:tav>
                                      </p:tavLst>
                                    </p:anim>
                                    <p:animEffect transition="out" filter="fade">
                                      <p:cBhvr>
                                        <p:cTn id="86" dur="1000"/>
                                        <p:tgtEl>
                                          <p:spTgt spid="68617"/>
                                        </p:tgtEl>
                                      </p:cBhvr>
                                    </p:animEffect>
                                    <p:set>
                                      <p:cBhvr>
                                        <p:cTn id="87" dur="1" fill="hold">
                                          <p:stCondLst>
                                            <p:cond delay="999"/>
                                          </p:stCondLst>
                                        </p:cTn>
                                        <p:tgtEl>
                                          <p:spTgt spid="6861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8" fill="hold" nodeType="afterGroup">
                            <p:stCondLst>
                              <p:cond delay="10000"/>
                            </p:stCondLst>
                            <p:childTnLst>
                              <p:par>
                                <p:cTn id="89" presetID="54" presetClass="exit" presetSubtype="0" decel="100000" fill="hold" grpId="0" nodeType="afterEffect">
                                  <p:stCondLst>
                                    <p:cond delay="0"/>
                                  </p:stCondLst>
                                  <p:childTnLst>
                                    <p:anim calcmode="lin" valueType="num">
                                      <p:cBhvr>
                                        <p:cTn id="90" dur="1000"/>
                                        <p:tgtEl>
                                          <p:spTgt spid="68616"/>
                                        </p:tgtEl>
                                        <p:attrNameLst>
                                          <p:attrName>ppt_w</p:attrName>
                                        </p:attrNameLst>
                                      </p:cBhvr>
                                      <p:tavLst>
                                        <p:tav tm="0">
                                          <p:val>
                                            <p:strVal val="ppt_w"/>
                                          </p:val>
                                        </p:tav>
                                        <p:tav tm="100000">
                                          <p:val>
                                            <p:strVal val="ppt_w*0.05"/>
                                          </p:val>
                                        </p:tav>
                                      </p:tavLst>
                                    </p:anim>
                                    <p:anim calcmode="lin" valueType="num">
                                      <p:cBhvr>
                                        <p:cTn id="91" dur="1000"/>
                                        <p:tgtEl>
                                          <p:spTgt spid="68616"/>
                                        </p:tgtEl>
                                        <p:attrNameLst>
                                          <p:attrName>ppt_h</p:attrName>
                                        </p:attrNameLst>
                                      </p:cBhvr>
                                      <p:tavLst>
                                        <p:tav tm="0">
                                          <p:val>
                                            <p:strVal val="ppt_h"/>
                                          </p:val>
                                        </p:tav>
                                        <p:tav tm="100000">
                                          <p:val>
                                            <p:strVal val="ppt_h"/>
                                          </p:val>
                                        </p:tav>
                                      </p:tavLst>
                                    </p:anim>
                                    <p:anim calcmode="lin" valueType="num">
                                      <p:cBhvr>
                                        <p:cTn id="92" dur="1000"/>
                                        <p:tgtEl>
                                          <p:spTgt spid="68616"/>
                                        </p:tgtEl>
                                        <p:attrNameLst>
                                          <p:attrName>ppt_x</p:attrName>
                                        </p:attrNameLst>
                                      </p:cBhvr>
                                      <p:tavLst>
                                        <p:tav tm="0">
                                          <p:val>
                                            <p:strVal val="ppt_x"/>
                                          </p:val>
                                        </p:tav>
                                        <p:tav tm="100000">
                                          <p:val>
                                            <p:strVal val="ppt_x-.2"/>
                                          </p:val>
                                        </p:tav>
                                      </p:tavLst>
                                    </p:anim>
                                    <p:anim calcmode="lin" valueType="num">
                                      <p:cBhvr>
                                        <p:cTn id="93" dur="1000"/>
                                        <p:tgtEl>
                                          <p:spTgt spid="68616"/>
                                        </p:tgtEl>
                                        <p:attrNameLst>
                                          <p:attrName>ppt_y</p:attrName>
                                        </p:attrNameLst>
                                      </p:cBhvr>
                                      <p:tavLst>
                                        <p:tav tm="0">
                                          <p:val>
                                            <p:strVal val="ppt_y"/>
                                          </p:val>
                                        </p:tav>
                                        <p:tav tm="100000">
                                          <p:val>
                                            <p:strVal val="ppt_y"/>
                                          </p:val>
                                        </p:tav>
                                      </p:tavLst>
                                    </p:anim>
                                    <p:animEffect transition="out" filter="fade">
                                      <p:cBhvr>
                                        <p:cTn id="94" dur="1000"/>
                                        <p:tgtEl>
                                          <p:spTgt spid="68616"/>
                                        </p:tgtEl>
                                      </p:cBhvr>
                                    </p:animEffect>
                                    <p:set>
                                      <p:cBhvr>
                                        <p:cTn id="95" dur="1" fill="hold">
                                          <p:stCondLst>
                                            <p:cond delay="999"/>
                                          </p:stCondLst>
                                        </p:cTn>
                                        <p:tgtEl>
                                          <p:spTgt spid="68616"/>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6" fill="hold" nodeType="afterGroup">
                            <p:stCondLst>
                              <p:cond delay="11000"/>
                            </p:stCondLst>
                            <p:childTnLst>
                              <p:par>
                                <p:cTn id="97" presetID="54" presetClass="exit" presetSubtype="0" decel="100000" fill="hold" grpId="0" nodeType="afterEffect">
                                  <p:stCondLst>
                                    <p:cond delay="0"/>
                                  </p:stCondLst>
                                  <p:childTnLst>
                                    <p:anim calcmode="lin" valueType="num">
                                      <p:cBhvr>
                                        <p:cTn id="98" dur="1000"/>
                                        <p:tgtEl>
                                          <p:spTgt spid="68615"/>
                                        </p:tgtEl>
                                        <p:attrNameLst>
                                          <p:attrName>ppt_w</p:attrName>
                                        </p:attrNameLst>
                                      </p:cBhvr>
                                      <p:tavLst>
                                        <p:tav tm="0">
                                          <p:val>
                                            <p:strVal val="ppt_w"/>
                                          </p:val>
                                        </p:tav>
                                        <p:tav tm="100000">
                                          <p:val>
                                            <p:strVal val="ppt_w*0.05"/>
                                          </p:val>
                                        </p:tav>
                                      </p:tavLst>
                                    </p:anim>
                                    <p:anim calcmode="lin" valueType="num">
                                      <p:cBhvr>
                                        <p:cTn id="99" dur="1000"/>
                                        <p:tgtEl>
                                          <p:spTgt spid="68615"/>
                                        </p:tgtEl>
                                        <p:attrNameLst>
                                          <p:attrName>ppt_h</p:attrName>
                                        </p:attrNameLst>
                                      </p:cBhvr>
                                      <p:tavLst>
                                        <p:tav tm="0">
                                          <p:val>
                                            <p:strVal val="ppt_h"/>
                                          </p:val>
                                        </p:tav>
                                        <p:tav tm="100000">
                                          <p:val>
                                            <p:strVal val="ppt_h"/>
                                          </p:val>
                                        </p:tav>
                                      </p:tavLst>
                                    </p:anim>
                                    <p:anim calcmode="lin" valueType="num">
                                      <p:cBhvr>
                                        <p:cTn id="100" dur="1000"/>
                                        <p:tgtEl>
                                          <p:spTgt spid="68615"/>
                                        </p:tgtEl>
                                        <p:attrNameLst>
                                          <p:attrName>ppt_x</p:attrName>
                                        </p:attrNameLst>
                                      </p:cBhvr>
                                      <p:tavLst>
                                        <p:tav tm="0">
                                          <p:val>
                                            <p:strVal val="ppt_x"/>
                                          </p:val>
                                        </p:tav>
                                        <p:tav tm="100000">
                                          <p:val>
                                            <p:strVal val="ppt_x-.2"/>
                                          </p:val>
                                        </p:tav>
                                      </p:tavLst>
                                    </p:anim>
                                    <p:anim calcmode="lin" valueType="num">
                                      <p:cBhvr>
                                        <p:cTn id="101" dur="1000"/>
                                        <p:tgtEl>
                                          <p:spTgt spid="68615"/>
                                        </p:tgtEl>
                                        <p:attrNameLst>
                                          <p:attrName>ppt_y</p:attrName>
                                        </p:attrNameLst>
                                      </p:cBhvr>
                                      <p:tavLst>
                                        <p:tav tm="0">
                                          <p:val>
                                            <p:strVal val="ppt_y"/>
                                          </p:val>
                                        </p:tav>
                                        <p:tav tm="100000">
                                          <p:val>
                                            <p:strVal val="ppt_y"/>
                                          </p:val>
                                        </p:tav>
                                      </p:tavLst>
                                    </p:anim>
                                    <p:animEffect transition="out" filter="fade">
                                      <p:cBhvr>
                                        <p:cTn id="102" dur="1000"/>
                                        <p:tgtEl>
                                          <p:spTgt spid="68615"/>
                                        </p:tgtEl>
                                      </p:cBhvr>
                                    </p:animEffect>
                                    <p:set>
                                      <p:cBhvr>
                                        <p:cTn id="103" dur="1" fill="hold">
                                          <p:stCondLst>
                                            <p:cond delay="999"/>
                                          </p:stCondLst>
                                        </p:cTn>
                                        <p:tgtEl>
                                          <p:spTgt spid="68615"/>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104" fill="hold" nodeType="afterGroup">
                            <p:stCondLst>
                              <p:cond delay="12000"/>
                            </p:stCondLst>
                            <p:childTnLst>
                              <p:par>
                                <p:cTn id="105" presetID="54" presetClass="exit" presetSubtype="0" decel="100000" fill="hold" grpId="0" nodeType="afterEffect">
                                  <p:stCondLst>
                                    <p:cond delay="0"/>
                                  </p:stCondLst>
                                  <p:childTnLst>
                                    <p:anim calcmode="lin" valueType="num">
                                      <p:cBhvr>
                                        <p:cTn id="106" dur="1000"/>
                                        <p:tgtEl>
                                          <p:spTgt spid="68614"/>
                                        </p:tgtEl>
                                        <p:attrNameLst>
                                          <p:attrName>ppt_w</p:attrName>
                                        </p:attrNameLst>
                                      </p:cBhvr>
                                      <p:tavLst>
                                        <p:tav tm="0">
                                          <p:val>
                                            <p:strVal val="ppt_w"/>
                                          </p:val>
                                        </p:tav>
                                        <p:tav tm="100000">
                                          <p:val>
                                            <p:strVal val="ppt_w*0.05"/>
                                          </p:val>
                                        </p:tav>
                                      </p:tavLst>
                                    </p:anim>
                                    <p:anim calcmode="lin" valueType="num">
                                      <p:cBhvr>
                                        <p:cTn id="107" dur="1000"/>
                                        <p:tgtEl>
                                          <p:spTgt spid="68614"/>
                                        </p:tgtEl>
                                        <p:attrNameLst>
                                          <p:attrName>ppt_h</p:attrName>
                                        </p:attrNameLst>
                                      </p:cBhvr>
                                      <p:tavLst>
                                        <p:tav tm="0">
                                          <p:val>
                                            <p:strVal val="ppt_h"/>
                                          </p:val>
                                        </p:tav>
                                        <p:tav tm="100000">
                                          <p:val>
                                            <p:strVal val="ppt_h"/>
                                          </p:val>
                                        </p:tav>
                                      </p:tavLst>
                                    </p:anim>
                                    <p:anim calcmode="lin" valueType="num">
                                      <p:cBhvr>
                                        <p:cTn id="108" dur="1000"/>
                                        <p:tgtEl>
                                          <p:spTgt spid="68614"/>
                                        </p:tgtEl>
                                        <p:attrNameLst>
                                          <p:attrName>ppt_x</p:attrName>
                                        </p:attrNameLst>
                                      </p:cBhvr>
                                      <p:tavLst>
                                        <p:tav tm="0">
                                          <p:val>
                                            <p:strVal val="ppt_x"/>
                                          </p:val>
                                        </p:tav>
                                        <p:tav tm="100000">
                                          <p:val>
                                            <p:strVal val="ppt_x-.2"/>
                                          </p:val>
                                        </p:tav>
                                      </p:tavLst>
                                    </p:anim>
                                    <p:anim calcmode="lin" valueType="num">
                                      <p:cBhvr>
                                        <p:cTn id="109" dur="1000"/>
                                        <p:tgtEl>
                                          <p:spTgt spid="68614"/>
                                        </p:tgtEl>
                                        <p:attrNameLst>
                                          <p:attrName>ppt_y</p:attrName>
                                        </p:attrNameLst>
                                      </p:cBhvr>
                                      <p:tavLst>
                                        <p:tav tm="0">
                                          <p:val>
                                            <p:strVal val="ppt_y"/>
                                          </p:val>
                                        </p:tav>
                                        <p:tav tm="100000">
                                          <p:val>
                                            <p:strVal val="ppt_y"/>
                                          </p:val>
                                        </p:tav>
                                      </p:tavLst>
                                    </p:anim>
                                    <p:animEffect transition="out" filter="fade">
                                      <p:cBhvr>
                                        <p:cTn id="110" dur="1000"/>
                                        <p:tgtEl>
                                          <p:spTgt spid="68614"/>
                                        </p:tgtEl>
                                      </p:cBhvr>
                                    </p:animEffect>
                                    <p:set>
                                      <p:cBhvr>
                                        <p:cTn id="111" dur="1" fill="hold">
                                          <p:stCondLst>
                                            <p:cond delay="999"/>
                                          </p:stCondLst>
                                        </p:cTn>
                                        <p:tgtEl>
                                          <p:spTgt spid="68614"/>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12" fill="hold" nodeType="afterGroup">
                            <p:stCondLst>
                              <p:cond delay="13000"/>
                            </p:stCondLst>
                            <p:childTnLst>
                              <p:par>
                                <p:cTn id="113" presetID="54" presetClass="exit" presetSubtype="0" decel="100000" fill="hold" grpId="0" nodeType="afterEffect">
                                  <p:stCondLst>
                                    <p:cond delay="0"/>
                                  </p:stCondLst>
                                  <p:childTnLst>
                                    <p:anim calcmode="lin" valueType="num">
                                      <p:cBhvr>
                                        <p:cTn id="114" dur="1000"/>
                                        <p:tgtEl>
                                          <p:spTgt spid="68613"/>
                                        </p:tgtEl>
                                        <p:attrNameLst>
                                          <p:attrName>ppt_w</p:attrName>
                                        </p:attrNameLst>
                                      </p:cBhvr>
                                      <p:tavLst>
                                        <p:tav tm="0">
                                          <p:val>
                                            <p:strVal val="ppt_w"/>
                                          </p:val>
                                        </p:tav>
                                        <p:tav tm="100000">
                                          <p:val>
                                            <p:strVal val="ppt_w*0.05"/>
                                          </p:val>
                                        </p:tav>
                                      </p:tavLst>
                                    </p:anim>
                                    <p:anim calcmode="lin" valueType="num">
                                      <p:cBhvr>
                                        <p:cTn id="115" dur="1000"/>
                                        <p:tgtEl>
                                          <p:spTgt spid="68613"/>
                                        </p:tgtEl>
                                        <p:attrNameLst>
                                          <p:attrName>ppt_h</p:attrName>
                                        </p:attrNameLst>
                                      </p:cBhvr>
                                      <p:tavLst>
                                        <p:tav tm="0">
                                          <p:val>
                                            <p:strVal val="ppt_h"/>
                                          </p:val>
                                        </p:tav>
                                        <p:tav tm="100000">
                                          <p:val>
                                            <p:strVal val="ppt_h"/>
                                          </p:val>
                                        </p:tav>
                                      </p:tavLst>
                                    </p:anim>
                                    <p:anim calcmode="lin" valueType="num">
                                      <p:cBhvr>
                                        <p:cTn id="116" dur="1000"/>
                                        <p:tgtEl>
                                          <p:spTgt spid="68613"/>
                                        </p:tgtEl>
                                        <p:attrNameLst>
                                          <p:attrName>ppt_x</p:attrName>
                                        </p:attrNameLst>
                                      </p:cBhvr>
                                      <p:tavLst>
                                        <p:tav tm="0">
                                          <p:val>
                                            <p:strVal val="ppt_x"/>
                                          </p:val>
                                        </p:tav>
                                        <p:tav tm="100000">
                                          <p:val>
                                            <p:strVal val="ppt_x-.2"/>
                                          </p:val>
                                        </p:tav>
                                      </p:tavLst>
                                    </p:anim>
                                    <p:anim calcmode="lin" valueType="num">
                                      <p:cBhvr>
                                        <p:cTn id="117" dur="1000"/>
                                        <p:tgtEl>
                                          <p:spTgt spid="68613"/>
                                        </p:tgtEl>
                                        <p:attrNameLst>
                                          <p:attrName>ppt_y</p:attrName>
                                        </p:attrNameLst>
                                      </p:cBhvr>
                                      <p:tavLst>
                                        <p:tav tm="0">
                                          <p:val>
                                            <p:strVal val="ppt_y"/>
                                          </p:val>
                                        </p:tav>
                                        <p:tav tm="100000">
                                          <p:val>
                                            <p:strVal val="ppt_y"/>
                                          </p:val>
                                        </p:tav>
                                      </p:tavLst>
                                    </p:anim>
                                    <p:animEffect transition="out" filter="fade">
                                      <p:cBhvr>
                                        <p:cTn id="118" dur="1000"/>
                                        <p:tgtEl>
                                          <p:spTgt spid="68613"/>
                                        </p:tgtEl>
                                      </p:cBhvr>
                                    </p:animEffect>
                                    <p:set>
                                      <p:cBhvr>
                                        <p:cTn id="119" dur="1" fill="hold">
                                          <p:stCondLst>
                                            <p:cond delay="999"/>
                                          </p:stCondLst>
                                        </p:cTn>
                                        <p:tgtEl>
                                          <p:spTgt spid="6861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20" fill="hold" nodeType="afterGroup">
                            <p:stCondLst>
                              <p:cond delay="14000"/>
                            </p:stCondLst>
                            <p:childTnLst>
                              <p:par>
                                <p:cTn id="121" presetID="54" presetClass="exit" presetSubtype="0" decel="100000" fill="hold" grpId="0" nodeType="afterEffect">
                                  <p:stCondLst>
                                    <p:cond delay="0"/>
                                  </p:stCondLst>
                                  <p:childTnLst>
                                    <p:anim calcmode="lin" valueType="num">
                                      <p:cBhvr>
                                        <p:cTn id="122" dur="1000"/>
                                        <p:tgtEl>
                                          <p:spTgt spid="68612"/>
                                        </p:tgtEl>
                                        <p:attrNameLst>
                                          <p:attrName>ppt_w</p:attrName>
                                        </p:attrNameLst>
                                      </p:cBhvr>
                                      <p:tavLst>
                                        <p:tav tm="0">
                                          <p:val>
                                            <p:strVal val="ppt_w"/>
                                          </p:val>
                                        </p:tav>
                                        <p:tav tm="100000">
                                          <p:val>
                                            <p:strVal val="ppt_w*0.05"/>
                                          </p:val>
                                        </p:tav>
                                      </p:tavLst>
                                    </p:anim>
                                    <p:anim calcmode="lin" valueType="num">
                                      <p:cBhvr>
                                        <p:cTn id="123" dur="1000"/>
                                        <p:tgtEl>
                                          <p:spTgt spid="68612"/>
                                        </p:tgtEl>
                                        <p:attrNameLst>
                                          <p:attrName>ppt_h</p:attrName>
                                        </p:attrNameLst>
                                      </p:cBhvr>
                                      <p:tavLst>
                                        <p:tav tm="0">
                                          <p:val>
                                            <p:strVal val="ppt_h"/>
                                          </p:val>
                                        </p:tav>
                                        <p:tav tm="100000">
                                          <p:val>
                                            <p:strVal val="ppt_h"/>
                                          </p:val>
                                        </p:tav>
                                      </p:tavLst>
                                    </p:anim>
                                    <p:anim calcmode="lin" valueType="num">
                                      <p:cBhvr>
                                        <p:cTn id="124" dur="1000"/>
                                        <p:tgtEl>
                                          <p:spTgt spid="68612"/>
                                        </p:tgtEl>
                                        <p:attrNameLst>
                                          <p:attrName>ppt_x</p:attrName>
                                        </p:attrNameLst>
                                      </p:cBhvr>
                                      <p:tavLst>
                                        <p:tav tm="0">
                                          <p:val>
                                            <p:strVal val="ppt_x"/>
                                          </p:val>
                                        </p:tav>
                                        <p:tav tm="100000">
                                          <p:val>
                                            <p:strVal val="ppt_x-.2"/>
                                          </p:val>
                                        </p:tav>
                                      </p:tavLst>
                                    </p:anim>
                                    <p:anim calcmode="lin" valueType="num">
                                      <p:cBhvr>
                                        <p:cTn id="125" dur="1000"/>
                                        <p:tgtEl>
                                          <p:spTgt spid="68612"/>
                                        </p:tgtEl>
                                        <p:attrNameLst>
                                          <p:attrName>ppt_y</p:attrName>
                                        </p:attrNameLst>
                                      </p:cBhvr>
                                      <p:tavLst>
                                        <p:tav tm="0">
                                          <p:val>
                                            <p:strVal val="ppt_y"/>
                                          </p:val>
                                        </p:tav>
                                        <p:tav tm="100000">
                                          <p:val>
                                            <p:strVal val="ppt_y"/>
                                          </p:val>
                                        </p:tav>
                                      </p:tavLst>
                                    </p:anim>
                                    <p:animEffect transition="out" filter="fade">
                                      <p:cBhvr>
                                        <p:cTn id="126" dur="1000"/>
                                        <p:tgtEl>
                                          <p:spTgt spid="68612"/>
                                        </p:tgtEl>
                                      </p:cBhvr>
                                    </p:animEffect>
                                    <p:set>
                                      <p:cBhvr>
                                        <p:cTn id="127" dur="1" fill="hold">
                                          <p:stCondLst>
                                            <p:cond delay="999"/>
                                          </p:stCondLst>
                                        </p:cTn>
                                        <p:tgtEl>
                                          <p:spTgt spid="68612"/>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8" fill="hold" nodeType="afterGroup">
                            <p:stCondLst>
                              <p:cond delay="15000"/>
                            </p:stCondLst>
                            <p:childTnLst>
                              <p:par>
                                <p:cTn id="129" presetID="53" presetClass="exit" presetSubtype="0" fill="hold" grpId="0" nodeType="afterEffect">
                                  <p:stCondLst>
                                    <p:cond delay="0"/>
                                  </p:stCondLst>
                                  <p:childTnLst>
                                    <p:anim calcmode="lin" valueType="num">
                                      <p:cBhvr>
                                        <p:cTn id="130" dur="500"/>
                                        <p:tgtEl>
                                          <p:spTgt spid="68611"/>
                                        </p:tgtEl>
                                        <p:attrNameLst>
                                          <p:attrName>ppt_w</p:attrName>
                                        </p:attrNameLst>
                                      </p:cBhvr>
                                      <p:tavLst>
                                        <p:tav tm="0">
                                          <p:val>
                                            <p:strVal val="ppt_w"/>
                                          </p:val>
                                        </p:tav>
                                        <p:tav tm="100000">
                                          <p:val>
                                            <p:fltVal val="0"/>
                                          </p:val>
                                        </p:tav>
                                      </p:tavLst>
                                    </p:anim>
                                    <p:anim calcmode="lin" valueType="num">
                                      <p:cBhvr>
                                        <p:cTn id="131" dur="500"/>
                                        <p:tgtEl>
                                          <p:spTgt spid="68611"/>
                                        </p:tgtEl>
                                        <p:attrNameLst>
                                          <p:attrName>ppt_h</p:attrName>
                                        </p:attrNameLst>
                                      </p:cBhvr>
                                      <p:tavLst>
                                        <p:tav tm="0">
                                          <p:val>
                                            <p:strVal val="ppt_h"/>
                                          </p:val>
                                        </p:tav>
                                        <p:tav tm="100000">
                                          <p:val>
                                            <p:fltVal val="0"/>
                                          </p:val>
                                        </p:tav>
                                      </p:tavLst>
                                    </p:anim>
                                    <p:animEffect transition="out" filter="fade">
                                      <p:cBhvr>
                                        <p:cTn id="132" dur="500"/>
                                        <p:tgtEl>
                                          <p:spTgt spid="68611"/>
                                        </p:tgtEl>
                                      </p:cBhvr>
                                    </p:animEffect>
                                    <p:set>
                                      <p:cBhvr>
                                        <p:cTn id="133" dur="1" fill="hold">
                                          <p:stCondLst>
                                            <p:cond delay="499"/>
                                          </p:stCondLst>
                                        </p:cTn>
                                        <p:tgtEl>
                                          <p:spTgt spid="68611"/>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3" name="BELL.WAV"/>
                                        </p:tgtEl>
                                      </p:cMediaNode>
                                    </p:audio>
                                  </p:subTnLst>
                                </p:cTn>
                              </p:par>
                            </p:childTnLst>
                          </p:cTn>
                        </p:par>
                        <p:par>
                          <p:cTn id="134" fill="hold" nodeType="afterGroup">
                            <p:stCondLst>
                              <p:cond delay="15500"/>
                            </p:stCondLst>
                            <p:childTnLst>
                              <p:par>
                                <p:cTn id="135" presetID="23" presetClass="entr" presetSubtype="16" fill="remove" nodeType="afterEffect">
                                  <p:stCondLst>
                                    <p:cond delay="0"/>
                                  </p:stCondLst>
                                  <p:childTnLst>
                                    <p:set>
                                      <p:cBhvr>
                                        <p:cTn id="136" dur="1" fill="hold">
                                          <p:stCondLst>
                                            <p:cond delay="0"/>
                                          </p:stCondLst>
                                        </p:cTn>
                                        <p:tgtEl>
                                          <p:spTgt spid="68628"/>
                                        </p:tgtEl>
                                        <p:attrNameLst>
                                          <p:attrName>style.visibility</p:attrName>
                                        </p:attrNameLst>
                                      </p:cBhvr>
                                      <p:to>
                                        <p:strVal val="visible"/>
                                      </p:to>
                                    </p:set>
                                    <p:anim calcmode="lin" valueType="num">
                                      <p:cBhvr>
                                        <p:cTn id="137" dur="3000" fill="hold"/>
                                        <p:tgtEl>
                                          <p:spTgt spid="68628"/>
                                        </p:tgtEl>
                                        <p:attrNameLst>
                                          <p:attrName>ppt_w</p:attrName>
                                        </p:attrNameLst>
                                      </p:cBhvr>
                                      <p:tavLst>
                                        <p:tav tm="0">
                                          <p:val>
                                            <p:fltVal val="0"/>
                                          </p:val>
                                        </p:tav>
                                        <p:tav tm="100000">
                                          <p:val>
                                            <p:strVal val="#ppt_w"/>
                                          </p:val>
                                        </p:tav>
                                      </p:tavLst>
                                    </p:anim>
                                    <p:anim calcmode="lin" valueType="num">
                                      <p:cBhvr>
                                        <p:cTn id="138" dur="3000" fill="hold"/>
                                        <p:tgtEl>
                                          <p:spTgt spid="686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5"/>
                                            </p:cond>
                                          </p:stCondLst>
                                          <p:endCondLst>
                                            <p:cond evt="onStopAudio" delay="0">
                                              <p:tgtEl>
                                                <p:sldTgt/>
                                              </p:tgtEl>
                                            </p:cond>
                                          </p:endCondLst>
                                        </p:cTn>
                                        <p:tgtEl>
                                          <p:sndTgt r:embed="rId4" name="Cau hoi.wav"/>
                                        </p:tgtEl>
                                      </p:cMediaNode>
                                    </p:audio>
                                  </p:subTnLst>
                                </p:cTn>
                              </p:par>
                            </p:childTnLst>
                          </p:cTn>
                        </p:par>
                      </p:childTnLst>
                    </p:cTn>
                  </p:par>
                  <p:par>
                    <p:cTn id="139" fill="hold" nodeType="clickPar">
                      <p:stCondLst>
                        <p:cond delay="indefinite"/>
                      </p:stCondLst>
                      <p:childTnLst>
                        <p:par>
                          <p:cTn id="140" fill="hold" nodeType="withGroup">
                            <p:stCondLst>
                              <p:cond delay="0"/>
                            </p:stCondLst>
                            <p:childTnLst>
                              <p:par>
                                <p:cTn id="141" presetID="53" presetClass="exit" presetSubtype="0" fill="hold" grpId="1" nodeType="clickEffect">
                                  <p:stCondLst>
                                    <p:cond delay="0"/>
                                  </p:stCondLst>
                                  <p:childTnLst>
                                    <p:anim calcmode="lin" valueType="num">
                                      <p:cBhvr>
                                        <p:cTn id="142" dur="500"/>
                                        <p:tgtEl>
                                          <p:spTgt spid="68634"/>
                                        </p:tgtEl>
                                        <p:attrNameLst>
                                          <p:attrName>ppt_w</p:attrName>
                                        </p:attrNameLst>
                                      </p:cBhvr>
                                      <p:tavLst>
                                        <p:tav tm="0">
                                          <p:val>
                                            <p:strVal val="ppt_w"/>
                                          </p:val>
                                        </p:tav>
                                        <p:tav tm="100000">
                                          <p:val>
                                            <p:fltVal val="0"/>
                                          </p:val>
                                        </p:tav>
                                      </p:tavLst>
                                    </p:anim>
                                    <p:anim calcmode="lin" valueType="num">
                                      <p:cBhvr>
                                        <p:cTn id="143" dur="500"/>
                                        <p:tgtEl>
                                          <p:spTgt spid="68634"/>
                                        </p:tgtEl>
                                        <p:attrNameLst>
                                          <p:attrName>ppt_h</p:attrName>
                                        </p:attrNameLst>
                                      </p:cBhvr>
                                      <p:tavLst>
                                        <p:tav tm="0">
                                          <p:val>
                                            <p:strVal val="ppt_h"/>
                                          </p:val>
                                        </p:tav>
                                        <p:tav tm="100000">
                                          <p:val>
                                            <p:fltVal val="0"/>
                                          </p:val>
                                        </p:tav>
                                      </p:tavLst>
                                    </p:anim>
                                    <p:animEffect transition="out" filter="fade">
                                      <p:cBhvr>
                                        <p:cTn id="144" dur="500"/>
                                        <p:tgtEl>
                                          <p:spTgt spid="68634"/>
                                        </p:tgtEl>
                                      </p:cBhvr>
                                    </p:animEffect>
                                    <p:set>
                                      <p:cBhvr>
                                        <p:cTn id="145" dur="1" fill="hold">
                                          <p:stCondLst>
                                            <p:cond delay="499"/>
                                          </p:stCondLst>
                                        </p:cTn>
                                        <p:tgtEl>
                                          <p:spTgt spid="68634"/>
                                        </p:tgtEl>
                                        <p:attrNameLst>
                                          <p:attrName>style.visibility</p:attrName>
                                        </p:attrNameLst>
                                      </p:cBhvr>
                                      <p:to>
                                        <p:strVal val="hidden"/>
                                      </p:to>
                                    </p:set>
                                  </p:childTnLst>
                                </p:cTn>
                              </p:par>
                              <p:par>
                                <p:cTn id="146" presetID="53" presetClass="entr" presetSubtype="0" fill="hold" grpId="0" nodeType="withEffect">
                                  <p:stCondLst>
                                    <p:cond delay="0"/>
                                  </p:stCondLst>
                                  <p:childTnLst>
                                    <p:set>
                                      <p:cBhvr>
                                        <p:cTn id="147" dur="1" fill="hold">
                                          <p:stCondLst>
                                            <p:cond delay="0"/>
                                          </p:stCondLst>
                                        </p:cTn>
                                        <p:tgtEl>
                                          <p:spTgt spid="68635"/>
                                        </p:tgtEl>
                                        <p:attrNameLst>
                                          <p:attrName>style.visibility</p:attrName>
                                        </p:attrNameLst>
                                      </p:cBhvr>
                                      <p:to>
                                        <p:strVal val="visible"/>
                                      </p:to>
                                    </p:set>
                                    <p:anim calcmode="lin" valueType="num">
                                      <p:cBhvr>
                                        <p:cTn id="148" dur="500" fill="hold"/>
                                        <p:tgtEl>
                                          <p:spTgt spid="68635"/>
                                        </p:tgtEl>
                                        <p:attrNameLst>
                                          <p:attrName>ppt_w</p:attrName>
                                        </p:attrNameLst>
                                      </p:cBhvr>
                                      <p:tavLst>
                                        <p:tav tm="0">
                                          <p:val>
                                            <p:fltVal val="0"/>
                                          </p:val>
                                        </p:tav>
                                        <p:tav tm="100000">
                                          <p:val>
                                            <p:strVal val="#ppt_w"/>
                                          </p:val>
                                        </p:tav>
                                      </p:tavLst>
                                    </p:anim>
                                    <p:anim calcmode="lin" valueType="num">
                                      <p:cBhvr>
                                        <p:cTn id="149" dur="500" fill="hold"/>
                                        <p:tgtEl>
                                          <p:spTgt spid="68635"/>
                                        </p:tgtEl>
                                        <p:attrNameLst>
                                          <p:attrName>ppt_h</p:attrName>
                                        </p:attrNameLst>
                                      </p:cBhvr>
                                      <p:tavLst>
                                        <p:tav tm="0">
                                          <p:val>
                                            <p:fltVal val="0"/>
                                          </p:val>
                                        </p:tav>
                                        <p:tav tm="100000">
                                          <p:val>
                                            <p:strVal val="#ppt_h"/>
                                          </p:val>
                                        </p:tav>
                                      </p:tavLst>
                                    </p:anim>
                                    <p:animEffect transition="in" filter="fade">
                                      <p:cBhvr>
                                        <p:cTn id="150" dur="500"/>
                                        <p:tgtEl>
                                          <p:spTgt spid="68635"/>
                                        </p:tgtEl>
                                      </p:cBhvr>
                                    </p:animEffect>
                                  </p:childTnLst>
                                  <p:subTnLst>
                                    <p:audio>
                                      <p:cMediaNode>
                                        <p:cTn display="0" masterRel="sameClick">
                                          <p:stCondLst>
                                            <p:cond evt="begin" delay="0">
                                              <p:tn val="14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P spid="68612" grpId="0" animBg="1"/>
      <p:bldP spid="68613" grpId="0" animBg="1"/>
      <p:bldP spid="68614" grpId="0" animBg="1"/>
      <p:bldP spid="68615" grpId="0" animBg="1"/>
      <p:bldP spid="68616" grpId="0" animBg="1"/>
      <p:bldP spid="68617" grpId="0" animBg="1"/>
      <p:bldP spid="68618" grpId="0" animBg="1"/>
      <p:bldP spid="68619" grpId="0" animBg="1"/>
      <p:bldP spid="68620" grpId="0" animBg="1"/>
      <p:bldP spid="68621" grpId="0" animBg="1"/>
      <p:bldP spid="68622" grpId="0" animBg="1"/>
      <p:bldP spid="68623" grpId="0" animBg="1"/>
      <p:bldP spid="68624" grpId="0" animBg="1"/>
      <p:bldP spid="68625" grpId="0" animBg="1"/>
      <p:bldP spid="68626" grpId="0" animBg="1"/>
      <p:bldP spid="68634" grpId="0"/>
      <p:bldP spid="68634" grpId="1"/>
      <p:bldP spid="6863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1600994" y="1371600"/>
            <a:ext cx="8878824" cy="426448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4352CFE-FCA0-AC08-DE7E-42A625CBA669}"/>
              </a:ext>
            </a:extLst>
          </p:cNvPr>
          <p:cNvSpPr txBox="1"/>
          <p:nvPr/>
        </p:nvSpPr>
        <p:spPr>
          <a:xfrm>
            <a:off x="4147186" y="5868025"/>
            <a:ext cx="33738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a:t>
            </a:r>
            <a:r>
              <a:rPr kumimoji="0" lang="en-US" sz="4000" b="0" i="0" u="none" strike="noStrike" kern="1200" cap="none" spc="0" normalizeH="0" baseline="0" noProof="0" dirty="0" err="1">
                <a:ln>
                  <a:noFill/>
                </a:ln>
                <a:solidFill>
                  <a:srgbClr val="F79646">
                    <a:lumMod val="75000"/>
                  </a:srgbClr>
                </a:solidFill>
                <a:effectLst/>
                <a:uLnTx/>
                <a:uFillTx/>
                <a:latin typeface="#9Slide05 SVNClementine" panose="020F0502020204030203" pitchFamily="34" charset="0"/>
                <a:ea typeface="+mn-ea"/>
                <a:cs typeface="+mn-cs"/>
              </a:rPr>
              <a:t>tiết</a:t>
            </a:r>
            <a:r>
              <a:rPr kumimoji="0" lang="en-US" sz="4000" b="0" i="0" u="none" strike="noStrike" kern="1200" cap="none" spc="0" normalizeH="0" baseline="0" noProof="0" dirty="0">
                <a:ln>
                  <a:noFill/>
                </a:ln>
                <a:solidFill>
                  <a:srgbClr val="F79646">
                    <a:lumMod val="75000"/>
                  </a:srgbClr>
                </a:solidFill>
                <a:effectLst/>
                <a:uLnTx/>
                <a:uFillTx/>
                <a:latin typeface="#9Slide05 SVNClementine" panose="020F0502020204030203" pitchFamily="34" charset="0"/>
                <a:ea typeface="+mn-ea"/>
                <a:cs typeface="+mn-cs"/>
              </a:rPr>
              <a:t> 4)</a:t>
            </a:r>
            <a:endParaRPr kumimoji="0" lang="vi-VN" sz="40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915C0BBC-BFFF-6D16-0EDE-0267DCF67C42}"/>
              </a:ext>
            </a:extLst>
          </p:cNvPr>
          <p:cNvPicPr>
            <a:picLocks noChangeAspect="1"/>
          </p:cNvPicPr>
          <p:nvPr/>
        </p:nvPicPr>
        <p:blipFill>
          <a:blip r:embed="rId3"/>
          <a:stretch>
            <a:fillRect/>
          </a:stretch>
        </p:blipFill>
        <p:spPr>
          <a:xfrm>
            <a:off x="1829594" y="2209800"/>
            <a:ext cx="8724132" cy="3017782"/>
          </a:xfrm>
          <a:prstGeom prst="rect">
            <a:avLst/>
          </a:prstGeom>
        </p:spPr>
      </p:pic>
    </p:spTree>
    <p:extLst>
      <p:ext uri="{BB962C8B-B14F-4D97-AF65-F5344CB8AC3E}">
        <p14:creationId xmlns:p14="http://schemas.microsoft.com/office/powerpoint/2010/main" val="825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3500"/>
                                  </p:stCondLst>
                                  <p:iterate type="lt">
                                    <p:tmPct val="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867" y="5874454"/>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1.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mọc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trên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thường</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có</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màu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A. </a:t>
              </a:r>
              <a:r>
                <a:rPr lang="en-US" sz="3600" b="1" dirty="0" err="1">
                  <a:solidFill>
                    <a:srgbClr val="002060"/>
                  </a:solidFill>
                  <a:latin typeface="Calibri" panose="020F0502020204030204"/>
                </a:rPr>
                <a:t>Trắng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sáng</a:t>
              </a:r>
              <a:endParaRPr lang="en-US" sz="36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6755098" y="3539316"/>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a:rPr>
                <a:t>B. </a:t>
              </a:r>
              <a:r>
                <a:rPr lang="en-US" sz="3200" b="1" dirty="0" err="1">
                  <a:solidFill>
                    <a:srgbClr val="002060"/>
                  </a:solidFill>
                  <a:latin typeface="Calibri" panose="020F0502020204030204"/>
                </a:rPr>
                <a:t>Trắng</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xanh</a:t>
              </a:r>
              <a:endParaRPr lang="en-US" sz="32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4177268" y="4966137"/>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libri" panose="020F0502020204030204"/>
                </a:rPr>
                <a:t>C. </a:t>
              </a:r>
              <a:r>
                <a:rPr lang="en-US" sz="3600" b="1" dirty="0" err="1">
                  <a:solidFill>
                    <a:srgbClr val="002060"/>
                  </a:solidFill>
                  <a:latin typeface="Calibri" panose="020F0502020204030204"/>
                </a:rPr>
                <a:t>Đỏ</a:t>
              </a:r>
              <a:endParaRPr lang="en-US" sz="36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97889" y="3777038"/>
            <a:ext cx="1028627" cy="1166946"/>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46423" y="5520790"/>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8998" y="4119445"/>
            <a:ext cx="666750" cy="666750"/>
          </a:xfrm>
          <a:prstGeom prst="rect">
            <a:avLst/>
          </a:prstGeom>
        </p:spPr>
      </p:pic>
      <p:sp>
        <p:nvSpPr>
          <p:cNvPr id="4" name="Arrow: Right 3">
            <a:extLst>
              <a:ext uri="{FF2B5EF4-FFF2-40B4-BE49-F238E27FC236}">
                <a16:creationId xmlns:a16="http://schemas.microsoft.com/office/drawing/2014/main" id="{2F431134-370F-80D8-6739-4D8EC89CF8F8}"/>
              </a:ext>
            </a:extLst>
          </p:cNvPr>
          <p:cNvSpPr/>
          <p:nvPr/>
        </p:nvSpPr>
        <p:spPr>
          <a:xfrm>
            <a:off x="9997722" y="104788"/>
            <a:ext cx="1835324" cy="7501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Tính</a:t>
            </a:r>
            <a:r>
              <a:rPr lang="en-US" dirty="0"/>
              <a:t> </a:t>
            </a:r>
            <a:r>
              <a:rPr lang="en-US" dirty="0" err="1"/>
              <a:t>giờ</a:t>
            </a:r>
            <a:endParaRPr lang="en-US" dirty="0"/>
          </a:p>
        </p:txBody>
      </p:sp>
    </p:spTree>
    <p:extLst>
      <p:ext uri="{BB962C8B-B14F-4D97-AF65-F5344CB8AC3E}">
        <p14:creationId xmlns:p14="http://schemas.microsoft.com/office/powerpoint/2010/main" val="245606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1500"/>
                                  </p:stCondLst>
                                  <p:childTnLst>
                                    <p:set>
                                      <p:cBhvr>
                                        <p:cTn id="9" dur="1" fill="hold">
                                          <p:stCondLst>
                                            <p:cond delay="0"/>
                                          </p:stCondLst>
                                        </p:cTn>
                                        <p:tgtEl>
                                          <p:spTgt spid="15"/>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28"/>
                                        </p:tgtEl>
                                        <p:attrNameLst>
                                          <p:attrName>style.visibility</p:attrName>
                                        </p:attrNameLst>
                                      </p:cBhvr>
                                      <p:to>
                                        <p:strVal val="visible"/>
                                      </p:to>
                                    </p:set>
                                  </p:childTnLst>
                                </p:cTn>
                              </p:par>
                            </p:childTnLst>
                          </p:cTn>
                        </p:par>
                        <p:par>
                          <p:cTn id="12" fill="hold">
                            <p:stCondLst>
                              <p:cond delay="1500"/>
                            </p:stCondLst>
                            <p:childTnLst>
                              <p:par>
                                <p:cTn id="13" presetID="1" presetClass="exit" presetSubtype="0" fill="hold" grpId="0" nodeType="afterEffect">
                                  <p:stCondLst>
                                    <p:cond delay="100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2500"/>
                            </p:stCondLst>
                            <p:childTnLst>
                              <p:par>
                                <p:cTn id="18" presetID="1" presetClass="exit"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3500"/>
                            </p:stCondLst>
                            <p:childTnLst>
                              <p:par>
                                <p:cTn id="23" presetID="1" presetClass="exit" presetSubtype="0" fill="hold" grpId="0" nodeType="afterEffect">
                                  <p:stCondLst>
                                    <p:cond delay="100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19"/>
                                        </p:tgtEl>
                                        <p:attrNameLst>
                                          <p:attrName>style.visibility</p:attrName>
                                        </p:attrNameLst>
                                      </p:cBhvr>
                                      <p:to>
                                        <p:strVal val="visible"/>
                                      </p:to>
                                    </p:set>
                                  </p:childTnLst>
                                </p:cTn>
                              </p:par>
                            </p:childTnLst>
                          </p:cTn>
                        </p:par>
                        <p:par>
                          <p:cTn id="27" fill="hold">
                            <p:stCondLst>
                              <p:cond delay="4500"/>
                            </p:stCondLst>
                            <p:childTnLst>
                              <p:par>
                                <p:cTn id="28" presetID="1" presetClass="exit" presetSubtype="0" fill="hold" grpId="0" nodeType="afterEffect">
                                  <p:stCondLst>
                                    <p:cond delay="1000"/>
                                  </p:stCondLst>
                                  <p:childTnLst>
                                    <p:set>
                                      <p:cBhvr>
                                        <p:cTn id="29" dur="1" fill="hold">
                                          <p:stCondLst>
                                            <p:cond delay="0"/>
                                          </p:stCondLst>
                                        </p:cTn>
                                        <p:tgtEl>
                                          <p:spTgt spid="19"/>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20"/>
                                        </p:tgtEl>
                                        <p:attrNameLst>
                                          <p:attrName>style.visibility</p:attrName>
                                        </p:attrNameLst>
                                      </p:cBhvr>
                                      <p:to>
                                        <p:strVal val="visible"/>
                                      </p:to>
                                    </p:set>
                                  </p:childTnLst>
                                </p:cTn>
                              </p:par>
                            </p:childTnLst>
                          </p:cTn>
                        </p:par>
                        <p:par>
                          <p:cTn id="32" fill="hold">
                            <p:stCondLst>
                              <p:cond delay="5500"/>
                            </p:stCondLst>
                            <p:childTnLst>
                              <p:par>
                                <p:cTn id="33" presetID="1" presetClass="exit" presetSubtype="0" fill="hold" grpId="0" nodeType="afterEffect">
                                  <p:stCondLst>
                                    <p:cond delay="100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500"/>
                            </p:stCondLst>
                            <p:childTnLst>
                              <p:par>
                                <p:cTn id="38" presetID="1" presetClass="exit" presetSubtype="0" fill="hold" grpId="0" nodeType="afterEffect">
                                  <p:stCondLst>
                                    <p:cond delay="1000"/>
                                  </p:stCondLst>
                                  <p:childTnLst>
                                    <p:set>
                                      <p:cBhvr>
                                        <p:cTn id="39" dur="1" fill="hold">
                                          <p:stCondLst>
                                            <p:cond delay="0"/>
                                          </p:stCondLst>
                                        </p:cTn>
                                        <p:tgtEl>
                                          <p:spTgt spid="21"/>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22"/>
                                        </p:tgtEl>
                                        <p:attrNameLst>
                                          <p:attrName>style.visibility</p:attrName>
                                        </p:attrNameLst>
                                      </p:cBhvr>
                                      <p:to>
                                        <p:strVal val="visible"/>
                                      </p:to>
                                    </p:set>
                                  </p:childTnLst>
                                </p:cTn>
                              </p:par>
                            </p:childTnLst>
                          </p:cTn>
                        </p:par>
                        <p:par>
                          <p:cTn id="42" fill="hold">
                            <p:stCondLst>
                              <p:cond delay="7500"/>
                            </p:stCondLst>
                            <p:childTnLst>
                              <p:par>
                                <p:cTn id="43" presetID="1" presetClass="exit" presetSubtype="0" fill="hold" grpId="0" nodeType="afterEffect">
                                  <p:stCondLst>
                                    <p:cond delay="100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26"/>
                                        </p:tgtEl>
                                        <p:attrNameLst>
                                          <p:attrName>style.visibility</p:attrName>
                                        </p:attrNameLst>
                                      </p:cBhvr>
                                      <p:to>
                                        <p:strVal val="visible"/>
                                      </p:to>
                                    </p:set>
                                  </p:childTnLst>
                                </p:cTn>
                              </p:par>
                            </p:childTnLst>
                          </p:cTn>
                        </p:par>
                        <p:par>
                          <p:cTn id="47" fill="hold">
                            <p:stCondLst>
                              <p:cond delay="8500"/>
                            </p:stCondLst>
                            <p:childTnLst>
                              <p:par>
                                <p:cTn id="48" presetID="1" presetClass="exit"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27"/>
                                        </p:tgtEl>
                                        <p:attrNameLst>
                                          <p:attrName>style.visibility</p:attrName>
                                        </p:attrNameLst>
                                      </p:cBhvr>
                                      <p:to>
                                        <p:strVal val="visible"/>
                                      </p:to>
                                    </p:set>
                                  </p:childTnLst>
                                </p:cTn>
                              </p:par>
                            </p:childTnLst>
                          </p:cTn>
                        </p:par>
                        <p:par>
                          <p:cTn id="52" fill="hold">
                            <p:stCondLst>
                              <p:cond delay="9500"/>
                            </p:stCondLst>
                            <p:childTnLst>
                              <p:par>
                                <p:cTn id="53" presetID="1" presetClass="exit" presetSubtype="0" fill="hold" grpId="0" nodeType="afterEffect">
                                  <p:stCondLst>
                                    <p:cond delay="1000"/>
                                  </p:stCondLst>
                                  <p:childTnLst>
                                    <p:set>
                                      <p:cBhvr>
                                        <p:cTn id="54" dur="1" fill="hold">
                                          <p:stCondLst>
                                            <p:cond delay="0"/>
                                          </p:stCondLst>
                                        </p:cTn>
                                        <p:tgtEl>
                                          <p:spTgt spid="27"/>
                                        </p:tgtEl>
                                        <p:attrNameLst>
                                          <p:attrName>style.visibility</p:attrName>
                                        </p:attrNameLst>
                                      </p:cBhvr>
                                      <p:to>
                                        <p:strVal val="hidden"/>
                                      </p:to>
                                    </p:set>
                                  </p:childTnLst>
                                </p:cTn>
                              </p:par>
                            </p:childTnLst>
                          </p:cTn>
                        </p:par>
                        <p:par>
                          <p:cTn id="55" fill="hold">
                            <p:stCondLst>
                              <p:cond delay="10500"/>
                            </p:stCondLst>
                            <p:childTnLst>
                              <p:par>
                                <p:cTn id="56" presetID="10" presetClass="entr" presetSubtype="0"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anim calcmode="lin" valueType="num">
                                      <p:cBhvr>
                                        <p:cTn id="65" dur="500" fill="hold"/>
                                        <p:tgtEl>
                                          <p:spTgt spid="55"/>
                                        </p:tgtEl>
                                        <p:attrNameLst>
                                          <p:attrName>ppt_x</p:attrName>
                                        </p:attrNameLst>
                                      </p:cBhvr>
                                      <p:tavLst>
                                        <p:tav tm="0">
                                          <p:val>
                                            <p:strVal val="#ppt_x"/>
                                          </p:val>
                                        </p:tav>
                                        <p:tav tm="100000">
                                          <p:val>
                                            <p:strVal val="#ppt_x"/>
                                          </p:val>
                                        </p:tav>
                                      </p:tavLst>
                                    </p:anim>
                                    <p:anim calcmode="lin" valueType="num">
                                      <p:cBhvr>
                                        <p:cTn id="66"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3"/>
                                        </p:tgtEl>
                                      </p:cBhvr>
                                    </p:animEffect>
                                    <p:animScale>
                                      <p:cBhvr>
                                        <p:cTn id="6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anim calcmode="lin" valueType="num">
                                      <p:cBhvr>
                                        <p:cTn id="76" dur="500" fill="hold"/>
                                        <p:tgtEl>
                                          <p:spTgt spid="54"/>
                                        </p:tgtEl>
                                        <p:attrNameLst>
                                          <p:attrName>ppt_x</p:attrName>
                                        </p:attrNameLst>
                                      </p:cBhvr>
                                      <p:tavLst>
                                        <p:tav tm="0">
                                          <p:val>
                                            <p:strVal val="#ppt_x"/>
                                          </p:val>
                                        </p:tav>
                                        <p:tav tm="100000">
                                          <p:val>
                                            <p:strVal val="#ppt_x"/>
                                          </p:val>
                                        </p:tav>
                                      </p:tavLst>
                                    </p:anim>
                                    <p:anim calcmode="lin" valueType="num">
                                      <p:cBhvr>
                                        <p:cTn id="77"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3"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46"/>
                                        </p:tgtEl>
                                      </p:cBhvr>
                                    </p:animEffect>
                                    <p:animScale>
                                      <p:cBhvr>
                                        <p:cTn id="80"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anim calcmode="lin" valueType="num">
                                      <p:cBhvr>
                                        <p:cTn id="87" dur="500" fill="hold"/>
                                        <p:tgtEl>
                                          <p:spTgt spid="6"/>
                                        </p:tgtEl>
                                        <p:attrNameLst>
                                          <p:attrName>ppt_x</p:attrName>
                                        </p:attrNameLst>
                                      </p:cBhvr>
                                      <p:tavLst>
                                        <p:tav tm="0">
                                          <p:val>
                                            <p:strVal val="#ppt_x"/>
                                          </p:val>
                                        </p:tav>
                                        <p:tav tm="100000">
                                          <p:val>
                                            <p:strVal val="#ppt_x"/>
                                          </p:val>
                                        </p:tav>
                                      </p:tavLst>
                                    </p:anim>
                                    <p:anim calcmode="lin" valueType="num">
                                      <p:cBhvr>
                                        <p:cTn id="88"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43"/>
                                        </p:tgtEl>
                                      </p:cBhvr>
                                    </p:animEffect>
                                    <p:animScale>
                                      <p:cBhvr>
                                        <p:cTn id="91"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944" y="751226"/>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448594" y="1039449"/>
            <a:ext cx="8488404"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2. </a:t>
            </a:r>
            <a:r>
              <a:rPr lang="en-US" sz="4800" dirty="0" err="1">
                <a:solidFill>
                  <a:prstClr val="black"/>
                </a:solidFill>
                <a:latin typeface="Calibri" panose="020F0502020204030204"/>
                <a:cs typeface="Calibri" panose="020F0502020204030204" pitchFamily="34" charset="0"/>
              </a:rPr>
              <a:t>Nấm</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mốc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gây</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tác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hại</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gì</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đến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1921268" y="3633357"/>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hỏng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ôi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thiu</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ngộ</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độc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3" name="B"/>
          <p:cNvGrpSpPr/>
          <p:nvPr/>
        </p:nvGrpSpPr>
        <p:grpSpPr>
          <a:xfrm>
            <a:off x="6108796" y="3717089"/>
            <a:ext cx="3930832" cy="1281117"/>
            <a:chOff x="2252108" y="3867153"/>
            <a:chExt cx="4007022" cy="1305948"/>
          </a:xfrm>
        </p:grpSpPr>
        <p:sp>
          <p:nvSpPr>
            <p:cNvPr id="44" name="Rounded Rectangle 43"/>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Không</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gây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tác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gì</a:t>
              </a:r>
              <a:endParaRPr lang="en-US" sz="2400" b="1" dirty="0">
                <a:solidFill>
                  <a:srgbClr val="002060"/>
                </a:solidFill>
                <a:latin typeface="Calibri" panose="020F0502020204030204"/>
              </a:endParaRPr>
            </a:p>
          </p:txBody>
        </p:sp>
        <p:pic>
          <p:nvPicPr>
            <p:cNvPr id="45"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3703398" y="5044084"/>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Làm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thực</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phẩm</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tươi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hơn</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3697" y="3729882"/>
            <a:ext cx="1028627" cy="1166946"/>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03370" y="5633228"/>
            <a:ext cx="666750" cy="666750"/>
          </a:xfrm>
          <a:prstGeom prst="rect">
            <a:avLst/>
          </a:prstGeom>
        </p:spPr>
      </p:pic>
      <p:sp>
        <p:nvSpPr>
          <p:cNvPr id="4" name="Arrow: Right 3">
            <a:extLst>
              <a:ext uri="{FF2B5EF4-FFF2-40B4-BE49-F238E27FC236}">
                <a16:creationId xmlns:a16="http://schemas.microsoft.com/office/drawing/2014/main" id="{71884407-5DF7-A70D-2AB2-BE39849C2ED6}"/>
              </a:ext>
            </a:extLst>
          </p:cNvPr>
          <p:cNvSpPr/>
          <p:nvPr/>
        </p:nvSpPr>
        <p:spPr>
          <a:xfrm>
            <a:off x="9997722" y="104788"/>
            <a:ext cx="1835324" cy="7501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Tính</a:t>
            </a:r>
            <a:r>
              <a:rPr lang="en-US" dirty="0"/>
              <a:t> </a:t>
            </a:r>
            <a:r>
              <a:rPr lang="en-US" dirty="0" err="1"/>
              <a:t>giờ</a:t>
            </a:r>
            <a:endParaRPr lang="en-US" dirty="0"/>
          </a:p>
        </p:txBody>
      </p:sp>
    </p:spTree>
    <p:extLst>
      <p:ext uri="{BB962C8B-B14F-4D97-AF65-F5344CB8AC3E}">
        <p14:creationId xmlns:p14="http://schemas.microsoft.com/office/powerpoint/2010/main" val="144506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1500"/>
                                  </p:stCondLst>
                                  <p:childTnLst>
                                    <p:set>
                                      <p:cBhvr>
                                        <p:cTn id="9" dur="1" fill="hold">
                                          <p:stCondLst>
                                            <p:cond delay="0"/>
                                          </p:stCondLst>
                                        </p:cTn>
                                        <p:tgtEl>
                                          <p:spTgt spid="15"/>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28"/>
                                        </p:tgtEl>
                                        <p:attrNameLst>
                                          <p:attrName>style.visibility</p:attrName>
                                        </p:attrNameLst>
                                      </p:cBhvr>
                                      <p:to>
                                        <p:strVal val="visible"/>
                                      </p:to>
                                    </p:set>
                                  </p:childTnLst>
                                </p:cTn>
                              </p:par>
                            </p:childTnLst>
                          </p:cTn>
                        </p:par>
                        <p:par>
                          <p:cTn id="12" fill="hold">
                            <p:stCondLst>
                              <p:cond delay="1500"/>
                            </p:stCondLst>
                            <p:childTnLst>
                              <p:par>
                                <p:cTn id="13" presetID="1" presetClass="exit" presetSubtype="0" fill="hold" grpId="0" nodeType="afterEffect">
                                  <p:stCondLst>
                                    <p:cond delay="100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2500"/>
                            </p:stCondLst>
                            <p:childTnLst>
                              <p:par>
                                <p:cTn id="18" presetID="1" presetClass="exit"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3500"/>
                            </p:stCondLst>
                            <p:childTnLst>
                              <p:par>
                                <p:cTn id="23" presetID="1" presetClass="exit" presetSubtype="0" fill="hold" grpId="0" nodeType="afterEffect">
                                  <p:stCondLst>
                                    <p:cond delay="100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19"/>
                                        </p:tgtEl>
                                        <p:attrNameLst>
                                          <p:attrName>style.visibility</p:attrName>
                                        </p:attrNameLst>
                                      </p:cBhvr>
                                      <p:to>
                                        <p:strVal val="visible"/>
                                      </p:to>
                                    </p:set>
                                  </p:childTnLst>
                                </p:cTn>
                              </p:par>
                            </p:childTnLst>
                          </p:cTn>
                        </p:par>
                        <p:par>
                          <p:cTn id="27" fill="hold">
                            <p:stCondLst>
                              <p:cond delay="4500"/>
                            </p:stCondLst>
                            <p:childTnLst>
                              <p:par>
                                <p:cTn id="28" presetID="1" presetClass="exit" presetSubtype="0" fill="hold" grpId="0" nodeType="afterEffect">
                                  <p:stCondLst>
                                    <p:cond delay="1000"/>
                                  </p:stCondLst>
                                  <p:childTnLst>
                                    <p:set>
                                      <p:cBhvr>
                                        <p:cTn id="29" dur="1" fill="hold">
                                          <p:stCondLst>
                                            <p:cond delay="0"/>
                                          </p:stCondLst>
                                        </p:cTn>
                                        <p:tgtEl>
                                          <p:spTgt spid="19"/>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20"/>
                                        </p:tgtEl>
                                        <p:attrNameLst>
                                          <p:attrName>style.visibility</p:attrName>
                                        </p:attrNameLst>
                                      </p:cBhvr>
                                      <p:to>
                                        <p:strVal val="visible"/>
                                      </p:to>
                                    </p:set>
                                  </p:childTnLst>
                                </p:cTn>
                              </p:par>
                            </p:childTnLst>
                          </p:cTn>
                        </p:par>
                        <p:par>
                          <p:cTn id="32" fill="hold">
                            <p:stCondLst>
                              <p:cond delay="5500"/>
                            </p:stCondLst>
                            <p:childTnLst>
                              <p:par>
                                <p:cTn id="33" presetID="1" presetClass="exit" presetSubtype="0" fill="hold" grpId="0" nodeType="afterEffect">
                                  <p:stCondLst>
                                    <p:cond delay="100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500"/>
                            </p:stCondLst>
                            <p:childTnLst>
                              <p:par>
                                <p:cTn id="38" presetID="1" presetClass="exit" presetSubtype="0" fill="hold" grpId="0" nodeType="afterEffect">
                                  <p:stCondLst>
                                    <p:cond delay="1000"/>
                                  </p:stCondLst>
                                  <p:childTnLst>
                                    <p:set>
                                      <p:cBhvr>
                                        <p:cTn id="39" dur="1" fill="hold">
                                          <p:stCondLst>
                                            <p:cond delay="0"/>
                                          </p:stCondLst>
                                        </p:cTn>
                                        <p:tgtEl>
                                          <p:spTgt spid="21"/>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22"/>
                                        </p:tgtEl>
                                        <p:attrNameLst>
                                          <p:attrName>style.visibility</p:attrName>
                                        </p:attrNameLst>
                                      </p:cBhvr>
                                      <p:to>
                                        <p:strVal val="visible"/>
                                      </p:to>
                                    </p:set>
                                  </p:childTnLst>
                                </p:cTn>
                              </p:par>
                            </p:childTnLst>
                          </p:cTn>
                        </p:par>
                        <p:par>
                          <p:cTn id="42" fill="hold">
                            <p:stCondLst>
                              <p:cond delay="7500"/>
                            </p:stCondLst>
                            <p:childTnLst>
                              <p:par>
                                <p:cTn id="43" presetID="1" presetClass="exit" presetSubtype="0" fill="hold" grpId="0" nodeType="afterEffect">
                                  <p:stCondLst>
                                    <p:cond delay="100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26"/>
                                        </p:tgtEl>
                                        <p:attrNameLst>
                                          <p:attrName>style.visibility</p:attrName>
                                        </p:attrNameLst>
                                      </p:cBhvr>
                                      <p:to>
                                        <p:strVal val="visible"/>
                                      </p:to>
                                    </p:set>
                                  </p:childTnLst>
                                </p:cTn>
                              </p:par>
                            </p:childTnLst>
                          </p:cTn>
                        </p:par>
                        <p:par>
                          <p:cTn id="47" fill="hold">
                            <p:stCondLst>
                              <p:cond delay="8500"/>
                            </p:stCondLst>
                            <p:childTnLst>
                              <p:par>
                                <p:cTn id="48" presetID="1" presetClass="exit"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27"/>
                                        </p:tgtEl>
                                        <p:attrNameLst>
                                          <p:attrName>style.visibility</p:attrName>
                                        </p:attrNameLst>
                                      </p:cBhvr>
                                      <p:to>
                                        <p:strVal val="visible"/>
                                      </p:to>
                                    </p:set>
                                  </p:childTnLst>
                                </p:cTn>
                              </p:par>
                            </p:childTnLst>
                          </p:cTn>
                        </p:par>
                        <p:par>
                          <p:cTn id="52" fill="hold">
                            <p:stCondLst>
                              <p:cond delay="9500"/>
                            </p:stCondLst>
                            <p:childTnLst>
                              <p:par>
                                <p:cTn id="53" presetID="1" presetClass="exit" presetSubtype="0" fill="hold" grpId="0" nodeType="afterEffect">
                                  <p:stCondLst>
                                    <p:cond delay="1000"/>
                                  </p:stCondLst>
                                  <p:childTnLst>
                                    <p:set>
                                      <p:cBhvr>
                                        <p:cTn id="54" dur="1" fill="hold">
                                          <p:stCondLst>
                                            <p:cond delay="0"/>
                                          </p:stCondLst>
                                        </p:cTn>
                                        <p:tgtEl>
                                          <p:spTgt spid="27"/>
                                        </p:tgtEl>
                                        <p:attrNameLst>
                                          <p:attrName>style.visibility</p:attrName>
                                        </p:attrNameLst>
                                      </p:cBhvr>
                                      <p:to>
                                        <p:strVal val="hidden"/>
                                      </p:to>
                                    </p:set>
                                  </p:childTnLst>
                                </p:cTn>
                              </p:par>
                            </p:childTnLst>
                          </p:cTn>
                        </p:par>
                        <p:par>
                          <p:cTn id="55" fill="hold">
                            <p:stCondLst>
                              <p:cond delay="10500"/>
                            </p:stCondLst>
                            <p:childTnLst>
                              <p:par>
                                <p:cTn id="56" presetID="10" presetClass="entr" presetSubtype="0"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
                    </p:tgtEl>
                  </p:cond>
                </p:stCondLst>
                <p:endSync evt="end" delay="0">
                  <p:rtn val="all"/>
                </p:endSync>
                <p:childTnLst>
                  <p:par>
                    <p:cTn id="60" fill="hold">
                      <p:stCondLst>
                        <p:cond delay="0"/>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anim calcmode="lin" valueType="num">
                                      <p:cBhvr>
                                        <p:cTn id="65" dur="500" fill="hold"/>
                                        <p:tgtEl>
                                          <p:spTgt spid="6"/>
                                        </p:tgtEl>
                                        <p:attrNameLst>
                                          <p:attrName>ppt_x</p:attrName>
                                        </p:attrNameLst>
                                      </p:cBhvr>
                                      <p:tavLst>
                                        <p:tav tm="0">
                                          <p:val>
                                            <p:strVal val="#ppt_x"/>
                                          </p:val>
                                        </p:tav>
                                        <p:tav tm="100000">
                                          <p:val>
                                            <p:strVal val="#ppt_x"/>
                                          </p:val>
                                        </p:tav>
                                      </p:tavLst>
                                    </p:anim>
                                    <p:anim calcmode="lin" valueType="num">
                                      <p:cBhvr>
                                        <p:cTn id="6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3"/>
                                        </p:tgtEl>
                                      </p:cBhvr>
                                    </p:animEffect>
                                    <p:animScale>
                                      <p:cBhvr>
                                        <p:cTn id="6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anim calcmode="lin" valueType="num">
                                      <p:cBhvr>
                                        <p:cTn id="76" dur="500" fill="hold"/>
                                        <p:tgtEl>
                                          <p:spTgt spid="54"/>
                                        </p:tgtEl>
                                        <p:attrNameLst>
                                          <p:attrName>ppt_x</p:attrName>
                                        </p:attrNameLst>
                                      </p:cBhvr>
                                      <p:tavLst>
                                        <p:tav tm="0">
                                          <p:val>
                                            <p:strVal val="#ppt_x"/>
                                          </p:val>
                                        </p:tav>
                                        <p:tav tm="100000">
                                          <p:val>
                                            <p:strVal val="#ppt_x"/>
                                          </p:val>
                                        </p:tav>
                                      </p:tavLst>
                                    </p:anim>
                                    <p:anim calcmode="lin" valueType="num">
                                      <p:cBhvr>
                                        <p:cTn id="77"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4"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46"/>
                                        </p:tgtEl>
                                      </p:cBhvr>
                                    </p:animEffect>
                                    <p:animScale>
                                      <p:cBhvr>
                                        <p:cTn id="80"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fade">
                                      <p:cBhvr>
                                        <p:cTn id="86" dur="500"/>
                                        <p:tgtEl>
                                          <p:spTgt spid="55"/>
                                        </p:tgtEl>
                                      </p:cBhvr>
                                    </p:animEffect>
                                    <p:anim calcmode="lin" valueType="num">
                                      <p:cBhvr>
                                        <p:cTn id="87" dur="500" fill="hold"/>
                                        <p:tgtEl>
                                          <p:spTgt spid="55"/>
                                        </p:tgtEl>
                                        <p:attrNameLst>
                                          <p:attrName>ppt_x</p:attrName>
                                        </p:attrNameLst>
                                      </p:cBhvr>
                                      <p:tavLst>
                                        <p:tav tm="0">
                                          <p:val>
                                            <p:strVal val="#ppt_x"/>
                                          </p:val>
                                        </p:tav>
                                        <p:tav tm="100000">
                                          <p:val>
                                            <p:strVal val="#ppt_x"/>
                                          </p:val>
                                        </p:tav>
                                      </p:tavLst>
                                    </p:anim>
                                    <p:anim calcmode="lin" valueType="num">
                                      <p:cBhvr>
                                        <p:cTn id="88" dur="500" fill="hold"/>
                                        <p:tgtEl>
                                          <p:spTgt spid="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4" name="sai-3.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43"/>
                                        </p:tgtEl>
                                      </p:cBhvr>
                                    </p:animEffect>
                                    <p:animScale>
                                      <p:cBhvr>
                                        <p:cTn id="91" dur="250" autoRev="1" fill="hold"/>
                                        <p:tgtEl>
                                          <p:spTgt spid="43"/>
                                        </p:tgtEl>
                                      </p:cBhvr>
                                      <p:by x="105000" y="105000"/>
                                    </p:animScale>
                                  </p:childTnLst>
                                </p:cTn>
                              </p:par>
                            </p:childTnLst>
                          </p:cTn>
                        </p:par>
                      </p:childTnLst>
                    </p:cTn>
                  </p:par>
                </p:childTnLst>
              </p:cTn>
              <p:nextCondLst>
                <p:cond evt="onClick" delay="0">
                  <p:tgtEl>
                    <p:spTgt spid="43"/>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5"/>
          <a:stretch>
            <a:fillRect/>
          </a:stretch>
        </p:blipFill>
        <p:spPr>
          <a:xfrm>
            <a:off x="-2584" y="-26610"/>
            <a:ext cx="12193057" cy="6858594"/>
          </a:xfrm>
          <a:prstGeom prst="rect">
            <a:avLst/>
          </a:prstGeom>
        </p:spPr>
      </p:pic>
      <p:pic>
        <p:nvPicPr>
          <p:cNvPr id="33"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8" y="670460"/>
            <a:ext cx="10943115" cy="5764262"/>
          </a:xfrm>
          <a:prstGeom prst="rect">
            <a:avLst/>
          </a:prstGeom>
        </p:spPr>
      </p:pic>
      <p:pic>
        <p:nvPicPr>
          <p:cNvPr id="34"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5724" y="-4423"/>
            <a:ext cx="2067322" cy="2334689"/>
          </a:xfrm>
          <a:prstGeom prst="rect">
            <a:avLst/>
          </a:prstGeom>
        </p:spPr>
      </p:pic>
      <p:sp>
        <p:nvSpPr>
          <p:cNvPr id="27" name="1"/>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9997722"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9315506" y="670461"/>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Arial Black" panose="020B0A04020102020204" pitchFamily="34" charset="0"/>
                <a:cs typeface="Calibri" panose="020F0502020204030204" pitchFamily="34" charset="0"/>
              </a:rPr>
              <a:t>Time’s up</a:t>
            </a:r>
          </a:p>
        </p:txBody>
      </p:sp>
      <p:pic>
        <p:nvPicPr>
          <p:cNvPr id="24"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 y="5843828"/>
            <a:ext cx="12192000" cy="1014172"/>
          </a:xfrm>
          <a:prstGeom prst="rect">
            <a:avLst/>
          </a:prstGeom>
        </p:spPr>
      </p:pic>
      <p:pic>
        <p:nvPicPr>
          <p:cNvPr id="31" name="NA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9592" y="4998206"/>
            <a:ext cx="1336206" cy="1231540"/>
          </a:xfrm>
          <a:prstGeom prst="rect">
            <a:avLst/>
          </a:prstGeom>
        </p:spPr>
      </p:pic>
      <p:sp>
        <p:nvSpPr>
          <p:cNvPr id="36" name="10">
            <a:hlinkClick r:id="" action="ppaction://hlinkshowjump?jump=firstslide"/>
          </p:cNvPr>
          <p:cNvSpPr/>
          <p:nvPr/>
        </p:nvSpPr>
        <p:spPr>
          <a:xfrm>
            <a:off x="1921268" y="1039449"/>
            <a:ext cx="8015730" cy="2247814"/>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dirty="0">
                <a:solidFill>
                  <a:prstClr val="black"/>
                </a:solidFill>
                <a:latin typeface="Calibri" panose="020F0502020204030204"/>
                <a:cs typeface="Calibri" panose="020F0502020204030204" pitchFamily="34" charset="0"/>
              </a:rPr>
              <a:t>3. </a:t>
            </a:r>
            <a:r>
              <a:rPr lang="en-US" sz="4800" dirty="0" err="1">
                <a:solidFill>
                  <a:prstClr val="black"/>
                </a:solidFill>
                <a:latin typeface="Calibri" panose="020F0502020204030204"/>
                <a:cs typeface="Calibri" panose="020F0502020204030204" pitchFamily="34" charset="0"/>
              </a:rPr>
              <a:t>Đâu</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là</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cách</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bảo</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quản</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thực</a:t>
            </a:r>
            <a:r>
              <a:rPr lang="en-US" sz="4800" dirty="0">
                <a:solidFill>
                  <a:prstClr val="black"/>
                </a:solidFill>
                <a:latin typeface="Calibri" panose="020F0502020204030204"/>
                <a:cs typeface="Calibri" panose="020F0502020204030204" pitchFamily="34" charset="0"/>
              </a:rPr>
              <a:t> </a:t>
            </a:r>
            <a:r>
              <a:rPr lang="en-US" sz="4800" dirty="0" err="1">
                <a:solidFill>
                  <a:prstClr val="black"/>
                </a:solidFill>
                <a:latin typeface="Calibri" panose="020F0502020204030204"/>
                <a:cs typeface="Calibri" panose="020F0502020204030204" pitchFamily="34" charset="0"/>
              </a:rPr>
              <a:t>phẩm</a:t>
            </a:r>
            <a:r>
              <a:rPr lang="en-US" sz="4800" dirty="0">
                <a:solidFill>
                  <a:prstClr val="black"/>
                </a:solidFill>
                <a:latin typeface="Calibri" panose="020F0502020204030204"/>
                <a:cs typeface="Calibri" panose="020F0502020204030204" pitchFamily="34" charset="0"/>
              </a:rPr>
              <a:t>?</a:t>
            </a:r>
          </a:p>
        </p:txBody>
      </p:sp>
      <p:grpSp>
        <p:nvGrpSpPr>
          <p:cNvPr id="3" name="A"/>
          <p:cNvGrpSpPr/>
          <p:nvPr/>
        </p:nvGrpSpPr>
        <p:grpSpPr>
          <a:xfrm>
            <a:off x="4267994" y="5181600"/>
            <a:ext cx="3949883" cy="1281117"/>
            <a:chOff x="2252108" y="3867153"/>
            <a:chExt cx="4026442" cy="1305948"/>
          </a:xfrm>
        </p:grpSpPr>
        <p:sp>
          <p:nvSpPr>
            <p:cNvPr id="2" name="Rounded Rectangle 1"/>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C. </a:t>
              </a:r>
              <a:r>
                <a:rPr lang="en-US" sz="2400" b="1" dirty="0" err="1">
                  <a:solidFill>
                    <a:srgbClr val="002060"/>
                  </a:solidFill>
                  <a:latin typeface="Calibri" panose="020F0502020204030204"/>
                </a:rPr>
                <a:t>Cả</a:t>
              </a:r>
              <a:r>
                <a:rPr lang="en-US" sz="2400" b="1" dirty="0">
                  <a:solidFill>
                    <a:srgbClr val="002060"/>
                  </a:solidFill>
                  <a:latin typeface="Calibri" panose="020F0502020204030204"/>
                </a:rPr>
                <a:t> 2 </a:t>
              </a:r>
              <a:r>
                <a:rPr lang="en-US" sz="2400" b="1" dirty="0" err="1">
                  <a:solidFill>
                    <a:srgbClr val="002060"/>
                  </a:solidFill>
                  <a:latin typeface="Calibri" panose="020F0502020204030204"/>
                </a:rPr>
                <a:t>đáp</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án</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trên</a:t>
              </a:r>
              <a:endParaRPr lang="en-US" sz="2400" b="1" dirty="0">
                <a:solidFill>
                  <a:srgbClr val="002060"/>
                </a:solidFill>
                <a:latin typeface="Calibri" panose="020F0502020204030204"/>
              </a:endParaRPr>
            </a:p>
          </p:txBody>
        </p:sp>
        <p:pic>
          <p:nvPicPr>
            <p:cNvPr id="37"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6" name="C"/>
          <p:cNvGrpSpPr/>
          <p:nvPr/>
        </p:nvGrpSpPr>
        <p:grpSpPr>
          <a:xfrm>
            <a:off x="6194700" y="3710525"/>
            <a:ext cx="3978795" cy="1281115"/>
            <a:chOff x="2252108" y="3867155"/>
            <a:chExt cx="4055914" cy="1305946"/>
          </a:xfrm>
        </p:grpSpPr>
        <p:sp>
          <p:nvSpPr>
            <p:cNvPr id="47" name="Rounded Rectangle 46"/>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B. </a:t>
              </a:r>
              <a:r>
                <a:rPr lang="en-US" sz="2400" b="1" dirty="0" err="1">
                  <a:solidFill>
                    <a:srgbClr val="002060"/>
                  </a:solidFill>
                  <a:latin typeface="Calibri" panose="020F0502020204030204"/>
                </a:rPr>
                <a:t>Sấy</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48"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49" name="D"/>
          <p:cNvGrpSpPr/>
          <p:nvPr/>
        </p:nvGrpSpPr>
        <p:grpSpPr>
          <a:xfrm>
            <a:off x="1829594" y="3581400"/>
            <a:ext cx="3954068" cy="1281117"/>
            <a:chOff x="2252108" y="3867153"/>
            <a:chExt cx="4030708" cy="1305948"/>
          </a:xfrm>
        </p:grpSpPr>
        <p:sp>
          <p:nvSpPr>
            <p:cNvPr id="50" name="Rounded Rectangle 49"/>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a:rPr>
                <a:t>A. </a:t>
              </a:r>
              <a:r>
                <a:rPr lang="en-US" sz="2400" b="1" dirty="0" err="1">
                  <a:solidFill>
                    <a:srgbClr val="002060"/>
                  </a:solidFill>
                  <a:latin typeface="Calibri" panose="020F0502020204030204"/>
                </a:rPr>
                <a:t>Phơi</a:t>
              </a:r>
              <a:r>
                <a:rPr lang="en-US" sz="2400" b="1" dirty="0">
                  <a:solidFill>
                    <a:srgbClr val="002060"/>
                  </a:solidFill>
                  <a:latin typeface="Calibri" panose="020F0502020204030204"/>
                </a:rPr>
                <a:t> </a:t>
              </a:r>
              <a:r>
                <a:rPr lang="en-US" sz="2400" b="1" dirty="0" err="1">
                  <a:solidFill>
                    <a:srgbClr val="002060"/>
                  </a:solidFill>
                  <a:latin typeface="Calibri" panose="020F0502020204030204"/>
                </a:rPr>
                <a:t>khô</a:t>
              </a:r>
              <a:endParaRPr lang="en-US" sz="2400" b="1" dirty="0">
                <a:solidFill>
                  <a:srgbClr val="002060"/>
                </a:solidFill>
                <a:latin typeface="Calibri" panose="020F0502020204030204"/>
              </a:endParaRPr>
            </a:p>
          </p:txBody>
        </p:sp>
        <p:pic>
          <p:nvPicPr>
            <p:cNvPr id="51" name="NA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06155" y="5376450"/>
            <a:ext cx="1028627" cy="1166946"/>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8545" y="4230922"/>
            <a:ext cx="666750" cy="666750"/>
          </a:xfrm>
          <a:prstGeom prst="rect">
            <a:avLst/>
          </a:prstGeom>
        </p:spPr>
      </p:pic>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81769" y="4302313"/>
            <a:ext cx="666750" cy="666750"/>
          </a:xfrm>
          <a:prstGeom prst="rect">
            <a:avLst/>
          </a:prstGeom>
        </p:spPr>
      </p:pic>
      <p:sp>
        <p:nvSpPr>
          <p:cNvPr id="4" name="Arrow: Right 3">
            <a:extLst>
              <a:ext uri="{FF2B5EF4-FFF2-40B4-BE49-F238E27FC236}">
                <a16:creationId xmlns:a16="http://schemas.microsoft.com/office/drawing/2014/main" id="{C7004183-8F0F-7730-444B-1C34481BA667}"/>
              </a:ext>
            </a:extLst>
          </p:cNvPr>
          <p:cNvSpPr/>
          <p:nvPr/>
        </p:nvSpPr>
        <p:spPr>
          <a:xfrm>
            <a:off x="9997722" y="104788"/>
            <a:ext cx="1835324" cy="7501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Tính</a:t>
            </a:r>
            <a:r>
              <a:rPr lang="en-US" dirty="0"/>
              <a:t> </a:t>
            </a:r>
            <a:r>
              <a:rPr lang="en-US" dirty="0" err="1"/>
              <a:t>giờ</a:t>
            </a:r>
            <a:endParaRPr lang="en-US" dirty="0"/>
          </a:p>
        </p:txBody>
      </p:sp>
    </p:spTree>
    <p:extLst>
      <p:ext uri="{BB962C8B-B14F-4D97-AF65-F5344CB8AC3E}">
        <p14:creationId xmlns:p14="http://schemas.microsoft.com/office/powerpoint/2010/main" val="2932436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1500"/>
                                  </p:stCondLst>
                                  <p:childTnLst>
                                    <p:set>
                                      <p:cBhvr>
                                        <p:cTn id="9" dur="1" fill="hold">
                                          <p:stCondLst>
                                            <p:cond delay="0"/>
                                          </p:stCondLst>
                                        </p:cTn>
                                        <p:tgtEl>
                                          <p:spTgt spid="15"/>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28"/>
                                        </p:tgtEl>
                                        <p:attrNameLst>
                                          <p:attrName>style.visibility</p:attrName>
                                        </p:attrNameLst>
                                      </p:cBhvr>
                                      <p:to>
                                        <p:strVal val="visible"/>
                                      </p:to>
                                    </p:set>
                                  </p:childTnLst>
                                </p:cTn>
                              </p:par>
                            </p:childTnLst>
                          </p:cTn>
                        </p:par>
                        <p:par>
                          <p:cTn id="12" fill="hold">
                            <p:stCondLst>
                              <p:cond delay="1500"/>
                            </p:stCondLst>
                            <p:childTnLst>
                              <p:par>
                                <p:cTn id="13" presetID="1" presetClass="exit" presetSubtype="0" fill="hold" grpId="0" nodeType="afterEffect">
                                  <p:stCondLst>
                                    <p:cond delay="100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16"/>
                                        </p:tgtEl>
                                        <p:attrNameLst>
                                          <p:attrName>style.visibility</p:attrName>
                                        </p:attrNameLst>
                                      </p:cBhvr>
                                      <p:to>
                                        <p:strVal val="visible"/>
                                      </p:to>
                                    </p:set>
                                  </p:childTnLst>
                                </p:cTn>
                              </p:par>
                            </p:childTnLst>
                          </p:cTn>
                        </p:par>
                        <p:par>
                          <p:cTn id="17" fill="hold">
                            <p:stCondLst>
                              <p:cond delay="2500"/>
                            </p:stCondLst>
                            <p:childTnLst>
                              <p:par>
                                <p:cTn id="18" presetID="1" presetClass="exit"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3500"/>
                            </p:stCondLst>
                            <p:childTnLst>
                              <p:par>
                                <p:cTn id="23" presetID="1" presetClass="exit" presetSubtype="0" fill="hold" grpId="0" nodeType="afterEffect">
                                  <p:stCondLst>
                                    <p:cond delay="100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19"/>
                                        </p:tgtEl>
                                        <p:attrNameLst>
                                          <p:attrName>style.visibility</p:attrName>
                                        </p:attrNameLst>
                                      </p:cBhvr>
                                      <p:to>
                                        <p:strVal val="visible"/>
                                      </p:to>
                                    </p:set>
                                  </p:childTnLst>
                                </p:cTn>
                              </p:par>
                            </p:childTnLst>
                          </p:cTn>
                        </p:par>
                        <p:par>
                          <p:cTn id="27" fill="hold">
                            <p:stCondLst>
                              <p:cond delay="4500"/>
                            </p:stCondLst>
                            <p:childTnLst>
                              <p:par>
                                <p:cTn id="28" presetID="1" presetClass="exit" presetSubtype="0" fill="hold" grpId="0" nodeType="afterEffect">
                                  <p:stCondLst>
                                    <p:cond delay="1000"/>
                                  </p:stCondLst>
                                  <p:childTnLst>
                                    <p:set>
                                      <p:cBhvr>
                                        <p:cTn id="29" dur="1" fill="hold">
                                          <p:stCondLst>
                                            <p:cond delay="0"/>
                                          </p:stCondLst>
                                        </p:cTn>
                                        <p:tgtEl>
                                          <p:spTgt spid="19"/>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20"/>
                                        </p:tgtEl>
                                        <p:attrNameLst>
                                          <p:attrName>style.visibility</p:attrName>
                                        </p:attrNameLst>
                                      </p:cBhvr>
                                      <p:to>
                                        <p:strVal val="visible"/>
                                      </p:to>
                                    </p:set>
                                  </p:childTnLst>
                                </p:cTn>
                              </p:par>
                            </p:childTnLst>
                          </p:cTn>
                        </p:par>
                        <p:par>
                          <p:cTn id="32" fill="hold">
                            <p:stCondLst>
                              <p:cond delay="5500"/>
                            </p:stCondLst>
                            <p:childTnLst>
                              <p:par>
                                <p:cTn id="33" presetID="1" presetClass="exit" presetSubtype="0" fill="hold" grpId="0" nodeType="afterEffect">
                                  <p:stCondLst>
                                    <p:cond delay="100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500"/>
                            </p:stCondLst>
                            <p:childTnLst>
                              <p:par>
                                <p:cTn id="38" presetID="1" presetClass="exit" presetSubtype="0" fill="hold" grpId="0" nodeType="afterEffect">
                                  <p:stCondLst>
                                    <p:cond delay="1000"/>
                                  </p:stCondLst>
                                  <p:childTnLst>
                                    <p:set>
                                      <p:cBhvr>
                                        <p:cTn id="39" dur="1" fill="hold">
                                          <p:stCondLst>
                                            <p:cond delay="0"/>
                                          </p:stCondLst>
                                        </p:cTn>
                                        <p:tgtEl>
                                          <p:spTgt spid="21"/>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22"/>
                                        </p:tgtEl>
                                        <p:attrNameLst>
                                          <p:attrName>style.visibility</p:attrName>
                                        </p:attrNameLst>
                                      </p:cBhvr>
                                      <p:to>
                                        <p:strVal val="visible"/>
                                      </p:to>
                                    </p:set>
                                  </p:childTnLst>
                                </p:cTn>
                              </p:par>
                            </p:childTnLst>
                          </p:cTn>
                        </p:par>
                        <p:par>
                          <p:cTn id="42" fill="hold">
                            <p:stCondLst>
                              <p:cond delay="7500"/>
                            </p:stCondLst>
                            <p:childTnLst>
                              <p:par>
                                <p:cTn id="43" presetID="1" presetClass="exit" presetSubtype="0" fill="hold" grpId="0" nodeType="afterEffect">
                                  <p:stCondLst>
                                    <p:cond delay="1000"/>
                                  </p:stCondLst>
                                  <p:childTnLst>
                                    <p:set>
                                      <p:cBhvr>
                                        <p:cTn id="44" dur="1" fill="hold">
                                          <p:stCondLst>
                                            <p:cond delay="0"/>
                                          </p:stCondLst>
                                        </p:cTn>
                                        <p:tgtEl>
                                          <p:spTgt spid="22"/>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26"/>
                                        </p:tgtEl>
                                        <p:attrNameLst>
                                          <p:attrName>style.visibility</p:attrName>
                                        </p:attrNameLst>
                                      </p:cBhvr>
                                      <p:to>
                                        <p:strVal val="visible"/>
                                      </p:to>
                                    </p:set>
                                  </p:childTnLst>
                                </p:cTn>
                              </p:par>
                            </p:childTnLst>
                          </p:cTn>
                        </p:par>
                        <p:par>
                          <p:cTn id="47" fill="hold">
                            <p:stCondLst>
                              <p:cond delay="8500"/>
                            </p:stCondLst>
                            <p:childTnLst>
                              <p:par>
                                <p:cTn id="48" presetID="1" presetClass="exit"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27"/>
                                        </p:tgtEl>
                                        <p:attrNameLst>
                                          <p:attrName>style.visibility</p:attrName>
                                        </p:attrNameLst>
                                      </p:cBhvr>
                                      <p:to>
                                        <p:strVal val="visible"/>
                                      </p:to>
                                    </p:set>
                                  </p:childTnLst>
                                </p:cTn>
                              </p:par>
                            </p:childTnLst>
                          </p:cTn>
                        </p:par>
                        <p:par>
                          <p:cTn id="52" fill="hold">
                            <p:stCondLst>
                              <p:cond delay="9500"/>
                            </p:stCondLst>
                            <p:childTnLst>
                              <p:par>
                                <p:cTn id="53" presetID="1" presetClass="exit" presetSubtype="0" fill="hold" grpId="0" nodeType="afterEffect">
                                  <p:stCondLst>
                                    <p:cond delay="1000"/>
                                  </p:stCondLst>
                                  <p:childTnLst>
                                    <p:set>
                                      <p:cBhvr>
                                        <p:cTn id="54" dur="1" fill="hold">
                                          <p:stCondLst>
                                            <p:cond delay="0"/>
                                          </p:stCondLst>
                                        </p:cTn>
                                        <p:tgtEl>
                                          <p:spTgt spid="27"/>
                                        </p:tgtEl>
                                        <p:attrNameLst>
                                          <p:attrName>style.visibility</p:attrName>
                                        </p:attrNameLst>
                                      </p:cBhvr>
                                      <p:to>
                                        <p:strVal val="hidden"/>
                                      </p:to>
                                    </p:set>
                                  </p:childTnLst>
                                </p:cTn>
                              </p:par>
                            </p:childTnLst>
                          </p:cTn>
                        </p:par>
                        <p:par>
                          <p:cTn id="55" fill="hold">
                            <p:stCondLst>
                              <p:cond delay="10500"/>
                            </p:stCondLst>
                            <p:childTnLst>
                              <p:par>
                                <p:cTn id="56" presetID="10" presetClass="entr" presetSubtype="0"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
                    </p:tgtEl>
                  </p:cond>
                </p:stCondLst>
                <p:endSync evt="end" delay="0">
                  <p:rtn val="all"/>
                </p:endSync>
                <p:childTnLst>
                  <p:par>
                    <p:cTn id="60" fill="hold">
                      <p:stCondLst>
                        <p:cond delay="0"/>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anim calcmode="lin" valueType="num">
                                      <p:cBhvr>
                                        <p:cTn id="65" dur="500" fill="hold"/>
                                        <p:tgtEl>
                                          <p:spTgt spid="6"/>
                                        </p:tgtEl>
                                        <p:attrNameLst>
                                          <p:attrName>ppt_x</p:attrName>
                                        </p:attrNameLst>
                                      </p:cBhvr>
                                      <p:tavLst>
                                        <p:tav tm="0">
                                          <p:val>
                                            <p:strVal val="#ppt_x"/>
                                          </p:val>
                                        </p:tav>
                                        <p:tav tm="100000">
                                          <p:val>
                                            <p:strVal val="#ppt_x"/>
                                          </p:val>
                                        </p:tav>
                                      </p:tavLst>
                                    </p:anim>
                                    <p:anim calcmode="lin" valueType="num">
                                      <p:cBhvr>
                                        <p:cTn id="6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3"/>
                                        </p:tgtEl>
                                      </p:cBhvr>
                                    </p:animEffect>
                                    <p:animScale>
                                      <p:cBhvr>
                                        <p:cTn id="6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anim calcmode="lin" valueType="num">
                                      <p:cBhvr>
                                        <p:cTn id="76" dur="500" fill="hold"/>
                                        <p:tgtEl>
                                          <p:spTgt spid="9"/>
                                        </p:tgtEl>
                                        <p:attrNameLst>
                                          <p:attrName>ppt_x</p:attrName>
                                        </p:attrNameLst>
                                      </p:cBhvr>
                                      <p:tavLst>
                                        <p:tav tm="0">
                                          <p:val>
                                            <p:strVal val="#ppt_x"/>
                                          </p:val>
                                        </p:tav>
                                        <p:tav tm="100000">
                                          <p:val>
                                            <p:strVal val="#ppt_x"/>
                                          </p:val>
                                        </p:tav>
                                      </p:tavLst>
                                    </p:anim>
                                    <p:anim calcmode="lin" valueType="num">
                                      <p:cBhvr>
                                        <p:cTn id="77"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4"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49"/>
                                        </p:tgtEl>
                                      </p:cBhvr>
                                    </p:animEffect>
                                    <p:animScale>
                                      <p:cBhvr>
                                        <p:cTn id="80" dur="250" autoRev="1" fill="hold"/>
                                        <p:tgtEl>
                                          <p:spTgt spid="49"/>
                                        </p:tgtEl>
                                      </p:cBhvr>
                                      <p:by x="105000" y="105000"/>
                                    </p:animScale>
                                  </p:childTnLst>
                                </p:cTn>
                              </p:par>
                            </p:childTnLst>
                          </p:cTn>
                        </p:par>
                      </p:childTnLst>
                    </p:cTn>
                  </p:par>
                </p:childTnLst>
              </p:cTn>
              <p:nextCondLst>
                <p:cond evt="onClick" delay="0">
                  <p:tgtEl>
                    <p:spTgt spid="49"/>
                  </p:tgtEl>
                </p:cond>
              </p:nextCondLst>
            </p:seq>
            <p:seq concurrent="1" nextAc="seek">
              <p:cTn id="81" restart="whenNotActive" fill="hold" evtFilter="cancelBubble" nodeType="interactiveSeq">
                <p:stCondLst>
                  <p:cond evt="onClick" delay="0">
                    <p:tgtEl>
                      <p:spTgt spid="46"/>
                    </p:tgtEl>
                  </p:cond>
                </p:stCondLst>
                <p:endSync evt="end" delay="0">
                  <p:rtn val="all"/>
                </p:endSync>
                <p:childTnLst>
                  <p:par>
                    <p:cTn id="82" fill="hold">
                      <p:stCondLst>
                        <p:cond delay="0"/>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anim calcmode="lin" valueType="num">
                                      <p:cBhvr>
                                        <p:cTn id="87" dur="500" fill="hold"/>
                                        <p:tgtEl>
                                          <p:spTgt spid="54"/>
                                        </p:tgtEl>
                                        <p:attrNameLst>
                                          <p:attrName>ppt_x</p:attrName>
                                        </p:attrNameLst>
                                      </p:cBhvr>
                                      <p:tavLst>
                                        <p:tav tm="0">
                                          <p:val>
                                            <p:strVal val="#ppt_x"/>
                                          </p:val>
                                        </p:tav>
                                        <p:tav tm="100000">
                                          <p:val>
                                            <p:strVal val="#ppt_x"/>
                                          </p:val>
                                        </p:tav>
                                      </p:tavLst>
                                    </p:anim>
                                    <p:anim calcmode="lin" valueType="num">
                                      <p:cBhvr>
                                        <p:cTn id="88" dur="500" fill="hold"/>
                                        <p:tgtEl>
                                          <p:spTgt spid="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4" name="sai-3.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46"/>
                                        </p:tgtEl>
                                      </p:cBhvr>
                                    </p:animEffect>
                                    <p:animScale>
                                      <p:cBhvr>
                                        <p:cTn id="91" dur="250" autoRev="1" fill="hold"/>
                                        <p:tgtEl>
                                          <p:spTgt spid="46"/>
                                        </p:tgtEl>
                                      </p:cBhvr>
                                      <p:by x="105000" y="105000"/>
                                    </p:animScale>
                                  </p:childTnLst>
                                </p:cTn>
                              </p:par>
                            </p:childTnLst>
                          </p:cTn>
                        </p:par>
                      </p:childTnLst>
                    </p:cTn>
                  </p:par>
                </p:childTnLst>
              </p:cTn>
              <p:nextCondLst>
                <p:cond evt="onClick" delay="0">
                  <p:tgtEl>
                    <p:spTgt spid="46"/>
                  </p:tgtEl>
                </p:cond>
              </p:nextCondLst>
            </p:seq>
          </p:childTnLst>
        </p:cTn>
      </p:par>
    </p:tnLst>
    <p:bldLst>
      <p:bldP spid="27" grpId="0"/>
      <p:bldP spid="27" grpId="1"/>
      <p:bldP spid="26" grpId="0"/>
      <p:bldP spid="26" grpId="1"/>
      <p:bldP spid="22" grpId="0"/>
      <p:bldP spid="22" grpId="1"/>
      <p:bldP spid="21" grpId="0"/>
      <p:bldP spid="21" grpId="1"/>
      <p:bldP spid="20" grpId="0"/>
      <p:bldP spid="20" grpId="1"/>
      <p:bldP spid="19" grpId="0"/>
      <p:bldP spid="19" grpId="1"/>
      <p:bldP spid="18" grpId="0"/>
      <p:bldP spid="18" grpId="1"/>
      <p:bldP spid="16" grpId="0"/>
      <p:bldP spid="16" grpId="1"/>
      <p:bldP spid="28" grpId="0"/>
      <p:bldP spid="28" grpId="1"/>
      <p:bldP spid="15" grpId="0"/>
      <p:bldP spid="29"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ushrooms on a white surface&#10;&#10;AI-generated content may be incorrect.">
            <a:extLst>
              <a:ext uri="{FF2B5EF4-FFF2-40B4-BE49-F238E27FC236}">
                <a16:creationId xmlns:a16="http://schemas.microsoft.com/office/drawing/2014/main" id="{9265E5B2-B99F-0874-A72E-74DA10C22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80" y="457200"/>
            <a:ext cx="3757613" cy="3124200"/>
          </a:xfrm>
          <a:prstGeom prst="rect">
            <a:avLst/>
          </a:prstGeom>
        </p:spPr>
      </p:pic>
      <p:pic>
        <p:nvPicPr>
          <p:cNvPr id="5" name="Picture 4" descr="A basket full of mushrooms&#10;&#10;AI-generated content may be incorrect.">
            <a:extLst>
              <a:ext uri="{FF2B5EF4-FFF2-40B4-BE49-F238E27FC236}">
                <a16:creationId xmlns:a16="http://schemas.microsoft.com/office/drawing/2014/main" id="{C9BEEFFD-6302-D647-B615-A37656D86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80" y="3614854"/>
            <a:ext cx="3757613" cy="2709746"/>
          </a:xfrm>
          <a:prstGeom prst="rect">
            <a:avLst/>
          </a:prstGeom>
        </p:spPr>
      </p:pic>
      <p:pic>
        <p:nvPicPr>
          <p:cNvPr id="6" name="NAM">
            <a:extLst>
              <a:ext uri="{FF2B5EF4-FFF2-40B4-BE49-F238E27FC236}">
                <a16:creationId xmlns:a16="http://schemas.microsoft.com/office/drawing/2014/main" id="{FA91C475-9491-6182-634C-1A845F3E3D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sp>
        <p:nvSpPr>
          <p:cNvPr id="7" name="Thought Bubble: Cloud 6">
            <a:extLst>
              <a:ext uri="{FF2B5EF4-FFF2-40B4-BE49-F238E27FC236}">
                <a16:creationId xmlns:a16="http://schemas.microsoft.com/office/drawing/2014/main" id="{B23E1CD9-925D-FDEE-798B-240FF53D31E4}"/>
              </a:ext>
            </a:extLst>
          </p:cNvPr>
          <p:cNvSpPr/>
          <p:nvPr/>
        </p:nvSpPr>
        <p:spPr>
          <a:xfrm>
            <a:off x="4420394" y="762000"/>
            <a:ext cx="6172200" cy="3733800"/>
          </a:xfrm>
          <a:prstGeom prst="cloudCallout">
            <a:avLst>
              <a:gd name="adj1" fmla="val 52728"/>
              <a:gd name="adj2" fmla="val 902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t>Hình</a:t>
            </a:r>
            <a:r>
              <a:rPr lang="en-US" sz="4800" dirty="0"/>
              <a:t> </a:t>
            </a:r>
            <a:r>
              <a:rPr lang="en-US" sz="4800" dirty="0" err="1"/>
              <a:t>ảnh</a:t>
            </a:r>
            <a:r>
              <a:rPr lang="en-US" sz="4800" dirty="0"/>
              <a:t> </a:t>
            </a:r>
            <a:r>
              <a:rPr lang="en-US" sz="4800" dirty="0" err="1"/>
              <a:t>sau</a:t>
            </a:r>
            <a:r>
              <a:rPr lang="en-US" sz="4800" dirty="0"/>
              <a:t> </a:t>
            </a:r>
            <a:r>
              <a:rPr lang="en-US" sz="4800" dirty="0" err="1"/>
              <a:t>là</a:t>
            </a:r>
            <a:r>
              <a:rPr lang="en-US" sz="4800" dirty="0"/>
              <a:t> </a:t>
            </a:r>
            <a:r>
              <a:rPr lang="en-US" sz="4800" dirty="0" err="1"/>
              <a:t>loại</a:t>
            </a:r>
            <a:r>
              <a:rPr lang="en-US" sz="4800" dirty="0"/>
              <a:t> </a:t>
            </a:r>
            <a:r>
              <a:rPr lang="en-US" sz="4800" dirty="0" err="1"/>
              <a:t>nấm</a:t>
            </a:r>
            <a:r>
              <a:rPr lang="en-US" sz="4800" dirty="0"/>
              <a:t> </a:t>
            </a:r>
            <a:r>
              <a:rPr lang="en-US" sz="4800" dirty="0" err="1"/>
              <a:t>gì</a:t>
            </a:r>
            <a:r>
              <a:rPr lang="en-US" sz="4800" dirty="0"/>
              <a:t>?</a:t>
            </a:r>
          </a:p>
        </p:txBody>
      </p:sp>
    </p:spTree>
    <p:extLst>
      <p:ext uri="{BB962C8B-B14F-4D97-AF65-F5344CB8AC3E}">
        <p14:creationId xmlns:p14="http://schemas.microsoft.com/office/powerpoint/2010/main" val="266037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AD02-D402-81C1-BC84-ACDC2F3BBE9C}"/>
            </a:ext>
          </a:extLst>
        </p:cNvPr>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DDE928FA-EA39-ACF6-E6C0-657579C3C8EC}"/>
              </a:ext>
            </a:extLst>
          </p:cNvPr>
          <p:cNvSpPr/>
          <p:nvPr/>
        </p:nvSpPr>
        <p:spPr>
          <a:xfrm>
            <a:off x="0" y="-152400"/>
            <a:ext cx="12193588" cy="7086600"/>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21">
            <a:extLst>
              <a:ext uri="{FF2B5EF4-FFF2-40B4-BE49-F238E27FC236}">
                <a16:creationId xmlns:a16="http://schemas.microsoft.com/office/drawing/2014/main" id="{BC9C6E27-8B10-4424-F2F9-9A0654DD6F02}"/>
              </a:ext>
            </a:extLst>
          </p:cNvPr>
          <p:cNvSpPr txBox="1"/>
          <p:nvPr/>
        </p:nvSpPr>
        <p:spPr>
          <a:xfrm>
            <a:off x="838090" y="228600"/>
            <a:ext cx="8611504" cy="707886"/>
          </a:xfrm>
          <a:prstGeom prst="rect">
            <a:avLst/>
          </a:prstGeom>
          <a:noFill/>
        </p:spPr>
        <p:txBody>
          <a:bodyPr wrap="square" rtlCol="0">
            <a:spAutoFit/>
          </a:bodyPr>
          <a:lstStyle/>
          <a:p>
            <a:pPr algn="ctr"/>
            <a:r>
              <a:rPr lang="en-US" altLang="zh-CN" sz="4000" b="1" dirty="0" err="1">
                <a:ln w="12700">
                  <a:noFill/>
                </a:ln>
                <a:solidFill>
                  <a:srgbClr val="002060"/>
                </a:solidFill>
                <a:ea typeface="微软雅黑" panose="020B0503020204020204" pitchFamily="34" charset="-122"/>
              </a:rPr>
              <a:t>Thứ</a:t>
            </a:r>
            <a:r>
              <a:rPr lang="en-US" altLang="zh-CN" sz="4000" b="1" dirty="0">
                <a:ln w="12700">
                  <a:noFill/>
                </a:ln>
                <a:solidFill>
                  <a:srgbClr val="002060"/>
                </a:solidFill>
                <a:ea typeface="微软雅黑" panose="020B0503020204020204" pitchFamily="34" charset="-122"/>
              </a:rPr>
              <a:t> </a:t>
            </a:r>
            <a:r>
              <a:rPr lang="en-US" altLang="zh-CN" sz="4000" b="1" dirty="0" err="1">
                <a:ln w="12700">
                  <a:noFill/>
                </a:ln>
                <a:solidFill>
                  <a:srgbClr val="002060"/>
                </a:solidFill>
                <a:ea typeface="微软雅黑" panose="020B0503020204020204" pitchFamily="34" charset="-122"/>
              </a:rPr>
              <a:t>Năm</a:t>
            </a:r>
            <a:r>
              <a:rPr lang="en-US" altLang="zh-CN" sz="4000" b="1" dirty="0">
                <a:ln w="12700">
                  <a:noFill/>
                </a:ln>
                <a:solidFill>
                  <a:srgbClr val="002060"/>
                </a:solidFill>
                <a:ea typeface="微软雅黑" panose="020B0503020204020204" pitchFamily="34" charset="-122"/>
              </a:rPr>
              <a:t>, </a:t>
            </a:r>
            <a:r>
              <a:rPr lang="en-US" altLang="zh-CN" sz="4000" b="1" dirty="0" err="1">
                <a:ln w="12700">
                  <a:noFill/>
                </a:ln>
                <a:solidFill>
                  <a:srgbClr val="002060"/>
                </a:solidFill>
                <a:ea typeface="微软雅黑" panose="020B0503020204020204" pitchFamily="34" charset="-122"/>
              </a:rPr>
              <a:t>ngày</a:t>
            </a:r>
            <a:r>
              <a:rPr lang="en-US" altLang="zh-CN" sz="4000" b="1" dirty="0">
                <a:ln w="12700">
                  <a:noFill/>
                </a:ln>
                <a:solidFill>
                  <a:srgbClr val="002060"/>
                </a:solidFill>
                <a:ea typeface="微软雅黑" panose="020B0503020204020204" pitchFamily="34" charset="-122"/>
              </a:rPr>
              <a:t> 20 </a:t>
            </a:r>
            <a:r>
              <a:rPr lang="en-US" altLang="zh-CN" sz="4000" b="1" dirty="0" err="1">
                <a:ln w="12700">
                  <a:noFill/>
                </a:ln>
                <a:solidFill>
                  <a:srgbClr val="002060"/>
                </a:solidFill>
                <a:ea typeface="微软雅黑" panose="020B0503020204020204" pitchFamily="34" charset="-122"/>
              </a:rPr>
              <a:t>tháng</a:t>
            </a:r>
            <a:r>
              <a:rPr lang="en-US" altLang="zh-CN" sz="4000" b="1" dirty="0">
                <a:ln w="12700">
                  <a:noFill/>
                </a:ln>
                <a:solidFill>
                  <a:srgbClr val="002060"/>
                </a:solidFill>
                <a:ea typeface="微软雅黑" panose="020B0503020204020204" pitchFamily="34" charset="-122"/>
              </a:rPr>
              <a:t> 2 </a:t>
            </a:r>
            <a:r>
              <a:rPr lang="en-US" altLang="zh-CN" sz="4000" b="1" dirty="0" err="1">
                <a:ln w="12700">
                  <a:noFill/>
                </a:ln>
                <a:solidFill>
                  <a:srgbClr val="002060"/>
                </a:solidFill>
                <a:ea typeface="微软雅黑" panose="020B0503020204020204" pitchFamily="34" charset="-122"/>
              </a:rPr>
              <a:t>năm</a:t>
            </a:r>
            <a:r>
              <a:rPr lang="en-US" altLang="zh-CN" sz="4000" b="1" dirty="0">
                <a:ln w="12700">
                  <a:noFill/>
                </a:ln>
                <a:solidFill>
                  <a:srgbClr val="002060"/>
                </a:solidFill>
                <a:ea typeface="微软雅黑" panose="020B0503020204020204" pitchFamily="34" charset="-122"/>
              </a:rPr>
              <a:t> 2025</a:t>
            </a:r>
            <a:endParaRPr lang="zh-CN" altLang="en-US" sz="4000" b="1" dirty="0">
              <a:ln w="12700">
                <a:noFill/>
              </a:ln>
              <a:solidFill>
                <a:srgbClr val="002060"/>
              </a:solidFill>
              <a:ea typeface="微软雅黑" panose="020B0503020204020204" pitchFamily="34" charset="-122"/>
            </a:endParaRPr>
          </a:p>
        </p:txBody>
      </p:sp>
      <p:pic>
        <p:nvPicPr>
          <p:cNvPr id="9" name="Picture 8">
            <a:extLst>
              <a:ext uri="{FF2B5EF4-FFF2-40B4-BE49-F238E27FC236}">
                <a16:creationId xmlns:a16="http://schemas.microsoft.com/office/drawing/2014/main" id="{3E59E5EC-34B0-7493-1A2D-3B63FF140EAE}"/>
              </a:ext>
            </a:extLst>
          </p:cNvPr>
          <p:cNvPicPr>
            <a:picLocks noChangeAspect="1"/>
          </p:cNvPicPr>
          <p:nvPr/>
        </p:nvPicPr>
        <p:blipFill>
          <a:blip r:embed="rId3"/>
          <a:stretch>
            <a:fillRect/>
          </a:stretch>
        </p:blipFill>
        <p:spPr>
          <a:xfrm>
            <a:off x="3201194" y="685800"/>
            <a:ext cx="3889585" cy="1286367"/>
          </a:xfrm>
          <a:prstGeom prst="rect">
            <a:avLst/>
          </a:prstGeom>
        </p:spPr>
      </p:pic>
      <p:pic>
        <p:nvPicPr>
          <p:cNvPr id="15" name="Picture 14">
            <a:extLst>
              <a:ext uri="{FF2B5EF4-FFF2-40B4-BE49-F238E27FC236}">
                <a16:creationId xmlns:a16="http://schemas.microsoft.com/office/drawing/2014/main" id="{C6F44AF1-CB8C-FDA8-3358-9385C08BD682}"/>
              </a:ext>
            </a:extLst>
          </p:cNvPr>
          <p:cNvPicPr>
            <a:picLocks noChangeAspect="1"/>
          </p:cNvPicPr>
          <p:nvPr/>
        </p:nvPicPr>
        <p:blipFill>
          <a:blip r:embed="rId4"/>
          <a:stretch>
            <a:fillRect/>
          </a:stretch>
        </p:blipFill>
        <p:spPr>
          <a:xfrm>
            <a:off x="3582194" y="3657600"/>
            <a:ext cx="3371380" cy="1072989"/>
          </a:xfrm>
          <a:prstGeom prst="rect">
            <a:avLst/>
          </a:prstGeom>
        </p:spPr>
      </p:pic>
      <p:pic>
        <p:nvPicPr>
          <p:cNvPr id="3" name="Picture 2">
            <a:extLst>
              <a:ext uri="{FF2B5EF4-FFF2-40B4-BE49-F238E27FC236}">
                <a16:creationId xmlns:a16="http://schemas.microsoft.com/office/drawing/2014/main" id="{A58FA6BE-760D-7B94-4BC2-F3B18F993FC6}"/>
              </a:ext>
            </a:extLst>
          </p:cNvPr>
          <p:cNvPicPr>
            <a:picLocks noChangeAspect="1"/>
          </p:cNvPicPr>
          <p:nvPr/>
        </p:nvPicPr>
        <p:blipFill>
          <a:blip r:embed="rId5"/>
          <a:stretch>
            <a:fillRect/>
          </a:stretch>
        </p:blipFill>
        <p:spPr>
          <a:xfrm>
            <a:off x="915194" y="1828800"/>
            <a:ext cx="9175275" cy="2274005"/>
          </a:xfrm>
          <a:prstGeom prst="rect">
            <a:avLst/>
          </a:prstGeom>
        </p:spPr>
      </p:pic>
      <p:pic>
        <p:nvPicPr>
          <p:cNvPr id="7" name="Picture 6">
            <a:extLst>
              <a:ext uri="{FF2B5EF4-FFF2-40B4-BE49-F238E27FC236}">
                <a16:creationId xmlns:a16="http://schemas.microsoft.com/office/drawing/2014/main" id="{C0D994B2-9B01-0D6D-4227-094ADA5E03F1}"/>
              </a:ext>
            </a:extLst>
          </p:cNvPr>
          <p:cNvPicPr>
            <a:picLocks noChangeAspect="1"/>
          </p:cNvPicPr>
          <p:nvPr/>
        </p:nvPicPr>
        <p:blipFill>
          <a:blip r:embed="rId6"/>
          <a:stretch>
            <a:fillRect/>
          </a:stretch>
        </p:blipFill>
        <p:spPr>
          <a:xfrm>
            <a:off x="838994" y="1295400"/>
            <a:ext cx="1932599" cy="963251"/>
          </a:xfrm>
          <a:prstGeom prst="rect">
            <a:avLst/>
          </a:prstGeom>
        </p:spPr>
      </p:pic>
    </p:spTree>
    <p:extLst>
      <p:ext uri="{BB962C8B-B14F-4D97-AF65-F5344CB8AC3E}">
        <p14:creationId xmlns:p14="http://schemas.microsoft.com/office/powerpoint/2010/main" val="300980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4"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4318" y="365126"/>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794" y="1451184"/>
            <a:ext cx="4316753" cy="5518576"/>
          </a:xfrm>
          <a:prstGeom prst="rect">
            <a:avLst/>
          </a:prstGeom>
        </p:spPr>
      </p:pic>
      <p:pic>
        <p:nvPicPr>
          <p:cNvPr id="7" name="NAM">
            <a:extLst>
              <a:ext uri="{FF2B5EF4-FFF2-40B4-BE49-F238E27FC236}">
                <a16:creationId xmlns:a16="http://schemas.microsoft.com/office/drawing/2014/main" id="{48218F2C-655E-A6FE-7812-7A3CC4292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8194" y="4572000"/>
            <a:ext cx="2263804" cy="2086479"/>
          </a:xfrm>
          <a:prstGeom prst="rect">
            <a:avLst/>
          </a:prstGeom>
        </p:spPr>
      </p:pic>
      <p:pic>
        <p:nvPicPr>
          <p:cNvPr id="6" name="Picture 5">
            <a:extLst>
              <a:ext uri="{FF2B5EF4-FFF2-40B4-BE49-F238E27FC236}">
                <a16:creationId xmlns:a16="http://schemas.microsoft.com/office/drawing/2014/main" id="{3A326733-1315-90E9-CD6A-6F752F0A53E7}"/>
              </a:ext>
            </a:extLst>
          </p:cNvPr>
          <p:cNvPicPr>
            <a:picLocks noChangeAspect="1"/>
          </p:cNvPicPr>
          <p:nvPr/>
        </p:nvPicPr>
        <p:blipFill>
          <a:blip r:embed="rId7"/>
          <a:stretch>
            <a:fillRect/>
          </a:stretch>
        </p:blipFill>
        <p:spPr>
          <a:xfrm>
            <a:off x="4801394" y="2057400"/>
            <a:ext cx="6529382" cy="2139881"/>
          </a:xfrm>
          <a:prstGeom prst="rect">
            <a:avLst/>
          </a:prstGeom>
        </p:spPr>
      </p:pic>
    </p:spTree>
    <p:extLst>
      <p:ext uri="{BB962C8B-B14F-4D97-AF65-F5344CB8AC3E}">
        <p14:creationId xmlns:p14="http://schemas.microsoft.com/office/powerpoint/2010/main" val="101306817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1281</Words>
  <Application>Microsoft Office PowerPoint</Application>
  <PresentationFormat>Custom</PresentationFormat>
  <Paragraphs>215</Paragraphs>
  <Slides>35</Slides>
  <Notes>11</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35</vt:i4>
      </vt:variant>
    </vt:vector>
  </HeadingPairs>
  <TitlesOfParts>
    <vt:vector size="51" baseType="lpstr">
      <vt:lpstr>微软雅黑</vt:lpstr>
      <vt:lpstr>#9Slide05 SVNClementine</vt:lpstr>
      <vt:lpstr>.VnTime</vt:lpstr>
      <vt:lpstr>.VnTimeH</vt:lpstr>
      <vt:lpstr>Algerian</vt:lpstr>
      <vt:lpstr>Arial</vt:lpstr>
      <vt:lpstr>Arial Black</vt:lpstr>
      <vt:lpstr>Calibri</vt:lpstr>
      <vt:lpstr>Cambria</vt:lpstr>
      <vt:lpstr>Georgia</vt:lpstr>
      <vt:lpstr>Tahoma</vt:lpstr>
      <vt:lpstr>Times New Roman</vt:lpstr>
      <vt:lpstr>Office Theme</vt:lpstr>
      <vt:lpstr>Office 主题​​</vt:lpstr>
      <vt:lpstr>1_Simple Light</vt:lpstr>
      <vt:lpstr>1_Theme74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
  <dc:creator>Slidesdocs.com</dc:creator>
  <cp:keywords/>
  <dc:description/>
  <cp:lastModifiedBy>Nguyễn Ngọc Phương</cp:lastModifiedBy>
  <cp:revision>79</cp:revision>
  <dcterms:created xsi:type="dcterms:W3CDTF">2023-04-28T12:08:11Z</dcterms:created>
  <dcterms:modified xsi:type="dcterms:W3CDTF">2025-04-05T10:43:06Z</dcterms:modified>
  <cp:category/>
</cp:coreProperties>
</file>