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6" r:id="rId5"/>
    <p:sldId id="258" r:id="rId6"/>
    <p:sldId id="331" r:id="rId7"/>
    <p:sldId id="263" r:id="rId8"/>
    <p:sldId id="267" r:id="rId9"/>
    <p:sldId id="259" r:id="rId10"/>
    <p:sldId id="257" r:id="rId11"/>
    <p:sldId id="280" r:id="rId12"/>
    <p:sldId id="262" r:id="rId13"/>
    <p:sldId id="275" r:id="rId14"/>
    <p:sldId id="332" r:id="rId15"/>
    <p:sldId id="333" r:id="rId16"/>
    <p:sldId id="334" r:id="rId17"/>
    <p:sldId id="273" r:id="rId18"/>
    <p:sldId id="335" r:id="rId19"/>
    <p:sldId id="276" r:id="rId20"/>
    <p:sldId id="11676" r:id="rId21"/>
    <p:sldId id="271" r:id="rId22"/>
    <p:sldId id="11677" r:id="rId23"/>
    <p:sldId id="11678" r:id="rId24"/>
    <p:sldId id="26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69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2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51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13.svg"/><Relationship Id="rId17" Type="http://schemas.openxmlformats.org/officeDocument/2006/relationships/image" Target="../media/image62.png"/><Relationship Id="rId2" Type="http://schemas.openxmlformats.org/officeDocument/2006/relationships/image" Target="../media/image2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12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 sz="3200" dirty="0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5651" y="153705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0063AA-4B4F-18AD-2D61-D73F7585AF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  <p:sp>
        <p:nvSpPr>
          <p:cNvPr id="6" name="文本框 21">
            <a:extLst>
              <a:ext uri="{FF2B5EF4-FFF2-40B4-BE49-F238E27FC236}">
                <a16:creationId xmlns:a16="http://schemas.microsoft.com/office/drawing/2014/main" id="{734BCAD6-41AB-5312-09C9-7789ACF61B70}"/>
              </a:ext>
            </a:extLst>
          </p:cNvPr>
          <p:cNvSpPr txBox="1"/>
          <p:nvPr/>
        </p:nvSpPr>
        <p:spPr>
          <a:xfrm>
            <a:off x="4993472" y="408582"/>
            <a:ext cx="8611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PHÒNG GD VÀ ĐT QUẬN HỒNG BÀNG</a:t>
            </a:r>
          </a:p>
          <a:p>
            <a:pPr algn="ctr"/>
            <a:r>
              <a:rPr lang="en-US" altLang="zh-CN" sz="32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TRƯỜNG TIỂU HỌC AN HỒNG</a:t>
            </a:r>
            <a:endParaRPr lang="zh-CN" altLang="en-US" sz="3200" b="1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07FA0-6D30-35B5-C84E-5F6595F0C451}"/>
              </a:ext>
            </a:extLst>
          </p:cNvPr>
          <p:cNvSpPr txBox="1"/>
          <p:nvPr/>
        </p:nvSpPr>
        <p:spPr>
          <a:xfrm>
            <a:off x="5036075" y="8162083"/>
            <a:ext cx="748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509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thể có nhưng sẽ bị chập chờn trong khi gọi. Vì mức sóng điện thoại bị yếu.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65813">
            <a:off x="4596382" y="5426720"/>
            <a:ext cx="4750799" cy="5113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5975" y="5138044"/>
            <a:ext cx="3532778" cy="45861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02F52-7AB7-74A1-A5E5-CF265CF2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247900"/>
            <a:ext cx="105104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CB25-EC34-FD15-D7EC-466707C28B92}"/>
              </a:ext>
            </a:extLst>
          </p:cNvPr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5B48295-ACA3-DDB7-16C0-77AA74653097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92BC38D-876B-E77E-6E9C-4C7D76110DC7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E5A47B-61A0-BDEF-729B-18AAB7CE408F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444F1-C0A9-F20B-19A0-416C201D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89A2FC2-7CB6-91E1-5E1F-2B6CEF488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494</Words>
  <Application>Microsoft Office PowerPoint</Application>
  <PresentationFormat>Custom</PresentationFormat>
  <Paragraphs>37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Nguyễn Ngọc Phương</cp:lastModifiedBy>
  <cp:revision>46</cp:revision>
  <dcterms:created xsi:type="dcterms:W3CDTF">2006-08-16T00:00:00Z</dcterms:created>
  <dcterms:modified xsi:type="dcterms:W3CDTF">2025-04-05T14:03:43Z</dcterms:modified>
  <dc:identifier>DAGGBMTwqNQ</dc:identifier>
</cp:coreProperties>
</file>