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media3.wav" ContentType="audio/x-wav"/>
  <Override PartName="/ppt/media/media4.wav" ContentType="audio/x-wav"/>
  <Override PartName="/ppt/notesSlides/notesSlide2.xml" ContentType="application/vnd.openxmlformats-officedocument.presentationml.notesSlide+xml"/>
  <Override PartName="/ppt/media/media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0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31"/>
  </p:notesMasterIdLst>
  <p:sldIdLst>
    <p:sldId id="295" r:id="rId5"/>
    <p:sldId id="263" r:id="rId6"/>
    <p:sldId id="297" r:id="rId7"/>
    <p:sldId id="300" r:id="rId8"/>
    <p:sldId id="299" r:id="rId9"/>
    <p:sldId id="298" r:id="rId10"/>
    <p:sldId id="301" r:id="rId11"/>
    <p:sldId id="302" r:id="rId12"/>
    <p:sldId id="264" r:id="rId13"/>
    <p:sldId id="305" r:id="rId14"/>
    <p:sldId id="328" r:id="rId15"/>
    <p:sldId id="307" r:id="rId16"/>
    <p:sldId id="308" r:id="rId17"/>
    <p:sldId id="316" r:id="rId18"/>
    <p:sldId id="312" r:id="rId19"/>
    <p:sldId id="313" r:id="rId20"/>
    <p:sldId id="309" r:id="rId21"/>
    <p:sldId id="314" r:id="rId22"/>
    <p:sldId id="315" r:id="rId23"/>
    <p:sldId id="276" r:id="rId24"/>
    <p:sldId id="317" r:id="rId25"/>
    <p:sldId id="318" r:id="rId26"/>
    <p:sldId id="304" r:id="rId27"/>
    <p:sldId id="325" r:id="rId28"/>
    <p:sldId id="326" r:id="rId29"/>
    <p:sldId id="258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306" autoAdjust="0"/>
  </p:normalViewPr>
  <p:slideViewPr>
    <p:cSldViewPr snapToGrid="0">
      <p:cViewPr varScale="1">
        <p:scale>
          <a:sx n="59" d="100"/>
          <a:sy n="59" d="100"/>
        </p:scale>
        <p:origin x="7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7602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66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8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0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Đây</a:t>
            </a:r>
            <a:r>
              <a:rPr lang="en-US" baseline="0" dirty="0"/>
              <a:t> k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extra, </a:t>
            </a:r>
            <a:r>
              <a:rPr lang="en-US" baseline="0" dirty="0" err="1"/>
              <a:t>đây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hđ</a:t>
            </a:r>
            <a:r>
              <a:rPr lang="en-US" baseline="0" dirty="0"/>
              <a:t> 3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slide" Target="../slides/slide12.xm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4/20/2025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312334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4/20/2025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gif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emf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5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4.png"/><Relationship Id="rId12" Type="http://schemas.openxmlformats.org/officeDocument/2006/relationships/audio" Target="../media/audio8.wav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5" Type="http://schemas.openxmlformats.org/officeDocument/2006/relationships/audio" Target="../media/audio9.wav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4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16.png"/><Relationship Id="rId5" Type="http://schemas.openxmlformats.org/officeDocument/2006/relationships/audio" Target="../media/audio9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4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3.jpg"/><Relationship Id="rId11" Type="http://schemas.openxmlformats.org/officeDocument/2006/relationships/image" Target="../media/image16.png"/><Relationship Id="rId5" Type="http://schemas.openxmlformats.org/officeDocument/2006/relationships/audio" Target="../media/audio9.wav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g"/><Relationship Id="rId7" Type="http://schemas.microsoft.com/office/2007/relationships/hdphoto" Target="../media/hdphoto1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png"/><Relationship Id="rId11" Type="http://schemas.openxmlformats.org/officeDocument/2006/relationships/audio" Target="../media/audio4.wav"/><Relationship Id="rId5" Type="http://schemas.microsoft.com/office/2007/relationships/hdphoto" Target="../media/hdphoto15.wdp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slide" Target="slide17.xml"/><Relationship Id="rId7" Type="http://schemas.openxmlformats.org/officeDocument/2006/relationships/image" Target="../media/image42.jp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slide" Target="slide18.xml"/><Relationship Id="rId11" Type="http://schemas.openxmlformats.org/officeDocument/2006/relationships/slide" Target="slide20.xml"/><Relationship Id="rId5" Type="http://schemas.microsoft.com/office/2007/relationships/hdphoto" Target="../media/hdphoto18.wdp"/><Relationship Id="rId10" Type="http://schemas.openxmlformats.org/officeDocument/2006/relationships/image" Target="../media/image19.png"/><Relationship Id="rId4" Type="http://schemas.openxmlformats.org/officeDocument/2006/relationships/image" Target="../media/image41.jpeg"/><Relationship Id="rId9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microsoft.com/office/2007/relationships/hdphoto" Target="../media/hdphoto19.wdp"/><Relationship Id="rId12" Type="http://schemas.microsoft.com/office/2007/relationships/hdphoto" Target="../media/hdphoto15.wdp"/><Relationship Id="rId1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4.png"/><Relationship Id="rId11" Type="http://schemas.openxmlformats.org/officeDocument/2006/relationships/image" Target="../media/image38.png"/><Relationship Id="rId5" Type="http://schemas.openxmlformats.org/officeDocument/2006/relationships/audio" Target="../media/audio10.wav"/><Relationship Id="rId15" Type="http://schemas.openxmlformats.org/officeDocument/2006/relationships/image" Target="../media/image46.png"/><Relationship Id="rId10" Type="http://schemas.openxmlformats.org/officeDocument/2006/relationships/slide" Target="slide16.xml"/><Relationship Id="rId4" Type="http://schemas.openxmlformats.org/officeDocument/2006/relationships/audio" Target="../media/audio6.wav"/><Relationship Id="rId9" Type="http://schemas.openxmlformats.org/officeDocument/2006/relationships/image" Target="../media/image19.png"/><Relationship Id="rId1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6.wdp"/><Relationship Id="rId3" Type="http://schemas.openxmlformats.org/officeDocument/2006/relationships/audio" Target="../media/audio5.wav"/><Relationship Id="rId7" Type="http://schemas.openxmlformats.org/officeDocument/2006/relationships/image" Target="../media/image42.jp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5.wav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10.wav"/><Relationship Id="rId11" Type="http://schemas.microsoft.com/office/2007/relationships/hdphoto" Target="../media/hdphoto15.wdp"/><Relationship Id="rId5" Type="http://schemas.openxmlformats.org/officeDocument/2006/relationships/audio" Target="../media/audio8.wav"/><Relationship Id="rId15" Type="http://schemas.microsoft.com/office/2007/relationships/hdphoto" Target="../media/hdphoto17.wdp"/><Relationship Id="rId10" Type="http://schemas.openxmlformats.org/officeDocument/2006/relationships/image" Target="../media/image38.png"/><Relationship Id="rId4" Type="http://schemas.openxmlformats.org/officeDocument/2006/relationships/audio" Target="../media/audio6.wav"/><Relationship Id="rId9" Type="http://schemas.openxmlformats.org/officeDocument/2006/relationships/slide" Target="slide16.xml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8.png"/><Relationship Id="rId18" Type="http://schemas.microsoft.com/office/2007/relationships/hdphoto" Target="../media/hdphoto17.wdp"/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12" Type="http://schemas.openxmlformats.org/officeDocument/2006/relationships/slide" Target="slide15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microsoft.com/office/2007/relationships/hdphoto" Target="../media/hdphoto16.wdp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10.wav"/><Relationship Id="rId11" Type="http://schemas.openxmlformats.org/officeDocument/2006/relationships/image" Target="../media/image19.png"/><Relationship Id="rId5" Type="http://schemas.openxmlformats.org/officeDocument/2006/relationships/audio" Target="../media/audio8.wav"/><Relationship Id="rId15" Type="http://schemas.openxmlformats.org/officeDocument/2006/relationships/image" Target="../media/image39.png"/><Relationship Id="rId10" Type="http://schemas.microsoft.com/office/2007/relationships/hdphoto" Target="../media/hdphoto20.wdp"/><Relationship Id="rId19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48.jpeg"/><Relationship Id="rId1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5" Type="http://schemas.openxmlformats.org/officeDocument/2006/relationships/audio" Target="../media/audio1.wav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5" Type="http://schemas.microsoft.com/office/2007/relationships/hdphoto" Target="../media/hdphoto21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11" Type="http://schemas.openxmlformats.org/officeDocument/2006/relationships/audio" Target="../media/audio1.wav"/><Relationship Id="rId5" Type="http://schemas.openxmlformats.org/officeDocument/2006/relationships/image" Target="../media/image51.png"/><Relationship Id="rId10" Type="http://schemas.openxmlformats.org/officeDocument/2006/relationships/image" Target="../media/image19.png"/><Relationship Id="rId4" Type="http://schemas.microsoft.com/office/2007/relationships/hdphoto" Target="../media/hdphoto22.wdp"/><Relationship Id="rId9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3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audio" Target="../media/audio5.wav"/><Relationship Id="rId9" Type="http://schemas.openxmlformats.org/officeDocument/2006/relationships/image" Target="../media/image3.png"/><Relationship Id="rId1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6.png"/><Relationship Id="rId3" Type="http://schemas.microsoft.com/office/2007/relationships/media" Target="../media/media4.wav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1.png"/><Relationship Id="rId4" Type="http://schemas.openxmlformats.org/officeDocument/2006/relationships/audio" Target="../media/media4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audio" Target="../media/audio6.wa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4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3" name="Picture 22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4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25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5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2444970" y="707670"/>
            <a:ext cx="73132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Unit 2: My Home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401287" y="2110716"/>
            <a:ext cx="74895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Lesson 1 – Period 1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58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9038" y1="28302" x2="16327" y2="21294"/>
                        <a14:foregroundMark x1="30029" y1="50674" x2="38192" y2="51482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990703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2" y="850790"/>
            <a:ext cx="9184943" cy="5678126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1" t="15662" r="38691" b="14074"/>
          <a:stretch/>
        </p:blipFill>
        <p:spPr>
          <a:xfrm>
            <a:off x="8337617" y="1693925"/>
            <a:ext cx="2712939" cy="5298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69" y="1992574"/>
            <a:ext cx="1982015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2277980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Alex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181611"/>
            <a:ext cx="410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read.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6809" y="288431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4018" y="683421"/>
            <a:ext cx="4189863" cy="267392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7287903" y="1392072"/>
            <a:ext cx="2688609" cy="903025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261606" y="4343028"/>
            <a:ext cx="3145808" cy="2165446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16155" y="1064525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Your dining room is big. There are many bowls and plates on the table.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61606" y="4531823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Look! There’s a spoon. Whose spoon is it?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65368" y="949656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It’s my spoon.</a:t>
            </a:r>
          </a:p>
        </p:txBody>
      </p:sp>
      <p:pic>
        <p:nvPicPr>
          <p:cNvPr id="3" name="track 2.2">
            <a:hlinkClick r:id="" action="ppaction://media"/>
            <a:extLst>
              <a:ext uri="{FF2B5EF4-FFF2-40B4-BE49-F238E27FC236}">
                <a16:creationId xmlns:a16="http://schemas.microsoft.com/office/drawing/2014/main" id="{C41183E0-2273-5A4F-0247-5886BC2F73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838.001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62880" y="181611"/>
            <a:ext cx="609600" cy="609600"/>
          </a:xfrm>
          <a:prstGeom prst="rect">
            <a:avLst/>
          </a:prstGeom>
        </p:spPr>
      </p:pic>
      <p:pic>
        <p:nvPicPr>
          <p:cNvPr id="19" name="track 2.2">
            <a:hlinkClick r:id="" action="ppaction://media"/>
            <a:extLst>
              <a:ext uri="{FF2B5EF4-FFF2-40B4-BE49-F238E27FC236}">
                <a16:creationId xmlns:a16="http://schemas.microsoft.com/office/drawing/2014/main" id="{C41183E0-2273-5A4F-0247-5886BC2F73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49.8616" end="2526.141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5964" y="215432"/>
            <a:ext cx="609600" cy="609600"/>
          </a:xfrm>
          <a:prstGeom prst="rect">
            <a:avLst/>
          </a:prstGeom>
        </p:spPr>
      </p:pic>
      <p:pic>
        <p:nvPicPr>
          <p:cNvPr id="22" name="track 2.2">
            <a:hlinkClick r:id="" action="ppaction://media"/>
            <a:extLst>
              <a:ext uri="{FF2B5EF4-FFF2-40B4-BE49-F238E27FC236}">
                <a16:creationId xmlns:a16="http://schemas.microsoft.com/office/drawing/2014/main" id="{C41183E0-2273-5A4F-0247-5886BC2F73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92.384" end="87.10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6284" y="216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534"/>
      </p:ext>
    </p:extLst>
  </p:cSld>
  <p:clrMapOvr>
    <a:masterClrMapping/>
  </p:clrMapOvr>
  <p:transition spd="slow">
    <p:push dir="u"/>
    <p:sndAc>
      <p:stSnd>
        <p:snd r:embed="rId4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8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1" y="774436"/>
            <a:ext cx="9184943" cy="5786207"/>
          </a:xfrm>
          <a:prstGeom prst="rect">
            <a:avLst/>
          </a:prstGeom>
        </p:spPr>
      </p:pic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058400" y="1855492"/>
            <a:ext cx="2712939" cy="4108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" y="2122226"/>
            <a:ext cx="1606514" cy="42602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1580565"/>
            <a:ext cx="2196634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Sophie</a:t>
            </a:r>
          </a:p>
        </p:txBody>
      </p:sp>
      <p:sp>
        <p:nvSpPr>
          <p:cNvPr id="7" name="Rectangle 6"/>
          <p:cNvSpPr/>
          <p:nvPr/>
        </p:nvSpPr>
        <p:spPr>
          <a:xfrm>
            <a:off x="10310254" y="1443484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Alex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10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read. Tick.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004" y="251259"/>
            <a:ext cx="818111" cy="465693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2634018" y="683421"/>
            <a:ext cx="4189863" cy="267392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16155" y="1064525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Your dining room is big. There are many bowls and plates on the table.</a:t>
            </a:r>
          </a:p>
        </p:txBody>
      </p:sp>
      <p:pic>
        <p:nvPicPr>
          <p:cNvPr id="13" name="track 2.2">
            <a:hlinkClick r:id="" action="ppaction://media"/>
            <a:extLst>
              <a:ext uri="{FF2B5EF4-FFF2-40B4-BE49-F238E27FC236}">
                <a16:creationId xmlns:a16="http://schemas.microsoft.com/office/drawing/2014/main" id="{736398F9-D566-C1DE-106E-FF731F211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4" end="7172.1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67855" y="1377926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39168" y="5909555"/>
            <a:ext cx="8445590" cy="894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96633" y="6095060"/>
            <a:ext cx="52052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The dining room is small.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7879388" y="6095060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Yes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9200955" y="6088965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No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8752" y="6045825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736833" y="6012003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02828" y="6045825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1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12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4" grpId="0" animBg="1"/>
      <p:bldP spid="15" grpId="0"/>
      <p:bldP spid="16" grpId="0"/>
      <p:bldP spid="17" grpId="0"/>
      <p:bldP spid="21" grpId="0" animBg="1"/>
      <p:bldP spid="22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1" y="800194"/>
            <a:ext cx="9184943" cy="5786207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10058400" y="1881250"/>
            <a:ext cx="2712939" cy="4108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5" y="2147984"/>
            <a:ext cx="1606514" cy="4260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606323"/>
            <a:ext cx="2161310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0254" y="1469242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Alex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55921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84380"/>
            <a:ext cx="410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read.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640" y="284380"/>
            <a:ext cx="818111" cy="46569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2634018" y="709179"/>
            <a:ext cx="4189863" cy="2673928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016155" y="1090283"/>
            <a:ext cx="3145808" cy="2115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Your dining room is big. There are many bowls and plates on the table.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81643" y="5664925"/>
            <a:ext cx="9504430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Comic Sans MS" pitchFamily="66" charset="0"/>
              </a:rPr>
              <a:t>2. There are plates and bowls on the table. 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9207625" y="5884984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Yes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10429909" y="5923986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No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3" name="track 2.2">
            <a:hlinkClick r:id="" action="ppaction://media"/>
            <a:extLst>
              <a:ext uri="{FF2B5EF4-FFF2-40B4-BE49-F238E27FC236}">
                <a16:creationId xmlns:a16="http://schemas.microsoft.com/office/drawing/2014/main" id="{736398F9-D566-C1DE-106E-FF731F211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4" end="7172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7855" y="1403684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746989" y="5859564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9969273" y="5898566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746989" y="5881392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2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  <p:bldP spid="31" grpId="0" animBg="1"/>
      <p:bldP spid="33" grpId="0"/>
      <p:bldP spid="34" grpId="0"/>
      <p:bldP spid="32" grpId="0" animBg="1"/>
      <p:bldP spid="38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2" y="716951"/>
            <a:ext cx="9184943" cy="5786207"/>
          </a:xfrm>
          <a:prstGeom prst="rect">
            <a:avLst/>
          </a:prstGeom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8337617" y="1693925"/>
            <a:ext cx="2712939" cy="5298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69" y="1992574"/>
            <a:ext cx="1982015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1580565"/>
            <a:ext cx="2186248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Sophie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7707" y="188309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Alex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4104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read. Tick.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350" y="254940"/>
            <a:ext cx="818111" cy="465693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7065369" y="1255594"/>
            <a:ext cx="2911144" cy="1039503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3043072" y="1392072"/>
            <a:ext cx="3255159" cy="2165446"/>
          </a:xfrm>
          <a:prstGeom prst="wedgeEllipseCallout">
            <a:avLst>
              <a:gd name="adj1" fmla="val -54672"/>
              <a:gd name="adj2" fmla="val -165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097747" y="1693925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Look! There’s a spoon. Whose spoon is it?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65368" y="949656"/>
            <a:ext cx="3145808" cy="1787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It’s my spoon.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75112" y="5672224"/>
            <a:ext cx="7397087" cy="11122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800" dirty="0">
                <a:latin typeface="Comic Sans MS" pitchFamily="66" charset="0"/>
              </a:rPr>
              <a:t>Alex’s got a spoon.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7593187" y="5966761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Yes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EAC8E6-5EC2-4721-A2F2-CAC0FB1B07CB}"/>
              </a:ext>
            </a:extLst>
          </p:cNvPr>
          <p:cNvSpPr txBox="1"/>
          <p:nvPr/>
        </p:nvSpPr>
        <p:spPr>
          <a:xfrm>
            <a:off x="8914754" y="5960666"/>
            <a:ext cx="85744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omic Sans MS" pitchFamily="66" charset="0"/>
                <a:sym typeface="Wingdings" panose="05000000000000000000" pitchFamily="2" charset="2"/>
              </a:rPr>
              <a:t>No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track 2.2">
            <a:hlinkClick r:id="" action="ppaction://media"/>
            <a:extLst>
              <a:ext uri="{FF2B5EF4-FFF2-40B4-BE49-F238E27FC236}">
                <a16:creationId xmlns:a16="http://schemas.microsoft.com/office/drawing/2014/main" id="{4D9DE5ED-1FC2-3630-FD42-9EC29DFD3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67" end="2611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3706" y="2110386"/>
            <a:ext cx="609600" cy="609600"/>
          </a:xfrm>
          <a:prstGeom prst="rect">
            <a:avLst/>
          </a:prstGeom>
        </p:spPr>
      </p:pic>
      <p:pic>
        <p:nvPicPr>
          <p:cNvPr id="12" name="track 2.2">
            <a:hlinkClick r:id="" action="ppaction://media"/>
            <a:extLst>
              <a:ext uri="{FF2B5EF4-FFF2-40B4-BE49-F238E27FC236}">
                <a16:creationId xmlns:a16="http://schemas.microsoft.com/office/drawing/2014/main" id="{92088276-5678-279D-3FF5-9B1E13410A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55" end="504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0250" y="2694966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956048" y="5925621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407954" y="5925621"/>
            <a:ext cx="460636" cy="5486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982261" y="5899111"/>
            <a:ext cx="52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/>
      <p:bldP spid="21" grpId="0"/>
      <p:bldP spid="19" grpId="0" animBg="1"/>
      <p:bldP spid="23" grpId="0"/>
      <p:bldP spid="24" grpId="0"/>
      <p:bldP spid="27" grpId="0" animBg="1"/>
      <p:bldP spid="28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3 Look and say.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661" y="2732727"/>
            <a:ext cx="5846866" cy="36833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459982" y="2023909"/>
            <a:ext cx="2068408" cy="26122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20279" y="1485225"/>
            <a:ext cx="1831151" cy="26122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232541"/>
            <a:ext cx="7550784" cy="707886"/>
            <a:chOff x="397164" y="360218"/>
            <a:chExt cx="7550784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60218"/>
              <a:ext cx="4924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66"/>
                  </a:solidFill>
                  <a:latin typeface=".VnBlack" panose="020B7200000000000000" pitchFamily="34" charset="0"/>
                </a:rPr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7112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Look and say. Use the words in 1.</a:t>
              </a:r>
              <a:endParaRPr lang="en-US" sz="3600" b="1" dirty="0">
                <a:latin typeface="Comic Sans MS" pitchFamily="66" charset="0"/>
              </a:endParaRPr>
            </a:p>
          </p:txBody>
        </p:sp>
      </p:grp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80" y="846499"/>
            <a:ext cx="3408315" cy="1897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6983890" y="1102526"/>
            <a:ext cx="26837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 are two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plates in our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dining room.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2CE336F-1FFE-4385-AB9F-F7CDEE12D2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6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32" y="859596"/>
            <a:ext cx="3016353" cy="18970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2698308" y="1115623"/>
            <a:ext cx="22092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There’s a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dining room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in my house.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426011" y="120938"/>
            <a:ext cx="8546429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 b="0" i="0" u="none" strike="noStrike" cap="none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 b="0" i="0" u="none" strike="noStrike" cap="none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Comic Sans MS" pitchFamily="66" charset="0"/>
              </a:rPr>
              <a:t>Click to the picture to get the dialogue</a:t>
            </a:r>
            <a:endParaRPr lang="en-US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6" t="35654" r="15673" b="4706"/>
          <a:stretch/>
        </p:blipFill>
        <p:spPr>
          <a:xfrm>
            <a:off x="873459" y="712010"/>
            <a:ext cx="4250632" cy="3155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80" y="712009"/>
            <a:ext cx="4154153" cy="3155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055" y="4054412"/>
            <a:ext cx="4677434" cy="26310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8667" y="302331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7369" y="3074378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92965" y="587364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3</a:t>
            </a:r>
          </a:p>
        </p:txBody>
      </p:sp>
      <p:sp>
        <p:nvSpPr>
          <p:cNvPr id="12" name="Right Arrow 5">
            <a:hlinkClick r:id="rId11" action="ppaction://hlinksldjump"/>
            <a:extLst>
              <a:ext uri="{FF2B5EF4-FFF2-40B4-BE49-F238E27FC236}">
                <a16:creationId xmlns:a16="http://schemas.microsoft.com/office/drawing/2014/main" id="{5F7CEEB1-0E53-4B2B-B76F-189C4561D9B5}"/>
              </a:ext>
            </a:extLst>
          </p:cNvPr>
          <p:cNvSpPr/>
          <p:nvPr/>
        </p:nvSpPr>
        <p:spPr>
          <a:xfrm>
            <a:off x="10432580" y="5980855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omic Sans MS" pitchFamily="66" charset="0"/>
              </a:rPr>
              <a:t>NEXT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2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Bông Hoa, Sân Vườ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5885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2700" r="16178"/>
          <a:stretch/>
        </p:blipFill>
        <p:spPr>
          <a:xfrm>
            <a:off x="1771800" y="975719"/>
            <a:ext cx="8283212" cy="5337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10" action="ppaction://hlinksldjump"/>
          </p:cNvPr>
          <p:cNvSpPr/>
          <p:nvPr/>
        </p:nvSpPr>
        <p:spPr>
          <a:xfrm>
            <a:off x="10675257" y="102755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05119" y="1294448"/>
            <a:ext cx="4360936" cy="2737453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37352" y="1632122"/>
            <a:ext cx="34964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Your dining room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 is so big!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How many chairs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and plates here? 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1632122"/>
            <a:ext cx="2998151" cy="2568962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44626" y="2045518"/>
            <a:ext cx="29594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 are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___ plates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and __ chairs in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my dining room.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72436" y="2392541"/>
            <a:ext cx="1118937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6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684304" y="2867914"/>
            <a:ext cx="1118937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6 </a:t>
            </a:r>
          </a:p>
        </p:txBody>
      </p:sp>
    </p:spTree>
    <p:extLst>
      <p:ext uri="{BB962C8B-B14F-4D97-AF65-F5344CB8AC3E}">
        <p14:creationId xmlns:p14="http://schemas.microsoft.com/office/powerpoint/2010/main" val="261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ind.wav"/>
          </p:stSnd>
        </p:sndAc>
      </p:transition>
    </mc:Choice>
    <mc:Fallback xmlns="">
      <p:transition spd="slow"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  <p:bldP spid="1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0525"/>
            <a:ext cx="9144000" cy="6076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9" action="ppaction://hlinksldjump"/>
          </p:cNvPr>
          <p:cNvSpPr/>
          <p:nvPr/>
        </p:nvSpPr>
        <p:spPr>
          <a:xfrm>
            <a:off x="10675258" y="1471926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675918" y="1901135"/>
            <a:ext cx="2998151" cy="211955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063150" y="2156028"/>
            <a:ext cx="22236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How many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bowls are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there? 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2081526"/>
            <a:ext cx="2998151" cy="2119558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23333" y="2459214"/>
            <a:ext cx="28472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There are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___ bowls in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our dining room.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98025" y="2847476"/>
            <a:ext cx="1118937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4 </a:t>
            </a:r>
          </a:p>
        </p:txBody>
      </p:sp>
    </p:spTree>
    <p:extLst>
      <p:ext uri="{BB962C8B-B14F-4D97-AF65-F5344CB8AC3E}">
        <p14:creationId xmlns:p14="http://schemas.microsoft.com/office/powerpoint/2010/main" val="1867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ind.wav"/>
          </p:stSnd>
        </p:sndAc>
      </p:transition>
    </mc:Choice>
    <mc:Fallback xmlns="">
      <p:transition spd="slow">
        <p:sndAc>
          <p:stSnd>
            <p:snd r:embed="rId16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Bông Hoa, Sân Vườ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808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5723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6" name="Right Arrow 5">
            <a:hlinkClick r:id="rId12" action="ppaction://hlinksldjump"/>
          </p:cNvPr>
          <p:cNvSpPr/>
          <p:nvPr/>
        </p:nvSpPr>
        <p:spPr>
          <a:xfrm>
            <a:off x="10675258" y="1471926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A1C02-F758-43E0-9503-1D7EB3271BB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907" l="9886" r="89861"/>
                    </a14:imgEffect>
                  </a14:imgLayer>
                </a14:imgProps>
              </a:ext>
            </a:extLst>
          </a:blip>
          <a:srcRect b="7735"/>
          <a:stretch/>
        </p:blipFill>
        <p:spPr>
          <a:xfrm>
            <a:off x="-140224" y="3798751"/>
            <a:ext cx="2068408" cy="26122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5012" y="3725688"/>
            <a:ext cx="1831151" cy="2612290"/>
          </a:xfrm>
          <a:prstGeom prst="rect">
            <a:avLst/>
          </a:prstGeom>
        </p:spPr>
      </p:pic>
      <p:pic>
        <p:nvPicPr>
          <p:cNvPr id="25" name="Picture 2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C8B4E4A-A199-4E1C-8937-47DB2AB2C3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163" y="5419085"/>
            <a:ext cx="2873014" cy="957671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760256" y="1597915"/>
            <a:ext cx="2998151" cy="2119558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1147488" y="1884740"/>
            <a:ext cx="2247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How many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tables are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there? </a:t>
            </a:r>
          </a:p>
        </p:txBody>
      </p:sp>
      <p:sp>
        <p:nvSpPr>
          <p:cNvPr id="27" name="Oval Callout 26"/>
          <p:cNvSpPr/>
          <p:nvPr/>
        </p:nvSpPr>
        <p:spPr>
          <a:xfrm>
            <a:off x="7972436" y="2081526"/>
            <a:ext cx="2998151" cy="1717225"/>
          </a:xfrm>
          <a:prstGeom prst="wedgeEllipseCallout">
            <a:avLst>
              <a:gd name="adj1" fmla="val 28062"/>
              <a:gd name="adj2" fmla="val 638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5D10C7-E9F8-48D1-8E9A-16B9E41297C5}"/>
              </a:ext>
            </a:extLst>
          </p:cNvPr>
          <p:cNvSpPr txBox="1"/>
          <p:nvPr/>
        </p:nvSpPr>
        <p:spPr>
          <a:xfrm>
            <a:off x="8123333" y="2459214"/>
            <a:ext cx="28344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My dining room </a:t>
            </a:r>
          </a:p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has ___ tables.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91402" y="2832750"/>
            <a:ext cx="1118937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omic Sans MS" pitchFamily="66" charset="0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867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wind.wav"/>
          </p:stSnd>
        </p:sndAc>
      </p:transition>
    </mc:Choice>
    <mc:Fallback xmlns="">
      <p:transition spd="slow">
        <p:sndAc>
          <p:stSnd>
            <p:snd r:embed="rId1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ldren Yay!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7" grpId="0" animBg="1"/>
      <p:bldP spid="21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600730"/>
            <a:ext cx="11427127" cy="5415059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585112" y="1806579"/>
            <a:ext cx="5602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Presentation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62154"/>
            <a:ext cx="7532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Task 1 Listen and point.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p:transition spd="slow">
    <p:pull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845077" y="35511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4169339" y="2444881"/>
            <a:ext cx="476604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Production</a:t>
            </a:r>
          </a:p>
          <a:p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1149" y="177220"/>
            <a:ext cx="7281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Comic Sans MS" panose="030F0702030302020204" pitchFamily="66" charset="0"/>
              </a:rPr>
              <a:t>Let’s draw a picture of a dining room!</a:t>
            </a:r>
          </a:p>
        </p:txBody>
      </p:sp>
      <p:grpSp>
        <p:nvGrpSpPr>
          <p:cNvPr id="6" name="Google Shape;1611;p65"/>
          <p:cNvGrpSpPr/>
          <p:nvPr/>
        </p:nvGrpSpPr>
        <p:grpSpPr>
          <a:xfrm>
            <a:off x="739588" y="773517"/>
            <a:ext cx="10354235" cy="5694518"/>
            <a:chOff x="963088" y="1360625"/>
            <a:chExt cx="4035600" cy="2839628"/>
          </a:xfrm>
          <a:solidFill>
            <a:schemeClr val="bg1">
              <a:lumMod val="65000"/>
            </a:schemeClr>
          </a:solidFill>
        </p:grpSpPr>
        <p:sp>
          <p:nvSpPr>
            <p:cNvPr id="7" name="Google Shape;1612;p65"/>
            <p:cNvSpPr/>
            <p:nvPr/>
          </p:nvSpPr>
          <p:spPr>
            <a:xfrm>
              <a:off x="2363036" y="3733514"/>
              <a:ext cx="1235831" cy="466739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grpFill/>
            <a:ln w="28575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Google Shape;1613;p65"/>
            <p:cNvSpPr/>
            <p:nvPr/>
          </p:nvSpPr>
          <p:spPr>
            <a:xfrm>
              <a:off x="963088" y="1360625"/>
              <a:ext cx="4035600" cy="2422200"/>
            </a:xfrm>
            <a:prstGeom prst="roundRect">
              <a:avLst>
                <a:gd name="adj" fmla="val 6433"/>
              </a:avLst>
            </a:prstGeom>
            <a:grpFill/>
            <a:ln w="28575" cap="flat" cmpd="sng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164724" y="1102660"/>
            <a:ext cx="9535072" cy="4220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D3CC9-EE0F-4EA3-B2F9-A6C0114DA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5774" y="177220"/>
            <a:ext cx="1173108" cy="562483"/>
          </a:xfrm>
          <a:prstGeom prst="rect">
            <a:avLst/>
          </a:prstGeom>
        </p:spPr>
      </p:pic>
      <p:pic>
        <p:nvPicPr>
          <p:cNvPr id="1026" name="Picture 2" descr="How to draw Dining Room.Step by step(easy draw) - YouTub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24" y="1074982"/>
            <a:ext cx="9535072" cy="427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63827"/>
      </p:ext>
    </p:extLst>
  </p:cSld>
  <p:clrMapOvr>
    <a:masterClrMapping/>
  </p:clrMapOvr>
  <p:transition spd="slow">
    <p:randomBar dir="vert"/>
    <p:sndAc>
      <p:stSnd>
        <p:snd r:embed="rId2" name="camera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654285" y="45019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5322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Assessment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37041"/>
      </p:ext>
    </p:extLst>
  </p:cSld>
  <p:clrMapOvr>
    <a:masterClrMapping/>
  </p:clrMapOvr>
  <p:transition spd="slow">
    <p:cover/>
    <p:sndAc>
      <p:stSnd>
        <p:snd r:embed="rId3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">
            <a:extLst>
              <a:ext uri="{FF2B5EF4-FFF2-40B4-BE49-F238E27FC236}">
                <a16:creationId xmlns:a16="http://schemas.microsoft.com/office/drawing/2014/main" id="{B3B914AC-4F7F-4407-B7A3-A48B47A22A90}"/>
              </a:ext>
            </a:extLst>
          </p:cNvPr>
          <p:cNvSpPr/>
          <p:nvPr/>
        </p:nvSpPr>
        <p:spPr>
          <a:xfrm>
            <a:off x="951866" y="753985"/>
            <a:ext cx="10672939" cy="58538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1193" y="57239"/>
            <a:ext cx="4004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omic Sans MS" pitchFamily="66" charset="0"/>
              </a:rPr>
              <a:t>Matching Game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8476354" y="4160394"/>
            <a:ext cx="2614550" cy="1773358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4105">
            <a:off x="1336331" y="4981564"/>
            <a:ext cx="2781740" cy="1773359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70" y="3144020"/>
            <a:ext cx="2765320" cy="1964064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042904" y="1061098"/>
            <a:ext cx="3048000" cy="225714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806" b="83611" l="27556" r="7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05" t="22090" r="23997" b="16431"/>
          <a:stretch/>
        </p:blipFill>
        <p:spPr>
          <a:xfrm>
            <a:off x="1667611" y="776881"/>
            <a:ext cx="2861853" cy="2240619"/>
          </a:xfrm>
          <a:prstGeom prst="rect">
            <a:avLst/>
          </a:prstGeom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149755" y="827788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bowl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9755" y="1982164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spoon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6762" y="3268906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plate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41775" y="5521744"/>
            <a:ext cx="476848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dining </a:t>
            </a:r>
            <a:r>
              <a:rPr lang="en-US" sz="4800" b="1" dirty="0">
                <a:latin typeface="Comic Sans MS" pitchFamily="66" charset="0"/>
              </a:rPr>
              <a:t>room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96762" y="4329711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table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1867" y="2199296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2668" y="428406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679673" y="2998707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093119" y="5758510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68411" y="5868243"/>
            <a:ext cx="1431487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3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94579" y="2199296"/>
            <a:ext cx="1337481" cy="13354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285990" y="4379336"/>
            <a:ext cx="1337481" cy="13354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7319749" y="3318239"/>
            <a:ext cx="1428466" cy="14234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30555" y="2611305"/>
            <a:ext cx="1592741" cy="35592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6851176" y="1419368"/>
            <a:ext cx="1625178" cy="28646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81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-160846" y="2106851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59" name="Picture 25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2694" y="196511"/>
            <a:ext cx="1675237" cy="803244"/>
          </a:xfrm>
          <a:prstGeom prst="rect">
            <a:avLst/>
          </a:prstGeom>
        </p:spPr>
      </p:pic>
      <p:grpSp>
        <p:nvGrpSpPr>
          <p:cNvPr id="258" name="Google Shape;1960;p36"/>
          <p:cNvGrpSpPr/>
          <p:nvPr/>
        </p:nvGrpSpPr>
        <p:grpSpPr>
          <a:xfrm>
            <a:off x="1654285" y="450195"/>
            <a:ext cx="9953879" cy="5741057"/>
            <a:chOff x="1725162" y="776658"/>
            <a:chExt cx="6298176" cy="3715416"/>
          </a:xfrm>
        </p:grpSpPr>
        <p:grpSp>
          <p:nvGrpSpPr>
            <p:cNvPr id="262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270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289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9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1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2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5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273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3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1" name="TextBox 310"/>
          <p:cNvSpPr txBox="1"/>
          <p:nvPr/>
        </p:nvSpPr>
        <p:spPr>
          <a:xfrm>
            <a:off x="3864754" y="2444881"/>
            <a:ext cx="3970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atin typeface="Comic Sans MS" panose="030F0702030302020204" pitchFamily="66" charset="0"/>
              </a:rPr>
              <a:t>Wrap up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7283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au Đó, Lưu Ý Dính, Ghi Ch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330" y="1255472"/>
            <a:ext cx="6041816" cy="59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au Đó, Lưu Ý Dính, Ghi Ch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4" y="1255472"/>
            <a:ext cx="6041816" cy="597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92126" y="1504566"/>
            <a:ext cx="4747028" cy="5063287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bowl: bát</a:t>
            </a:r>
            <a:endParaRPr lang="en-US" sz="4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spoon: thìa</a:t>
            </a:r>
            <a:endParaRPr lang="en-US" sz="4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plate: đĩa</a:t>
            </a:r>
            <a:endParaRPr lang="en-US" sz="4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table: bàn</a:t>
            </a:r>
            <a:endParaRPr lang="en-US" sz="44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US" sz="4400">
                <a:latin typeface="Comic Sans MS" panose="030F0702030302020204" pitchFamily="66" charset="0"/>
              </a:rPr>
              <a:t>dining </a:t>
            </a:r>
            <a:r>
              <a:rPr lang="en-US" sz="4400" dirty="0">
                <a:latin typeface="Comic Sans MS" panose="030F0702030302020204" pitchFamily="66" charset="0"/>
              </a:rPr>
              <a:t>room</a:t>
            </a:r>
            <a:r>
              <a:rPr lang="en-US" sz="4400">
                <a:latin typeface="Comic Sans MS" panose="030F0702030302020204" pitchFamily="66" charset="0"/>
              </a:rPr>
              <a:t>: phòng </a:t>
            </a:r>
            <a:r>
              <a:rPr lang="en-US" sz="4400" dirty="0" err="1">
                <a:latin typeface="Comic Sans MS" panose="030F0702030302020204" pitchFamily="66" charset="0"/>
              </a:rPr>
              <a:t>ăn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49330" y="1504566"/>
            <a:ext cx="4227462" cy="4957779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There is a ....</a:t>
            </a:r>
          </a:p>
          <a:p>
            <a:pPr marL="285750" indent="-285750">
              <a:buFontTx/>
              <a:buChar char="-"/>
            </a:pPr>
            <a:r>
              <a:rPr lang="en-US" sz="4800" dirty="0">
                <a:latin typeface="Comic Sans MS" panose="030F0702030302020204" pitchFamily="66" charset="0"/>
              </a:rPr>
              <a:t>There are ….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7420" y="491872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984840" y="504751"/>
            <a:ext cx="3156439" cy="7636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Structure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909" y="192471"/>
            <a:ext cx="1675237" cy="803244"/>
          </a:xfrm>
          <a:prstGeom prst="rect">
            <a:avLst/>
          </a:prstGeom>
        </p:spPr>
      </p:pic>
      <p:pic>
        <p:nvPicPr>
          <p:cNvPr id="1026" name="Picture 2" descr="Quên-Me-Not, Những Bông Hoa, Nhà Má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59" y="3152878"/>
            <a:ext cx="2777550" cy="36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 Tulip, Những Bông H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8534">
            <a:off x="104109" y="-262036"/>
            <a:ext cx="1203481" cy="264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08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7" name="wind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60561" y="1132763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Bowl</a:t>
            </a:r>
          </a:p>
        </p:txBody>
      </p:sp>
      <p:pic>
        <p:nvPicPr>
          <p:cNvPr id="7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loud Callout 9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1703"/>
          <a:stretch/>
        </p:blipFill>
        <p:spPr>
          <a:xfrm>
            <a:off x="5336274" y="1162007"/>
            <a:ext cx="5579802" cy="3532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1115"/>
            <a:ext cx="4918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 Listen and point.</a:t>
            </a:r>
          </a:p>
        </p:txBody>
      </p:sp>
      <p:pic>
        <p:nvPicPr>
          <p:cNvPr id="14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93.559999999999" end="12280.84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89420" y="159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amera.wav"/>
          </p:stSnd>
        </p:sndAc>
      </p:transition>
    </mc:Choice>
    <mc:Fallback xmlns="">
      <p:transition spd="slow">
        <p:split orient="vert"/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530" y="1168447"/>
            <a:ext cx="6620463" cy="4510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2843" y="1378423"/>
            <a:ext cx="363030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Dining room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45.424" end="9197.34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1815" y="2650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3405117" y="1132762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Plate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82.0912" end="6539.15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1815" y="25221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E81F5-48BA-8E5D-7B33-B81EC259E1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3606" y="2511417"/>
            <a:ext cx="5323254" cy="29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8497" r="101" b="2940"/>
          <a:stretch/>
        </p:blipFill>
        <p:spPr>
          <a:xfrm>
            <a:off x="4878440" y="2265909"/>
            <a:ext cx="6646166" cy="4053914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loud Callout 5"/>
          <p:cNvSpPr/>
          <p:nvPr/>
        </p:nvSpPr>
        <p:spPr>
          <a:xfrm>
            <a:off x="212669" y="245854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6860763" y="485345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Spoon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95.9888" end="3880.960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1815" y="252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3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669" y="4082627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loud Callout 4"/>
          <p:cNvSpPr/>
          <p:nvPr/>
        </p:nvSpPr>
        <p:spPr>
          <a:xfrm>
            <a:off x="212669" y="2659656"/>
            <a:ext cx="4404251" cy="15285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What is it?</a:t>
            </a:r>
          </a:p>
        </p:txBody>
      </p:sp>
      <p:sp>
        <p:nvSpPr>
          <p:cNvPr id="7" name="Rectangle 6"/>
          <p:cNvSpPr/>
          <p:nvPr/>
        </p:nvSpPr>
        <p:spPr>
          <a:xfrm>
            <a:off x="2845559" y="1282888"/>
            <a:ext cx="2169994" cy="99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Table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9" name="track 2.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85.81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1815" y="277969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046FDE-A912-7B38-4B89-4B933BF367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436" y="2354895"/>
            <a:ext cx="6114170" cy="37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193" y="57239"/>
            <a:ext cx="67088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 Listen and point. Repeat.</a:t>
            </a:r>
          </a:p>
          <a:p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1691"/>
          <a:stretch/>
        </p:blipFill>
        <p:spPr>
          <a:xfrm>
            <a:off x="859809" y="765126"/>
            <a:ext cx="3343702" cy="22679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8096" y="765125"/>
            <a:ext cx="3292870" cy="22679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809" y="3875653"/>
            <a:ext cx="3177960" cy="2165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r="3152"/>
          <a:stretch/>
        </p:blipFill>
        <p:spPr>
          <a:xfrm>
            <a:off x="5795749" y="3860911"/>
            <a:ext cx="3048000" cy="2257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r="3061"/>
          <a:stretch/>
        </p:blipFill>
        <p:spPr>
          <a:xfrm>
            <a:off x="9008682" y="765125"/>
            <a:ext cx="2861853" cy="2240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277478" y="3005744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b</a:t>
            </a:r>
            <a:r>
              <a:rPr lang="en-US" sz="4800" b="1">
                <a:latin typeface="Comic Sans MS" pitchFamily="66" charset="0"/>
              </a:rPr>
              <a:t>owl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8967" y="3033042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spoon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63794" y="3036894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plate</a:t>
            </a:r>
            <a:endParaRPr lang="en-US" sz="4800" b="1" dirty="0"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1193" y="6068002"/>
            <a:ext cx="4768481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dining </a:t>
            </a:r>
            <a:r>
              <a:rPr lang="en-US" sz="4800" b="1" dirty="0">
                <a:latin typeface="Comic Sans MS" pitchFamily="66" charset="0"/>
              </a:rPr>
              <a:t>room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34752" y="6086902"/>
            <a:ext cx="2169994" cy="824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Comic Sans MS" pitchFamily="66" charset="0"/>
              </a:rPr>
              <a:t>table</a:t>
            </a:r>
            <a:endParaRPr lang="en-US" sz="4800" b="1" dirty="0"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pic>
        <p:nvPicPr>
          <p:cNvPr id="15" name="track 2.1">
            <a:hlinkClick r:id="" action="ppaction://media"/>
            <a:extLst>
              <a:ext uri="{FF2B5EF4-FFF2-40B4-BE49-F238E27FC236}">
                <a16:creationId xmlns:a16="http://schemas.microsoft.com/office/drawing/2014/main" id="{12D9E941-9097-078C-FDB3-1E6211639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2848" y="1856363"/>
            <a:ext cx="609600" cy="609600"/>
          </a:xfrm>
          <a:prstGeom prst="rect">
            <a:avLst/>
          </a:prstGeom>
        </p:spPr>
      </p:pic>
      <p:pic>
        <p:nvPicPr>
          <p:cNvPr id="16" name="track 2.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23964" y="120938"/>
            <a:ext cx="640335" cy="64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8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2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726141" y="1106958"/>
            <a:ext cx="11268635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9258056" y="32256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2464539" y="2441439"/>
            <a:ext cx="72560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omic Sans MS" pitchFamily="66" charset="0"/>
              </a:rPr>
              <a:t>Practice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Task 2 Listen and </a:t>
            </a:r>
            <a:r>
              <a:rPr lang="en-US" sz="4800" b="1" dirty="0" err="1">
                <a:solidFill>
                  <a:srgbClr val="FF0000"/>
                </a:solidFill>
                <a:latin typeface="Comic Sans MS" pitchFamily="66" charset="0"/>
              </a:rPr>
              <a:t>read.Tick</a:t>
            </a:r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oin.wav"/>
          </p:stSnd>
        </p:sndAc>
      </p:transition>
    </mc:Choice>
    <mc:Fallback xmlns="">
      <p:transition spd="slow">
        <p:circle/>
        <p:sndAc>
          <p:stSnd>
            <p:snd r:embed="rId5" name="coin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95&quot;/&gt;&lt;/object&gt;&lt;object type=&quot;3&quot; unique_id=&quot;10005&quot;&gt;&lt;property id=&quot;20148&quot; value=&quot;5&quot;/&gt;&lt;property id=&quot;20300&quot; value=&quot;Slide 3&quot;/&gt;&lt;property id=&quot;20307&quot; value=&quot;262&quot;/&gt;&lt;/object&gt;&lt;object type=&quot;3&quot; unique_id=&quot;10006&quot;&gt;&lt;property id=&quot;20148&quot; value=&quot;5&quot;/&gt;&lt;property id=&quot;20300&quot; value=&quot;Slide 4&quot;/&gt;&lt;property id=&quot;20307&quot; value=&quot;303&quot;/&gt;&lt;/object&gt;&lt;object type=&quot;3&quot; unique_id=&quot;10007&quot;&gt;&lt;property id=&quot;20148&quot; value=&quot;5&quot;/&gt;&lt;property id=&quot;20300&quot; value=&quot;Slide 5&quot;/&gt;&lt;property id=&quot;20307&quot; value=&quot;327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97&quot;/&gt;&lt;/object&gt;&lt;object type=&quot;3&quot; unique_id=&quot;10010&quot;&gt;&lt;property id=&quot;20148&quot; value=&quot;5&quot;/&gt;&lt;property id=&quot;20300&quot; value=&quot;Slide 8&quot;/&gt;&lt;property id=&quot;20307&quot; value=&quot;298&quot;/&gt;&lt;/object&gt;&lt;object type=&quot;3&quot; unique_id=&quot;10011&quot;&gt;&lt;property id=&quot;20148&quot; value=&quot;5&quot;/&gt;&lt;property id=&quot;20300&quot; value=&quot;Slide 9&quot;/&gt;&lt;property id=&quot;20307&quot; value=&quot;300&quot;/&gt;&lt;/object&gt;&lt;object type=&quot;3&quot; unique_id=&quot;10012&quot;&gt;&lt;property id=&quot;20148&quot; value=&quot;5&quot;/&gt;&lt;property id=&quot;20300&quot; value=&quot;Slide 10&quot;/&gt;&lt;property id=&quot;20307&quot; value=&quot;301&quot;/&gt;&lt;/object&gt;&lt;object type=&quot;3&quot; unique_id=&quot;10013&quot;&gt;&lt;property id=&quot;20148&quot; value=&quot;5&quot;/&gt;&lt;property id=&quot;20300&quot; value=&quot;Slide 11&quot;/&gt;&lt;property id=&quot;20307&quot; value=&quot;299&quot;/&gt;&lt;/object&gt;&lt;object type=&quot;3&quot; unique_id=&quot;10014&quot;&gt;&lt;property id=&quot;20148&quot; value=&quot;5&quot;/&gt;&lt;property id=&quot;20300&quot; value=&quot;Slide 12&quot;/&gt;&lt;property id=&quot;20307&quot; value=&quot;302&quot;/&gt;&lt;/object&gt;&lt;object type=&quot;3&quot; unique_id=&quot;10015&quot;&gt;&lt;property id=&quot;20148&quot; value=&quot;5&quot;/&gt;&lt;property id=&quot;20300&quot; value=&quot;Slide 13&quot;/&gt;&lt;property id=&quot;20307&quot; value=&quot;320&quot;/&gt;&lt;/object&gt;&lt;object type=&quot;3&quot; unique_id=&quot;10016&quot;&gt;&lt;property id=&quot;20148&quot; value=&quot;5&quot;/&gt;&lt;property id=&quot;20300&quot; value=&quot;Slide 14&quot;/&gt;&lt;property id=&quot;20307&quot; value=&quot;321&quot;/&gt;&lt;/object&gt;&lt;object type=&quot;3&quot; unique_id=&quot;10017&quot;&gt;&lt;property id=&quot;20148&quot; value=&quot;5&quot;/&gt;&lt;property id=&quot;20300&quot; value=&quot;Slide 15&quot;/&gt;&lt;property id=&quot;20307&quot; value=&quot;322&quot;/&gt;&lt;/object&gt;&lt;object type=&quot;3&quot; unique_id=&quot;10018&quot;&gt;&lt;property id=&quot;20148&quot; value=&quot;5&quot;/&gt;&lt;property id=&quot;20300&quot; value=&quot;Slide 16&quot;/&gt;&lt;property id=&quot;20307&quot; value=&quot;323&quot;/&gt;&lt;/object&gt;&lt;object type=&quot;3&quot; unique_id=&quot;10019&quot;&gt;&lt;property id=&quot;20148&quot; value=&quot;5&quot;/&gt;&lt;property id=&quot;20300&quot; value=&quot;Slide 17&quot;/&gt;&lt;property id=&quot;20307&quot; value=&quot;324&quot;/&gt;&lt;/object&gt;&lt;object type=&quot;3&quot; unique_id=&quot;10020&quot;&gt;&lt;property id=&quot;20148&quot; value=&quot;5&quot;/&gt;&lt;property id=&quot;20300&quot; value=&quot;Slide 18&quot;/&gt;&lt;property id=&quot;20307&quot; value=&quot;264&quot;/&gt;&lt;/object&gt;&lt;object type=&quot;3&quot; unique_id=&quot;10021&quot;&gt;&lt;property id=&quot;20148&quot; value=&quot;5&quot;/&gt;&lt;property id=&quot;20300&quot; value=&quot;Slide 19&quot;/&gt;&lt;property id=&quot;20307&quot; value=&quot;305&quot;/&gt;&lt;/object&gt;&lt;object type=&quot;3&quot; unique_id=&quot;10022&quot;&gt;&lt;property id=&quot;20148&quot; value=&quot;5&quot;/&gt;&lt;property id=&quot;20300&quot; value=&quot;Slide 20&quot;/&gt;&lt;property id=&quot;20307&quot; value=&quot;328&quot;/&gt;&lt;/object&gt;&lt;object type=&quot;3&quot; unique_id=&quot;10023&quot;&gt;&lt;property id=&quot;20148&quot; value=&quot;5&quot;/&gt;&lt;property id=&quot;20300&quot; value=&quot;Slide 21&quot;/&gt;&lt;property id=&quot;20307&quot; value=&quot;307&quot;/&gt;&lt;/object&gt;&lt;object type=&quot;3&quot; unique_id=&quot;10024&quot;&gt;&lt;property id=&quot;20148&quot; value=&quot;5&quot;/&gt;&lt;property id=&quot;20300&quot; value=&quot;Slide 22&quot;/&gt;&lt;property id=&quot;20307&quot; value=&quot;308&quot;/&gt;&lt;/object&gt;&lt;object type=&quot;3&quot; unique_id=&quot;10025&quot;&gt;&lt;property id=&quot;20148&quot; value=&quot;5&quot;/&gt;&lt;property id=&quot;20300&quot; value=&quot;Slide 23&quot;/&gt;&lt;property id=&quot;20307&quot; value=&quot;316&quot;/&gt;&lt;/object&gt;&lt;object type=&quot;3&quot; unique_id=&quot;10026&quot;&gt;&lt;property id=&quot;20148&quot; value=&quot;5&quot;/&gt;&lt;property id=&quot;20300&quot; value=&quot;Slide 24&quot;/&gt;&lt;property id=&quot;20307&quot; value=&quot;312&quot;/&gt;&lt;/object&gt;&lt;object type=&quot;3&quot; unique_id=&quot;10027&quot;&gt;&lt;property id=&quot;20148&quot; value=&quot;5&quot;/&gt;&lt;property id=&quot;20300&quot; value=&quot;Slide 25&quot;/&gt;&lt;property id=&quot;20307&quot; value=&quot;313&quot;/&gt;&lt;/object&gt;&lt;object type=&quot;3&quot; unique_id=&quot;10028&quot;&gt;&lt;property id=&quot;20148&quot; value=&quot;5&quot;/&gt;&lt;property id=&quot;20300&quot; value=&quot;Slide 26&quot;/&gt;&lt;property id=&quot;20307&quot; value=&quot;309&quot;/&gt;&lt;/object&gt;&lt;object type=&quot;3&quot; unique_id=&quot;10029&quot;&gt;&lt;property id=&quot;20148&quot; value=&quot;5&quot;/&gt;&lt;property id=&quot;20300&quot; value=&quot;Slide 27&quot;/&gt;&lt;property id=&quot;20307&quot; value=&quot;314&quot;/&gt;&lt;/object&gt;&lt;object type=&quot;3&quot; unique_id=&quot;10030&quot;&gt;&lt;property id=&quot;20148&quot; value=&quot;5&quot;/&gt;&lt;property id=&quot;20300&quot; value=&quot;Slide 28&quot;/&gt;&lt;property id=&quot;20307&quot; value=&quot;315&quot;/&gt;&lt;/object&gt;&lt;object type=&quot;3&quot; unique_id=&quot;10031&quot;&gt;&lt;property id=&quot;20148&quot; value=&quot;5&quot;/&gt;&lt;property id=&quot;20300&quot; value=&quot;Slide 29&quot;/&gt;&lt;property id=&quot;20307&quot; value=&quot;276&quot;/&gt;&lt;/object&gt;&lt;object type=&quot;3&quot; unique_id=&quot;10032&quot;&gt;&lt;property id=&quot;20148&quot; value=&quot;5&quot;/&gt;&lt;property id=&quot;20300&quot; value=&quot;Slide 30&quot;/&gt;&lt;property id=&quot;20307&quot; value=&quot;317&quot;/&gt;&lt;/object&gt;&lt;object type=&quot;3&quot; unique_id=&quot;10033&quot;&gt;&lt;property id=&quot;20148&quot; value=&quot;5&quot;/&gt;&lt;property id=&quot;20300&quot; value=&quot;Slide 31&quot;/&gt;&lt;property id=&quot;20307&quot; value=&quot;318&quot;/&gt;&lt;/object&gt;&lt;object type=&quot;3&quot; unique_id=&quot;10034&quot;&gt;&lt;property id=&quot;20148&quot; value=&quot;5&quot;/&gt;&lt;property id=&quot;20300&quot; value=&quot;Slide 32&quot;/&gt;&lt;property id=&quot;20307&quot; value=&quot;304&quot;/&gt;&lt;/object&gt;&lt;object type=&quot;3&quot; unique_id=&quot;10035&quot;&gt;&lt;property id=&quot;20148&quot; value=&quot;5&quot;/&gt;&lt;property id=&quot;20300&quot; value=&quot;Slide 33&quot;/&gt;&lt;property id=&quot;20307&quot; value=&quot;325&quot;/&gt;&lt;/object&gt;&lt;object type=&quot;3&quot; unique_id=&quot;10036&quot;&gt;&lt;property id=&quot;20148&quot; value=&quot;5&quot;/&gt;&lt;property id=&quot;20300&quot; value=&quot;Slide 34&quot;/&gt;&lt;property id=&quot;20307&quot; value=&quot;326&quot;/&gt;&lt;/object&gt;&lt;object type=&quot;3&quot; unique_id=&quot;10037&quot;&gt;&lt;property id=&quot;20148&quot; value=&quot;5&quot;/&gt;&lt;property id=&quot;20300&quot; value=&quot;Slide 35&quot;/&gt;&lt;property id=&quot;20307&quot; value=&quot;258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5697</TotalTime>
  <Words>443</Words>
  <Application>Microsoft Office PowerPoint</Application>
  <PresentationFormat>Widescreen</PresentationFormat>
  <Paragraphs>140</Paragraphs>
  <Slides>26</Slides>
  <Notes>10</Notes>
  <HiddenSlides>0</HiddenSlides>
  <MMClips>16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.VnBlack</vt:lpstr>
      <vt:lpstr>Arial</vt:lpstr>
      <vt:lpstr>Bangers</vt:lpstr>
      <vt:lpstr>Barlow</vt:lpstr>
      <vt:lpstr>Barlow Medium</vt:lpstr>
      <vt:lpstr>Bebas Neue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Pham Thanh Thuy</cp:lastModifiedBy>
  <cp:revision>167</cp:revision>
  <dcterms:created xsi:type="dcterms:W3CDTF">2022-06-04T05:30:59Z</dcterms:created>
  <dcterms:modified xsi:type="dcterms:W3CDTF">2025-04-20T07:27:28Z</dcterms:modified>
</cp:coreProperties>
</file>