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4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notesSlides/notesSlide3.xml" ContentType="application/vnd.openxmlformats-officedocument.presentationml.notesSlide+xml"/>
  <Override PartName="/ppt/tags/tag3.xml" ContentType="application/vnd.openxmlformats-officedocument.presentationml.tags+xml"/>
  <Override PartName="/ppt/notesSlides/notesSlide4.xml" ContentType="application/vnd.openxmlformats-officedocument.presentationml.notesSlide+xml"/>
  <Override PartName="/ppt/tags/tag4.xml" ContentType="application/vnd.openxmlformats-officedocument.presentationml.tags+xml"/>
  <Override PartName="/ppt/notesSlides/notesSlide5.xml" ContentType="application/vnd.openxmlformats-officedocument.presentationml.notesSlide+xml"/>
  <Override PartName="/ppt/media/audio2.wav" ContentType="audio/wav"/>
  <Override PartName="/ppt/media/audio3.wav" ContentType="audio/wav"/>
  <Override PartName="/ppt/tags/tag5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6.xml" ContentType="application/vnd.openxmlformats-officedocument.presentationml.tags+xml"/>
  <Override PartName="/ppt/notesSlides/notesSlide8.xml" ContentType="application/vnd.openxmlformats-officedocument.presentationml.notesSlide+xml"/>
  <Override PartName="/ppt/tags/tag7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8.xml" ContentType="application/vnd.openxmlformats-officedocument.presentationml.tags+xml"/>
  <Override PartName="/ppt/notesSlides/notesSlide11.xml" ContentType="application/vnd.openxmlformats-officedocument.presentationml.notesSlide+xml"/>
  <Override PartName="/ppt/tags/tag9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10.xml" ContentType="application/vnd.openxmlformats-officedocument.presentationml.tags+xml"/>
  <Override PartName="/ppt/notesSlides/notesSlide14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15.xml" ContentType="application/vnd.openxmlformats-officedocument.presentationml.notesSlide+xml"/>
  <Override PartName="/ppt/media/audio5.wav" ContentType="audio/wav"/>
  <Override PartName="/ppt/tags/tag13.xml" ContentType="application/vnd.openxmlformats-officedocument.presentationml.tags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4" r:id="rId2"/>
    <p:sldMasterId id="2147483709" r:id="rId3"/>
    <p:sldMasterId id="2147483719" r:id="rId4"/>
    <p:sldMasterId id="2147483747" r:id="rId5"/>
  </p:sldMasterIdLst>
  <p:notesMasterIdLst>
    <p:notesMasterId r:id="rId22"/>
  </p:notesMasterIdLst>
  <p:sldIdLst>
    <p:sldId id="256" r:id="rId6"/>
    <p:sldId id="409" r:id="rId7"/>
    <p:sldId id="282" r:id="rId8"/>
    <p:sldId id="322" r:id="rId9"/>
    <p:sldId id="317" r:id="rId10"/>
    <p:sldId id="323" r:id="rId11"/>
    <p:sldId id="415" r:id="rId12"/>
    <p:sldId id="283" r:id="rId13"/>
    <p:sldId id="313" r:id="rId14"/>
    <p:sldId id="416" r:id="rId15"/>
    <p:sldId id="286" r:id="rId16"/>
    <p:sldId id="311" r:id="rId17"/>
    <p:sldId id="417" r:id="rId18"/>
    <p:sldId id="318" r:id="rId19"/>
    <p:sldId id="363" r:id="rId20"/>
    <p:sldId id="268" r:id="rId21"/>
  </p:sldIdLst>
  <p:sldSz cx="9144000" cy="5143500" type="screen16x9"/>
  <p:notesSz cx="6858000" cy="9144000"/>
  <p:custDataLst>
    <p:tags r:id="rId23"/>
  </p:custDataLst>
  <p:defaultTextStyle>
    <a:defPPr>
      <a:defRPr lang="vi-VN"/>
    </a:defPPr>
    <a:lvl1pPr marL="0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070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153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226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304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373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443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520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6594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Công Nguyễn" initials="TC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FE868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984" autoAdjust="0"/>
    <p:restoredTop sz="93741" autoAdjust="0"/>
  </p:normalViewPr>
  <p:slideViewPr>
    <p:cSldViewPr>
      <p:cViewPr varScale="1">
        <p:scale>
          <a:sx n="78" d="100"/>
          <a:sy n="78" d="100"/>
        </p:scale>
        <p:origin x="772" y="5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commentAuthors" Target="commentAuthor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tags" Target="tags/tag1.xml"/><Relationship Id="rId28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notesMaster" Target="notesMasters/notesMaster1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0DA7298-4DCE-4E7E-BB17-00D146FE3DA4}" type="datetimeFigureOut">
              <a:rPr lang="vi-VN" smtClean="0"/>
              <a:t>20/04/2025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034542A-897F-4193-8D46-0E6490EB1A15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566868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070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153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226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304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373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443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520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6594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0" name="Google Shape;3280;g10cdd28a008_0_12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1" name="Google Shape;3281;g10cdd28a008_0_12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459087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5344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0"/>
              </a:spcAft>
            </a:pPr>
            <a:r>
              <a:rPr lang="en-AU" sz="1200" b="1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Let’s talk!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- Tell students to look at the picture. Then talk about the members of the family in the picture.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- Ask students to work in pairs to talk about the other people in the photo.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r>
              <a:rPr lang="en-AU" sz="1200">
                <a:effectLst/>
                <a:latin typeface="Times New Roman"/>
                <a:ea typeface="Times New Roman"/>
              </a:rPr>
              <a:t>- Ask some volunteers to speak in front of the class.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11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2519853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- Ask students to work in group of 6.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- Ask student to write their own question about topic family on a card. 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- Each student is allowed to ask one question to their friend. 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 i="1">
                <a:effectLst/>
                <a:latin typeface="Times New Roman"/>
                <a:ea typeface="Times New Roman"/>
              </a:rPr>
              <a:t>Suggested questions: 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1. How many people in your family?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Student: numbers/ there are _(number)_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2. How many brothers/sisters do you have?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3. Who are they?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r>
              <a:rPr lang="en-AU" sz="1200">
                <a:effectLst/>
                <a:latin typeface="Times New Roman"/>
                <a:ea typeface="Times New Roman"/>
              </a:rPr>
              <a:t>4. How old is your ...?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12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776778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57432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14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71419865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07479334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A0DB2DC-4C9A-4742-B13C-FB6460FD3503}" type="slidenum"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99613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8409161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Listen and repeat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3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628111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b="1"/>
              <a:t>Mini game: Listen and choose the correct picture</a:t>
            </a:r>
          </a:p>
          <a:p>
            <a:r>
              <a:rPr lang="vi-VN"/>
              <a:t>- Ask students to listen and choose the correct pictures (A or B).</a:t>
            </a:r>
          </a:p>
          <a:p>
            <a:r>
              <a:rPr lang="vi-VN"/>
              <a:t>Key: </a:t>
            </a:r>
          </a:p>
          <a:p>
            <a:r>
              <a:rPr lang="vi-VN"/>
              <a:t>1. This is my dad.</a:t>
            </a:r>
          </a:p>
          <a:p>
            <a:r>
              <a:rPr lang="vi-VN"/>
              <a:t>2. This is my brother.</a:t>
            </a:r>
          </a:p>
          <a:p>
            <a:r>
              <a:rPr lang="vi-VN"/>
              <a:t>3. This is my mum.</a:t>
            </a:r>
          </a:p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>
                <a:solidFill>
                  <a:prstClr val="black"/>
                </a:solidFill>
              </a:rPr>
              <a:pPr/>
              <a:t>4</a:t>
            </a:fld>
            <a:endParaRPr lang="vi-V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368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Mini game: Listen and choose the correct picture</a:t>
            </a:r>
            <a:endParaRPr kumimoji="0" lang="vi-VN" sz="12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lang="en-US" b="1"/>
              <a:t>Key: A</a:t>
            </a:r>
            <a:endParaRPr lang="vi-VN" b="1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113681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/>
              <a:t>Mini game: Listen and choose the</a:t>
            </a:r>
            <a:r>
              <a:rPr lang="en-US" b="1" baseline="0"/>
              <a:t> correct picture.</a:t>
            </a:r>
          </a:p>
          <a:p>
            <a:r>
              <a:rPr lang="en-US" b="1" baseline="0"/>
              <a:t>Key: A</a:t>
            </a:r>
            <a:endParaRPr lang="vi-VN" b="1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6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113681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531903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en-AU" sz="1200" b="1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Task 5: Look and say.</a:t>
            </a:r>
            <a:r>
              <a:rPr lang="en-AU" sz="1200">
                <a:effectLst/>
                <a:latin typeface="Times New Roman"/>
                <a:ea typeface="Times New Roman"/>
              </a:rPr>
              <a:t> 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en-AU" sz="1200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- Tell students to look at the picture for question 1 and ask them whom the arrow points to. Elicit “mum”. Read out the example and ask students to repeat it.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en-AU" sz="1200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- Explain the rest of the task to students. Allow them enough time to practise saying the sentences individually and then in pairs. Go round the class helping students if necessary.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r>
              <a:rPr lang="en-AU" sz="1200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- Ask volunteers to read out their answers. Correct any mistakes.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8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30947805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Read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9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113681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B5746C-31EA-48E5-B634-4104731ADD8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0D4EEA4-F743-4965-A596-1269857C7F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12" indent="0" algn="ctr">
              <a:buNone/>
              <a:defRPr sz="1500"/>
            </a:lvl2pPr>
            <a:lvl3pPr marL="685630" indent="0" algn="ctr">
              <a:buNone/>
              <a:defRPr sz="1400"/>
            </a:lvl3pPr>
            <a:lvl4pPr marL="1028445" indent="0" algn="ctr">
              <a:buNone/>
              <a:defRPr sz="1200"/>
            </a:lvl4pPr>
            <a:lvl5pPr marL="1371260" indent="0" algn="ctr">
              <a:buNone/>
              <a:defRPr sz="1200"/>
            </a:lvl5pPr>
            <a:lvl6pPr marL="1714079" indent="0" algn="ctr">
              <a:buNone/>
              <a:defRPr sz="1200"/>
            </a:lvl6pPr>
            <a:lvl7pPr marL="2056889" indent="0" algn="ctr">
              <a:buNone/>
              <a:defRPr sz="1200"/>
            </a:lvl7pPr>
            <a:lvl8pPr marL="2399700" indent="0" algn="ctr">
              <a:buNone/>
              <a:defRPr sz="1200"/>
            </a:lvl8pPr>
            <a:lvl9pPr marL="2742512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2480F5C-50B8-43FA-AC53-223F02ECEE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3539CD-F4E1-4670-8FC9-4489F0ABFA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282DDC-67C6-4A14-9894-8D3ED356DD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032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FAC0CE-E18F-4854-A074-89A26B4BB4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0943497-C2B5-4295-B9E5-8495859A3A7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95FD36-871B-4A47-A160-716A50B038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730A73-FF00-4A57-9A95-9734FF44FA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33F090-0E37-4A13-A055-E3E9AD0918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261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DBAC54A-D038-45C1-9407-9707F97DDFD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6" y="27385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7916BF8-EEC2-4C44-9E42-2979CA5940E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2" y="27385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A45692B-DA54-4A87-8AED-9BEC7C6A32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6C661B-10D2-482C-A422-BB1B3AFAFF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7EA58E2-A0B0-4AFE-BDBC-10AF67F13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811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B5746C-31EA-48E5-B634-4104731ADD8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0D4EEA4-F743-4965-A596-1269857C7F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39" indent="0" algn="ctr">
              <a:buNone/>
              <a:defRPr sz="1500"/>
            </a:lvl2pPr>
            <a:lvl3pPr marL="685681" indent="0" algn="ctr">
              <a:buNone/>
              <a:defRPr sz="1400"/>
            </a:lvl3pPr>
            <a:lvl4pPr marL="1028522" indent="0" algn="ctr">
              <a:buNone/>
              <a:defRPr sz="1200"/>
            </a:lvl4pPr>
            <a:lvl5pPr marL="1371362" indent="0" algn="ctr">
              <a:buNone/>
              <a:defRPr sz="1200"/>
            </a:lvl5pPr>
            <a:lvl6pPr marL="1714205" indent="0" algn="ctr">
              <a:buNone/>
              <a:defRPr sz="1200"/>
            </a:lvl6pPr>
            <a:lvl7pPr marL="2057042" indent="0" algn="ctr">
              <a:buNone/>
              <a:defRPr sz="1200"/>
            </a:lvl7pPr>
            <a:lvl8pPr marL="2399880" indent="0" algn="ctr">
              <a:buNone/>
              <a:defRPr sz="1200"/>
            </a:lvl8pPr>
            <a:lvl9pPr marL="2742719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2480F5C-50B8-43FA-AC53-223F02ECEE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3539CD-F4E1-4670-8FC9-4489F0ABFA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282DDC-67C6-4A14-9894-8D3ED356DD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338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F07484-9052-49F2-AA52-267524249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4531FA-9968-469D-B0CB-EBBCD71EC4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052492-AE56-4843-94C7-D3786AC41B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47047E-9E48-4122-8392-7261F853E2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E3C739-8FBE-4615-A01E-19CF2A221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089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FE1FD6-BA5A-4CDD-964B-64D449F0C5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11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6C8547-DFBC-46CE-88B6-95EA559CEF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39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68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52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36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20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04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3998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71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F1E577-1572-41B2-8784-E0E534AE3B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1B15A8-BB99-4879-9DAB-D38F221840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5B250C-4C15-4228-B749-FDBB319434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009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00223-8225-450D-A125-D095F92B74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887EBA-18FD-4292-ABFD-B68F5EC0D1A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1640C3F-5D9F-47CF-8EDE-F6ED53B31C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8EA2E0-C2C1-4F1A-BE0E-86216DA233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8BD9418-4D6A-45AE-AF72-106B797334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A4BA8AB-9DC0-451E-9E22-218A181D87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7303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829AE9-9139-4F92-A8DF-7FAD803AC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AD0EA9-B957-4BEF-85B4-BC188ADC6F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39" indent="0">
              <a:buNone/>
              <a:defRPr sz="1500" b="1"/>
            </a:lvl2pPr>
            <a:lvl3pPr marL="685681" indent="0">
              <a:buNone/>
              <a:defRPr sz="1400" b="1"/>
            </a:lvl3pPr>
            <a:lvl4pPr marL="1028522" indent="0">
              <a:buNone/>
              <a:defRPr sz="1200" b="1"/>
            </a:lvl4pPr>
            <a:lvl5pPr marL="1371362" indent="0">
              <a:buNone/>
              <a:defRPr sz="1200" b="1"/>
            </a:lvl5pPr>
            <a:lvl6pPr marL="1714205" indent="0">
              <a:buNone/>
              <a:defRPr sz="1200" b="1"/>
            </a:lvl6pPr>
            <a:lvl7pPr marL="2057042" indent="0">
              <a:buNone/>
              <a:defRPr sz="1200" b="1"/>
            </a:lvl7pPr>
            <a:lvl8pPr marL="2399880" indent="0">
              <a:buNone/>
              <a:defRPr sz="1200" b="1"/>
            </a:lvl8pPr>
            <a:lvl9pPr marL="2742719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6F3E3A-4E64-4287-9F2A-E12DC0EC136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CBCC1C5-EC44-4104-A2B3-478DA1E0D0E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2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39" indent="0">
              <a:buNone/>
              <a:defRPr sz="1500" b="1"/>
            </a:lvl2pPr>
            <a:lvl3pPr marL="685681" indent="0">
              <a:buNone/>
              <a:defRPr sz="1400" b="1"/>
            </a:lvl3pPr>
            <a:lvl4pPr marL="1028522" indent="0">
              <a:buNone/>
              <a:defRPr sz="1200" b="1"/>
            </a:lvl4pPr>
            <a:lvl5pPr marL="1371362" indent="0">
              <a:buNone/>
              <a:defRPr sz="1200" b="1"/>
            </a:lvl5pPr>
            <a:lvl6pPr marL="1714205" indent="0">
              <a:buNone/>
              <a:defRPr sz="1200" b="1"/>
            </a:lvl6pPr>
            <a:lvl7pPr marL="2057042" indent="0">
              <a:buNone/>
              <a:defRPr sz="1200" b="1"/>
            </a:lvl7pPr>
            <a:lvl8pPr marL="2399880" indent="0">
              <a:buNone/>
              <a:defRPr sz="1200" b="1"/>
            </a:lvl8pPr>
            <a:lvl9pPr marL="2742719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D77C6D2-1F36-43E6-88CC-C7165EA5480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2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8DC886B-1DE9-4821-9F5D-0FD8C9F8FE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8D3B459-FCDF-4291-802C-68426F84B3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BB3C528-9A3D-4E29-8C93-E1B51F21C3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0621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245DA6-42F5-459F-ACB0-60DE23553F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57C3FD0-9DE6-42FE-99E2-3B92263BB4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A75789-DE65-4285-90C5-369319AFB6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5AC9C3-4377-4B37-A657-014C7F6C26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405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1548B45-EB70-4AB5-AF57-41969FEC4C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1C522ED-0BE1-4A91-ABF7-027D5B97D4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8A59A4-FE5D-4B32-A3EE-69AEA6857E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869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27D413-768E-4F6C-8B93-FFDAB0D24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5C3DC5B-A449-4E3A-B215-D81C7D7A6A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0E8EDFE-BC69-450F-9D2D-E34838B731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39" indent="0">
              <a:buNone/>
              <a:defRPr sz="1100"/>
            </a:lvl2pPr>
            <a:lvl3pPr marL="685681" indent="0">
              <a:buNone/>
              <a:defRPr sz="900"/>
            </a:lvl3pPr>
            <a:lvl4pPr marL="1028522" indent="0">
              <a:buNone/>
              <a:defRPr sz="800"/>
            </a:lvl4pPr>
            <a:lvl5pPr marL="1371362" indent="0">
              <a:buNone/>
              <a:defRPr sz="800"/>
            </a:lvl5pPr>
            <a:lvl6pPr marL="1714205" indent="0">
              <a:buNone/>
              <a:defRPr sz="800"/>
            </a:lvl6pPr>
            <a:lvl7pPr marL="2057042" indent="0">
              <a:buNone/>
              <a:defRPr sz="800"/>
            </a:lvl7pPr>
            <a:lvl8pPr marL="2399880" indent="0">
              <a:buNone/>
              <a:defRPr sz="800"/>
            </a:lvl8pPr>
            <a:lvl9pPr marL="2742719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ADC2D5-C523-4812-84D5-EC3C203681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CD56863-0653-4785-8650-4B12193353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E357AB-0274-4F81-A78C-C2D7E4AA17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1692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F07484-9052-49F2-AA52-267524249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4531FA-9968-469D-B0CB-EBBCD71EC4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052492-AE56-4843-94C7-D3786AC41B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47047E-9E48-4122-8392-7261F853E2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E3C739-8FBE-4615-A01E-19CF2A221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601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289505-6EDC-45E6-BBF1-33B5D60674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070759D-6C97-4F92-9707-2DF75CE9CD9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39" indent="0">
              <a:buNone/>
              <a:defRPr sz="2100"/>
            </a:lvl2pPr>
            <a:lvl3pPr marL="685681" indent="0">
              <a:buNone/>
              <a:defRPr sz="1800"/>
            </a:lvl3pPr>
            <a:lvl4pPr marL="1028522" indent="0">
              <a:buNone/>
              <a:defRPr sz="1500"/>
            </a:lvl4pPr>
            <a:lvl5pPr marL="1371362" indent="0">
              <a:buNone/>
              <a:defRPr sz="1500"/>
            </a:lvl5pPr>
            <a:lvl6pPr marL="1714205" indent="0">
              <a:buNone/>
              <a:defRPr sz="1500"/>
            </a:lvl6pPr>
            <a:lvl7pPr marL="2057042" indent="0">
              <a:buNone/>
              <a:defRPr sz="1500"/>
            </a:lvl7pPr>
            <a:lvl8pPr marL="2399880" indent="0">
              <a:buNone/>
              <a:defRPr sz="1500"/>
            </a:lvl8pPr>
            <a:lvl9pPr marL="2742719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98BDB17-4E00-49F6-B42D-71C7F3B019D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39" indent="0">
              <a:buNone/>
              <a:defRPr sz="1100"/>
            </a:lvl2pPr>
            <a:lvl3pPr marL="685681" indent="0">
              <a:buNone/>
              <a:defRPr sz="900"/>
            </a:lvl3pPr>
            <a:lvl4pPr marL="1028522" indent="0">
              <a:buNone/>
              <a:defRPr sz="800"/>
            </a:lvl4pPr>
            <a:lvl5pPr marL="1371362" indent="0">
              <a:buNone/>
              <a:defRPr sz="800"/>
            </a:lvl5pPr>
            <a:lvl6pPr marL="1714205" indent="0">
              <a:buNone/>
              <a:defRPr sz="800"/>
            </a:lvl6pPr>
            <a:lvl7pPr marL="2057042" indent="0">
              <a:buNone/>
              <a:defRPr sz="800"/>
            </a:lvl7pPr>
            <a:lvl8pPr marL="2399880" indent="0">
              <a:buNone/>
              <a:defRPr sz="800"/>
            </a:lvl8pPr>
            <a:lvl9pPr marL="2742719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D56C2D0-B2B1-4BEE-819F-1DEAD55F4A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61D1FB0-92F6-406B-AD1F-73F21523F4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51A9A75-CF44-42B5-BA6D-2638D90A5D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866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FAC0CE-E18F-4854-A074-89A26B4BB4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0943497-C2B5-4295-B9E5-8495859A3A7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95FD36-871B-4A47-A160-716A50B038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730A73-FF00-4A57-9A95-9734FF44FA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33F090-0E37-4A13-A055-E3E9AD0918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7416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DBAC54A-D038-45C1-9407-9707F97DDFD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6" y="273851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7916BF8-EEC2-4C44-9E42-2979CA5940E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2" y="273851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A45692B-DA54-4A87-8AED-9BEC7C6A32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6C661B-10D2-482C-A422-BB1B3AFAFF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7EA58E2-A0B0-4AFE-BDBC-10AF67F13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589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8" y="796114"/>
            <a:ext cx="9144057" cy="3661718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715100" y="697825"/>
            <a:ext cx="4643100" cy="214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5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765975" y="2965225"/>
            <a:ext cx="3276000" cy="7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1900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7677736" y="506712"/>
            <a:ext cx="2000928" cy="419705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5787486" y="1027326"/>
            <a:ext cx="1032058" cy="297188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642432" y="-11"/>
            <a:ext cx="1807340" cy="520459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7381483" y="1966801"/>
            <a:ext cx="1297387" cy="373592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1480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25" y="4041495"/>
            <a:ext cx="9144057" cy="647106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25" y="2032326"/>
            <a:ext cx="9144057" cy="1052284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25" y="3221195"/>
            <a:ext cx="9144057" cy="647535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25" y="843910"/>
            <a:ext cx="9144057" cy="647964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25" y="1235476"/>
            <a:ext cx="9144057" cy="1051963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181425" y="230312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3969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2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4836300" y="230312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3969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2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181425" y="29171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4836300" y="29171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2037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19" y="793440"/>
            <a:ext cx="9144057" cy="3545416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232085" y="4343701"/>
            <a:ext cx="744991" cy="745685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269394" y="340296"/>
            <a:ext cx="804107" cy="701546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7798574" y="4259140"/>
            <a:ext cx="713803" cy="882266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269411" y="2390686"/>
            <a:ext cx="1495564" cy="43068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6826860" y="909911"/>
            <a:ext cx="1495564" cy="43068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8808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8" y="796114"/>
            <a:ext cx="9144057" cy="3661718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2364811" y="506712"/>
            <a:ext cx="2000928" cy="419705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474561" y="1027326"/>
            <a:ext cx="1032058" cy="297188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068558" y="1966801"/>
            <a:ext cx="1297387" cy="373592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7020424" y="4053372"/>
            <a:ext cx="1905167" cy="1088034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3226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19" y="793440"/>
            <a:ext cx="9144057" cy="3545416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402265" y="1810173"/>
            <a:ext cx="8274335" cy="893824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252514" y="95395"/>
            <a:ext cx="8679841" cy="126294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3586860" y="4053372"/>
            <a:ext cx="1905167" cy="1088034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4737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/>
          <a:lstStyle/>
          <a:p>
            <a:pPr defTabSz="685800">
              <a:buClr>
                <a:srgbClr val="000000"/>
              </a:buClr>
            </a:pPr>
            <a:fld id="{B1CF2E77-4E87-4338-A6B2-93E833A84A3C}" type="datetimeFigureOut">
              <a:rPr lang="en-US" sz="1400" kern="0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685800">
                <a:buClr>
                  <a:srgbClr val="000000"/>
                </a:buClr>
              </a:pPr>
              <a:t>4/20/2025</a:t>
            </a:fld>
            <a:endParaRPr lang="en-US" sz="1400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/>
          <a:lstStyle/>
          <a:p>
            <a:pPr defTabSz="685800">
              <a:buClr>
                <a:srgbClr val="000000"/>
              </a:buClr>
            </a:pPr>
            <a:endParaRPr lang="en-US" sz="1400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/>
          <a:lstStyle/>
          <a:p>
            <a:pPr defTabSz="685800">
              <a:buClr>
                <a:srgbClr val="000000"/>
              </a:buClr>
            </a:pPr>
            <a:fld id="{796E19DA-92E0-4635-8627-DEB5FDE3EBA8}" type="slidenum">
              <a:rPr lang="en-US" sz="1400" kern="0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685800">
                <a:buClr>
                  <a:srgbClr val="000000"/>
                </a:buClr>
              </a:pPr>
              <a:t>‹#›</a:t>
            </a:fld>
            <a:endParaRPr lang="en-US" sz="1400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3383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11" name="Google Shape;11;p2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4" name="Google Shape;324;p2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" name="Google Shape;325;p2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326" name="Google Shape;326;p2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" name="Google Shape;501;p2"/>
          <p:cNvGrpSpPr/>
          <p:nvPr/>
        </p:nvGrpSpPr>
        <p:grpSpPr>
          <a:xfrm rot="3017696">
            <a:off x="278301" y="4090386"/>
            <a:ext cx="1300402" cy="1027433"/>
            <a:chOff x="1745100" y="1681650"/>
            <a:chExt cx="1300475" cy="1027490"/>
          </a:xfrm>
        </p:grpSpPr>
        <p:sp>
          <p:nvSpPr>
            <p:cNvPr id="502" name="Google Shape;502;p2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4" name="Google Shape;504;p2"/>
          <p:cNvSpPr txBox="1">
            <a:spLocks noGrp="1"/>
          </p:cNvSpPr>
          <p:nvPr>
            <p:ph type="ctrTitle"/>
          </p:nvPr>
        </p:nvSpPr>
        <p:spPr>
          <a:xfrm>
            <a:off x="1270400" y="1174613"/>
            <a:ext cx="4528800" cy="20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05" name="Google Shape;505;p2"/>
          <p:cNvSpPr txBox="1">
            <a:spLocks noGrp="1"/>
          </p:cNvSpPr>
          <p:nvPr>
            <p:ph type="subTitle" idx="1"/>
          </p:nvPr>
        </p:nvSpPr>
        <p:spPr>
          <a:xfrm>
            <a:off x="1270400" y="3193488"/>
            <a:ext cx="4528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06" name="Google Shape;506;p2"/>
          <p:cNvSpPr>
            <a:spLocks noGrp="1"/>
          </p:cNvSpPr>
          <p:nvPr>
            <p:ph type="pic" idx="2"/>
          </p:nvPr>
        </p:nvSpPr>
        <p:spPr>
          <a:xfrm rot="561340">
            <a:off x="5971059" y="496306"/>
            <a:ext cx="2596539" cy="3513837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  <p:grpSp>
        <p:nvGrpSpPr>
          <p:cNvPr id="507" name="Google Shape;507;p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508" name="Google Shape;508;p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48331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FE1FD6-BA5A-4CDD-964B-64D449F0C5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1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6C8547-DFBC-46CE-88B6-95EA559CEF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63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44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2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07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688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399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51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F1E577-1572-41B2-8784-E0E534AE3B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1B15A8-BB99-4879-9DAB-D38F221840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5B250C-4C15-4228-B749-FDBB319434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046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p3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0" name="Google Shape;520;p3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521" name="Google Shape;521;p3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522" name="Google Shape;522;p3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3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3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3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3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3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3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3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3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3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3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3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3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3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3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3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3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3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3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3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3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3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3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3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3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3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3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3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3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3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3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3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3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3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3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3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3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3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3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3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3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3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3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3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3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4" name="Google Shape;834;p3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5" name="Google Shape;835;p3"/>
          <p:cNvSpPr/>
          <p:nvPr/>
        </p:nvSpPr>
        <p:spPr>
          <a:xfrm flipH="1">
            <a:off x="7887150" y="261250"/>
            <a:ext cx="767978" cy="48959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6" name="Google Shape;836;p3"/>
          <p:cNvGrpSpPr/>
          <p:nvPr/>
        </p:nvGrpSpPr>
        <p:grpSpPr>
          <a:xfrm rot="-1532069">
            <a:off x="5672183" y="4099118"/>
            <a:ext cx="1417870" cy="1009955"/>
            <a:chOff x="1174150" y="1093100"/>
            <a:chExt cx="360450" cy="256750"/>
          </a:xfrm>
        </p:grpSpPr>
        <p:sp>
          <p:nvSpPr>
            <p:cNvPr id="837" name="Google Shape;837;p3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2" name="Google Shape;842;p3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3" name="Google Shape;843;p3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844" name="Google Shape;844;p3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" name="Google Shape;854;p3"/>
          <p:cNvGrpSpPr/>
          <p:nvPr/>
        </p:nvGrpSpPr>
        <p:grpSpPr>
          <a:xfrm rot="-5400000">
            <a:off x="-173808" y="3174908"/>
            <a:ext cx="2310839" cy="1902145"/>
            <a:chOff x="3857825" y="4400025"/>
            <a:chExt cx="287500" cy="236650"/>
          </a:xfrm>
        </p:grpSpPr>
        <p:sp>
          <p:nvSpPr>
            <p:cNvPr id="855" name="Google Shape;855;p3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" name="Google Shape;865;p3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866" name="Google Shape;866;p3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1" name="Google Shape;1041;p3"/>
          <p:cNvSpPr txBox="1">
            <a:spLocks noGrp="1"/>
          </p:cNvSpPr>
          <p:nvPr>
            <p:ph type="title"/>
          </p:nvPr>
        </p:nvSpPr>
        <p:spPr>
          <a:xfrm flipH="1">
            <a:off x="4052940" y="2205400"/>
            <a:ext cx="4188900" cy="105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42" name="Google Shape;1042;p3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6989940" y="1439788"/>
            <a:ext cx="1251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43" name="Google Shape;1043;p3"/>
          <p:cNvSpPr txBox="1">
            <a:spLocks noGrp="1"/>
          </p:cNvSpPr>
          <p:nvPr>
            <p:ph type="subTitle" idx="1"/>
          </p:nvPr>
        </p:nvSpPr>
        <p:spPr>
          <a:xfrm flipH="1">
            <a:off x="4052940" y="3188300"/>
            <a:ext cx="4188900" cy="51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" name="Google Shape;1044;p3"/>
          <p:cNvSpPr>
            <a:spLocks noGrp="1"/>
          </p:cNvSpPr>
          <p:nvPr>
            <p:ph type="pic" idx="3"/>
          </p:nvPr>
        </p:nvSpPr>
        <p:spPr>
          <a:xfrm rot="-561340" flipH="1">
            <a:off x="1274818" y="1113181"/>
            <a:ext cx="2596539" cy="3513837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2644107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4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7" name="Google Shape;1047;p4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1048" name="Google Shape;1048;p4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1049" name="Google Shape;1049;p4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4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4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4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4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4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4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4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4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4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4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4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4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4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4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4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4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4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4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4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4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4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4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4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4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4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4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4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4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4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4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4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4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4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4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4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4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4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4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4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4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4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4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4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4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4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4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4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4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4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4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4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4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4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4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4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4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4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4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4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4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4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4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4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4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4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4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4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4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4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4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4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4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4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4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4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4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4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4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4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4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4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4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4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4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4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4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4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4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4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4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4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4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4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4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4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4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4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4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4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4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4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4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4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4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4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4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4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4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4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4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4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4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4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4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4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4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4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4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4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4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4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4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4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4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4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4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4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4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4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4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4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4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4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4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4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4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4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4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4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4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4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4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4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4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4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4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4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4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4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4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4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4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4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4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4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4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4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4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4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4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4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4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4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4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4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4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4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4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4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4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4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4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4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4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4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4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4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4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4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4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4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4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4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4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4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4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4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4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4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4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4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4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4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4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4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4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4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4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4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4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4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4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4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4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4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4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4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4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4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4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4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4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4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4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4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4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4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4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4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4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4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4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4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4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4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4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4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4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4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4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4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4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4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4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4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4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4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4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4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4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4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4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4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4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4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4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4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4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4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4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4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4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4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4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4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4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4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4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4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4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4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4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4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4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4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4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4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4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4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4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4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4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4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4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4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4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4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4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4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4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4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4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4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4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4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4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4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4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4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4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4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4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4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4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4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4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4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4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4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4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4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4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4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4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4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4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4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4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4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4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4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61" name="Google Shape;1361;p4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" name="Google Shape;1362;p4"/>
          <p:cNvGrpSpPr/>
          <p:nvPr/>
        </p:nvGrpSpPr>
        <p:grpSpPr>
          <a:xfrm rot="-1532069">
            <a:off x="6118983" y="4166268"/>
            <a:ext cx="1417870" cy="1009955"/>
            <a:chOff x="1174150" y="1093100"/>
            <a:chExt cx="360450" cy="256750"/>
          </a:xfrm>
        </p:grpSpPr>
        <p:sp>
          <p:nvSpPr>
            <p:cNvPr id="1363" name="Google Shape;1363;p4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" name="Google Shape;1368;p4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1369" name="Google Shape;1369;p4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4" name="Google Shape;1544;p4"/>
          <p:cNvGrpSpPr/>
          <p:nvPr/>
        </p:nvGrpSpPr>
        <p:grpSpPr>
          <a:xfrm rot="3017696">
            <a:off x="278301" y="4090386"/>
            <a:ext cx="1300402" cy="1027433"/>
            <a:chOff x="1745100" y="1681650"/>
            <a:chExt cx="1300475" cy="1027490"/>
          </a:xfrm>
        </p:grpSpPr>
        <p:sp>
          <p:nvSpPr>
            <p:cNvPr id="1545" name="Google Shape;1545;p4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7" name="Google Shape;1547;p4"/>
          <p:cNvGrpSpPr/>
          <p:nvPr/>
        </p:nvGrpSpPr>
        <p:grpSpPr>
          <a:xfrm rot="-5400000" flipH="1">
            <a:off x="7275480" y="-814542"/>
            <a:ext cx="2310839" cy="1902145"/>
            <a:chOff x="3857825" y="4400025"/>
            <a:chExt cx="287500" cy="236650"/>
          </a:xfrm>
        </p:grpSpPr>
        <p:sp>
          <p:nvSpPr>
            <p:cNvPr id="1548" name="Google Shape;1548;p4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8" name="Google Shape;1558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59" name="Google Shape;1559;p4"/>
          <p:cNvSpPr txBox="1">
            <a:spLocks noGrp="1"/>
          </p:cNvSpPr>
          <p:nvPr>
            <p:ph type="body" idx="1"/>
          </p:nvPr>
        </p:nvSpPr>
        <p:spPr>
          <a:xfrm>
            <a:off x="1270400" y="1291950"/>
            <a:ext cx="4965300" cy="32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9204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1" name="Google Shape;1561;p5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2" name="Google Shape;1562;p5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1563" name="Google Shape;1563;p5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77" name="Google Shape;1877;p5"/>
          <p:cNvSpPr/>
          <p:nvPr/>
        </p:nvSpPr>
        <p:spPr>
          <a:xfrm flipH="1">
            <a:off x="7618559" y="265450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8" name="Google Shape;1878;p5"/>
          <p:cNvSpPr/>
          <p:nvPr/>
        </p:nvSpPr>
        <p:spPr>
          <a:xfrm>
            <a:off x="246397" y="265441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209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79" name="Google Shape;1879;p5"/>
          <p:cNvGrpSpPr/>
          <p:nvPr/>
        </p:nvGrpSpPr>
        <p:grpSpPr>
          <a:xfrm>
            <a:off x="3287492" y="4058277"/>
            <a:ext cx="2569280" cy="1129056"/>
            <a:chOff x="3276400" y="3594675"/>
            <a:chExt cx="414400" cy="182100"/>
          </a:xfrm>
        </p:grpSpPr>
        <p:sp>
          <p:nvSpPr>
            <p:cNvPr id="1880" name="Google Shape;1880;p5"/>
            <p:cNvSpPr/>
            <p:nvPr/>
          </p:nvSpPr>
          <p:spPr>
            <a:xfrm>
              <a:off x="3581500" y="3610075"/>
              <a:ext cx="109300" cy="104225"/>
            </a:xfrm>
            <a:custGeom>
              <a:avLst/>
              <a:gdLst/>
              <a:ahLst/>
              <a:cxnLst/>
              <a:rect l="l" t="t" r="r" b="b"/>
              <a:pathLst>
                <a:path w="4372" h="4169" extrusionOk="0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"/>
            <p:cNvSpPr/>
            <p:nvPr/>
          </p:nvSpPr>
          <p:spPr>
            <a:xfrm>
              <a:off x="3616950" y="3610300"/>
              <a:ext cx="73850" cy="103950"/>
            </a:xfrm>
            <a:custGeom>
              <a:avLst/>
              <a:gdLst/>
              <a:ahLst/>
              <a:cxnLst/>
              <a:rect l="l" t="t" r="r" b="b"/>
              <a:pathLst>
                <a:path w="2954" h="4158" extrusionOk="0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"/>
            <p:cNvSpPr/>
            <p:nvPr/>
          </p:nvSpPr>
          <p:spPr>
            <a:xfrm>
              <a:off x="3276400" y="3594675"/>
              <a:ext cx="97250" cy="107075"/>
            </a:xfrm>
            <a:custGeom>
              <a:avLst/>
              <a:gdLst/>
              <a:ahLst/>
              <a:cxnLst/>
              <a:rect l="l" t="t" r="r" b="b"/>
              <a:pathLst>
                <a:path w="3890" h="4283" extrusionOk="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"/>
            <p:cNvSpPr/>
            <p:nvPr/>
          </p:nvSpPr>
          <p:spPr>
            <a:xfrm>
              <a:off x="3278625" y="3594900"/>
              <a:ext cx="72950" cy="106850"/>
            </a:xfrm>
            <a:custGeom>
              <a:avLst/>
              <a:gdLst/>
              <a:ahLst/>
              <a:cxnLst/>
              <a:rect l="l" t="t" r="r" b="b"/>
              <a:pathLst>
                <a:path w="2918" h="4274" extrusionOk="0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"/>
            <p:cNvSpPr/>
            <p:nvPr/>
          </p:nvSpPr>
          <p:spPr>
            <a:xfrm>
              <a:off x="3370525" y="3621450"/>
              <a:ext cx="85200" cy="92800"/>
            </a:xfrm>
            <a:custGeom>
              <a:avLst/>
              <a:gdLst/>
              <a:ahLst/>
              <a:cxnLst/>
              <a:rect l="l" t="t" r="r" b="b"/>
              <a:pathLst>
                <a:path w="3408" h="371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"/>
            <p:cNvSpPr/>
            <p:nvPr/>
          </p:nvSpPr>
          <p:spPr>
            <a:xfrm>
              <a:off x="3371175" y="3621900"/>
              <a:ext cx="84550" cy="92350"/>
            </a:xfrm>
            <a:custGeom>
              <a:avLst/>
              <a:gdLst/>
              <a:ahLst/>
              <a:cxnLst/>
              <a:rect l="l" t="t" r="r" b="b"/>
              <a:pathLst>
                <a:path w="3382" h="3694" extrusionOk="0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"/>
            <p:cNvSpPr/>
            <p:nvPr/>
          </p:nvSpPr>
          <p:spPr>
            <a:xfrm>
              <a:off x="3370525" y="3621450"/>
              <a:ext cx="225" cy="25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"/>
            <p:cNvSpPr/>
            <p:nvPr/>
          </p:nvSpPr>
          <p:spPr>
            <a:xfrm>
              <a:off x="3450800" y="3605825"/>
              <a:ext cx="102225" cy="100975"/>
            </a:xfrm>
            <a:custGeom>
              <a:avLst/>
              <a:gdLst/>
              <a:ahLst/>
              <a:cxnLst/>
              <a:rect l="l" t="t" r="r" b="b"/>
              <a:pathLst>
                <a:path w="4089" h="4039" extrusionOk="0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"/>
            <p:cNvSpPr/>
            <p:nvPr/>
          </p:nvSpPr>
          <p:spPr>
            <a:xfrm>
              <a:off x="3490950" y="3606950"/>
              <a:ext cx="61750" cy="99875"/>
            </a:xfrm>
            <a:custGeom>
              <a:avLst/>
              <a:gdLst/>
              <a:ahLst/>
              <a:cxnLst/>
              <a:rect l="l" t="t" r="r" b="b"/>
              <a:pathLst>
                <a:path w="2470" h="3995" extrusionOk="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"/>
            <p:cNvSpPr/>
            <p:nvPr/>
          </p:nvSpPr>
          <p:spPr>
            <a:xfrm>
              <a:off x="3424275" y="3695925"/>
              <a:ext cx="38600" cy="77275"/>
            </a:xfrm>
            <a:custGeom>
              <a:avLst/>
              <a:gdLst/>
              <a:ahLst/>
              <a:cxnLst/>
              <a:rect l="l" t="t" r="r" b="b"/>
              <a:pathLst>
                <a:path w="1544" h="3091" extrusionOk="0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"/>
            <p:cNvSpPr/>
            <p:nvPr/>
          </p:nvSpPr>
          <p:spPr>
            <a:xfrm>
              <a:off x="3340400" y="3683225"/>
              <a:ext cx="122475" cy="89525"/>
            </a:xfrm>
            <a:custGeom>
              <a:avLst/>
              <a:gdLst/>
              <a:ahLst/>
              <a:cxnLst/>
              <a:rect l="l" t="t" r="r" b="b"/>
              <a:pathLst>
                <a:path w="4899" h="3581" extrusionOk="0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"/>
            <p:cNvSpPr/>
            <p:nvPr/>
          </p:nvSpPr>
          <p:spPr>
            <a:xfrm>
              <a:off x="3448575" y="3683225"/>
              <a:ext cx="51550" cy="93550"/>
            </a:xfrm>
            <a:custGeom>
              <a:avLst/>
              <a:gdLst/>
              <a:ahLst/>
              <a:cxnLst/>
              <a:rect l="l" t="t" r="r" b="b"/>
              <a:pathLst>
                <a:path w="2062" h="3742" extrusionOk="0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"/>
            <p:cNvSpPr/>
            <p:nvPr/>
          </p:nvSpPr>
          <p:spPr>
            <a:xfrm>
              <a:off x="3453250" y="3680775"/>
              <a:ext cx="181125" cy="86900"/>
            </a:xfrm>
            <a:custGeom>
              <a:avLst/>
              <a:gdLst/>
              <a:ahLst/>
              <a:cxnLst/>
              <a:rect l="l" t="t" r="r" b="b"/>
              <a:pathLst>
                <a:path w="7245" h="3476" extrusionOk="0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3" name="Google Shape;1893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94" name="Google Shape;1894;p5"/>
          <p:cNvSpPr txBox="1">
            <a:spLocks noGrp="1"/>
          </p:cNvSpPr>
          <p:nvPr>
            <p:ph type="title" idx="2"/>
          </p:nvPr>
        </p:nvSpPr>
        <p:spPr>
          <a:xfrm>
            <a:off x="1280925" y="2200065"/>
            <a:ext cx="2587500" cy="41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95" name="Google Shape;1895;p5"/>
          <p:cNvSpPr txBox="1">
            <a:spLocks noGrp="1"/>
          </p:cNvSpPr>
          <p:nvPr>
            <p:ph type="title" idx="3"/>
          </p:nvPr>
        </p:nvSpPr>
        <p:spPr>
          <a:xfrm>
            <a:off x="5275725" y="2199988"/>
            <a:ext cx="2587500" cy="41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96" name="Google Shape;1896;p5"/>
          <p:cNvSpPr txBox="1">
            <a:spLocks noGrp="1"/>
          </p:cNvSpPr>
          <p:nvPr>
            <p:ph type="subTitle" idx="1"/>
          </p:nvPr>
        </p:nvSpPr>
        <p:spPr>
          <a:xfrm>
            <a:off x="5275718" y="2535990"/>
            <a:ext cx="2587500" cy="9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897" name="Google Shape;1897;p5"/>
          <p:cNvSpPr txBox="1">
            <a:spLocks noGrp="1"/>
          </p:cNvSpPr>
          <p:nvPr>
            <p:ph type="subTitle" idx="4"/>
          </p:nvPr>
        </p:nvSpPr>
        <p:spPr>
          <a:xfrm>
            <a:off x="1280925" y="2535990"/>
            <a:ext cx="2587500" cy="9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4116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" name="Google Shape;1899;p6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" name="Google Shape;1900;p6"/>
          <p:cNvSpPr/>
          <p:nvPr/>
        </p:nvSpPr>
        <p:spPr>
          <a:xfrm rot="585416">
            <a:off x="7339264" y="973410"/>
            <a:ext cx="1467527" cy="1658101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1" name="Google Shape;1901;p6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1902" name="Google Shape;1902;p6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6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6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6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6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6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6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6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6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6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6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6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6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4" name="Google Shape;2214;p6"/>
          <p:cNvSpPr/>
          <p:nvPr/>
        </p:nvSpPr>
        <p:spPr>
          <a:xfrm rot="-691970">
            <a:off x="198593" y="295277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5" name="Google Shape;2215;p6"/>
          <p:cNvSpPr/>
          <p:nvPr/>
        </p:nvSpPr>
        <p:spPr>
          <a:xfrm rot="-691970">
            <a:off x="8019018" y="4227802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6" name="Google Shape;2216;p6"/>
          <p:cNvGrpSpPr/>
          <p:nvPr/>
        </p:nvGrpSpPr>
        <p:grpSpPr>
          <a:xfrm rot="1896607" flipH="1">
            <a:off x="-766117" y="3908032"/>
            <a:ext cx="2003355" cy="1927283"/>
            <a:chOff x="3795825" y="3576625"/>
            <a:chExt cx="273225" cy="262850"/>
          </a:xfrm>
        </p:grpSpPr>
        <p:sp>
          <p:nvSpPr>
            <p:cNvPr id="2217" name="Google Shape;2217;p6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7" name="Google Shape;2227;p6"/>
          <p:cNvGrpSpPr/>
          <p:nvPr/>
        </p:nvGrpSpPr>
        <p:grpSpPr>
          <a:xfrm>
            <a:off x="8241475" y="232400"/>
            <a:ext cx="861746" cy="781736"/>
            <a:chOff x="351175" y="1462825"/>
            <a:chExt cx="861746" cy="781736"/>
          </a:xfrm>
        </p:grpSpPr>
        <p:sp>
          <p:nvSpPr>
            <p:cNvPr id="2228" name="Google Shape;2228;p6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1" name="Google Shape;2231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2340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3" name="Google Shape;2233;p7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34" name="Google Shape;2234;p7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2235" name="Google Shape;2235;p7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9" name="Google Shape;2549;p7"/>
          <p:cNvGrpSpPr/>
          <p:nvPr/>
        </p:nvGrpSpPr>
        <p:grpSpPr>
          <a:xfrm>
            <a:off x="8225264" y="2107785"/>
            <a:ext cx="631798" cy="640579"/>
            <a:chOff x="1611050" y="1662750"/>
            <a:chExt cx="102400" cy="103825"/>
          </a:xfrm>
        </p:grpSpPr>
        <p:sp>
          <p:nvSpPr>
            <p:cNvPr id="2550" name="Google Shape;2550;p7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2" name="Google Shape;2552;p7"/>
          <p:cNvSpPr/>
          <p:nvPr/>
        </p:nvSpPr>
        <p:spPr>
          <a:xfrm rot="3030316">
            <a:off x="198596" y="4327872"/>
            <a:ext cx="1029015" cy="65600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3" name="Google Shape;2553;p7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4" name="Google Shape;2554;p7"/>
          <p:cNvSpPr txBox="1">
            <a:spLocks noGrp="1"/>
          </p:cNvSpPr>
          <p:nvPr>
            <p:ph type="body" idx="1"/>
          </p:nvPr>
        </p:nvSpPr>
        <p:spPr>
          <a:xfrm>
            <a:off x="1270400" y="2112475"/>
            <a:ext cx="3712500" cy="22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555" name="Google Shape;2555;p7"/>
          <p:cNvSpPr txBox="1">
            <a:spLocks noGrp="1"/>
          </p:cNvSpPr>
          <p:nvPr>
            <p:ph type="title"/>
          </p:nvPr>
        </p:nvSpPr>
        <p:spPr>
          <a:xfrm>
            <a:off x="1270400" y="808625"/>
            <a:ext cx="3712500" cy="130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556" name="Google Shape;2556;p7"/>
          <p:cNvGrpSpPr/>
          <p:nvPr/>
        </p:nvGrpSpPr>
        <p:grpSpPr>
          <a:xfrm rot="-7130480" flipH="1">
            <a:off x="-422684" y="-424253"/>
            <a:ext cx="2003370" cy="1927297"/>
            <a:chOff x="3795825" y="3576625"/>
            <a:chExt cx="273225" cy="262850"/>
          </a:xfrm>
        </p:grpSpPr>
        <p:sp>
          <p:nvSpPr>
            <p:cNvPr id="2557" name="Google Shape;2557;p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82433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8" name="Google Shape;2568;p8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9" name="Google Shape;2569;p8"/>
          <p:cNvSpPr/>
          <p:nvPr/>
        </p:nvSpPr>
        <p:spPr>
          <a:xfrm rot="222207">
            <a:off x="1634025" y="3373100"/>
            <a:ext cx="1467665" cy="1657963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0" name="Google Shape;2570;p8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2571" name="Google Shape;2571;p8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8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8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8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8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8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8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8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8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8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8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8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8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8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8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8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8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8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8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8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8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8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8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8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8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8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8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8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8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8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8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8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8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8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8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8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8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8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8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8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8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8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8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8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8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8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8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8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8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8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8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8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8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8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8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8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8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8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8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8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8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8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8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8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8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8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8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8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8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8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8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8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8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8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8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8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8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8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8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8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8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8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8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8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8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8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8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8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8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8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8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8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8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8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8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8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8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8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8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8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8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8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8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8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8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8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8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8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8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8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8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8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8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8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8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8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8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8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8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8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8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8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8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8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8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8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8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8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8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8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8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8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5" name="Google Shape;2885;p8"/>
          <p:cNvSpPr/>
          <p:nvPr/>
        </p:nvSpPr>
        <p:spPr>
          <a:xfrm rot="585416">
            <a:off x="6373989" y="-78131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86" name="Google Shape;2886;p8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2887" name="Google Shape;2887;p8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92" name="Google Shape;2892;p8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3" name="Google Shape;2893;p8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2894" name="Google Shape;2894;p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4" name="Google Shape;2904;p8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2905" name="Google Shape;2905;p8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8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8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5" name="Google Shape;2915;p8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2916" name="Google Shape;2916;p8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8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8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8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8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8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8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8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8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8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8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8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8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8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8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8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8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8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8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8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8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8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8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8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8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8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8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8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8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8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8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8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8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8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8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8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8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8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8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8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8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8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8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8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8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8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8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8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8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8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8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8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8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8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8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8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8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8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8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8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8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8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8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8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8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8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8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8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8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8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8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8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8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8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8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8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8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8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8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8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8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8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8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8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8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8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8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8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8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8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8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8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8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8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8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8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8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8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8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8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8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8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8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8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8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8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8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8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8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8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8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8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8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8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8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8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8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8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8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8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8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8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8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8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8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8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8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8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8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8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8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8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8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8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8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8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8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8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8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8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8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8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8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8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8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8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8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8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8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8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8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8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8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8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8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8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8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8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8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8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8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8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8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8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8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1" name="Google Shape;3091;p8"/>
          <p:cNvGrpSpPr/>
          <p:nvPr/>
        </p:nvGrpSpPr>
        <p:grpSpPr>
          <a:xfrm rot="-3669519">
            <a:off x="-497371" y="3152898"/>
            <a:ext cx="2426982" cy="2334824"/>
            <a:chOff x="3795825" y="3576625"/>
            <a:chExt cx="273225" cy="262850"/>
          </a:xfrm>
        </p:grpSpPr>
        <p:sp>
          <p:nvSpPr>
            <p:cNvPr id="3092" name="Google Shape;3092;p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02" name="Google Shape;3102;p8"/>
          <p:cNvSpPr/>
          <p:nvPr/>
        </p:nvSpPr>
        <p:spPr>
          <a:xfrm rot="3780209">
            <a:off x="7916393" y="152701"/>
            <a:ext cx="1029020" cy="656009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3" name="Google Shape;3103;p8"/>
          <p:cNvSpPr txBox="1">
            <a:spLocks noGrp="1"/>
          </p:cNvSpPr>
          <p:nvPr>
            <p:ph type="title"/>
          </p:nvPr>
        </p:nvSpPr>
        <p:spPr>
          <a:xfrm>
            <a:off x="1788900" y="1307100"/>
            <a:ext cx="55662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5434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5" name="Google Shape;3105;p9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6" name="Google Shape;3106;p9"/>
          <p:cNvSpPr/>
          <p:nvPr/>
        </p:nvSpPr>
        <p:spPr>
          <a:xfrm rot="585416">
            <a:off x="6030189" y="3292085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07" name="Google Shape;3107;p9"/>
          <p:cNvGrpSpPr/>
          <p:nvPr/>
        </p:nvGrpSpPr>
        <p:grpSpPr>
          <a:xfrm>
            <a:off x="436512" y="371477"/>
            <a:ext cx="8270977" cy="4400132"/>
            <a:chOff x="1096650" y="3738975"/>
            <a:chExt cx="2771775" cy="1474575"/>
          </a:xfrm>
        </p:grpSpPr>
        <p:sp>
          <p:nvSpPr>
            <p:cNvPr id="3108" name="Google Shape;3108;p9"/>
            <p:cNvSpPr/>
            <p:nvPr/>
          </p:nvSpPr>
          <p:spPr>
            <a:xfrm>
              <a:off x="1096650" y="3738975"/>
              <a:ext cx="2771775" cy="1474575"/>
            </a:xfrm>
            <a:custGeom>
              <a:avLst/>
              <a:gdLst/>
              <a:ahLst/>
              <a:cxnLst/>
              <a:rect l="l" t="t" r="r" b="b"/>
              <a:pathLst>
                <a:path w="110871" h="58983" extrusionOk="0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1201050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12010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1201050" y="5094575"/>
              <a:ext cx="4800" cy="46775"/>
            </a:xfrm>
            <a:custGeom>
              <a:avLst/>
              <a:gdLst/>
              <a:ahLst/>
              <a:cxnLst/>
              <a:rect l="l" t="t" r="r" b="b"/>
              <a:pathLst>
                <a:path w="192" h="1871" extrusionOk="0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2010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2010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2010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2010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12010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12010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12010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12010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2010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307900" y="5094575"/>
              <a:ext cx="4625" cy="62475"/>
            </a:xfrm>
            <a:custGeom>
              <a:avLst/>
              <a:gdLst/>
              <a:ahLst/>
              <a:cxnLst/>
              <a:rect l="l" t="t" r="r" b="b"/>
              <a:pathLst>
                <a:path w="185" h="2499" extrusionOk="0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3077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307725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3077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3077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3077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3077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3077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3077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3077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3077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3077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414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414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414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414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414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1414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1414025" y="5094575"/>
              <a:ext cx="5375" cy="66875"/>
            </a:xfrm>
            <a:custGeom>
              <a:avLst/>
              <a:gdLst/>
              <a:ahLst/>
              <a:cxnLst/>
              <a:rect l="l" t="t" r="r" b="b"/>
              <a:pathLst>
                <a:path w="215" h="2675" extrusionOk="0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1414025" y="3750075"/>
              <a:ext cx="5375" cy="118975"/>
            </a:xfrm>
            <a:custGeom>
              <a:avLst/>
              <a:gdLst/>
              <a:ahLst/>
              <a:cxnLst/>
              <a:rect l="l" t="t" r="r" b="b"/>
              <a:pathLst>
                <a:path w="215" h="4759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1414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1414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1414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1414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152070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152070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152070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152070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152070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1520700" y="3749500"/>
              <a:ext cx="4800" cy="119550"/>
            </a:xfrm>
            <a:custGeom>
              <a:avLst/>
              <a:gdLst/>
              <a:ahLst/>
              <a:cxnLst/>
              <a:rect l="l" t="t" r="r" b="b"/>
              <a:pathLst>
                <a:path w="192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152070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152070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1520700" y="5094575"/>
              <a:ext cx="4800" cy="75875"/>
            </a:xfrm>
            <a:custGeom>
              <a:avLst/>
              <a:gdLst/>
              <a:ahLst/>
              <a:cxnLst/>
              <a:rect l="l" t="t" r="r" b="b"/>
              <a:pathLst>
                <a:path w="192" h="3035" extrusionOk="0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152070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152070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152070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1627575" y="3749500"/>
              <a:ext cx="4600" cy="119550"/>
            </a:xfrm>
            <a:custGeom>
              <a:avLst/>
              <a:gdLst/>
              <a:ahLst/>
              <a:cxnLst/>
              <a:rect l="l" t="t" r="r" b="b"/>
              <a:pathLst>
                <a:path w="184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1627575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1627575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1627575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1627575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1627575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1627575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1627575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1627575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1627575" y="5094575"/>
              <a:ext cx="4600" cy="80100"/>
            </a:xfrm>
            <a:custGeom>
              <a:avLst/>
              <a:gdLst/>
              <a:ahLst/>
              <a:cxnLst/>
              <a:rect l="l" t="t" r="r" b="b"/>
              <a:pathLst>
                <a:path w="184" h="3204" extrusionOk="0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1627575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1627575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17342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17342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17342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17342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17342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17342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17342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17342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17342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1734250" y="5094575"/>
              <a:ext cx="4800" cy="90250"/>
            </a:xfrm>
            <a:custGeom>
              <a:avLst/>
              <a:gdLst/>
              <a:ahLst/>
              <a:cxnLst/>
              <a:rect l="l" t="t" r="r" b="b"/>
              <a:pathLst>
                <a:path w="192" h="3610" extrusionOk="0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1734250" y="3748750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17342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184035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184035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184035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184035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184035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184035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184035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184035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1840350" y="3748175"/>
              <a:ext cx="5375" cy="120875"/>
            </a:xfrm>
            <a:custGeom>
              <a:avLst/>
              <a:gdLst/>
              <a:ahLst/>
              <a:cxnLst/>
              <a:rect l="l" t="t" r="r" b="b"/>
              <a:pathLst>
                <a:path w="215" h="4835" extrusionOk="0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184035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1840350" y="5094575"/>
              <a:ext cx="5375" cy="99425"/>
            </a:xfrm>
            <a:custGeom>
              <a:avLst/>
              <a:gdLst/>
              <a:ahLst/>
              <a:cxnLst/>
              <a:rect l="l" t="t" r="r" b="b"/>
              <a:pathLst>
                <a:path w="215" h="3977" extrusionOk="0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184035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1947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1947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1947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1947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1947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1947025" y="3747400"/>
              <a:ext cx="5375" cy="121650"/>
            </a:xfrm>
            <a:custGeom>
              <a:avLst/>
              <a:gdLst/>
              <a:ahLst/>
              <a:cxnLst/>
              <a:rect l="l" t="t" r="r" b="b"/>
              <a:pathLst>
                <a:path w="21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1947025" y="5094575"/>
              <a:ext cx="5375" cy="102500"/>
            </a:xfrm>
            <a:custGeom>
              <a:avLst/>
              <a:gdLst/>
              <a:ahLst/>
              <a:cxnLst/>
              <a:rect l="l" t="t" r="r" b="b"/>
              <a:pathLst>
                <a:path w="215" h="4100" extrusionOk="0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1947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1947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1947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1947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1947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20539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20539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20539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20539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20539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2053900" y="509457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2053900" y="3747400"/>
              <a:ext cx="4625" cy="121650"/>
            </a:xfrm>
            <a:custGeom>
              <a:avLst/>
              <a:gdLst/>
              <a:ahLst/>
              <a:cxnLst/>
              <a:rect l="l" t="t" r="r" b="b"/>
              <a:pathLst>
                <a:path w="18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20539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20539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20539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20539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20539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2160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2160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2160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2160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9"/>
            <p:cNvSpPr/>
            <p:nvPr/>
          </p:nvSpPr>
          <p:spPr>
            <a:xfrm>
              <a:off x="2160575" y="5094575"/>
              <a:ext cx="4800" cy="104600"/>
            </a:xfrm>
            <a:custGeom>
              <a:avLst/>
              <a:gdLst/>
              <a:ahLst/>
              <a:cxnLst/>
              <a:rect l="l" t="t" r="r" b="b"/>
              <a:pathLst>
                <a:path w="192" h="4184" extrusionOk="0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9"/>
            <p:cNvSpPr/>
            <p:nvPr/>
          </p:nvSpPr>
          <p:spPr>
            <a:xfrm>
              <a:off x="2160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9"/>
            <p:cNvSpPr/>
            <p:nvPr/>
          </p:nvSpPr>
          <p:spPr>
            <a:xfrm>
              <a:off x="2160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9"/>
            <p:cNvSpPr/>
            <p:nvPr/>
          </p:nvSpPr>
          <p:spPr>
            <a:xfrm>
              <a:off x="2160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9"/>
            <p:cNvSpPr/>
            <p:nvPr/>
          </p:nvSpPr>
          <p:spPr>
            <a:xfrm>
              <a:off x="2160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9"/>
            <p:cNvSpPr/>
            <p:nvPr/>
          </p:nvSpPr>
          <p:spPr>
            <a:xfrm>
              <a:off x="2160575" y="3746825"/>
              <a:ext cx="4800" cy="122225"/>
            </a:xfrm>
            <a:custGeom>
              <a:avLst/>
              <a:gdLst/>
              <a:ahLst/>
              <a:cxnLst/>
              <a:rect l="l" t="t" r="r" b="b"/>
              <a:pathLst>
                <a:path w="192" h="4889" extrusionOk="0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9"/>
            <p:cNvSpPr/>
            <p:nvPr/>
          </p:nvSpPr>
          <p:spPr>
            <a:xfrm>
              <a:off x="2160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9"/>
            <p:cNvSpPr/>
            <p:nvPr/>
          </p:nvSpPr>
          <p:spPr>
            <a:xfrm>
              <a:off x="2160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9"/>
            <p:cNvSpPr/>
            <p:nvPr/>
          </p:nvSpPr>
          <p:spPr>
            <a:xfrm>
              <a:off x="22672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9"/>
            <p:cNvSpPr/>
            <p:nvPr/>
          </p:nvSpPr>
          <p:spPr>
            <a:xfrm>
              <a:off x="22672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9"/>
            <p:cNvSpPr/>
            <p:nvPr/>
          </p:nvSpPr>
          <p:spPr>
            <a:xfrm>
              <a:off x="2267250" y="3746250"/>
              <a:ext cx="4825" cy="122800"/>
            </a:xfrm>
            <a:custGeom>
              <a:avLst/>
              <a:gdLst/>
              <a:ahLst/>
              <a:cxnLst/>
              <a:rect l="l" t="t" r="r" b="b"/>
              <a:pathLst>
                <a:path w="193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9"/>
            <p:cNvSpPr/>
            <p:nvPr/>
          </p:nvSpPr>
          <p:spPr>
            <a:xfrm>
              <a:off x="22672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9"/>
            <p:cNvSpPr/>
            <p:nvPr/>
          </p:nvSpPr>
          <p:spPr>
            <a:xfrm>
              <a:off x="22672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9"/>
            <p:cNvSpPr/>
            <p:nvPr/>
          </p:nvSpPr>
          <p:spPr>
            <a:xfrm>
              <a:off x="22672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9"/>
            <p:cNvSpPr/>
            <p:nvPr/>
          </p:nvSpPr>
          <p:spPr>
            <a:xfrm>
              <a:off x="2267250" y="5094575"/>
              <a:ext cx="4825" cy="105950"/>
            </a:xfrm>
            <a:custGeom>
              <a:avLst/>
              <a:gdLst/>
              <a:ahLst/>
              <a:cxnLst/>
              <a:rect l="l" t="t" r="r" b="b"/>
              <a:pathLst>
                <a:path w="193" h="4238" extrusionOk="0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9"/>
            <p:cNvSpPr/>
            <p:nvPr/>
          </p:nvSpPr>
          <p:spPr>
            <a:xfrm>
              <a:off x="22672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9"/>
            <p:cNvSpPr/>
            <p:nvPr/>
          </p:nvSpPr>
          <p:spPr>
            <a:xfrm>
              <a:off x="22672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9"/>
            <p:cNvSpPr/>
            <p:nvPr/>
          </p:nvSpPr>
          <p:spPr>
            <a:xfrm>
              <a:off x="22672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9"/>
            <p:cNvSpPr/>
            <p:nvPr/>
          </p:nvSpPr>
          <p:spPr>
            <a:xfrm>
              <a:off x="22672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9"/>
            <p:cNvSpPr/>
            <p:nvPr/>
          </p:nvSpPr>
          <p:spPr>
            <a:xfrm>
              <a:off x="22672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9"/>
            <p:cNvSpPr/>
            <p:nvPr/>
          </p:nvSpPr>
          <p:spPr>
            <a:xfrm>
              <a:off x="237335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9"/>
            <p:cNvSpPr/>
            <p:nvPr/>
          </p:nvSpPr>
          <p:spPr>
            <a:xfrm>
              <a:off x="237335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9"/>
            <p:cNvSpPr/>
            <p:nvPr/>
          </p:nvSpPr>
          <p:spPr>
            <a:xfrm>
              <a:off x="2373350" y="3746250"/>
              <a:ext cx="5400" cy="122800"/>
            </a:xfrm>
            <a:custGeom>
              <a:avLst/>
              <a:gdLst/>
              <a:ahLst/>
              <a:cxnLst/>
              <a:rect l="l" t="t" r="r" b="b"/>
              <a:pathLst>
                <a:path w="216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9"/>
            <p:cNvSpPr/>
            <p:nvPr/>
          </p:nvSpPr>
          <p:spPr>
            <a:xfrm>
              <a:off x="237335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9"/>
            <p:cNvSpPr/>
            <p:nvPr/>
          </p:nvSpPr>
          <p:spPr>
            <a:xfrm>
              <a:off x="237335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9"/>
            <p:cNvSpPr/>
            <p:nvPr/>
          </p:nvSpPr>
          <p:spPr>
            <a:xfrm>
              <a:off x="237335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9"/>
            <p:cNvSpPr/>
            <p:nvPr/>
          </p:nvSpPr>
          <p:spPr>
            <a:xfrm>
              <a:off x="237335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9"/>
            <p:cNvSpPr/>
            <p:nvPr/>
          </p:nvSpPr>
          <p:spPr>
            <a:xfrm>
              <a:off x="2373350" y="5094575"/>
              <a:ext cx="5400" cy="106525"/>
            </a:xfrm>
            <a:custGeom>
              <a:avLst/>
              <a:gdLst/>
              <a:ahLst/>
              <a:cxnLst/>
              <a:rect l="l" t="t" r="r" b="b"/>
              <a:pathLst>
                <a:path w="216" h="4261" extrusionOk="0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9"/>
            <p:cNvSpPr/>
            <p:nvPr/>
          </p:nvSpPr>
          <p:spPr>
            <a:xfrm>
              <a:off x="237335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9"/>
            <p:cNvSpPr/>
            <p:nvPr/>
          </p:nvSpPr>
          <p:spPr>
            <a:xfrm>
              <a:off x="237335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9"/>
            <p:cNvSpPr/>
            <p:nvPr/>
          </p:nvSpPr>
          <p:spPr>
            <a:xfrm>
              <a:off x="237335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9"/>
            <p:cNvSpPr/>
            <p:nvPr/>
          </p:nvSpPr>
          <p:spPr>
            <a:xfrm>
              <a:off x="237335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9"/>
            <p:cNvSpPr/>
            <p:nvPr/>
          </p:nvSpPr>
          <p:spPr>
            <a:xfrm>
              <a:off x="248022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9"/>
            <p:cNvSpPr/>
            <p:nvPr/>
          </p:nvSpPr>
          <p:spPr>
            <a:xfrm>
              <a:off x="248022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9"/>
            <p:cNvSpPr/>
            <p:nvPr/>
          </p:nvSpPr>
          <p:spPr>
            <a:xfrm>
              <a:off x="248022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9"/>
            <p:cNvSpPr/>
            <p:nvPr/>
          </p:nvSpPr>
          <p:spPr>
            <a:xfrm>
              <a:off x="2480225" y="5094575"/>
              <a:ext cx="4625" cy="107100"/>
            </a:xfrm>
            <a:custGeom>
              <a:avLst/>
              <a:gdLst/>
              <a:ahLst/>
              <a:cxnLst/>
              <a:rect l="l" t="t" r="r" b="b"/>
              <a:pathLst>
                <a:path w="185" h="4284" extrusionOk="0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9"/>
            <p:cNvSpPr/>
            <p:nvPr/>
          </p:nvSpPr>
          <p:spPr>
            <a:xfrm>
              <a:off x="248022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9"/>
            <p:cNvSpPr/>
            <p:nvPr/>
          </p:nvSpPr>
          <p:spPr>
            <a:xfrm>
              <a:off x="248022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248022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248022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2480225" y="3745500"/>
              <a:ext cx="4625" cy="123550"/>
            </a:xfrm>
            <a:custGeom>
              <a:avLst/>
              <a:gdLst/>
              <a:ahLst/>
              <a:cxnLst/>
              <a:rect l="l" t="t" r="r" b="b"/>
              <a:pathLst>
                <a:path w="185" h="4942" extrusionOk="0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248022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248022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248022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258690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2586900" y="5094575"/>
              <a:ext cx="4825" cy="108425"/>
            </a:xfrm>
            <a:custGeom>
              <a:avLst/>
              <a:gdLst/>
              <a:ahLst/>
              <a:cxnLst/>
              <a:rect l="l" t="t" r="r" b="b"/>
              <a:pathLst>
                <a:path w="193" h="4337" extrusionOk="0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258690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2586900" y="3744925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258690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258690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258690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258690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258690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258690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258690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258690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269377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269377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269377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269377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269377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269377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269377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2693775" y="5094575"/>
              <a:ext cx="4625" cy="105550"/>
            </a:xfrm>
            <a:custGeom>
              <a:avLst/>
              <a:gdLst/>
              <a:ahLst/>
              <a:cxnLst/>
              <a:rect l="l" t="t" r="r" b="b"/>
              <a:pathLst>
                <a:path w="185" h="4222" extrusionOk="0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269377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2693775" y="3744150"/>
              <a:ext cx="4625" cy="124900"/>
            </a:xfrm>
            <a:custGeom>
              <a:avLst/>
              <a:gdLst/>
              <a:ahLst/>
              <a:cxnLst/>
              <a:rect l="l" t="t" r="r" b="b"/>
              <a:pathLst>
                <a:path w="185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269377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9"/>
            <p:cNvSpPr/>
            <p:nvPr/>
          </p:nvSpPr>
          <p:spPr>
            <a:xfrm>
              <a:off x="269377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9"/>
            <p:cNvSpPr/>
            <p:nvPr/>
          </p:nvSpPr>
          <p:spPr>
            <a:xfrm>
              <a:off x="2799875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9"/>
            <p:cNvSpPr/>
            <p:nvPr/>
          </p:nvSpPr>
          <p:spPr>
            <a:xfrm>
              <a:off x="2799875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9"/>
            <p:cNvSpPr/>
            <p:nvPr/>
          </p:nvSpPr>
          <p:spPr>
            <a:xfrm>
              <a:off x="2799875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9"/>
            <p:cNvSpPr/>
            <p:nvPr/>
          </p:nvSpPr>
          <p:spPr>
            <a:xfrm>
              <a:off x="2799875" y="5094575"/>
              <a:ext cx="5400" cy="90625"/>
            </a:xfrm>
            <a:custGeom>
              <a:avLst/>
              <a:gdLst/>
              <a:ahLst/>
              <a:cxnLst/>
              <a:rect l="l" t="t" r="r" b="b"/>
              <a:pathLst>
                <a:path w="216" h="3625" extrusionOk="0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9"/>
            <p:cNvSpPr/>
            <p:nvPr/>
          </p:nvSpPr>
          <p:spPr>
            <a:xfrm>
              <a:off x="2799875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9"/>
            <p:cNvSpPr/>
            <p:nvPr/>
          </p:nvSpPr>
          <p:spPr>
            <a:xfrm>
              <a:off x="2799875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9"/>
            <p:cNvSpPr/>
            <p:nvPr/>
          </p:nvSpPr>
          <p:spPr>
            <a:xfrm>
              <a:off x="2799875" y="3744150"/>
              <a:ext cx="5400" cy="124900"/>
            </a:xfrm>
            <a:custGeom>
              <a:avLst/>
              <a:gdLst/>
              <a:ahLst/>
              <a:cxnLst/>
              <a:rect l="l" t="t" r="r" b="b"/>
              <a:pathLst>
                <a:path w="216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9"/>
            <p:cNvSpPr/>
            <p:nvPr/>
          </p:nvSpPr>
          <p:spPr>
            <a:xfrm>
              <a:off x="2799875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9"/>
            <p:cNvSpPr/>
            <p:nvPr/>
          </p:nvSpPr>
          <p:spPr>
            <a:xfrm>
              <a:off x="2799875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9"/>
            <p:cNvSpPr/>
            <p:nvPr/>
          </p:nvSpPr>
          <p:spPr>
            <a:xfrm>
              <a:off x="2799875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9"/>
            <p:cNvSpPr/>
            <p:nvPr/>
          </p:nvSpPr>
          <p:spPr>
            <a:xfrm>
              <a:off x="2799875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9"/>
            <p:cNvSpPr/>
            <p:nvPr/>
          </p:nvSpPr>
          <p:spPr>
            <a:xfrm>
              <a:off x="2799875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9"/>
            <p:cNvSpPr/>
            <p:nvPr/>
          </p:nvSpPr>
          <p:spPr>
            <a:xfrm>
              <a:off x="2906550" y="5094575"/>
              <a:ext cx="5400" cy="81050"/>
            </a:xfrm>
            <a:custGeom>
              <a:avLst/>
              <a:gdLst/>
              <a:ahLst/>
              <a:cxnLst/>
              <a:rect l="l" t="t" r="r" b="b"/>
              <a:pathLst>
                <a:path w="216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9"/>
            <p:cNvSpPr/>
            <p:nvPr/>
          </p:nvSpPr>
          <p:spPr>
            <a:xfrm>
              <a:off x="29065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9"/>
            <p:cNvSpPr/>
            <p:nvPr/>
          </p:nvSpPr>
          <p:spPr>
            <a:xfrm>
              <a:off x="29065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9"/>
            <p:cNvSpPr/>
            <p:nvPr/>
          </p:nvSpPr>
          <p:spPr>
            <a:xfrm>
              <a:off x="29065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9"/>
            <p:cNvSpPr/>
            <p:nvPr/>
          </p:nvSpPr>
          <p:spPr>
            <a:xfrm>
              <a:off x="29065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9"/>
            <p:cNvSpPr/>
            <p:nvPr/>
          </p:nvSpPr>
          <p:spPr>
            <a:xfrm>
              <a:off x="29065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9"/>
            <p:cNvSpPr/>
            <p:nvPr/>
          </p:nvSpPr>
          <p:spPr>
            <a:xfrm>
              <a:off x="29065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9"/>
            <p:cNvSpPr/>
            <p:nvPr/>
          </p:nvSpPr>
          <p:spPr>
            <a:xfrm>
              <a:off x="29065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9"/>
            <p:cNvSpPr/>
            <p:nvPr/>
          </p:nvSpPr>
          <p:spPr>
            <a:xfrm>
              <a:off x="29065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9"/>
            <p:cNvSpPr/>
            <p:nvPr/>
          </p:nvSpPr>
          <p:spPr>
            <a:xfrm>
              <a:off x="2906550" y="3743575"/>
              <a:ext cx="5400" cy="125475"/>
            </a:xfrm>
            <a:custGeom>
              <a:avLst/>
              <a:gdLst/>
              <a:ahLst/>
              <a:cxnLst/>
              <a:rect l="l" t="t" r="r" b="b"/>
              <a:pathLst>
                <a:path w="216" h="5019" extrusionOk="0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9"/>
            <p:cNvSpPr/>
            <p:nvPr/>
          </p:nvSpPr>
          <p:spPr>
            <a:xfrm>
              <a:off x="29065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9"/>
            <p:cNvSpPr/>
            <p:nvPr/>
          </p:nvSpPr>
          <p:spPr>
            <a:xfrm>
              <a:off x="29065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9"/>
            <p:cNvSpPr/>
            <p:nvPr/>
          </p:nvSpPr>
          <p:spPr>
            <a:xfrm>
              <a:off x="3013225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9"/>
            <p:cNvSpPr/>
            <p:nvPr/>
          </p:nvSpPr>
          <p:spPr>
            <a:xfrm>
              <a:off x="3013225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9"/>
            <p:cNvSpPr/>
            <p:nvPr/>
          </p:nvSpPr>
          <p:spPr>
            <a:xfrm>
              <a:off x="3013225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9"/>
            <p:cNvSpPr/>
            <p:nvPr/>
          </p:nvSpPr>
          <p:spPr>
            <a:xfrm>
              <a:off x="3013225" y="3742800"/>
              <a:ext cx="4825" cy="126250"/>
            </a:xfrm>
            <a:custGeom>
              <a:avLst/>
              <a:gdLst/>
              <a:ahLst/>
              <a:cxnLst/>
              <a:rect l="l" t="t" r="r" b="b"/>
              <a:pathLst>
                <a:path w="193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9"/>
            <p:cNvSpPr/>
            <p:nvPr/>
          </p:nvSpPr>
          <p:spPr>
            <a:xfrm>
              <a:off x="3013225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9"/>
            <p:cNvSpPr/>
            <p:nvPr/>
          </p:nvSpPr>
          <p:spPr>
            <a:xfrm>
              <a:off x="3013225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9"/>
            <p:cNvSpPr/>
            <p:nvPr/>
          </p:nvSpPr>
          <p:spPr>
            <a:xfrm>
              <a:off x="3013225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9"/>
            <p:cNvSpPr/>
            <p:nvPr/>
          </p:nvSpPr>
          <p:spPr>
            <a:xfrm>
              <a:off x="3013225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9"/>
            <p:cNvSpPr/>
            <p:nvPr/>
          </p:nvSpPr>
          <p:spPr>
            <a:xfrm>
              <a:off x="3013225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9"/>
            <p:cNvSpPr/>
            <p:nvPr/>
          </p:nvSpPr>
          <p:spPr>
            <a:xfrm>
              <a:off x="3013225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9"/>
            <p:cNvSpPr/>
            <p:nvPr/>
          </p:nvSpPr>
          <p:spPr>
            <a:xfrm>
              <a:off x="3013225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9"/>
            <p:cNvSpPr/>
            <p:nvPr/>
          </p:nvSpPr>
          <p:spPr>
            <a:xfrm>
              <a:off x="3013225" y="5094575"/>
              <a:ext cx="4825" cy="74925"/>
            </a:xfrm>
            <a:custGeom>
              <a:avLst/>
              <a:gdLst/>
              <a:ahLst/>
              <a:cxnLst/>
              <a:rect l="l" t="t" r="r" b="b"/>
              <a:pathLst>
                <a:path w="193" h="2997" extrusionOk="0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9"/>
            <p:cNvSpPr/>
            <p:nvPr/>
          </p:nvSpPr>
          <p:spPr>
            <a:xfrm>
              <a:off x="31201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9"/>
            <p:cNvSpPr/>
            <p:nvPr/>
          </p:nvSpPr>
          <p:spPr>
            <a:xfrm>
              <a:off x="31201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9"/>
            <p:cNvSpPr/>
            <p:nvPr/>
          </p:nvSpPr>
          <p:spPr>
            <a:xfrm>
              <a:off x="31201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9"/>
            <p:cNvSpPr/>
            <p:nvPr/>
          </p:nvSpPr>
          <p:spPr>
            <a:xfrm>
              <a:off x="31201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9"/>
            <p:cNvSpPr/>
            <p:nvPr/>
          </p:nvSpPr>
          <p:spPr>
            <a:xfrm>
              <a:off x="31201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9"/>
            <p:cNvSpPr/>
            <p:nvPr/>
          </p:nvSpPr>
          <p:spPr>
            <a:xfrm>
              <a:off x="31201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9"/>
            <p:cNvSpPr/>
            <p:nvPr/>
          </p:nvSpPr>
          <p:spPr>
            <a:xfrm>
              <a:off x="31201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9"/>
            <p:cNvSpPr/>
            <p:nvPr/>
          </p:nvSpPr>
          <p:spPr>
            <a:xfrm>
              <a:off x="31201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9"/>
            <p:cNvSpPr/>
            <p:nvPr/>
          </p:nvSpPr>
          <p:spPr>
            <a:xfrm>
              <a:off x="3120100" y="5094575"/>
              <a:ext cx="4625" cy="77600"/>
            </a:xfrm>
            <a:custGeom>
              <a:avLst/>
              <a:gdLst/>
              <a:ahLst/>
              <a:cxnLst/>
              <a:rect l="l" t="t" r="r" b="b"/>
              <a:pathLst>
                <a:path w="185" h="3104" extrusionOk="0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9"/>
            <p:cNvSpPr/>
            <p:nvPr/>
          </p:nvSpPr>
          <p:spPr>
            <a:xfrm>
              <a:off x="31201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9"/>
            <p:cNvSpPr/>
            <p:nvPr/>
          </p:nvSpPr>
          <p:spPr>
            <a:xfrm>
              <a:off x="3120100" y="3742800"/>
              <a:ext cx="4625" cy="126250"/>
            </a:xfrm>
            <a:custGeom>
              <a:avLst/>
              <a:gdLst/>
              <a:ahLst/>
              <a:cxnLst/>
              <a:rect l="l" t="t" r="r" b="b"/>
              <a:pathLst>
                <a:path w="185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9"/>
            <p:cNvSpPr/>
            <p:nvPr/>
          </p:nvSpPr>
          <p:spPr>
            <a:xfrm>
              <a:off x="31201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9"/>
            <p:cNvSpPr/>
            <p:nvPr/>
          </p:nvSpPr>
          <p:spPr>
            <a:xfrm>
              <a:off x="322620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9"/>
            <p:cNvSpPr/>
            <p:nvPr/>
          </p:nvSpPr>
          <p:spPr>
            <a:xfrm>
              <a:off x="322620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9"/>
            <p:cNvSpPr/>
            <p:nvPr/>
          </p:nvSpPr>
          <p:spPr>
            <a:xfrm>
              <a:off x="3226775" y="5094575"/>
              <a:ext cx="4825" cy="69350"/>
            </a:xfrm>
            <a:custGeom>
              <a:avLst/>
              <a:gdLst/>
              <a:ahLst/>
              <a:cxnLst/>
              <a:rect l="l" t="t" r="r" b="b"/>
              <a:pathLst>
                <a:path w="193" h="2774" extrusionOk="0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9"/>
            <p:cNvSpPr/>
            <p:nvPr/>
          </p:nvSpPr>
          <p:spPr>
            <a:xfrm>
              <a:off x="322620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9"/>
            <p:cNvSpPr/>
            <p:nvPr/>
          </p:nvSpPr>
          <p:spPr>
            <a:xfrm>
              <a:off x="322620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9"/>
            <p:cNvSpPr/>
            <p:nvPr/>
          </p:nvSpPr>
          <p:spPr>
            <a:xfrm>
              <a:off x="322620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9"/>
            <p:cNvSpPr/>
            <p:nvPr/>
          </p:nvSpPr>
          <p:spPr>
            <a:xfrm>
              <a:off x="322620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9"/>
            <p:cNvSpPr/>
            <p:nvPr/>
          </p:nvSpPr>
          <p:spPr>
            <a:xfrm>
              <a:off x="322620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9"/>
            <p:cNvSpPr/>
            <p:nvPr/>
          </p:nvSpPr>
          <p:spPr>
            <a:xfrm>
              <a:off x="322620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9"/>
            <p:cNvSpPr/>
            <p:nvPr/>
          </p:nvSpPr>
          <p:spPr>
            <a:xfrm>
              <a:off x="3226775" y="3742225"/>
              <a:ext cx="4825" cy="126825"/>
            </a:xfrm>
            <a:custGeom>
              <a:avLst/>
              <a:gdLst/>
              <a:ahLst/>
              <a:cxnLst/>
              <a:rect l="l" t="t" r="r" b="b"/>
              <a:pathLst>
                <a:path w="193" h="5073" extrusionOk="0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9"/>
            <p:cNvSpPr/>
            <p:nvPr/>
          </p:nvSpPr>
          <p:spPr>
            <a:xfrm>
              <a:off x="322620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9"/>
            <p:cNvSpPr/>
            <p:nvPr/>
          </p:nvSpPr>
          <p:spPr>
            <a:xfrm>
              <a:off x="322620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9"/>
            <p:cNvSpPr/>
            <p:nvPr/>
          </p:nvSpPr>
          <p:spPr>
            <a:xfrm>
              <a:off x="333290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9"/>
            <p:cNvSpPr/>
            <p:nvPr/>
          </p:nvSpPr>
          <p:spPr>
            <a:xfrm>
              <a:off x="333290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9"/>
            <p:cNvSpPr/>
            <p:nvPr/>
          </p:nvSpPr>
          <p:spPr>
            <a:xfrm>
              <a:off x="333290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9"/>
            <p:cNvSpPr/>
            <p:nvPr/>
          </p:nvSpPr>
          <p:spPr>
            <a:xfrm>
              <a:off x="333290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9"/>
            <p:cNvSpPr/>
            <p:nvPr/>
          </p:nvSpPr>
          <p:spPr>
            <a:xfrm>
              <a:off x="3332900" y="3741475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9"/>
            <p:cNvSpPr/>
            <p:nvPr/>
          </p:nvSpPr>
          <p:spPr>
            <a:xfrm>
              <a:off x="3332900" y="5094575"/>
              <a:ext cx="5375" cy="59025"/>
            </a:xfrm>
            <a:custGeom>
              <a:avLst/>
              <a:gdLst/>
              <a:ahLst/>
              <a:cxnLst/>
              <a:rect l="l" t="t" r="r" b="b"/>
              <a:pathLst>
                <a:path w="215" h="2361" extrusionOk="0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9"/>
            <p:cNvSpPr/>
            <p:nvPr/>
          </p:nvSpPr>
          <p:spPr>
            <a:xfrm>
              <a:off x="333290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9"/>
            <p:cNvSpPr/>
            <p:nvPr/>
          </p:nvSpPr>
          <p:spPr>
            <a:xfrm>
              <a:off x="333290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9"/>
            <p:cNvSpPr/>
            <p:nvPr/>
          </p:nvSpPr>
          <p:spPr>
            <a:xfrm>
              <a:off x="333290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9"/>
            <p:cNvSpPr/>
            <p:nvPr/>
          </p:nvSpPr>
          <p:spPr>
            <a:xfrm>
              <a:off x="333290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9"/>
            <p:cNvSpPr/>
            <p:nvPr/>
          </p:nvSpPr>
          <p:spPr>
            <a:xfrm>
              <a:off x="333290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9"/>
            <p:cNvSpPr/>
            <p:nvPr/>
          </p:nvSpPr>
          <p:spPr>
            <a:xfrm>
              <a:off x="333290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9"/>
            <p:cNvSpPr/>
            <p:nvPr/>
          </p:nvSpPr>
          <p:spPr>
            <a:xfrm>
              <a:off x="3439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9"/>
            <p:cNvSpPr/>
            <p:nvPr/>
          </p:nvSpPr>
          <p:spPr>
            <a:xfrm>
              <a:off x="3439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9"/>
            <p:cNvSpPr/>
            <p:nvPr/>
          </p:nvSpPr>
          <p:spPr>
            <a:xfrm>
              <a:off x="3439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9"/>
            <p:cNvSpPr/>
            <p:nvPr/>
          </p:nvSpPr>
          <p:spPr>
            <a:xfrm>
              <a:off x="3439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9"/>
            <p:cNvSpPr/>
            <p:nvPr/>
          </p:nvSpPr>
          <p:spPr>
            <a:xfrm>
              <a:off x="3439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9"/>
            <p:cNvSpPr/>
            <p:nvPr/>
          </p:nvSpPr>
          <p:spPr>
            <a:xfrm>
              <a:off x="3439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9"/>
            <p:cNvSpPr/>
            <p:nvPr/>
          </p:nvSpPr>
          <p:spPr>
            <a:xfrm>
              <a:off x="3439575" y="3740900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9"/>
            <p:cNvSpPr/>
            <p:nvPr/>
          </p:nvSpPr>
          <p:spPr>
            <a:xfrm>
              <a:off x="3439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9"/>
            <p:cNvSpPr/>
            <p:nvPr/>
          </p:nvSpPr>
          <p:spPr>
            <a:xfrm>
              <a:off x="3439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9"/>
            <p:cNvSpPr/>
            <p:nvPr/>
          </p:nvSpPr>
          <p:spPr>
            <a:xfrm>
              <a:off x="3439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9"/>
            <p:cNvSpPr/>
            <p:nvPr/>
          </p:nvSpPr>
          <p:spPr>
            <a:xfrm>
              <a:off x="3439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9"/>
            <p:cNvSpPr/>
            <p:nvPr/>
          </p:nvSpPr>
          <p:spPr>
            <a:xfrm>
              <a:off x="3439575" y="5094575"/>
              <a:ext cx="4800" cy="54225"/>
            </a:xfrm>
            <a:custGeom>
              <a:avLst/>
              <a:gdLst/>
              <a:ahLst/>
              <a:cxnLst/>
              <a:rect l="l" t="t" r="r" b="b"/>
              <a:pathLst>
                <a:path w="192" h="2169" extrusionOk="0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9"/>
            <p:cNvSpPr/>
            <p:nvPr/>
          </p:nvSpPr>
          <p:spPr>
            <a:xfrm>
              <a:off x="3546450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9"/>
            <p:cNvSpPr/>
            <p:nvPr/>
          </p:nvSpPr>
          <p:spPr>
            <a:xfrm>
              <a:off x="3546450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9"/>
            <p:cNvSpPr/>
            <p:nvPr/>
          </p:nvSpPr>
          <p:spPr>
            <a:xfrm>
              <a:off x="3546450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9"/>
            <p:cNvSpPr/>
            <p:nvPr/>
          </p:nvSpPr>
          <p:spPr>
            <a:xfrm>
              <a:off x="3546450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9"/>
            <p:cNvSpPr/>
            <p:nvPr/>
          </p:nvSpPr>
          <p:spPr>
            <a:xfrm>
              <a:off x="3546450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9"/>
            <p:cNvSpPr/>
            <p:nvPr/>
          </p:nvSpPr>
          <p:spPr>
            <a:xfrm>
              <a:off x="3546450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9"/>
            <p:cNvSpPr/>
            <p:nvPr/>
          </p:nvSpPr>
          <p:spPr>
            <a:xfrm>
              <a:off x="3546450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9"/>
            <p:cNvSpPr/>
            <p:nvPr/>
          </p:nvSpPr>
          <p:spPr>
            <a:xfrm>
              <a:off x="3546450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9"/>
            <p:cNvSpPr/>
            <p:nvPr/>
          </p:nvSpPr>
          <p:spPr>
            <a:xfrm>
              <a:off x="3546450" y="3740900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9"/>
            <p:cNvSpPr/>
            <p:nvPr/>
          </p:nvSpPr>
          <p:spPr>
            <a:xfrm>
              <a:off x="3546450" y="5094575"/>
              <a:ext cx="4600" cy="53650"/>
            </a:xfrm>
            <a:custGeom>
              <a:avLst/>
              <a:gdLst/>
              <a:ahLst/>
              <a:cxnLst/>
              <a:rect l="l" t="t" r="r" b="b"/>
              <a:pathLst>
                <a:path w="184" h="2146" extrusionOk="0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9"/>
            <p:cNvSpPr/>
            <p:nvPr/>
          </p:nvSpPr>
          <p:spPr>
            <a:xfrm>
              <a:off x="3546450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9"/>
            <p:cNvSpPr/>
            <p:nvPr/>
          </p:nvSpPr>
          <p:spPr>
            <a:xfrm>
              <a:off x="3546450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9"/>
            <p:cNvSpPr/>
            <p:nvPr/>
          </p:nvSpPr>
          <p:spPr>
            <a:xfrm>
              <a:off x="3653125" y="5094575"/>
              <a:ext cx="4800" cy="50025"/>
            </a:xfrm>
            <a:custGeom>
              <a:avLst/>
              <a:gdLst/>
              <a:ahLst/>
              <a:cxnLst/>
              <a:rect l="l" t="t" r="r" b="b"/>
              <a:pathLst>
                <a:path w="192" h="2001" extrusionOk="0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9"/>
            <p:cNvSpPr/>
            <p:nvPr/>
          </p:nvSpPr>
          <p:spPr>
            <a:xfrm>
              <a:off x="36531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9"/>
            <p:cNvSpPr/>
            <p:nvPr/>
          </p:nvSpPr>
          <p:spPr>
            <a:xfrm>
              <a:off x="36531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9"/>
            <p:cNvSpPr/>
            <p:nvPr/>
          </p:nvSpPr>
          <p:spPr>
            <a:xfrm>
              <a:off x="36531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9"/>
            <p:cNvSpPr/>
            <p:nvPr/>
          </p:nvSpPr>
          <p:spPr>
            <a:xfrm>
              <a:off x="36531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9"/>
            <p:cNvSpPr/>
            <p:nvPr/>
          </p:nvSpPr>
          <p:spPr>
            <a:xfrm>
              <a:off x="36531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9"/>
            <p:cNvSpPr/>
            <p:nvPr/>
          </p:nvSpPr>
          <p:spPr>
            <a:xfrm>
              <a:off x="36531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9"/>
            <p:cNvSpPr/>
            <p:nvPr/>
          </p:nvSpPr>
          <p:spPr>
            <a:xfrm>
              <a:off x="3653125" y="3740125"/>
              <a:ext cx="4800" cy="128925"/>
            </a:xfrm>
            <a:custGeom>
              <a:avLst/>
              <a:gdLst/>
              <a:ahLst/>
              <a:cxnLst/>
              <a:rect l="l" t="t" r="r" b="b"/>
              <a:pathLst>
                <a:path w="192" h="5157" extrusionOk="0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9"/>
            <p:cNvSpPr/>
            <p:nvPr/>
          </p:nvSpPr>
          <p:spPr>
            <a:xfrm>
              <a:off x="36531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9"/>
            <p:cNvSpPr/>
            <p:nvPr/>
          </p:nvSpPr>
          <p:spPr>
            <a:xfrm>
              <a:off x="36531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9"/>
            <p:cNvSpPr/>
            <p:nvPr/>
          </p:nvSpPr>
          <p:spPr>
            <a:xfrm>
              <a:off x="36531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9"/>
            <p:cNvSpPr/>
            <p:nvPr/>
          </p:nvSpPr>
          <p:spPr>
            <a:xfrm>
              <a:off x="36531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9"/>
            <p:cNvSpPr/>
            <p:nvPr/>
          </p:nvSpPr>
          <p:spPr>
            <a:xfrm>
              <a:off x="3759225" y="3739550"/>
              <a:ext cx="5375" cy="129500"/>
            </a:xfrm>
            <a:custGeom>
              <a:avLst/>
              <a:gdLst/>
              <a:ahLst/>
              <a:cxnLst/>
              <a:rect l="l" t="t" r="r" b="b"/>
              <a:pathLst>
                <a:path w="215" h="5180" extrusionOk="0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9"/>
            <p:cNvSpPr/>
            <p:nvPr/>
          </p:nvSpPr>
          <p:spPr>
            <a:xfrm>
              <a:off x="3759225" y="5094575"/>
              <a:ext cx="5375" cy="41400"/>
            </a:xfrm>
            <a:custGeom>
              <a:avLst/>
              <a:gdLst/>
              <a:ahLst/>
              <a:cxnLst/>
              <a:rect l="l" t="t" r="r" b="b"/>
              <a:pathLst>
                <a:path w="215" h="1656" extrusionOk="0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9"/>
            <p:cNvSpPr/>
            <p:nvPr/>
          </p:nvSpPr>
          <p:spPr>
            <a:xfrm>
              <a:off x="37592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9"/>
            <p:cNvSpPr/>
            <p:nvPr/>
          </p:nvSpPr>
          <p:spPr>
            <a:xfrm>
              <a:off x="37592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9"/>
            <p:cNvSpPr/>
            <p:nvPr/>
          </p:nvSpPr>
          <p:spPr>
            <a:xfrm>
              <a:off x="37592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9"/>
            <p:cNvSpPr/>
            <p:nvPr/>
          </p:nvSpPr>
          <p:spPr>
            <a:xfrm>
              <a:off x="37592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9"/>
            <p:cNvSpPr/>
            <p:nvPr/>
          </p:nvSpPr>
          <p:spPr>
            <a:xfrm>
              <a:off x="37592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9"/>
            <p:cNvSpPr/>
            <p:nvPr/>
          </p:nvSpPr>
          <p:spPr>
            <a:xfrm>
              <a:off x="37592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9"/>
            <p:cNvSpPr/>
            <p:nvPr/>
          </p:nvSpPr>
          <p:spPr>
            <a:xfrm>
              <a:off x="37592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9"/>
            <p:cNvSpPr/>
            <p:nvPr/>
          </p:nvSpPr>
          <p:spPr>
            <a:xfrm>
              <a:off x="37592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9"/>
            <p:cNvSpPr/>
            <p:nvPr/>
          </p:nvSpPr>
          <p:spPr>
            <a:xfrm>
              <a:off x="37592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9"/>
            <p:cNvSpPr/>
            <p:nvPr/>
          </p:nvSpPr>
          <p:spPr>
            <a:xfrm>
              <a:off x="37592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9"/>
            <p:cNvSpPr/>
            <p:nvPr/>
          </p:nvSpPr>
          <p:spPr>
            <a:xfrm>
              <a:off x="1097225" y="5089400"/>
              <a:ext cx="2770625" cy="5200"/>
            </a:xfrm>
            <a:custGeom>
              <a:avLst/>
              <a:gdLst/>
              <a:ahLst/>
              <a:cxnLst/>
              <a:rect l="l" t="t" r="r" b="b"/>
              <a:pathLst>
                <a:path w="110825" h="208" extrusionOk="0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9"/>
            <p:cNvSpPr/>
            <p:nvPr/>
          </p:nvSpPr>
          <p:spPr>
            <a:xfrm>
              <a:off x="1098575" y="4967225"/>
              <a:ext cx="2768125" cy="5950"/>
            </a:xfrm>
            <a:custGeom>
              <a:avLst/>
              <a:gdLst/>
              <a:ahLst/>
              <a:cxnLst/>
              <a:rect l="l" t="t" r="r" b="b"/>
              <a:pathLst>
                <a:path w="110725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9"/>
            <p:cNvSpPr/>
            <p:nvPr/>
          </p:nvSpPr>
          <p:spPr>
            <a:xfrm>
              <a:off x="1099150" y="4845025"/>
              <a:ext cx="2766975" cy="5975"/>
            </a:xfrm>
            <a:custGeom>
              <a:avLst/>
              <a:gdLst/>
              <a:ahLst/>
              <a:cxnLst/>
              <a:rect l="l" t="t" r="r" b="b"/>
              <a:pathLst>
                <a:path w="110679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9"/>
            <p:cNvSpPr/>
            <p:nvPr/>
          </p:nvSpPr>
          <p:spPr>
            <a:xfrm>
              <a:off x="1100300" y="4723600"/>
              <a:ext cx="2764675" cy="5200"/>
            </a:xfrm>
            <a:custGeom>
              <a:avLst/>
              <a:gdLst/>
              <a:ahLst/>
              <a:cxnLst/>
              <a:rect l="l" t="t" r="r" b="b"/>
              <a:pathLst>
                <a:path w="110587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9"/>
            <p:cNvSpPr/>
            <p:nvPr/>
          </p:nvSpPr>
          <p:spPr>
            <a:xfrm>
              <a:off x="1100875" y="4601400"/>
              <a:ext cx="2763325" cy="5200"/>
            </a:xfrm>
            <a:custGeom>
              <a:avLst/>
              <a:gdLst/>
              <a:ahLst/>
              <a:cxnLst/>
              <a:rect l="l" t="t" r="r" b="b"/>
              <a:pathLst>
                <a:path w="110533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9"/>
            <p:cNvSpPr/>
            <p:nvPr/>
          </p:nvSpPr>
          <p:spPr>
            <a:xfrm>
              <a:off x="1102025" y="4479225"/>
              <a:ext cx="2761025" cy="5175"/>
            </a:xfrm>
            <a:custGeom>
              <a:avLst/>
              <a:gdLst/>
              <a:ahLst/>
              <a:cxnLst/>
              <a:rect l="l" t="t" r="r" b="b"/>
              <a:pathLst>
                <a:path w="110441" h="207" extrusionOk="0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9"/>
            <p:cNvSpPr/>
            <p:nvPr/>
          </p:nvSpPr>
          <p:spPr>
            <a:xfrm>
              <a:off x="1102600" y="4357025"/>
              <a:ext cx="2759875" cy="5200"/>
            </a:xfrm>
            <a:custGeom>
              <a:avLst/>
              <a:gdLst/>
              <a:ahLst/>
              <a:cxnLst/>
              <a:rect l="l" t="t" r="r" b="b"/>
              <a:pathLst>
                <a:path w="110395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9"/>
            <p:cNvSpPr/>
            <p:nvPr/>
          </p:nvSpPr>
          <p:spPr>
            <a:xfrm>
              <a:off x="1103750" y="4234825"/>
              <a:ext cx="2758150" cy="5975"/>
            </a:xfrm>
            <a:custGeom>
              <a:avLst/>
              <a:gdLst/>
              <a:ahLst/>
              <a:cxnLst/>
              <a:rect l="l" t="t" r="r" b="b"/>
              <a:pathLst>
                <a:path w="110326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9"/>
            <p:cNvSpPr/>
            <p:nvPr/>
          </p:nvSpPr>
          <p:spPr>
            <a:xfrm>
              <a:off x="1104325" y="4112650"/>
              <a:ext cx="2756425" cy="5950"/>
            </a:xfrm>
            <a:custGeom>
              <a:avLst/>
              <a:gdLst/>
              <a:ahLst/>
              <a:cxnLst/>
              <a:rect l="l" t="t" r="r" b="b"/>
              <a:pathLst>
                <a:path w="110257" h="238" extrusionOk="0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9"/>
            <p:cNvSpPr/>
            <p:nvPr/>
          </p:nvSpPr>
          <p:spPr>
            <a:xfrm>
              <a:off x="1105650" y="3991225"/>
              <a:ext cx="2754350" cy="5175"/>
            </a:xfrm>
            <a:custGeom>
              <a:avLst/>
              <a:gdLst/>
              <a:ahLst/>
              <a:cxnLst/>
              <a:rect l="l" t="t" r="r" b="b"/>
              <a:pathLst>
                <a:path w="110174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9"/>
            <p:cNvSpPr/>
            <p:nvPr/>
          </p:nvSpPr>
          <p:spPr>
            <a:xfrm>
              <a:off x="1106225" y="3869025"/>
              <a:ext cx="2752625" cy="5200"/>
            </a:xfrm>
            <a:custGeom>
              <a:avLst/>
              <a:gdLst/>
              <a:ahLst/>
              <a:cxnLst/>
              <a:rect l="l" t="t" r="r" b="b"/>
              <a:pathLst>
                <a:path w="110105" h="208" extrusionOk="0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9"/>
            <p:cNvSpPr/>
            <p:nvPr/>
          </p:nvSpPr>
          <p:spPr>
            <a:xfrm>
              <a:off x="1296800" y="50796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1" name="Google Shape;3421;p9"/>
          <p:cNvGrpSpPr/>
          <p:nvPr/>
        </p:nvGrpSpPr>
        <p:grpSpPr>
          <a:xfrm flipH="1">
            <a:off x="7411340" y="95798"/>
            <a:ext cx="1523737" cy="1065174"/>
            <a:chOff x="551250" y="1010950"/>
            <a:chExt cx="438700" cy="306675"/>
          </a:xfrm>
        </p:grpSpPr>
        <p:sp>
          <p:nvSpPr>
            <p:cNvPr id="3422" name="Google Shape;3422;p9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20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9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9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9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9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9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9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9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9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9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9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9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9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9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9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9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9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9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9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9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9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9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9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9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9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9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9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9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9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9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9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9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9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9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9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9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9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9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9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9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9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9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9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9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9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9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9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9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9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9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9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9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9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9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9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9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9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9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9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9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9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9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9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9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9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9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9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9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9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9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9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9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9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9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9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9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9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9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9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9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9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9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9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9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9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9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9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9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9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9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9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9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9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9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9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9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9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9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9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9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9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9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9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9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9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9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9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9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9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9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9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9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9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9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9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9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9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9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9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9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9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9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9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9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9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9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9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9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9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9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9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9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9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9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9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9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9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9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9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9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9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9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9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9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9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9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9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9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9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9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9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9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9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9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9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9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9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9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9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9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9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9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9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9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9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9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9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9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9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9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9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9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9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9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9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7" name="Google Shape;3597;p9"/>
          <p:cNvGrpSpPr/>
          <p:nvPr/>
        </p:nvGrpSpPr>
        <p:grpSpPr>
          <a:xfrm rot="-874913">
            <a:off x="-530681" y="102729"/>
            <a:ext cx="2003363" cy="1927290"/>
            <a:chOff x="3795825" y="3576625"/>
            <a:chExt cx="273225" cy="262850"/>
          </a:xfrm>
        </p:grpSpPr>
        <p:sp>
          <p:nvSpPr>
            <p:cNvPr id="3598" name="Google Shape;3598;p9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9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9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9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9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9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9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9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9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9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8" name="Google Shape;3608;p9"/>
          <p:cNvGrpSpPr/>
          <p:nvPr/>
        </p:nvGrpSpPr>
        <p:grpSpPr>
          <a:xfrm rot="-245349">
            <a:off x="123463" y="3940170"/>
            <a:ext cx="1417871" cy="1009955"/>
            <a:chOff x="1174150" y="1093100"/>
            <a:chExt cx="360450" cy="256750"/>
          </a:xfrm>
        </p:grpSpPr>
        <p:sp>
          <p:nvSpPr>
            <p:cNvPr id="3609" name="Google Shape;3609;p9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9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9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9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9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4" name="Google Shape;3614;p9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3615" name="Google Shape;3615;p9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9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9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9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9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9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9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9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9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9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5" name="Google Shape;3625;p9"/>
          <p:cNvGrpSpPr/>
          <p:nvPr/>
        </p:nvGrpSpPr>
        <p:grpSpPr>
          <a:xfrm rot="-5400000">
            <a:off x="7739642" y="3270533"/>
            <a:ext cx="2310839" cy="1902145"/>
            <a:chOff x="3857825" y="4400025"/>
            <a:chExt cx="287500" cy="236650"/>
          </a:xfrm>
        </p:grpSpPr>
        <p:sp>
          <p:nvSpPr>
            <p:cNvPr id="3626" name="Google Shape;3626;p9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9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9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9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9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9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9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9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9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9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36" name="Google Shape;3636;p9"/>
          <p:cNvSpPr txBox="1">
            <a:spLocks noGrp="1"/>
          </p:cNvSpPr>
          <p:nvPr>
            <p:ph type="title"/>
          </p:nvPr>
        </p:nvSpPr>
        <p:spPr>
          <a:xfrm>
            <a:off x="4028925" y="1565100"/>
            <a:ext cx="3980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637" name="Google Shape;3637;p9"/>
          <p:cNvSpPr txBox="1">
            <a:spLocks noGrp="1"/>
          </p:cNvSpPr>
          <p:nvPr>
            <p:ph type="subTitle" idx="1"/>
          </p:nvPr>
        </p:nvSpPr>
        <p:spPr>
          <a:xfrm>
            <a:off x="4028925" y="2406900"/>
            <a:ext cx="3980700" cy="117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8" name="Google Shape;3638;p9"/>
          <p:cNvSpPr>
            <a:spLocks noGrp="1"/>
          </p:cNvSpPr>
          <p:nvPr>
            <p:ph type="pic" idx="2"/>
          </p:nvPr>
        </p:nvSpPr>
        <p:spPr>
          <a:xfrm>
            <a:off x="1134375" y="873750"/>
            <a:ext cx="2447700" cy="3396000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3728856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p10"/>
          <p:cNvSpPr txBox="1">
            <a:spLocks noGrp="1"/>
          </p:cNvSpPr>
          <p:nvPr>
            <p:ph type="title"/>
          </p:nvPr>
        </p:nvSpPr>
        <p:spPr>
          <a:xfrm>
            <a:off x="720000" y="3681225"/>
            <a:ext cx="7704000" cy="753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641" name="Google Shape;3641;p10"/>
          <p:cNvGrpSpPr/>
          <p:nvPr/>
        </p:nvGrpSpPr>
        <p:grpSpPr>
          <a:xfrm flipH="1">
            <a:off x="7518165" y="3097123"/>
            <a:ext cx="1523737" cy="1065174"/>
            <a:chOff x="551250" y="1010950"/>
            <a:chExt cx="438700" cy="306675"/>
          </a:xfrm>
        </p:grpSpPr>
        <p:sp>
          <p:nvSpPr>
            <p:cNvPr id="3642" name="Google Shape;3642;p10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20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0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0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0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0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0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0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0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0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0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0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0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0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0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0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0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0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0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0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0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0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0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0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0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0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0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0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0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0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0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0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0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0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0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0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0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0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0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0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0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0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0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0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0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0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0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0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0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0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0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0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0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0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0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0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0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0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0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0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0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0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0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0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0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0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0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0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0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0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0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0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0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0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0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0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0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0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0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0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0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0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0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0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0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0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0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0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0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0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0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0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0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0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0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0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0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0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0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0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0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0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0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0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0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0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0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0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0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0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0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0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0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0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0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0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0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0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0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0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0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0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0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0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0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0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0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0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0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0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0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0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0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0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0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0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0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0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0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0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0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0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0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0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0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0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0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0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0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0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0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0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0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0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0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0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0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0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0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0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0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0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0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0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0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0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0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0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0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0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0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0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0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0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0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0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7" name="Google Shape;3817;p10"/>
          <p:cNvGrpSpPr/>
          <p:nvPr/>
        </p:nvGrpSpPr>
        <p:grpSpPr>
          <a:xfrm rot="6957809">
            <a:off x="-720104" y="-682243"/>
            <a:ext cx="2310845" cy="1902148"/>
            <a:chOff x="3857825" y="4400025"/>
            <a:chExt cx="287500" cy="236650"/>
          </a:xfrm>
        </p:grpSpPr>
        <p:sp>
          <p:nvSpPr>
            <p:cNvPr id="3818" name="Google Shape;3818;p1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8" name="Google Shape;3828;p10"/>
          <p:cNvGrpSpPr/>
          <p:nvPr/>
        </p:nvGrpSpPr>
        <p:grpSpPr>
          <a:xfrm rot="7391939">
            <a:off x="-165625" y="2773539"/>
            <a:ext cx="1300360" cy="1027400"/>
            <a:chOff x="1745100" y="1681650"/>
            <a:chExt cx="1300475" cy="1027490"/>
          </a:xfrm>
        </p:grpSpPr>
        <p:sp>
          <p:nvSpPr>
            <p:cNvPr id="3829" name="Google Shape;3829;p10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0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1" name="Google Shape;3831;p10"/>
          <p:cNvGrpSpPr/>
          <p:nvPr/>
        </p:nvGrpSpPr>
        <p:grpSpPr>
          <a:xfrm rot="6957809">
            <a:off x="7594221" y="-847343"/>
            <a:ext cx="2310845" cy="1902148"/>
            <a:chOff x="3857825" y="4400025"/>
            <a:chExt cx="287500" cy="236650"/>
          </a:xfrm>
        </p:grpSpPr>
        <p:sp>
          <p:nvSpPr>
            <p:cNvPr id="3832" name="Google Shape;3832;p1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4535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3" name="Google Shape;3843;p11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4" name="Google Shape;3844;p11"/>
          <p:cNvSpPr/>
          <p:nvPr/>
        </p:nvSpPr>
        <p:spPr>
          <a:xfrm rot="-585416" flipH="1">
            <a:off x="4261954" y="233635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45" name="Google Shape;3845;p11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3846" name="Google Shape;3846;p11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1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1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1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1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1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1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1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1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1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1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1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1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1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1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1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1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1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1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1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1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1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1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1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1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1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1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1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1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1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1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1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1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1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1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1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1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1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1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1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1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1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1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1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1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1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1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1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1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1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1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1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1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1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1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1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1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1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1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1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1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1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1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1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1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1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1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1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1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1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1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1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1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1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1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1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1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1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1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1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1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1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1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1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1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1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1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1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1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1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1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1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1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1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1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1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1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1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1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1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1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1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1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1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1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1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1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1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1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1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1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1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1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1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1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1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1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1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1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1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1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1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1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1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1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1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1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1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1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1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1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1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1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1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1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1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1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1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1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1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1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1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1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1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1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1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1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1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1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1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1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1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1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1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1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1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1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1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1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1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1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1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1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1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1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1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1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1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1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1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1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1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1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1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1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1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1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1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1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1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1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1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1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1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1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1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1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1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1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1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1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1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1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1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1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1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1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1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1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1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1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1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1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1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1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1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1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1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1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1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1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1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1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1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1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1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1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1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1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1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1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1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1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1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1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1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1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1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1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1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1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1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1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1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1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1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1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1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1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1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1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1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1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1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1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1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1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1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1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1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1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1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1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1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1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1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1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1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1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1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1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1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1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1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1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1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1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1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1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1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1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1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1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1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1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1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1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1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1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1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1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1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1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1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1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1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1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1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1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1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1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1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1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1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1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1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1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1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1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1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1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1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1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1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1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1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1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1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1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1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1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1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8" name="Google Shape;4158;p11"/>
          <p:cNvGrpSpPr/>
          <p:nvPr/>
        </p:nvGrpSpPr>
        <p:grpSpPr>
          <a:xfrm rot="1810263" flipH="1">
            <a:off x="7314465" y="3053063"/>
            <a:ext cx="2003373" cy="1927300"/>
            <a:chOff x="3795825" y="3576625"/>
            <a:chExt cx="273225" cy="262850"/>
          </a:xfrm>
        </p:grpSpPr>
        <p:sp>
          <p:nvSpPr>
            <p:cNvPr id="4159" name="Google Shape;4159;p11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1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1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1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1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1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1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1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1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1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9" name="Google Shape;4169;p11"/>
          <p:cNvGrpSpPr/>
          <p:nvPr/>
        </p:nvGrpSpPr>
        <p:grpSpPr>
          <a:xfrm rot="6009458">
            <a:off x="-490945" y="-269237"/>
            <a:ext cx="2310833" cy="1902136"/>
            <a:chOff x="3857825" y="4400025"/>
            <a:chExt cx="287500" cy="236650"/>
          </a:xfrm>
        </p:grpSpPr>
        <p:sp>
          <p:nvSpPr>
            <p:cNvPr id="4170" name="Google Shape;4170;p11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1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1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1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1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1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1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1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1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1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0" name="Google Shape;4180;p11"/>
          <p:cNvSpPr/>
          <p:nvPr/>
        </p:nvSpPr>
        <p:spPr>
          <a:xfrm rot="373006" flipH="1">
            <a:off x="289164" y="3972516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81" name="Google Shape;4181;p11"/>
          <p:cNvGrpSpPr/>
          <p:nvPr/>
        </p:nvGrpSpPr>
        <p:grpSpPr>
          <a:xfrm rot="-1245072" flipH="1">
            <a:off x="4082450" y="4090266"/>
            <a:ext cx="1300436" cy="1027460"/>
            <a:chOff x="1745100" y="1681650"/>
            <a:chExt cx="1300475" cy="1027490"/>
          </a:xfrm>
        </p:grpSpPr>
        <p:sp>
          <p:nvSpPr>
            <p:cNvPr id="4182" name="Google Shape;4182;p11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1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4" name="Google Shape;4184;p11"/>
          <p:cNvSpPr/>
          <p:nvPr/>
        </p:nvSpPr>
        <p:spPr>
          <a:xfrm rot="373006" flipH="1">
            <a:off x="7677764" y="103303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5" name="Google Shape;4185;p11"/>
          <p:cNvSpPr txBox="1">
            <a:spLocks noGrp="1"/>
          </p:cNvSpPr>
          <p:nvPr>
            <p:ph type="title" hasCustomPrompt="1"/>
          </p:nvPr>
        </p:nvSpPr>
        <p:spPr>
          <a:xfrm>
            <a:off x="1746450" y="1453225"/>
            <a:ext cx="5651100" cy="17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186" name="Google Shape;4186;p11"/>
          <p:cNvSpPr txBox="1">
            <a:spLocks noGrp="1"/>
          </p:cNvSpPr>
          <p:nvPr>
            <p:ph type="subTitle" idx="1"/>
          </p:nvPr>
        </p:nvSpPr>
        <p:spPr>
          <a:xfrm>
            <a:off x="1746450" y="3193175"/>
            <a:ext cx="56511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4950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1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5118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00223-8225-450D-A125-D095F92B74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887EBA-18FD-4292-ABFD-B68F5EC0D1A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1640C3F-5D9F-47CF-8EDE-F6ED53B31C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8EA2E0-C2C1-4F1A-BE0E-86216DA233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8BD9418-4D6A-45AE-AF72-106B797334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A4BA8AB-9DC0-451E-9E22-218A181D87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0063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9" name="Google Shape;4189;p13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0" name="Google Shape;4190;p13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4191" name="Google Shape;4191;p13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3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3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3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3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3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3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3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3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3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3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3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3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3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3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3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3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3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3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3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3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3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3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3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3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3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3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3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3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3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3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3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3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3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3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3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3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3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3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3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3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3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3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3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3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3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3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3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3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3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3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3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3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3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3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3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3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3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3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3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3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3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3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3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3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3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3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3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3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3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3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3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3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3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3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3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3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3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3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3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3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3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3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3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3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3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3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3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3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3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3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3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3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3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3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3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3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3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3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3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3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3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3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3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3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3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3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3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3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3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3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3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3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3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3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3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3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3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3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3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3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3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3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3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3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3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3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3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3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3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3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3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3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3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3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3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3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3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3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3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3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3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3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3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3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3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3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3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3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3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3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3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3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3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3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3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3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3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3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3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3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3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3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3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3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3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3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3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3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3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3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3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3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3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3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3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3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3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3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3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3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3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3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3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3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3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3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3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3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3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3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3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3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3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3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3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3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3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3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3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3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3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3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3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3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3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3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3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3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3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3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3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3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3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3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3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3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3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3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3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3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3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3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3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3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3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3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3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3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3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3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3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3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3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3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3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3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3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3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3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3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3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3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3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3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3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3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3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3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3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3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3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3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3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3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3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3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3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3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3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3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3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3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3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3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3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3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3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3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3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3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3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3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3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3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3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3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3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3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3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3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3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3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3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3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3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3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3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3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3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3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3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3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3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3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3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3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3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3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3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3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3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3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3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3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3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3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13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3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3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3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3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3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3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3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6" name="Google Shape;4506;p13"/>
          <p:cNvGrpSpPr/>
          <p:nvPr/>
        </p:nvGrpSpPr>
        <p:grpSpPr>
          <a:xfrm>
            <a:off x="418463" y="1580462"/>
            <a:ext cx="861746" cy="781736"/>
            <a:chOff x="351175" y="1462825"/>
            <a:chExt cx="861746" cy="781736"/>
          </a:xfrm>
        </p:grpSpPr>
        <p:sp>
          <p:nvSpPr>
            <p:cNvPr id="4507" name="Google Shape;4507;p13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3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3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0" name="Google Shape;4510;p13"/>
          <p:cNvSpPr/>
          <p:nvPr/>
        </p:nvSpPr>
        <p:spPr>
          <a:xfrm>
            <a:off x="7856023" y="4150713"/>
            <a:ext cx="1149757" cy="732975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1" name="Google Shape;4511;p13"/>
          <p:cNvSpPr/>
          <p:nvPr/>
        </p:nvSpPr>
        <p:spPr>
          <a:xfrm>
            <a:off x="215753" y="25357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12" name="Google Shape;4512;p13"/>
          <p:cNvGrpSpPr/>
          <p:nvPr/>
        </p:nvGrpSpPr>
        <p:grpSpPr>
          <a:xfrm rot="-7130480" flipH="1">
            <a:off x="7815554" y="-325028"/>
            <a:ext cx="2003370" cy="1927297"/>
            <a:chOff x="3795825" y="3576625"/>
            <a:chExt cx="273225" cy="262850"/>
          </a:xfrm>
        </p:grpSpPr>
        <p:sp>
          <p:nvSpPr>
            <p:cNvPr id="4513" name="Google Shape;4513;p13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3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3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3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3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3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3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3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3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3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3" name="Google Shape;4523;p13"/>
          <p:cNvGrpSpPr/>
          <p:nvPr/>
        </p:nvGrpSpPr>
        <p:grpSpPr>
          <a:xfrm rot="-5400000">
            <a:off x="-793033" y="3174908"/>
            <a:ext cx="2310839" cy="1902145"/>
            <a:chOff x="3857825" y="4400025"/>
            <a:chExt cx="287500" cy="236650"/>
          </a:xfrm>
        </p:grpSpPr>
        <p:sp>
          <p:nvSpPr>
            <p:cNvPr id="4524" name="Google Shape;4524;p13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3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3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3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3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3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3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3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3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3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4" name="Google Shape;4534;p13"/>
          <p:cNvGrpSpPr/>
          <p:nvPr/>
        </p:nvGrpSpPr>
        <p:grpSpPr>
          <a:xfrm>
            <a:off x="8166989" y="2340910"/>
            <a:ext cx="631798" cy="640579"/>
            <a:chOff x="1611050" y="1662750"/>
            <a:chExt cx="102400" cy="103825"/>
          </a:xfrm>
        </p:grpSpPr>
        <p:sp>
          <p:nvSpPr>
            <p:cNvPr id="4535" name="Google Shape;4535;p13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3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7" name="Google Shape;4537;p13"/>
          <p:cNvSpPr txBox="1">
            <a:spLocks noGrp="1"/>
          </p:cNvSpPr>
          <p:nvPr>
            <p:ph type="title"/>
          </p:nvPr>
        </p:nvSpPr>
        <p:spPr>
          <a:xfrm>
            <a:off x="2406263" y="1721700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38" name="Google Shape;4538;p13"/>
          <p:cNvSpPr txBox="1">
            <a:spLocks noGrp="1"/>
          </p:cNvSpPr>
          <p:nvPr>
            <p:ph type="title" idx="2" hasCustomPrompt="1"/>
          </p:nvPr>
        </p:nvSpPr>
        <p:spPr>
          <a:xfrm>
            <a:off x="1512263" y="19802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39" name="Google Shape;4539;p13"/>
          <p:cNvSpPr txBox="1">
            <a:spLocks noGrp="1"/>
          </p:cNvSpPr>
          <p:nvPr>
            <p:ph type="subTitle" idx="1"/>
          </p:nvPr>
        </p:nvSpPr>
        <p:spPr>
          <a:xfrm>
            <a:off x="2406263" y="20574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0" name="Google Shape;4540;p13"/>
          <p:cNvSpPr txBox="1">
            <a:spLocks noGrp="1"/>
          </p:cNvSpPr>
          <p:nvPr>
            <p:ph type="title" idx="3"/>
          </p:nvPr>
        </p:nvSpPr>
        <p:spPr>
          <a:xfrm>
            <a:off x="5508337" y="1721700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41" name="Google Shape;4541;p13"/>
          <p:cNvSpPr txBox="1">
            <a:spLocks noGrp="1"/>
          </p:cNvSpPr>
          <p:nvPr>
            <p:ph type="title" idx="4" hasCustomPrompt="1"/>
          </p:nvPr>
        </p:nvSpPr>
        <p:spPr>
          <a:xfrm>
            <a:off x="4614338" y="19802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42" name="Google Shape;4542;p13"/>
          <p:cNvSpPr txBox="1">
            <a:spLocks noGrp="1"/>
          </p:cNvSpPr>
          <p:nvPr>
            <p:ph type="subTitle" idx="5"/>
          </p:nvPr>
        </p:nvSpPr>
        <p:spPr>
          <a:xfrm>
            <a:off x="5508337" y="20574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3" name="Google Shape;4543;p13"/>
          <p:cNvSpPr txBox="1">
            <a:spLocks noGrp="1"/>
          </p:cNvSpPr>
          <p:nvPr>
            <p:ph type="title" idx="6"/>
          </p:nvPr>
        </p:nvSpPr>
        <p:spPr>
          <a:xfrm>
            <a:off x="2406263" y="2925475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44" name="Google Shape;4544;p13"/>
          <p:cNvSpPr txBox="1">
            <a:spLocks noGrp="1"/>
          </p:cNvSpPr>
          <p:nvPr>
            <p:ph type="title" idx="7" hasCustomPrompt="1"/>
          </p:nvPr>
        </p:nvSpPr>
        <p:spPr>
          <a:xfrm>
            <a:off x="1512263" y="31867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4545" name="Google Shape;4545;p13"/>
          <p:cNvSpPr txBox="1">
            <a:spLocks noGrp="1"/>
          </p:cNvSpPr>
          <p:nvPr>
            <p:ph type="subTitle" idx="8"/>
          </p:nvPr>
        </p:nvSpPr>
        <p:spPr>
          <a:xfrm>
            <a:off x="2406263" y="32612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6" name="Google Shape;4546;p13"/>
          <p:cNvSpPr txBox="1">
            <a:spLocks noGrp="1"/>
          </p:cNvSpPr>
          <p:nvPr>
            <p:ph type="title" idx="9"/>
          </p:nvPr>
        </p:nvSpPr>
        <p:spPr>
          <a:xfrm>
            <a:off x="5508337" y="2925475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47" name="Google Shape;4547;p13"/>
          <p:cNvSpPr txBox="1">
            <a:spLocks noGrp="1"/>
          </p:cNvSpPr>
          <p:nvPr>
            <p:ph type="title" idx="13" hasCustomPrompt="1"/>
          </p:nvPr>
        </p:nvSpPr>
        <p:spPr>
          <a:xfrm>
            <a:off x="4614338" y="31867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4548" name="Google Shape;4548;p13"/>
          <p:cNvSpPr txBox="1">
            <a:spLocks noGrp="1"/>
          </p:cNvSpPr>
          <p:nvPr>
            <p:ph type="subTitle" idx="14"/>
          </p:nvPr>
        </p:nvSpPr>
        <p:spPr>
          <a:xfrm>
            <a:off x="5508337" y="32612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9" name="Google Shape;4549;p13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722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1" name="Google Shape;4551;p14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2" name="Google Shape;4552;p14"/>
          <p:cNvSpPr/>
          <p:nvPr/>
        </p:nvSpPr>
        <p:spPr>
          <a:xfrm rot="-715672">
            <a:off x="4063519" y="3189908"/>
            <a:ext cx="1467485" cy="1658179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3" name="Google Shape;4553;p14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4554" name="Google Shape;4554;p14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4555" name="Google Shape;4555;p14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14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14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14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14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14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14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14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14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4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4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4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4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14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14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4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4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4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4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4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4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4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4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4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4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4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4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4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4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4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4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4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4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14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14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4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4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4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4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4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4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4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4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4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4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4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4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4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4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4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4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4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14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14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14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14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4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4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4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4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4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4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4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4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4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4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4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4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4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4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4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4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4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4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14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14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14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4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4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4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4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4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4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4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4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4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4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4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4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4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4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4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4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4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4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4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4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14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14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4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4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4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4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4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4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4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4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4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4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4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4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4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4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4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4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4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4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4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4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4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4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4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4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4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4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4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4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4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4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4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4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4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4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4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4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4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4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4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4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4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4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4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4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4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4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4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4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4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4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4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4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4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4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4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4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4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4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4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4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4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4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4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4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4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14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14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4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4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4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4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4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4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4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4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4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4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4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4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4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14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14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4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4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4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4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4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4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4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4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4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4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4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4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4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4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4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4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4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4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4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14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14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4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4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4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4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4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4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4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4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4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4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4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4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4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4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4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4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4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4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4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14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14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14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14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14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14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14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14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4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4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14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14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4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4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14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4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4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4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4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4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4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4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4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4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4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4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4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4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4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4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4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4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4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4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4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4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4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4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4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4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4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4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4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4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4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4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14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4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4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4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4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4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4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4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4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4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4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4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4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4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4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4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4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4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4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4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4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4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4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4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4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4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4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14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14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4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4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14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14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14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14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14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14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14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14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14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14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14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14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14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14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67" name="Google Shape;4867;p14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8" name="Google Shape;4868;p14"/>
          <p:cNvGrpSpPr/>
          <p:nvPr/>
        </p:nvGrpSpPr>
        <p:grpSpPr>
          <a:xfrm>
            <a:off x="311115" y="76348"/>
            <a:ext cx="1523737" cy="1065174"/>
            <a:chOff x="551250" y="1010950"/>
            <a:chExt cx="438700" cy="306675"/>
          </a:xfrm>
        </p:grpSpPr>
        <p:sp>
          <p:nvSpPr>
            <p:cNvPr id="4869" name="Google Shape;4869;p14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20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4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4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4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4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4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4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4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4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4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4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4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4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14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14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14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14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14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14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4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4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4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4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4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4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4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4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4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4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4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4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4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4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4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4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4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4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4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4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4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4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4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4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4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4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4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4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4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4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4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4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4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4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4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4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4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14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14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14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14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14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14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14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14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14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14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14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14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14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14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14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14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14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14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14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14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14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14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14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14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4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4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4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4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4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4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4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4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4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4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4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14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14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14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14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14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14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14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14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14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14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14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14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14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14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14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14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14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14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14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14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14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14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14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14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14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14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14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14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14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14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14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14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14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14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14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14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14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14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14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14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14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14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14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14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14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14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14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14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14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14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14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14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14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14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14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4" name="Google Shape;5044;p14"/>
          <p:cNvGrpSpPr/>
          <p:nvPr/>
        </p:nvGrpSpPr>
        <p:grpSpPr>
          <a:xfrm>
            <a:off x="4128002" y="218408"/>
            <a:ext cx="887982" cy="781059"/>
            <a:chOff x="422550" y="971175"/>
            <a:chExt cx="192050" cy="168925"/>
          </a:xfrm>
        </p:grpSpPr>
        <p:sp>
          <p:nvSpPr>
            <p:cNvPr id="5045" name="Google Shape;5045;p14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14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14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14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14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14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14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14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14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14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14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6" name="Google Shape;5056;p14"/>
          <p:cNvGrpSpPr/>
          <p:nvPr/>
        </p:nvGrpSpPr>
        <p:grpSpPr>
          <a:xfrm rot="-8100000" flipH="1">
            <a:off x="8083399" y="-531091"/>
            <a:ext cx="2003360" cy="1927288"/>
            <a:chOff x="3795825" y="3576625"/>
            <a:chExt cx="273225" cy="262850"/>
          </a:xfrm>
        </p:grpSpPr>
        <p:sp>
          <p:nvSpPr>
            <p:cNvPr id="5057" name="Google Shape;5057;p14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14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14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14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14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14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14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14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14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14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7" name="Google Shape;5067;p14"/>
          <p:cNvGrpSpPr/>
          <p:nvPr/>
        </p:nvGrpSpPr>
        <p:grpSpPr>
          <a:xfrm rot="-5400000">
            <a:off x="7846492" y="3338508"/>
            <a:ext cx="2310839" cy="1902145"/>
            <a:chOff x="3857825" y="4400025"/>
            <a:chExt cx="287500" cy="236650"/>
          </a:xfrm>
        </p:grpSpPr>
        <p:sp>
          <p:nvSpPr>
            <p:cNvPr id="5068" name="Google Shape;5068;p14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14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14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14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14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14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14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14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14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14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78" name="Google Shape;5078;p14"/>
          <p:cNvSpPr/>
          <p:nvPr/>
        </p:nvSpPr>
        <p:spPr>
          <a:xfrm rot="5400000">
            <a:off x="60328" y="391862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9" name="Google Shape;5079;p14"/>
          <p:cNvSpPr txBox="1">
            <a:spLocks noGrp="1"/>
          </p:cNvSpPr>
          <p:nvPr>
            <p:ph type="title"/>
          </p:nvPr>
        </p:nvSpPr>
        <p:spPr>
          <a:xfrm>
            <a:off x="1270400" y="2864426"/>
            <a:ext cx="5286000" cy="64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080" name="Google Shape;5080;p14"/>
          <p:cNvSpPr txBox="1">
            <a:spLocks noGrp="1"/>
          </p:cNvSpPr>
          <p:nvPr>
            <p:ph type="subTitle" idx="1"/>
          </p:nvPr>
        </p:nvSpPr>
        <p:spPr>
          <a:xfrm>
            <a:off x="1270400" y="1636450"/>
            <a:ext cx="5286000" cy="13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081" name="Google Shape;5081;p14"/>
          <p:cNvSpPr>
            <a:spLocks noGrp="1"/>
          </p:cNvSpPr>
          <p:nvPr>
            <p:ph type="pic" idx="2"/>
          </p:nvPr>
        </p:nvSpPr>
        <p:spPr>
          <a:xfrm rot="561093">
            <a:off x="6697451" y="1041389"/>
            <a:ext cx="2091800" cy="3021873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3279208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3" name="Google Shape;5083;p15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84" name="Google Shape;5084;p15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5085" name="Google Shape;5085;p15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15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15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15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15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15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15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15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15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15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15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15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15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15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15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15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15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15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15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15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15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15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15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15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15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15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15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15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15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15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15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15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15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15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15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15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15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15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15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15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15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15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15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15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15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15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15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15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15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15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15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15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15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15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15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15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15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15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15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15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15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15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15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15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15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15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15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15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15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15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15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15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15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15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15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15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15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15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15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15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15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15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15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15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15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15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15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15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15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15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15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15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15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15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15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15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15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15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15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15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15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15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15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15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15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15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15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15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15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15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15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15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15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15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15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15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15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15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15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15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15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15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15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15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15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15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15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15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15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15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15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5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5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5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5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5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5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5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5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5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5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5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5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5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5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5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5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5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5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5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5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5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5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5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5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5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5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5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5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5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5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5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5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5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5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5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5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5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5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5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5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5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5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5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5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5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5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5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5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5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5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5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5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5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5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5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5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5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5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5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5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5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5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5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5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5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5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5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5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5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5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5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5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5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5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5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5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5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5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5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5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5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5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5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5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5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5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5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5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5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5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5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5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5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5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5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5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5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5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5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5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5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5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5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5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5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5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5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5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5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5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5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5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5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5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5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5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5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5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5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5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5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5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5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5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5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5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5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5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5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5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5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5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5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5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5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5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5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5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5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5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5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5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5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5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5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5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5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5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5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5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5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5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5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5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5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5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5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5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5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5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5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5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5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5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5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5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5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5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5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5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5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5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5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5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5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5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5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5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5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5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5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7" name="Google Shape;5397;p15"/>
          <p:cNvGrpSpPr/>
          <p:nvPr/>
        </p:nvGrpSpPr>
        <p:grpSpPr>
          <a:xfrm rot="-245355">
            <a:off x="125502" y="1075472"/>
            <a:ext cx="1298547" cy="924960"/>
            <a:chOff x="1174150" y="1093100"/>
            <a:chExt cx="360450" cy="256750"/>
          </a:xfrm>
        </p:grpSpPr>
        <p:sp>
          <p:nvSpPr>
            <p:cNvPr id="5398" name="Google Shape;5398;p15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5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5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5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5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3" name="Google Shape;5403;p15"/>
          <p:cNvGrpSpPr/>
          <p:nvPr/>
        </p:nvGrpSpPr>
        <p:grpSpPr>
          <a:xfrm rot="8100000">
            <a:off x="7674088" y="-424251"/>
            <a:ext cx="2003360" cy="1927288"/>
            <a:chOff x="3795825" y="3576625"/>
            <a:chExt cx="273225" cy="262850"/>
          </a:xfrm>
        </p:grpSpPr>
        <p:sp>
          <p:nvSpPr>
            <p:cNvPr id="5404" name="Google Shape;5404;p15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5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5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5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5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5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5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5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5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5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14" name="Google Shape;5414;p15"/>
          <p:cNvGrpSpPr/>
          <p:nvPr/>
        </p:nvGrpSpPr>
        <p:grpSpPr>
          <a:xfrm flipH="1">
            <a:off x="8034399" y="2114108"/>
            <a:ext cx="887982" cy="781059"/>
            <a:chOff x="422550" y="971175"/>
            <a:chExt cx="192050" cy="168925"/>
          </a:xfrm>
        </p:grpSpPr>
        <p:sp>
          <p:nvSpPr>
            <p:cNvPr id="5415" name="Google Shape;5415;p15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5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5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5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5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5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5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5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5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5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5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26" name="Google Shape;5426;p15"/>
          <p:cNvSpPr/>
          <p:nvPr/>
        </p:nvSpPr>
        <p:spPr>
          <a:xfrm rot="-373006">
            <a:off x="7677764" y="4056203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7" name="Google Shape;5427;p15"/>
          <p:cNvSpPr txBox="1">
            <a:spLocks noGrp="1"/>
          </p:cNvSpPr>
          <p:nvPr>
            <p:ph type="title"/>
          </p:nvPr>
        </p:nvSpPr>
        <p:spPr>
          <a:xfrm>
            <a:off x="4029800" y="1158800"/>
            <a:ext cx="3954300" cy="182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428" name="Google Shape;5428;p15"/>
          <p:cNvSpPr txBox="1">
            <a:spLocks noGrp="1"/>
          </p:cNvSpPr>
          <p:nvPr>
            <p:ph type="subTitle" idx="1"/>
          </p:nvPr>
        </p:nvSpPr>
        <p:spPr>
          <a:xfrm>
            <a:off x="4029800" y="2980000"/>
            <a:ext cx="3954300" cy="10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9" name="Google Shape;5429;p15"/>
          <p:cNvSpPr>
            <a:spLocks noGrp="1"/>
          </p:cNvSpPr>
          <p:nvPr>
            <p:ph type="pic" idx="2"/>
          </p:nvPr>
        </p:nvSpPr>
        <p:spPr>
          <a:xfrm rot="-210244">
            <a:off x="920210" y="814780"/>
            <a:ext cx="2596554" cy="3513853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1411007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1" name="Google Shape;5431;p16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32" name="Google Shape;5432;p16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5433" name="Google Shape;5433;p16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8" name="Google Shape;5748;p16"/>
          <p:cNvGrpSpPr/>
          <p:nvPr/>
        </p:nvGrpSpPr>
        <p:grpSpPr>
          <a:xfrm>
            <a:off x="2477613" y="4213225"/>
            <a:ext cx="861746" cy="781736"/>
            <a:chOff x="351175" y="1462825"/>
            <a:chExt cx="861746" cy="781736"/>
          </a:xfrm>
        </p:grpSpPr>
        <p:sp>
          <p:nvSpPr>
            <p:cNvPr id="5749" name="Google Shape;5749;p16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52" name="Google Shape;5752;p16"/>
          <p:cNvSpPr/>
          <p:nvPr/>
        </p:nvSpPr>
        <p:spPr>
          <a:xfrm>
            <a:off x="7856023" y="4150713"/>
            <a:ext cx="1149757" cy="732975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3" name="Google Shape;5753;p16"/>
          <p:cNvSpPr/>
          <p:nvPr/>
        </p:nvSpPr>
        <p:spPr>
          <a:xfrm>
            <a:off x="215753" y="25357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54" name="Google Shape;5754;p16"/>
          <p:cNvGrpSpPr/>
          <p:nvPr/>
        </p:nvGrpSpPr>
        <p:grpSpPr>
          <a:xfrm rot="-7130480" flipH="1">
            <a:off x="7883554" y="-480428"/>
            <a:ext cx="2003370" cy="1927297"/>
            <a:chOff x="3795825" y="3576625"/>
            <a:chExt cx="273225" cy="262850"/>
          </a:xfrm>
        </p:grpSpPr>
        <p:sp>
          <p:nvSpPr>
            <p:cNvPr id="5755" name="Google Shape;5755;p16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5" name="Google Shape;5765;p16"/>
          <p:cNvGrpSpPr/>
          <p:nvPr/>
        </p:nvGrpSpPr>
        <p:grpSpPr>
          <a:xfrm rot="-5400000">
            <a:off x="-734758" y="3566146"/>
            <a:ext cx="2310839" cy="1902145"/>
            <a:chOff x="3857825" y="4400025"/>
            <a:chExt cx="287500" cy="236650"/>
          </a:xfrm>
        </p:grpSpPr>
        <p:sp>
          <p:nvSpPr>
            <p:cNvPr id="5766" name="Google Shape;5766;p16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6" name="Google Shape;5776;p16"/>
          <p:cNvGrpSpPr/>
          <p:nvPr/>
        </p:nvGrpSpPr>
        <p:grpSpPr>
          <a:xfrm>
            <a:off x="3057939" y="318322"/>
            <a:ext cx="631798" cy="640579"/>
            <a:chOff x="1611050" y="1662750"/>
            <a:chExt cx="102400" cy="103825"/>
          </a:xfrm>
        </p:grpSpPr>
        <p:sp>
          <p:nvSpPr>
            <p:cNvPr id="5777" name="Google Shape;5777;p16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79" name="Google Shape;5779;p16"/>
          <p:cNvSpPr txBox="1">
            <a:spLocks noGrp="1"/>
          </p:cNvSpPr>
          <p:nvPr>
            <p:ph type="title"/>
          </p:nvPr>
        </p:nvSpPr>
        <p:spPr>
          <a:xfrm>
            <a:off x="965937" y="1642350"/>
            <a:ext cx="2996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780" name="Google Shape;5780;p16"/>
          <p:cNvSpPr txBox="1">
            <a:spLocks noGrp="1"/>
          </p:cNvSpPr>
          <p:nvPr>
            <p:ph type="subTitle" idx="1"/>
          </p:nvPr>
        </p:nvSpPr>
        <p:spPr>
          <a:xfrm>
            <a:off x="965937" y="2215050"/>
            <a:ext cx="2996700" cy="13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691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2" name="Google Shape;5782;p17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3" name="Google Shape;5783;p17"/>
          <p:cNvSpPr/>
          <p:nvPr/>
        </p:nvSpPr>
        <p:spPr>
          <a:xfrm rot="-585416" flipH="1">
            <a:off x="351929" y="216410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84" name="Google Shape;5784;p17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5785" name="Google Shape;5785;p17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17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17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17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17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17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17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17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17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17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17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17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17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17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17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17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17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17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17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17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17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17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17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17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17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17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17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17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17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17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17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17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17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17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17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17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17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17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17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17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17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17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17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17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17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17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17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17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17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17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17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17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17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17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17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17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17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17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17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17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17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17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17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17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17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17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17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17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17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17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17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17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17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17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17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17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17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17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17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17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17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17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17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17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17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17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17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17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17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17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17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17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17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17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17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17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17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17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17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17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17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17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17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17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17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17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17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17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17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17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17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17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17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17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17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17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17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17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17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17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17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17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17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17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17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17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17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17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17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17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17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17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17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17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17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17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17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17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17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17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17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17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17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17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17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17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17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17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17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17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17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17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17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17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17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17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17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17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17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17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17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17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17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17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17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17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17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17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17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17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17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17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17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17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17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17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17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17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17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17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17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17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17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17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17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17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17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17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17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17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17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17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17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17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17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17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17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17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17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17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17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17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17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17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17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17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17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17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17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17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17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17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17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17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17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17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17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17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17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17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17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17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17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17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17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17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17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17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17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17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17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17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17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17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17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17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17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17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17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17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17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17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17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17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17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17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17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17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17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17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17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17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17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17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17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17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17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17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17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17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17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17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17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17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17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17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17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17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17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17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17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17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17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17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17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17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17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17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17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17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17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17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17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17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17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17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17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17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17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17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17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17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17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17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17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17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17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17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17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17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17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17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17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17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17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17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17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17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17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17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17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17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7" name="Google Shape;6097;p17"/>
          <p:cNvGrpSpPr/>
          <p:nvPr/>
        </p:nvGrpSpPr>
        <p:grpSpPr>
          <a:xfrm rot="-4790542">
            <a:off x="-719868" y="3246863"/>
            <a:ext cx="2310833" cy="1902136"/>
            <a:chOff x="3857825" y="4400025"/>
            <a:chExt cx="287500" cy="236650"/>
          </a:xfrm>
        </p:grpSpPr>
        <p:sp>
          <p:nvSpPr>
            <p:cNvPr id="6098" name="Google Shape;6098;p17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17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17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17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17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17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17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17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17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17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8" name="Google Shape;6108;p17"/>
          <p:cNvGrpSpPr/>
          <p:nvPr/>
        </p:nvGrpSpPr>
        <p:grpSpPr>
          <a:xfrm rot="1810263" flipH="1">
            <a:off x="7314465" y="3053063"/>
            <a:ext cx="2003373" cy="1927300"/>
            <a:chOff x="3795825" y="3576625"/>
            <a:chExt cx="273225" cy="262850"/>
          </a:xfrm>
        </p:grpSpPr>
        <p:sp>
          <p:nvSpPr>
            <p:cNvPr id="6109" name="Google Shape;6109;p1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1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1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1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1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1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1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1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1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1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9" name="Google Shape;6119;p17"/>
          <p:cNvGrpSpPr/>
          <p:nvPr/>
        </p:nvGrpSpPr>
        <p:grpSpPr>
          <a:xfrm flipH="1">
            <a:off x="7917849" y="1473058"/>
            <a:ext cx="887982" cy="781059"/>
            <a:chOff x="422550" y="971175"/>
            <a:chExt cx="192050" cy="168925"/>
          </a:xfrm>
        </p:grpSpPr>
        <p:sp>
          <p:nvSpPr>
            <p:cNvPr id="6120" name="Google Shape;6120;p17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17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17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17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17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17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17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17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17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17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17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1" name="Google Shape;6131;p17"/>
          <p:cNvSpPr/>
          <p:nvPr/>
        </p:nvSpPr>
        <p:spPr>
          <a:xfrm rot="373006" flipH="1">
            <a:off x="7677764" y="103303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32" name="Google Shape;6132;p17"/>
          <p:cNvGrpSpPr/>
          <p:nvPr/>
        </p:nvGrpSpPr>
        <p:grpSpPr>
          <a:xfrm rot="-245355">
            <a:off x="125502" y="1075472"/>
            <a:ext cx="1298547" cy="924960"/>
            <a:chOff x="1174150" y="1093100"/>
            <a:chExt cx="360450" cy="256750"/>
          </a:xfrm>
        </p:grpSpPr>
        <p:sp>
          <p:nvSpPr>
            <p:cNvPr id="6133" name="Google Shape;6133;p17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17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17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17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17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8" name="Google Shape;6138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139" name="Google Shape;6139;p17"/>
          <p:cNvSpPr txBox="1">
            <a:spLocks noGrp="1"/>
          </p:cNvSpPr>
          <p:nvPr>
            <p:ph type="title" idx="2"/>
          </p:nvPr>
        </p:nvSpPr>
        <p:spPr>
          <a:xfrm>
            <a:off x="1949393" y="1709850"/>
            <a:ext cx="5245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40" name="Google Shape;6140;p17"/>
          <p:cNvSpPr txBox="1">
            <a:spLocks noGrp="1"/>
          </p:cNvSpPr>
          <p:nvPr>
            <p:ph type="subTitle" idx="1"/>
          </p:nvPr>
        </p:nvSpPr>
        <p:spPr>
          <a:xfrm>
            <a:off x="1949393" y="2045550"/>
            <a:ext cx="5245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1" name="Google Shape;6141;p17"/>
          <p:cNvSpPr txBox="1">
            <a:spLocks noGrp="1"/>
          </p:cNvSpPr>
          <p:nvPr>
            <p:ph type="title" idx="3"/>
          </p:nvPr>
        </p:nvSpPr>
        <p:spPr>
          <a:xfrm>
            <a:off x="1949407" y="3231475"/>
            <a:ext cx="5245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42" name="Google Shape;6142;p17"/>
          <p:cNvSpPr txBox="1">
            <a:spLocks noGrp="1"/>
          </p:cNvSpPr>
          <p:nvPr>
            <p:ph type="subTitle" idx="4"/>
          </p:nvPr>
        </p:nvSpPr>
        <p:spPr>
          <a:xfrm>
            <a:off x="1949407" y="3567175"/>
            <a:ext cx="5245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9178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" name="Google Shape;6144;p18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45" name="Google Shape;6145;p18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6146" name="Google Shape;6146;p18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18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18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18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18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18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18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18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18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18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18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18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18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18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18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18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18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18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18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18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18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18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18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18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18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18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18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18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18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18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18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18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18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18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18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18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18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18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18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18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18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18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18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18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18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18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18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18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18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18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18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18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18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18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18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18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18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18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18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18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18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18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18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18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18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18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18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18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18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18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18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18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18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18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18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18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18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18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18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18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18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18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18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18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18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18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18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18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18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18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18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18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18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18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18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18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18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18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18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18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18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18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18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18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18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18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18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18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18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18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18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18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18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18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18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18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18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18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18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18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18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18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18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18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18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18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18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18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18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18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18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18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18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18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18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18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18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18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18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18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18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18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18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18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18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18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18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18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18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18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18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18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18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18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18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18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18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18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18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18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18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18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18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18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18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18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18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18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18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18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18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18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18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18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18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18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18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18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18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18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18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18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18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18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18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18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18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18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18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18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18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18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18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18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18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18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18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18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18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18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18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18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18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18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18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18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18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18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18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18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18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18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18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18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18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18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18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18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18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18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18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18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18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18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18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18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18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18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18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18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18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18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18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18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18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18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18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18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18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18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18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18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18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18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18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18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18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18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18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18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18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18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18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18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18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18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18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18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18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18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18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18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18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18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18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18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18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18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18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18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18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18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18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18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18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18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18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18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18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18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18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18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18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18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18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18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18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18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18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18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18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18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18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18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18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18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18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18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18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18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18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18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18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18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18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18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18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18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18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18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18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18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8" name="Google Shape;6458;p18"/>
          <p:cNvSpPr txBox="1">
            <a:spLocks noGrp="1"/>
          </p:cNvSpPr>
          <p:nvPr>
            <p:ph type="body" idx="1"/>
          </p:nvPr>
        </p:nvSpPr>
        <p:spPr>
          <a:xfrm>
            <a:off x="1270400" y="1959525"/>
            <a:ext cx="3386700" cy="241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5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sp>
        <p:nvSpPr>
          <p:cNvPr id="6459" name="Google Shape;6459;p18"/>
          <p:cNvSpPr txBox="1">
            <a:spLocks noGrp="1"/>
          </p:cNvSpPr>
          <p:nvPr>
            <p:ph type="body" idx="2"/>
          </p:nvPr>
        </p:nvSpPr>
        <p:spPr>
          <a:xfrm>
            <a:off x="4572000" y="1959500"/>
            <a:ext cx="3858900" cy="241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Kalam"/>
              <a:buChar char="●"/>
              <a:defRPr sz="2500" b="1">
                <a:solidFill>
                  <a:schemeClr val="lt2"/>
                </a:solidFill>
                <a:latin typeface="Kalam"/>
                <a:ea typeface="Kalam"/>
                <a:cs typeface="Kalam"/>
                <a:sym typeface="Kalam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sp>
        <p:nvSpPr>
          <p:cNvPr id="6460" name="Google Shape;6460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461" name="Google Shape;6461;p18"/>
          <p:cNvGrpSpPr/>
          <p:nvPr/>
        </p:nvGrpSpPr>
        <p:grpSpPr>
          <a:xfrm rot="-243275">
            <a:off x="7494917" y="3847600"/>
            <a:ext cx="1300348" cy="1027390"/>
            <a:chOff x="1745100" y="1681650"/>
            <a:chExt cx="1300475" cy="1027490"/>
          </a:xfrm>
        </p:grpSpPr>
        <p:sp>
          <p:nvSpPr>
            <p:cNvPr id="6462" name="Google Shape;6462;p18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18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4" name="Google Shape;6464;p18"/>
          <p:cNvGrpSpPr/>
          <p:nvPr/>
        </p:nvGrpSpPr>
        <p:grpSpPr>
          <a:xfrm rot="-7130480" flipH="1">
            <a:off x="7815554" y="-325028"/>
            <a:ext cx="2003370" cy="1927297"/>
            <a:chOff x="3795825" y="3576625"/>
            <a:chExt cx="273225" cy="262850"/>
          </a:xfrm>
        </p:grpSpPr>
        <p:sp>
          <p:nvSpPr>
            <p:cNvPr id="6465" name="Google Shape;6465;p1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1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1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1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1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1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1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1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1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1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5" name="Google Shape;6475;p18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6" name="Google Shape;6476;p18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6477" name="Google Shape;6477;p18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18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18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18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18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18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18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18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18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18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18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18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18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18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18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18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18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18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18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18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18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18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18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18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18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18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18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18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18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18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18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18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18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18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18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18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18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18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18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18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18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18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18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18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18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18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18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18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18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18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18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8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18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18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18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18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18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18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18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18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18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18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18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18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18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18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18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18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18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18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18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8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8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8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18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18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18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18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18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18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18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18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18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18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18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18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18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18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18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18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18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18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18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18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18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18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18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18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18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18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18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18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18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18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18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18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18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18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18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18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18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18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18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18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18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18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18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18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18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18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18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18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18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18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18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18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18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18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18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18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18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18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18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18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18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18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18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18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18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18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18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18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18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18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18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18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18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18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18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18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18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18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18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18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18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18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18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18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18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18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18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18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18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18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18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18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18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18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18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18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18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18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18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18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18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2" name="Google Shape;6652;p18"/>
          <p:cNvGrpSpPr/>
          <p:nvPr/>
        </p:nvGrpSpPr>
        <p:grpSpPr>
          <a:xfrm rot="-5400000">
            <a:off x="-442320" y="4229508"/>
            <a:ext cx="2310839" cy="1902145"/>
            <a:chOff x="3857825" y="4400025"/>
            <a:chExt cx="287500" cy="236650"/>
          </a:xfrm>
        </p:grpSpPr>
        <p:sp>
          <p:nvSpPr>
            <p:cNvPr id="6653" name="Google Shape;6653;p18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18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18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18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18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18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18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18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18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18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82997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4" name="Google Shape;6664;p19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5" name="Google Shape;6665;p19"/>
          <p:cNvSpPr/>
          <p:nvPr/>
        </p:nvSpPr>
        <p:spPr>
          <a:xfrm rot="-585416" flipH="1">
            <a:off x="273339" y="1015760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66" name="Google Shape;6666;p19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6667" name="Google Shape;6667;p19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19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19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19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19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19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19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19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19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19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19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19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19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19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19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19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19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19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19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19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19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19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19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19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19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19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19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19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19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9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9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9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9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9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9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9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9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9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9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9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9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9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9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9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9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9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9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9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9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9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9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9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9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9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9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9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9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9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9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9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9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9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9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9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9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9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9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9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9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9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9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9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9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9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9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9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9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9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9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9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9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9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9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9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9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9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9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9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9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19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19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9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9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9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9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9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9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9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9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9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9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9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9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9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9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9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9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9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9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9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9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9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9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9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9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9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9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9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9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9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9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9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9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9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9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9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9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9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9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9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9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9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9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9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9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9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9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9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9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9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9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9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9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9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9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9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9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9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9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9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9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9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9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9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9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9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9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9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9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9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9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9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9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9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9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9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9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9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9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9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9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9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9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9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9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9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19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19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19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19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19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19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19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19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19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19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19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19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19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19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9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9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9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9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9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9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9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9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9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9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9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9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9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9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9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9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9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9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9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9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9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9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9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9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9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9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9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9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9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9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9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9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9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9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9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9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9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9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9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9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9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9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9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9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9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9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9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9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9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9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9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9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9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9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9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9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9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9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9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9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9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9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9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9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9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9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9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9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9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9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9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9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9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9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9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9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9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9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9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9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9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9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9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9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9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9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9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9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9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9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9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9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9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9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9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9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9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9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9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9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9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9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9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9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9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9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9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9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9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9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9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9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9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9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9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9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9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9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9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9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9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9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79" name="Google Shape;6979;p19"/>
          <p:cNvSpPr/>
          <p:nvPr/>
        </p:nvSpPr>
        <p:spPr>
          <a:xfrm rot="691970" flipH="1">
            <a:off x="8019018" y="295277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0" name="Google Shape;6980;p19"/>
          <p:cNvSpPr/>
          <p:nvPr/>
        </p:nvSpPr>
        <p:spPr>
          <a:xfrm rot="691970" flipH="1">
            <a:off x="198593" y="4227802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1" name="Google Shape;6981;p19"/>
          <p:cNvGrpSpPr/>
          <p:nvPr/>
        </p:nvGrpSpPr>
        <p:grpSpPr>
          <a:xfrm rot="7130480">
            <a:off x="-580556" y="-325028"/>
            <a:ext cx="2003370" cy="1927297"/>
            <a:chOff x="3795825" y="3576625"/>
            <a:chExt cx="273225" cy="262850"/>
          </a:xfrm>
        </p:grpSpPr>
        <p:sp>
          <p:nvSpPr>
            <p:cNvPr id="6982" name="Google Shape;6982;p19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9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9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9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9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9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9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9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9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9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2" name="Google Shape;6992;p19"/>
          <p:cNvGrpSpPr/>
          <p:nvPr/>
        </p:nvGrpSpPr>
        <p:grpSpPr>
          <a:xfrm rot="-3842191">
            <a:off x="7607866" y="3873157"/>
            <a:ext cx="2310845" cy="1902148"/>
            <a:chOff x="3857825" y="4400025"/>
            <a:chExt cx="287500" cy="236650"/>
          </a:xfrm>
        </p:grpSpPr>
        <p:sp>
          <p:nvSpPr>
            <p:cNvPr id="6993" name="Google Shape;6993;p19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9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9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9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9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9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9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9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9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9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3" name="Google Shape;7003;p19"/>
          <p:cNvGrpSpPr/>
          <p:nvPr/>
        </p:nvGrpSpPr>
        <p:grpSpPr>
          <a:xfrm>
            <a:off x="94773" y="2689802"/>
            <a:ext cx="748771" cy="679251"/>
            <a:chOff x="351175" y="1462825"/>
            <a:chExt cx="861746" cy="781736"/>
          </a:xfrm>
        </p:grpSpPr>
        <p:sp>
          <p:nvSpPr>
            <p:cNvPr id="7004" name="Google Shape;7004;p19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9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9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07" name="Google Shape;7007;p19"/>
          <p:cNvSpPr/>
          <p:nvPr/>
        </p:nvSpPr>
        <p:spPr>
          <a:xfrm>
            <a:off x="4066688" y="232250"/>
            <a:ext cx="1010626" cy="243515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08" name="Google Shape;7008;p19"/>
          <p:cNvGrpSpPr/>
          <p:nvPr/>
        </p:nvGrpSpPr>
        <p:grpSpPr>
          <a:xfrm>
            <a:off x="4299089" y="4339460"/>
            <a:ext cx="631798" cy="640579"/>
            <a:chOff x="1611050" y="1662750"/>
            <a:chExt cx="102400" cy="103825"/>
          </a:xfrm>
        </p:grpSpPr>
        <p:sp>
          <p:nvSpPr>
            <p:cNvPr id="7009" name="Google Shape;7009;p19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9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1" name="Google Shape;7011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12" name="Google Shape;7012;p19"/>
          <p:cNvSpPr txBox="1">
            <a:spLocks noGrp="1"/>
          </p:cNvSpPr>
          <p:nvPr>
            <p:ph type="title" idx="2"/>
          </p:nvPr>
        </p:nvSpPr>
        <p:spPr>
          <a:xfrm>
            <a:off x="1115100" y="2545625"/>
            <a:ext cx="20868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013" name="Google Shape;7013;p19"/>
          <p:cNvSpPr txBox="1">
            <a:spLocks noGrp="1"/>
          </p:cNvSpPr>
          <p:nvPr>
            <p:ph type="subTitle" idx="1"/>
          </p:nvPr>
        </p:nvSpPr>
        <p:spPr>
          <a:xfrm>
            <a:off x="1115100" y="2953850"/>
            <a:ext cx="20868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4" name="Google Shape;7014;p19"/>
          <p:cNvSpPr txBox="1">
            <a:spLocks noGrp="1"/>
          </p:cNvSpPr>
          <p:nvPr>
            <p:ph type="title" idx="3"/>
          </p:nvPr>
        </p:nvSpPr>
        <p:spPr>
          <a:xfrm>
            <a:off x="3528600" y="2545550"/>
            <a:ext cx="20868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015" name="Google Shape;7015;p19"/>
          <p:cNvSpPr txBox="1">
            <a:spLocks noGrp="1"/>
          </p:cNvSpPr>
          <p:nvPr>
            <p:ph type="subTitle" idx="4"/>
          </p:nvPr>
        </p:nvSpPr>
        <p:spPr>
          <a:xfrm>
            <a:off x="3528596" y="2953850"/>
            <a:ext cx="20868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6" name="Google Shape;7016;p19"/>
          <p:cNvSpPr txBox="1">
            <a:spLocks noGrp="1"/>
          </p:cNvSpPr>
          <p:nvPr>
            <p:ph type="title" idx="5"/>
          </p:nvPr>
        </p:nvSpPr>
        <p:spPr>
          <a:xfrm>
            <a:off x="5942099" y="2545550"/>
            <a:ext cx="20868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017" name="Google Shape;7017;p19"/>
          <p:cNvSpPr txBox="1">
            <a:spLocks noGrp="1"/>
          </p:cNvSpPr>
          <p:nvPr>
            <p:ph type="subTitle" idx="6"/>
          </p:nvPr>
        </p:nvSpPr>
        <p:spPr>
          <a:xfrm>
            <a:off x="5942099" y="2953850"/>
            <a:ext cx="20868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18" name="Google Shape;7018;p19"/>
          <p:cNvGrpSpPr/>
          <p:nvPr/>
        </p:nvGrpSpPr>
        <p:grpSpPr>
          <a:xfrm rot="-626345">
            <a:off x="7934857" y="1491451"/>
            <a:ext cx="992087" cy="706693"/>
            <a:chOff x="1174150" y="1093100"/>
            <a:chExt cx="360450" cy="256750"/>
          </a:xfrm>
        </p:grpSpPr>
        <p:sp>
          <p:nvSpPr>
            <p:cNvPr id="7019" name="Google Shape;7019;p19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9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9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9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9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5351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7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5" name="Google Shape;7025;p20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26" name="Google Shape;7026;p20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7027" name="Google Shape;7027;p20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0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0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0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0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0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0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0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0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0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0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0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0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0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0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0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0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0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0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0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0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0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0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0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0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0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0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0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0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0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0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0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0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0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0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0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0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0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0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0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0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0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0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0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0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0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0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0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0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0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0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0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0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0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0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0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0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0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0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0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0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0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0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0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0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0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0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0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0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0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0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0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0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0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0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0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0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0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0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0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0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0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0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0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0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0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0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0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0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0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0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0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0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0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0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0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0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0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0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0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0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0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0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0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0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0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0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0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0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0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0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0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0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0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0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0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0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0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0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0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0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0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0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0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0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0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0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0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0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0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0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0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0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0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0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0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0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0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0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0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0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0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0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0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0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0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0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0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0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0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20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20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0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0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20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20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20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0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0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0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0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0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0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0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0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0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0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0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0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0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0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0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0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0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0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0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0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0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0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0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20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20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20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20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20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20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20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0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0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0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0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0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0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0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0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0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0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0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0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0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0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0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0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0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0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0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0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0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0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0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0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0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0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0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0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0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0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0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0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0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0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0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0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0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0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0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0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0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0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0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0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0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0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0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0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0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0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0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0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0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0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0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0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0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0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0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0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0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0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0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0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0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0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0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0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0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0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0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0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0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0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0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0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0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0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0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0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0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0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0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0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0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0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0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0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0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0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0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0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0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0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0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0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0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0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0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0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0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0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0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0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0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0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0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0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0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0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0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0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0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0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0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0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0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0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0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0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0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0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0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0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0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0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0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1" name="Google Shape;7341;p20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2" name="Google Shape;7342;p20"/>
          <p:cNvGrpSpPr/>
          <p:nvPr/>
        </p:nvGrpSpPr>
        <p:grpSpPr>
          <a:xfrm rot="-4014088">
            <a:off x="7780689" y="609896"/>
            <a:ext cx="1300430" cy="1027455"/>
            <a:chOff x="1745100" y="1681650"/>
            <a:chExt cx="1300475" cy="1027490"/>
          </a:xfrm>
        </p:grpSpPr>
        <p:sp>
          <p:nvSpPr>
            <p:cNvPr id="7343" name="Google Shape;7343;p20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0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5" name="Google Shape;7345;p20"/>
          <p:cNvGrpSpPr/>
          <p:nvPr/>
        </p:nvGrpSpPr>
        <p:grpSpPr>
          <a:xfrm rot="-2976661" flipH="1">
            <a:off x="-501284" y="-277776"/>
            <a:ext cx="2310832" cy="1902149"/>
            <a:chOff x="3857825" y="4400025"/>
            <a:chExt cx="287500" cy="236650"/>
          </a:xfrm>
        </p:grpSpPr>
        <p:sp>
          <p:nvSpPr>
            <p:cNvPr id="7346" name="Google Shape;7346;p2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6" name="Google Shape;7356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357" name="Google Shape;7357;p20"/>
          <p:cNvSpPr txBox="1">
            <a:spLocks noGrp="1"/>
          </p:cNvSpPr>
          <p:nvPr>
            <p:ph type="title" idx="2"/>
          </p:nvPr>
        </p:nvSpPr>
        <p:spPr>
          <a:xfrm>
            <a:off x="1270405" y="1259750"/>
            <a:ext cx="32784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58" name="Google Shape;7358;p20"/>
          <p:cNvSpPr txBox="1">
            <a:spLocks noGrp="1"/>
          </p:cNvSpPr>
          <p:nvPr>
            <p:ph type="subTitle" idx="1"/>
          </p:nvPr>
        </p:nvSpPr>
        <p:spPr>
          <a:xfrm>
            <a:off x="1270400" y="1667975"/>
            <a:ext cx="3278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9" name="Google Shape;7359;p20"/>
          <p:cNvSpPr txBox="1">
            <a:spLocks noGrp="1"/>
          </p:cNvSpPr>
          <p:nvPr>
            <p:ph type="title" idx="3"/>
          </p:nvPr>
        </p:nvSpPr>
        <p:spPr>
          <a:xfrm>
            <a:off x="1270405" y="2302263"/>
            <a:ext cx="32784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60" name="Google Shape;7360;p20"/>
          <p:cNvSpPr txBox="1">
            <a:spLocks noGrp="1"/>
          </p:cNvSpPr>
          <p:nvPr>
            <p:ph type="subTitle" idx="4"/>
          </p:nvPr>
        </p:nvSpPr>
        <p:spPr>
          <a:xfrm>
            <a:off x="1270400" y="2710563"/>
            <a:ext cx="3278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1" name="Google Shape;7361;p20"/>
          <p:cNvSpPr txBox="1">
            <a:spLocks noGrp="1"/>
          </p:cNvSpPr>
          <p:nvPr>
            <p:ph type="title" idx="5"/>
          </p:nvPr>
        </p:nvSpPr>
        <p:spPr>
          <a:xfrm>
            <a:off x="1270401" y="3344850"/>
            <a:ext cx="32784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62" name="Google Shape;7362;p20"/>
          <p:cNvSpPr txBox="1">
            <a:spLocks noGrp="1"/>
          </p:cNvSpPr>
          <p:nvPr>
            <p:ph type="subTitle" idx="6"/>
          </p:nvPr>
        </p:nvSpPr>
        <p:spPr>
          <a:xfrm>
            <a:off x="1270400" y="3753150"/>
            <a:ext cx="3278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3" name="Google Shape;7363;p20"/>
          <p:cNvSpPr>
            <a:spLocks noGrp="1"/>
          </p:cNvSpPr>
          <p:nvPr>
            <p:ph type="pic" idx="7"/>
          </p:nvPr>
        </p:nvSpPr>
        <p:spPr>
          <a:xfrm rot="212818">
            <a:off x="5161279" y="1568527"/>
            <a:ext cx="2700974" cy="2858467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1968085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7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5" name="Google Shape;7365;p21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6" name="Google Shape;7366;p21"/>
          <p:cNvSpPr/>
          <p:nvPr/>
        </p:nvSpPr>
        <p:spPr>
          <a:xfrm rot="585416">
            <a:off x="5578939" y="3275097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7" name="Google Shape;7367;p21"/>
          <p:cNvGrpSpPr/>
          <p:nvPr/>
        </p:nvGrpSpPr>
        <p:grpSpPr>
          <a:xfrm>
            <a:off x="436512" y="371477"/>
            <a:ext cx="8270977" cy="4400132"/>
            <a:chOff x="1096650" y="3738975"/>
            <a:chExt cx="2771775" cy="1474575"/>
          </a:xfrm>
        </p:grpSpPr>
        <p:sp>
          <p:nvSpPr>
            <p:cNvPr id="7368" name="Google Shape;7368;p21"/>
            <p:cNvSpPr/>
            <p:nvPr/>
          </p:nvSpPr>
          <p:spPr>
            <a:xfrm>
              <a:off x="1096650" y="3738975"/>
              <a:ext cx="2771775" cy="1474575"/>
            </a:xfrm>
            <a:custGeom>
              <a:avLst/>
              <a:gdLst/>
              <a:ahLst/>
              <a:cxnLst/>
              <a:rect l="l" t="t" r="r" b="b"/>
              <a:pathLst>
                <a:path w="110871" h="58983" extrusionOk="0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1"/>
            <p:cNvSpPr/>
            <p:nvPr/>
          </p:nvSpPr>
          <p:spPr>
            <a:xfrm>
              <a:off x="1201050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1"/>
            <p:cNvSpPr/>
            <p:nvPr/>
          </p:nvSpPr>
          <p:spPr>
            <a:xfrm>
              <a:off x="12010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1"/>
            <p:cNvSpPr/>
            <p:nvPr/>
          </p:nvSpPr>
          <p:spPr>
            <a:xfrm>
              <a:off x="1201050" y="5094575"/>
              <a:ext cx="4800" cy="46775"/>
            </a:xfrm>
            <a:custGeom>
              <a:avLst/>
              <a:gdLst/>
              <a:ahLst/>
              <a:cxnLst/>
              <a:rect l="l" t="t" r="r" b="b"/>
              <a:pathLst>
                <a:path w="192" h="1871" extrusionOk="0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1"/>
            <p:cNvSpPr/>
            <p:nvPr/>
          </p:nvSpPr>
          <p:spPr>
            <a:xfrm>
              <a:off x="12010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1"/>
            <p:cNvSpPr/>
            <p:nvPr/>
          </p:nvSpPr>
          <p:spPr>
            <a:xfrm>
              <a:off x="12010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1"/>
            <p:cNvSpPr/>
            <p:nvPr/>
          </p:nvSpPr>
          <p:spPr>
            <a:xfrm>
              <a:off x="12010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1"/>
            <p:cNvSpPr/>
            <p:nvPr/>
          </p:nvSpPr>
          <p:spPr>
            <a:xfrm>
              <a:off x="12010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1"/>
            <p:cNvSpPr/>
            <p:nvPr/>
          </p:nvSpPr>
          <p:spPr>
            <a:xfrm>
              <a:off x="12010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1"/>
            <p:cNvSpPr/>
            <p:nvPr/>
          </p:nvSpPr>
          <p:spPr>
            <a:xfrm>
              <a:off x="12010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1"/>
            <p:cNvSpPr/>
            <p:nvPr/>
          </p:nvSpPr>
          <p:spPr>
            <a:xfrm>
              <a:off x="12010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1"/>
            <p:cNvSpPr/>
            <p:nvPr/>
          </p:nvSpPr>
          <p:spPr>
            <a:xfrm>
              <a:off x="12010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1"/>
            <p:cNvSpPr/>
            <p:nvPr/>
          </p:nvSpPr>
          <p:spPr>
            <a:xfrm>
              <a:off x="12010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1"/>
            <p:cNvSpPr/>
            <p:nvPr/>
          </p:nvSpPr>
          <p:spPr>
            <a:xfrm>
              <a:off x="1307900" y="5094575"/>
              <a:ext cx="4625" cy="62475"/>
            </a:xfrm>
            <a:custGeom>
              <a:avLst/>
              <a:gdLst/>
              <a:ahLst/>
              <a:cxnLst/>
              <a:rect l="l" t="t" r="r" b="b"/>
              <a:pathLst>
                <a:path w="185" h="2499" extrusionOk="0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1"/>
            <p:cNvSpPr/>
            <p:nvPr/>
          </p:nvSpPr>
          <p:spPr>
            <a:xfrm>
              <a:off x="13077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1"/>
            <p:cNvSpPr/>
            <p:nvPr/>
          </p:nvSpPr>
          <p:spPr>
            <a:xfrm>
              <a:off x="1307725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1"/>
            <p:cNvSpPr/>
            <p:nvPr/>
          </p:nvSpPr>
          <p:spPr>
            <a:xfrm>
              <a:off x="13077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1"/>
            <p:cNvSpPr/>
            <p:nvPr/>
          </p:nvSpPr>
          <p:spPr>
            <a:xfrm>
              <a:off x="13077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1"/>
            <p:cNvSpPr/>
            <p:nvPr/>
          </p:nvSpPr>
          <p:spPr>
            <a:xfrm>
              <a:off x="13077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1"/>
            <p:cNvSpPr/>
            <p:nvPr/>
          </p:nvSpPr>
          <p:spPr>
            <a:xfrm>
              <a:off x="13077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1"/>
            <p:cNvSpPr/>
            <p:nvPr/>
          </p:nvSpPr>
          <p:spPr>
            <a:xfrm>
              <a:off x="13077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1"/>
            <p:cNvSpPr/>
            <p:nvPr/>
          </p:nvSpPr>
          <p:spPr>
            <a:xfrm>
              <a:off x="13077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1"/>
            <p:cNvSpPr/>
            <p:nvPr/>
          </p:nvSpPr>
          <p:spPr>
            <a:xfrm>
              <a:off x="13077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1"/>
            <p:cNvSpPr/>
            <p:nvPr/>
          </p:nvSpPr>
          <p:spPr>
            <a:xfrm>
              <a:off x="13077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1"/>
            <p:cNvSpPr/>
            <p:nvPr/>
          </p:nvSpPr>
          <p:spPr>
            <a:xfrm>
              <a:off x="13077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1"/>
            <p:cNvSpPr/>
            <p:nvPr/>
          </p:nvSpPr>
          <p:spPr>
            <a:xfrm>
              <a:off x="1414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1"/>
            <p:cNvSpPr/>
            <p:nvPr/>
          </p:nvSpPr>
          <p:spPr>
            <a:xfrm>
              <a:off x="1414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1"/>
            <p:cNvSpPr/>
            <p:nvPr/>
          </p:nvSpPr>
          <p:spPr>
            <a:xfrm>
              <a:off x="1414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1"/>
            <p:cNvSpPr/>
            <p:nvPr/>
          </p:nvSpPr>
          <p:spPr>
            <a:xfrm>
              <a:off x="1414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1"/>
            <p:cNvSpPr/>
            <p:nvPr/>
          </p:nvSpPr>
          <p:spPr>
            <a:xfrm>
              <a:off x="1414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1"/>
            <p:cNvSpPr/>
            <p:nvPr/>
          </p:nvSpPr>
          <p:spPr>
            <a:xfrm>
              <a:off x="1414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1"/>
            <p:cNvSpPr/>
            <p:nvPr/>
          </p:nvSpPr>
          <p:spPr>
            <a:xfrm>
              <a:off x="1414025" y="5094575"/>
              <a:ext cx="5375" cy="66875"/>
            </a:xfrm>
            <a:custGeom>
              <a:avLst/>
              <a:gdLst/>
              <a:ahLst/>
              <a:cxnLst/>
              <a:rect l="l" t="t" r="r" b="b"/>
              <a:pathLst>
                <a:path w="215" h="2675" extrusionOk="0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1"/>
            <p:cNvSpPr/>
            <p:nvPr/>
          </p:nvSpPr>
          <p:spPr>
            <a:xfrm>
              <a:off x="1414025" y="3750075"/>
              <a:ext cx="5375" cy="118975"/>
            </a:xfrm>
            <a:custGeom>
              <a:avLst/>
              <a:gdLst/>
              <a:ahLst/>
              <a:cxnLst/>
              <a:rect l="l" t="t" r="r" b="b"/>
              <a:pathLst>
                <a:path w="215" h="4759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1"/>
            <p:cNvSpPr/>
            <p:nvPr/>
          </p:nvSpPr>
          <p:spPr>
            <a:xfrm>
              <a:off x="1414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1"/>
            <p:cNvSpPr/>
            <p:nvPr/>
          </p:nvSpPr>
          <p:spPr>
            <a:xfrm>
              <a:off x="1414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1"/>
            <p:cNvSpPr/>
            <p:nvPr/>
          </p:nvSpPr>
          <p:spPr>
            <a:xfrm>
              <a:off x="1414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1"/>
            <p:cNvSpPr/>
            <p:nvPr/>
          </p:nvSpPr>
          <p:spPr>
            <a:xfrm>
              <a:off x="1414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1"/>
            <p:cNvSpPr/>
            <p:nvPr/>
          </p:nvSpPr>
          <p:spPr>
            <a:xfrm>
              <a:off x="152070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1"/>
            <p:cNvSpPr/>
            <p:nvPr/>
          </p:nvSpPr>
          <p:spPr>
            <a:xfrm>
              <a:off x="152070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1"/>
            <p:cNvSpPr/>
            <p:nvPr/>
          </p:nvSpPr>
          <p:spPr>
            <a:xfrm>
              <a:off x="152070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1"/>
            <p:cNvSpPr/>
            <p:nvPr/>
          </p:nvSpPr>
          <p:spPr>
            <a:xfrm>
              <a:off x="152070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1"/>
            <p:cNvSpPr/>
            <p:nvPr/>
          </p:nvSpPr>
          <p:spPr>
            <a:xfrm>
              <a:off x="152070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1"/>
            <p:cNvSpPr/>
            <p:nvPr/>
          </p:nvSpPr>
          <p:spPr>
            <a:xfrm>
              <a:off x="1520700" y="3749500"/>
              <a:ext cx="4800" cy="119550"/>
            </a:xfrm>
            <a:custGeom>
              <a:avLst/>
              <a:gdLst/>
              <a:ahLst/>
              <a:cxnLst/>
              <a:rect l="l" t="t" r="r" b="b"/>
              <a:pathLst>
                <a:path w="192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1"/>
            <p:cNvSpPr/>
            <p:nvPr/>
          </p:nvSpPr>
          <p:spPr>
            <a:xfrm>
              <a:off x="152070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1"/>
            <p:cNvSpPr/>
            <p:nvPr/>
          </p:nvSpPr>
          <p:spPr>
            <a:xfrm>
              <a:off x="152070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1"/>
            <p:cNvSpPr/>
            <p:nvPr/>
          </p:nvSpPr>
          <p:spPr>
            <a:xfrm>
              <a:off x="1520700" y="5094575"/>
              <a:ext cx="4800" cy="75875"/>
            </a:xfrm>
            <a:custGeom>
              <a:avLst/>
              <a:gdLst/>
              <a:ahLst/>
              <a:cxnLst/>
              <a:rect l="l" t="t" r="r" b="b"/>
              <a:pathLst>
                <a:path w="192" h="3035" extrusionOk="0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1"/>
            <p:cNvSpPr/>
            <p:nvPr/>
          </p:nvSpPr>
          <p:spPr>
            <a:xfrm>
              <a:off x="152070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1"/>
            <p:cNvSpPr/>
            <p:nvPr/>
          </p:nvSpPr>
          <p:spPr>
            <a:xfrm>
              <a:off x="152070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1"/>
            <p:cNvSpPr/>
            <p:nvPr/>
          </p:nvSpPr>
          <p:spPr>
            <a:xfrm>
              <a:off x="152070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1"/>
            <p:cNvSpPr/>
            <p:nvPr/>
          </p:nvSpPr>
          <p:spPr>
            <a:xfrm>
              <a:off x="1627575" y="3749500"/>
              <a:ext cx="4600" cy="119550"/>
            </a:xfrm>
            <a:custGeom>
              <a:avLst/>
              <a:gdLst/>
              <a:ahLst/>
              <a:cxnLst/>
              <a:rect l="l" t="t" r="r" b="b"/>
              <a:pathLst>
                <a:path w="184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1"/>
            <p:cNvSpPr/>
            <p:nvPr/>
          </p:nvSpPr>
          <p:spPr>
            <a:xfrm>
              <a:off x="1627575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1"/>
            <p:cNvSpPr/>
            <p:nvPr/>
          </p:nvSpPr>
          <p:spPr>
            <a:xfrm>
              <a:off x="1627575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1"/>
            <p:cNvSpPr/>
            <p:nvPr/>
          </p:nvSpPr>
          <p:spPr>
            <a:xfrm>
              <a:off x="1627575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1"/>
            <p:cNvSpPr/>
            <p:nvPr/>
          </p:nvSpPr>
          <p:spPr>
            <a:xfrm>
              <a:off x="1627575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1"/>
            <p:cNvSpPr/>
            <p:nvPr/>
          </p:nvSpPr>
          <p:spPr>
            <a:xfrm>
              <a:off x="1627575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1"/>
            <p:cNvSpPr/>
            <p:nvPr/>
          </p:nvSpPr>
          <p:spPr>
            <a:xfrm>
              <a:off x="1627575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1"/>
            <p:cNvSpPr/>
            <p:nvPr/>
          </p:nvSpPr>
          <p:spPr>
            <a:xfrm>
              <a:off x="1627575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1"/>
            <p:cNvSpPr/>
            <p:nvPr/>
          </p:nvSpPr>
          <p:spPr>
            <a:xfrm>
              <a:off x="1627575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1"/>
            <p:cNvSpPr/>
            <p:nvPr/>
          </p:nvSpPr>
          <p:spPr>
            <a:xfrm>
              <a:off x="1627575" y="5094575"/>
              <a:ext cx="4600" cy="80100"/>
            </a:xfrm>
            <a:custGeom>
              <a:avLst/>
              <a:gdLst/>
              <a:ahLst/>
              <a:cxnLst/>
              <a:rect l="l" t="t" r="r" b="b"/>
              <a:pathLst>
                <a:path w="184" h="3204" extrusionOk="0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1"/>
            <p:cNvSpPr/>
            <p:nvPr/>
          </p:nvSpPr>
          <p:spPr>
            <a:xfrm>
              <a:off x="1627575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1"/>
            <p:cNvSpPr/>
            <p:nvPr/>
          </p:nvSpPr>
          <p:spPr>
            <a:xfrm>
              <a:off x="1627575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1"/>
            <p:cNvSpPr/>
            <p:nvPr/>
          </p:nvSpPr>
          <p:spPr>
            <a:xfrm>
              <a:off x="17342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1"/>
            <p:cNvSpPr/>
            <p:nvPr/>
          </p:nvSpPr>
          <p:spPr>
            <a:xfrm>
              <a:off x="17342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1"/>
            <p:cNvSpPr/>
            <p:nvPr/>
          </p:nvSpPr>
          <p:spPr>
            <a:xfrm>
              <a:off x="17342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1"/>
            <p:cNvSpPr/>
            <p:nvPr/>
          </p:nvSpPr>
          <p:spPr>
            <a:xfrm>
              <a:off x="17342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1"/>
            <p:cNvSpPr/>
            <p:nvPr/>
          </p:nvSpPr>
          <p:spPr>
            <a:xfrm>
              <a:off x="17342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1"/>
            <p:cNvSpPr/>
            <p:nvPr/>
          </p:nvSpPr>
          <p:spPr>
            <a:xfrm>
              <a:off x="17342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1"/>
            <p:cNvSpPr/>
            <p:nvPr/>
          </p:nvSpPr>
          <p:spPr>
            <a:xfrm>
              <a:off x="17342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1"/>
            <p:cNvSpPr/>
            <p:nvPr/>
          </p:nvSpPr>
          <p:spPr>
            <a:xfrm>
              <a:off x="17342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1"/>
            <p:cNvSpPr/>
            <p:nvPr/>
          </p:nvSpPr>
          <p:spPr>
            <a:xfrm>
              <a:off x="17342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21"/>
            <p:cNvSpPr/>
            <p:nvPr/>
          </p:nvSpPr>
          <p:spPr>
            <a:xfrm>
              <a:off x="1734250" y="5094575"/>
              <a:ext cx="4800" cy="90250"/>
            </a:xfrm>
            <a:custGeom>
              <a:avLst/>
              <a:gdLst/>
              <a:ahLst/>
              <a:cxnLst/>
              <a:rect l="l" t="t" r="r" b="b"/>
              <a:pathLst>
                <a:path w="192" h="3610" extrusionOk="0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21"/>
            <p:cNvSpPr/>
            <p:nvPr/>
          </p:nvSpPr>
          <p:spPr>
            <a:xfrm>
              <a:off x="1734250" y="3748750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1"/>
            <p:cNvSpPr/>
            <p:nvPr/>
          </p:nvSpPr>
          <p:spPr>
            <a:xfrm>
              <a:off x="17342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1"/>
            <p:cNvSpPr/>
            <p:nvPr/>
          </p:nvSpPr>
          <p:spPr>
            <a:xfrm>
              <a:off x="184035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1"/>
            <p:cNvSpPr/>
            <p:nvPr/>
          </p:nvSpPr>
          <p:spPr>
            <a:xfrm>
              <a:off x="184035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1"/>
            <p:cNvSpPr/>
            <p:nvPr/>
          </p:nvSpPr>
          <p:spPr>
            <a:xfrm>
              <a:off x="184035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1"/>
            <p:cNvSpPr/>
            <p:nvPr/>
          </p:nvSpPr>
          <p:spPr>
            <a:xfrm>
              <a:off x="184035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1"/>
            <p:cNvSpPr/>
            <p:nvPr/>
          </p:nvSpPr>
          <p:spPr>
            <a:xfrm>
              <a:off x="184035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21"/>
            <p:cNvSpPr/>
            <p:nvPr/>
          </p:nvSpPr>
          <p:spPr>
            <a:xfrm>
              <a:off x="184035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21"/>
            <p:cNvSpPr/>
            <p:nvPr/>
          </p:nvSpPr>
          <p:spPr>
            <a:xfrm>
              <a:off x="184035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21"/>
            <p:cNvSpPr/>
            <p:nvPr/>
          </p:nvSpPr>
          <p:spPr>
            <a:xfrm>
              <a:off x="184035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21"/>
            <p:cNvSpPr/>
            <p:nvPr/>
          </p:nvSpPr>
          <p:spPr>
            <a:xfrm>
              <a:off x="1840350" y="3748175"/>
              <a:ext cx="5375" cy="120875"/>
            </a:xfrm>
            <a:custGeom>
              <a:avLst/>
              <a:gdLst/>
              <a:ahLst/>
              <a:cxnLst/>
              <a:rect l="l" t="t" r="r" b="b"/>
              <a:pathLst>
                <a:path w="215" h="4835" extrusionOk="0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21"/>
            <p:cNvSpPr/>
            <p:nvPr/>
          </p:nvSpPr>
          <p:spPr>
            <a:xfrm>
              <a:off x="184035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1"/>
            <p:cNvSpPr/>
            <p:nvPr/>
          </p:nvSpPr>
          <p:spPr>
            <a:xfrm>
              <a:off x="1840350" y="5094575"/>
              <a:ext cx="5375" cy="99425"/>
            </a:xfrm>
            <a:custGeom>
              <a:avLst/>
              <a:gdLst/>
              <a:ahLst/>
              <a:cxnLst/>
              <a:rect l="l" t="t" r="r" b="b"/>
              <a:pathLst>
                <a:path w="215" h="3977" extrusionOk="0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1"/>
            <p:cNvSpPr/>
            <p:nvPr/>
          </p:nvSpPr>
          <p:spPr>
            <a:xfrm>
              <a:off x="184035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1"/>
            <p:cNvSpPr/>
            <p:nvPr/>
          </p:nvSpPr>
          <p:spPr>
            <a:xfrm>
              <a:off x="1947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1"/>
            <p:cNvSpPr/>
            <p:nvPr/>
          </p:nvSpPr>
          <p:spPr>
            <a:xfrm>
              <a:off x="1947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1"/>
            <p:cNvSpPr/>
            <p:nvPr/>
          </p:nvSpPr>
          <p:spPr>
            <a:xfrm>
              <a:off x="1947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1"/>
            <p:cNvSpPr/>
            <p:nvPr/>
          </p:nvSpPr>
          <p:spPr>
            <a:xfrm>
              <a:off x="1947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1"/>
            <p:cNvSpPr/>
            <p:nvPr/>
          </p:nvSpPr>
          <p:spPr>
            <a:xfrm>
              <a:off x="1947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1"/>
            <p:cNvSpPr/>
            <p:nvPr/>
          </p:nvSpPr>
          <p:spPr>
            <a:xfrm>
              <a:off x="1947025" y="3747400"/>
              <a:ext cx="5375" cy="121650"/>
            </a:xfrm>
            <a:custGeom>
              <a:avLst/>
              <a:gdLst/>
              <a:ahLst/>
              <a:cxnLst/>
              <a:rect l="l" t="t" r="r" b="b"/>
              <a:pathLst>
                <a:path w="21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1"/>
            <p:cNvSpPr/>
            <p:nvPr/>
          </p:nvSpPr>
          <p:spPr>
            <a:xfrm>
              <a:off x="1947025" y="5094575"/>
              <a:ext cx="5375" cy="102500"/>
            </a:xfrm>
            <a:custGeom>
              <a:avLst/>
              <a:gdLst/>
              <a:ahLst/>
              <a:cxnLst/>
              <a:rect l="l" t="t" r="r" b="b"/>
              <a:pathLst>
                <a:path w="215" h="4100" extrusionOk="0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1"/>
            <p:cNvSpPr/>
            <p:nvPr/>
          </p:nvSpPr>
          <p:spPr>
            <a:xfrm>
              <a:off x="1947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1"/>
            <p:cNvSpPr/>
            <p:nvPr/>
          </p:nvSpPr>
          <p:spPr>
            <a:xfrm>
              <a:off x="1947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1"/>
            <p:cNvSpPr/>
            <p:nvPr/>
          </p:nvSpPr>
          <p:spPr>
            <a:xfrm>
              <a:off x="1947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1"/>
            <p:cNvSpPr/>
            <p:nvPr/>
          </p:nvSpPr>
          <p:spPr>
            <a:xfrm>
              <a:off x="1947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1"/>
            <p:cNvSpPr/>
            <p:nvPr/>
          </p:nvSpPr>
          <p:spPr>
            <a:xfrm>
              <a:off x="1947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1"/>
            <p:cNvSpPr/>
            <p:nvPr/>
          </p:nvSpPr>
          <p:spPr>
            <a:xfrm>
              <a:off x="20539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1"/>
            <p:cNvSpPr/>
            <p:nvPr/>
          </p:nvSpPr>
          <p:spPr>
            <a:xfrm>
              <a:off x="20539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1"/>
            <p:cNvSpPr/>
            <p:nvPr/>
          </p:nvSpPr>
          <p:spPr>
            <a:xfrm>
              <a:off x="20539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1"/>
            <p:cNvSpPr/>
            <p:nvPr/>
          </p:nvSpPr>
          <p:spPr>
            <a:xfrm>
              <a:off x="20539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1"/>
            <p:cNvSpPr/>
            <p:nvPr/>
          </p:nvSpPr>
          <p:spPr>
            <a:xfrm>
              <a:off x="20539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1"/>
            <p:cNvSpPr/>
            <p:nvPr/>
          </p:nvSpPr>
          <p:spPr>
            <a:xfrm>
              <a:off x="2053900" y="509457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1"/>
            <p:cNvSpPr/>
            <p:nvPr/>
          </p:nvSpPr>
          <p:spPr>
            <a:xfrm>
              <a:off x="2053900" y="3747400"/>
              <a:ext cx="4625" cy="121650"/>
            </a:xfrm>
            <a:custGeom>
              <a:avLst/>
              <a:gdLst/>
              <a:ahLst/>
              <a:cxnLst/>
              <a:rect l="l" t="t" r="r" b="b"/>
              <a:pathLst>
                <a:path w="18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1"/>
            <p:cNvSpPr/>
            <p:nvPr/>
          </p:nvSpPr>
          <p:spPr>
            <a:xfrm>
              <a:off x="20539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1"/>
            <p:cNvSpPr/>
            <p:nvPr/>
          </p:nvSpPr>
          <p:spPr>
            <a:xfrm>
              <a:off x="20539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1"/>
            <p:cNvSpPr/>
            <p:nvPr/>
          </p:nvSpPr>
          <p:spPr>
            <a:xfrm>
              <a:off x="20539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1"/>
            <p:cNvSpPr/>
            <p:nvPr/>
          </p:nvSpPr>
          <p:spPr>
            <a:xfrm>
              <a:off x="20539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1"/>
            <p:cNvSpPr/>
            <p:nvPr/>
          </p:nvSpPr>
          <p:spPr>
            <a:xfrm>
              <a:off x="20539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1"/>
            <p:cNvSpPr/>
            <p:nvPr/>
          </p:nvSpPr>
          <p:spPr>
            <a:xfrm>
              <a:off x="2160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1"/>
            <p:cNvSpPr/>
            <p:nvPr/>
          </p:nvSpPr>
          <p:spPr>
            <a:xfrm>
              <a:off x="2160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1"/>
            <p:cNvSpPr/>
            <p:nvPr/>
          </p:nvSpPr>
          <p:spPr>
            <a:xfrm>
              <a:off x="2160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1"/>
            <p:cNvSpPr/>
            <p:nvPr/>
          </p:nvSpPr>
          <p:spPr>
            <a:xfrm>
              <a:off x="2160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1"/>
            <p:cNvSpPr/>
            <p:nvPr/>
          </p:nvSpPr>
          <p:spPr>
            <a:xfrm>
              <a:off x="2160575" y="5094575"/>
              <a:ext cx="4800" cy="104600"/>
            </a:xfrm>
            <a:custGeom>
              <a:avLst/>
              <a:gdLst/>
              <a:ahLst/>
              <a:cxnLst/>
              <a:rect l="l" t="t" r="r" b="b"/>
              <a:pathLst>
                <a:path w="192" h="4184" extrusionOk="0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1"/>
            <p:cNvSpPr/>
            <p:nvPr/>
          </p:nvSpPr>
          <p:spPr>
            <a:xfrm>
              <a:off x="2160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1"/>
            <p:cNvSpPr/>
            <p:nvPr/>
          </p:nvSpPr>
          <p:spPr>
            <a:xfrm>
              <a:off x="2160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1"/>
            <p:cNvSpPr/>
            <p:nvPr/>
          </p:nvSpPr>
          <p:spPr>
            <a:xfrm>
              <a:off x="2160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1"/>
            <p:cNvSpPr/>
            <p:nvPr/>
          </p:nvSpPr>
          <p:spPr>
            <a:xfrm>
              <a:off x="2160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1"/>
            <p:cNvSpPr/>
            <p:nvPr/>
          </p:nvSpPr>
          <p:spPr>
            <a:xfrm>
              <a:off x="2160575" y="3746825"/>
              <a:ext cx="4800" cy="122225"/>
            </a:xfrm>
            <a:custGeom>
              <a:avLst/>
              <a:gdLst/>
              <a:ahLst/>
              <a:cxnLst/>
              <a:rect l="l" t="t" r="r" b="b"/>
              <a:pathLst>
                <a:path w="192" h="4889" extrusionOk="0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1"/>
            <p:cNvSpPr/>
            <p:nvPr/>
          </p:nvSpPr>
          <p:spPr>
            <a:xfrm>
              <a:off x="2160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1"/>
            <p:cNvSpPr/>
            <p:nvPr/>
          </p:nvSpPr>
          <p:spPr>
            <a:xfrm>
              <a:off x="2160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1"/>
            <p:cNvSpPr/>
            <p:nvPr/>
          </p:nvSpPr>
          <p:spPr>
            <a:xfrm>
              <a:off x="22672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1"/>
            <p:cNvSpPr/>
            <p:nvPr/>
          </p:nvSpPr>
          <p:spPr>
            <a:xfrm>
              <a:off x="22672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1"/>
            <p:cNvSpPr/>
            <p:nvPr/>
          </p:nvSpPr>
          <p:spPr>
            <a:xfrm>
              <a:off x="2267250" y="3746250"/>
              <a:ext cx="4825" cy="122800"/>
            </a:xfrm>
            <a:custGeom>
              <a:avLst/>
              <a:gdLst/>
              <a:ahLst/>
              <a:cxnLst/>
              <a:rect l="l" t="t" r="r" b="b"/>
              <a:pathLst>
                <a:path w="193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1"/>
            <p:cNvSpPr/>
            <p:nvPr/>
          </p:nvSpPr>
          <p:spPr>
            <a:xfrm>
              <a:off x="22672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1"/>
            <p:cNvSpPr/>
            <p:nvPr/>
          </p:nvSpPr>
          <p:spPr>
            <a:xfrm>
              <a:off x="22672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1"/>
            <p:cNvSpPr/>
            <p:nvPr/>
          </p:nvSpPr>
          <p:spPr>
            <a:xfrm>
              <a:off x="22672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1"/>
            <p:cNvSpPr/>
            <p:nvPr/>
          </p:nvSpPr>
          <p:spPr>
            <a:xfrm>
              <a:off x="2267250" y="5094575"/>
              <a:ext cx="4825" cy="105950"/>
            </a:xfrm>
            <a:custGeom>
              <a:avLst/>
              <a:gdLst/>
              <a:ahLst/>
              <a:cxnLst/>
              <a:rect l="l" t="t" r="r" b="b"/>
              <a:pathLst>
                <a:path w="193" h="4238" extrusionOk="0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1"/>
            <p:cNvSpPr/>
            <p:nvPr/>
          </p:nvSpPr>
          <p:spPr>
            <a:xfrm>
              <a:off x="22672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1"/>
            <p:cNvSpPr/>
            <p:nvPr/>
          </p:nvSpPr>
          <p:spPr>
            <a:xfrm>
              <a:off x="22672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1"/>
            <p:cNvSpPr/>
            <p:nvPr/>
          </p:nvSpPr>
          <p:spPr>
            <a:xfrm>
              <a:off x="22672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1"/>
            <p:cNvSpPr/>
            <p:nvPr/>
          </p:nvSpPr>
          <p:spPr>
            <a:xfrm>
              <a:off x="22672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1"/>
            <p:cNvSpPr/>
            <p:nvPr/>
          </p:nvSpPr>
          <p:spPr>
            <a:xfrm>
              <a:off x="22672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1"/>
            <p:cNvSpPr/>
            <p:nvPr/>
          </p:nvSpPr>
          <p:spPr>
            <a:xfrm>
              <a:off x="237335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1"/>
            <p:cNvSpPr/>
            <p:nvPr/>
          </p:nvSpPr>
          <p:spPr>
            <a:xfrm>
              <a:off x="237335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1"/>
            <p:cNvSpPr/>
            <p:nvPr/>
          </p:nvSpPr>
          <p:spPr>
            <a:xfrm>
              <a:off x="2373350" y="3746250"/>
              <a:ext cx="5400" cy="122800"/>
            </a:xfrm>
            <a:custGeom>
              <a:avLst/>
              <a:gdLst/>
              <a:ahLst/>
              <a:cxnLst/>
              <a:rect l="l" t="t" r="r" b="b"/>
              <a:pathLst>
                <a:path w="216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1"/>
            <p:cNvSpPr/>
            <p:nvPr/>
          </p:nvSpPr>
          <p:spPr>
            <a:xfrm>
              <a:off x="237335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1"/>
            <p:cNvSpPr/>
            <p:nvPr/>
          </p:nvSpPr>
          <p:spPr>
            <a:xfrm>
              <a:off x="237335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1"/>
            <p:cNvSpPr/>
            <p:nvPr/>
          </p:nvSpPr>
          <p:spPr>
            <a:xfrm>
              <a:off x="237335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1"/>
            <p:cNvSpPr/>
            <p:nvPr/>
          </p:nvSpPr>
          <p:spPr>
            <a:xfrm>
              <a:off x="237335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1"/>
            <p:cNvSpPr/>
            <p:nvPr/>
          </p:nvSpPr>
          <p:spPr>
            <a:xfrm>
              <a:off x="2373350" y="5094575"/>
              <a:ext cx="5400" cy="106525"/>
            </a:xfrm>
            <a:custGeom>
              <a:avLst/>
              <a:gdLst/>
              <a:ahLst/>
              <a:cxnLst/>
              <a:rect l="l" t="t" r="r" b="b"/>
              <a:pathLst>
                <a:path w="216" h="4261" extrusionOk="0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1"/>
            <p:cNvSpPr/>
            <p:nvPr/>
          </p:nvSpPr>
          <p:spPr>
            <a:xfrm>
              <a:off x="237335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1"/>
            <p:cNvSpPr/>
            <p:nvPr/>
          </p:nvSpPr>
          <p:spPr>
            <a:xfrm>
              <a:off x="237335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21"/>
            <p:cNvSpPr/>
            <p:nvPr/>
          </p:nvSpPr>
          <p:spPr>
            <a:xfrm>
              <a:off x="237335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21"/>
            <p:cNvSpPr/>
            <p:nvPr/>
          </p:nvSpPr>
          <p:spPr>
            <a:xfrm>
              <a:off x="237335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21"/>
            <p:cNvSpPr/>
            <p:nvPr/>
          </p:nvSpPr>
          <p:spPr>
            <a:xfrm>
              <a:off x="248022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1"/>
            <p:cNvSpPr/>
            <p:nvPr/>
          </p:nvSpPr>
          <p:spPr>
            <a:xfrm>
              <a:off x="248022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1"/>
            <p:cNvSpPr/>
            <p:nvPr/>
          </p:nvSpPr>
          <p:spPr>
            <a:xfrm>
              <a:off x="248022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1"/>
            <p:cNvSpPr/>
            <p:nvPr/>
          </p:nvSpPr>
          <p:spPr>
            <a:xfrm>
              <a:off x="2480225" y="5094575"/>
              <a:ext cx="4625" cy="107100"/>
            </a:xfrm>
            <a:custGeom>
              <a:avLst/>
              <a:gdLst/>
              <a:ahLst/>
              <a:cxnLst/>
              <a:rect l="l" t="t" r="r" b="b"/>
              <a:pathLst>
                <a:path w="185" h="4284" extrusionOk="0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1"/>
            <p:cNvSpPr/>
            <p:nvPr/>
          </p:nvSpPr>
          <p:spPr>
            <a:xfrm>
              <a:off x="248022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1"/>
            <p:cNvSpPr/>
            <p:nvPr/>
          </p:nvSpPr>
          <p:spPr>
            <a:xfrm>
              <a:off x="248022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21"/>
            <p:cNvSpPr/>
            <p:nvPr/>
          </p:nvSpPr>
          <p:spPr>
            <a:xfrm>
              <a:off x="248022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21"/>
            <p:cNvSpPr/>
            <p:nvPr/>
          </p:nvSpPr>
          <p:spPr>
            <a:xfrm>
              <a:off x="248022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1"/>
            <p:cNvSpPr/>
            <p:nvPr/>
          </p:nvSpPr>
          <p:spPr>
            <a:xfrm>
              <a:off x="2480225" y="3745500"/>
              <a:ext cx="4625" cy="123550"/>
            </a:xfrm>
            <a:custGeom>
              <a:avLst/>
              <a:gdLst/>
              <a:ahLst/>
              <a:cxnLst/>
              <a:rect l="l" t="t" r="r" b="b"/>
              <a:pathLst>
                <a:path w="185" h="4942" extrusionOk="0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1"/>
            <p:cNvSpPr/>
            <p:nvPr/>
          </p:nvSpPr>
          <p:spPr>
            <a:xfrm>
              <a:off x="248022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21"/>
            <p:cNvSpPr/>
            <p:nvPr/>
          </p:nvSpPr>
          <p:spPr>
            <a:xfrm>
              <a:off x="248022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21"/>
            <p:cNvSpPr/>
            <p:nvPr/>
          </p:nvSpPr>
          <p:spPr>
            <a:xfrm>
              <a:off x="248022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1"/>
            <p:cNvSpPr/>
            <p:nvPr/>
          </p:nvSpPr>
          <p:spPr>
            <a:xfrm>
              <a:off x="258690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1"/>
            <p:cNvSpPr/>
            <p:nvPr/>
          </p:nvSpPr>
          <p:spPr>
            <a:xfrm>
              <a:off x="2586900" y="5094575"/>
              <a:ext cx="4825" cy="108425"/>
            </a:xfrm>
            <a:custGeom>
              <a:avLst/>
              <a:gdLst/>
              <a:ahLst/>
              <a:cxnLst/>
              <a:rect l="l" t="t" r="r" b="b"/>
              <a:pathLst>
                <a:path w="193" h="4337" extrusionOk="0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1"/>
            <p:cNvSpPr/>
            <p:nvPr/>
          </p:nvSpPr>
          <p:spPr>
            <a:xfrm>
              <a:off x="258690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21"/>
            <p:cNvSpPr/>
            <p:nvPr/>
          </p:nvSpPr>
          <p:spPr>
            <a:xfrm>
              <a:off x="2586900" y="3744925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21"/>
            <p:cNvSpPr/>
            <p:nvPr/>
          </p:nvSpPr>
          <p:spPr>
            <a:xfrm>
              <a:off x="258690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21"/>
            <p:cNvSpPr/>
            <p:nvPr/>
          </p:nvSpPr>
          <p:spPr>
            <a:xfrm>
              <a:off x="258690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1"/>
            <p:cNvSpPr/>
            <p:nvPr/>
          </p:nvSpPr>
          <p:spPr>
            <a:xfrm>
              <a:off x="258690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1"/>
            <p:cNvSpPr/>
            <p:nvPr/>
          </p:nvSpPr>
          <p:spPr>
            <a:xfrm>
              <a:off x="258690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1"/>
            <p:cNvSpPr/>
            <p:nvPr/>
          </p:nvSpPr>
          <p:spPr>
            <a:xfrm>
              <a:off x="258690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1"/>
            <p:cNvSpPr/>
            <p:nvPr/>
          </p:nvSpPr>
          <p:spPr>
            <a:xfrm>
              <a:off x="258690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1"/>
            <p:cNvSpPr/>
            <p:nvPr/>
          </p:nvSpPr>
          <p:spPr>
            <a:xfrm>
              <a:off x="258690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1"/>
            <p:cNvSpPr/>
            <p:nvPr/>
          </p:nvSpPr>
          <p:spPr>
            <a:xfrm>
              <a:off x="258690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1"/>
            <p:cNvSpPr/>
            <p:nvPr/>
          </p:nvSpPr>
          <p:spPr>
            <a:xfrm>
              <a:off x="269377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1"/>
            <p:cNvSpPr/>
            <p:nvPr/>
          </p:nvSpPr>
          <p:spPr>
            <a:xfrm>
              <a:off x="269377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1"/>
            <p:cNvSpPr/>
            <p:nvPr/>
          </p:nvSpPr>
          <p:spPr>
            <a:xfrm>
              <a:off x="269377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1"/>
            <p:cNvSpPr/>
            <p:nvPr/>
          </p:nvSpPr>
          <p:spPr>
            <a:xfrm>
              <a:off x="269377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1"/>
            <p:cNvSpPr/>
            <p:nvPr/>
          </p:nvSpPr>
          <p:spPr>
            <a:xfrm>
              <a:off x="269377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1"/>
            <p:cNvSpPr/>
            <p:nvPr/>
          </p:nvSpPr>
          <p:spPr>
            <a:xfrm>
              <a:off x="269377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1"/>
            <p:cNvSpPr/>
            <p:nvPr/>
          </p:nvSpPr>
          <p:spPr>
            <a:xfrm>
              <a:off x="269377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1"/>
            <p:cNvSpPr/>
            <p:nvPr/>
          </p:nvSpPr>
          <p:spPr>
            <a:xfrm>
              <a:off x="2693775" y="5094575"/>
              <a:ext cx="4625" cy="105550"/>
            </a:xfrm>
            <a:custGeom>
              <a:avLst/>
              <a:gdLst/>
              <a:ahLst/>
              <a:cxnLst/>
              <a:rect l="l" t="t" r="r" b="b"/>
              <a:pathLst>
                <a:path w="185" h="4222" extrusionOk="0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1"/>
            <p:cNvSpPr/>
            <p:nvPr/>
          </p:nvSpPr>
          <p:spPr>
            <a:xfrm>
              <a:off x="269377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1"/>
            <p:cNvSpPr/>
            <p:nvPr/>
          </p:nvSpPr>
          <p:spPr>
            <a:xfrm>
              <a:off x="2693775" y="3744150"/>
              <a:ext cx="4625" cy="124900"/>
            </a:xfrm>
            <a:custGeom>
              <a:avLst/>
              <a:gdLst/>
              <a:ahLst/>
              <a:cxnLst/>
              <a:rect l="l" t="t" r="r" b="b"/>
              <a:pathLst>
                <a:path w="185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1"/>
            <p:cNvSpPr/>
            <p:nvPr/>
          </p:nvSpPr>
          <p:spPr>
            <a:xfrm>
              <a:off x="269377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1"/>
            <p:cNvSpPr/>
            <p:nvPr/>
          </p:nvSpPr>
          <p:spPr>
            <a:xfrm>
              <a:off x="269377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1"/>
            <p:cNvSpPr/>
            <p:nvPr/>
          </p:nvSpPr>
          <p:spPr>
            <a:xfrm>
              <a:off x="2799875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1"/>
            <p:cNvSpPr/>
            <p:nvPr/>
          </p:nvSpPr>
          <p:spPr>
            <a:xfrm>
              <a:off x="2799875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1"/>
            <p:cNvSpPr/>
            <p:nvPr/>
          </p:nvSpPr>
          <p:spPr>
            <a:xfrm>
              <a:off x="2799875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1"/>
            <p:cNvSpPr/>
            <p:nvPr/>
          </p:nvSpPr>
          <p:spPr>
            <a:xfrm>
              <a:off x="2799875" y="5094575"/>
              <a:ext cx="5400" cy="90625"/>
            </a:xfrm>
            <a:custGeom>
              <a:avLst/>
              <a:gdLst/>
              <a:ahLst/>
              <a:cxnLst/>
              <a:rect l="l" t="t" r="r" b="b"/>
              <a:pathLst>
                <a:path w="216" h="3625" extrusionOk="0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1"/>
            <p:cNvSpPr/>
            <p:nvPr/>
          </p:nvSpPr>
          <p:spPr>
            <a:xfrm>
              <a:off x="2799875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1"/>
            <p:cNvSpPr/>
            <p:nvPr/>
          </p:nvSpPr>
          <p:spPr>
            <a:xfrm>
              <a:off x="2799875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1"/>
            <p:cNvSpPr/>
            <p:nvPr/>
          </p:nvSpPr>
          <p:spPr>
            <a:xfrm>
              <a:off x="2799875" y="3744150"/>
              <a:ext cx="5400" cy="124900"/>
            </a:xfrm>
            <a:custGeom>
              <a:avLst/>
              <a:gdLst/>
              <a:ahLst/>
              <a:cxnLst/>
              <a:rect l="l" t="t" r="r" b="b"/>
              <a:pathLst>
                <a:path w="216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1"/>
            <p:cNvSpPr/>
            <p:nvPr/>
          </p:nvSpPr>
          <p:spPr>
            <a:xfrm>
              <a:off x="2799875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1"/>
            <p:cNvSpPr/>
            <p:nvPr/>
          </p:nvSpPr>
          <p:spPr>
            <a:xfrm>
              <a:off x="2799875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1"/>
            <p:cNvSpPr/>
            <p:nvPr/>
          </p:nvSpPr>
          <p:spPr>
            <a:xfrm>
              <a:off x="2799875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1"/>
            <p:cNvSpPr/>
            <p:nvPr/>
          </p:nvSpPr>
          <p:spPr>
            <a:xfrm>
              <a:off x="2799875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1"/>
            <p:cNvSpPr/>
            <p:nvPr/>
          </p:nvSpPr>
          <p:spPr>
            <a:xfrm>
              <a:off x="2799875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1"/>
            <p:cNvSpPr/>
            <p:nvPr/>
          </p:nvSpPr>
          <p:spPr>
            <a:xfrm>
              <a:off x="2906550" y="5094575"/>
              <a:ext cx="5400" cy="81050"/>
            </a:xfrm>
            <a:custGeom>
              <a:avLst/>
              <a:gdLst/>
              <a:ahLst/>
              <a:cxnLst/>
              <a:rect l="l" t="t" r="r" b="b"/>
              <a:pathLst>
                <a:path w="216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1"/>
            <p:cNvSpPr/>
            <p:nvPr/>
          </p:nvSpPr>
          <p:spPr>
            <a:xfrm>
              <a:off x="29065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1"/>
            <p:cNvSpPr/>
            <p:nvPr/>
          </p:nvSpPr>
          <p:spPr>
            <a:xfrm>
              <a:off x="29065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1"/>
            <p:cNvSpPr/>
            <p:nvPr/>
          </p:nvSpPr>
          <p:spPr>
            <a:xfrm>
              <a:off x="29065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1"/>
            <p:cNvSpPr/>
            <p:nvPr/>
          </p:nvSpPr>
          <p:spPr>
            <a:xfrm>
              <a:off x="29065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1"/>
            <p:cNvSpPr/>
            <p:nvPr/>
          </p:nvSpPr>
          <p:spPr>
            <a:xfrm>
              <a:off x="29065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1"/>
            <p:cNvSpPr/>
            <p:nvPr/>
          </p:nvSpPr>
          <p:spPr>
            <a:xfrm>
              <a:off x="29065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1"/>
            <p:cNvSpPr/>
            <p:nvPr/>
          </p:nvSpPr>
          <p:spPr>
            <a:xfrm>
              <a:off x="29065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1"/>
            <p:cNvSpPr/>
            <p:nvPr/>
          </p:nvSpPr>
          <p:spPr>
            <a:xfrm>
              <a:off x="29065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1"/>
            <p:cNvSpPr/>
            <p:nvPr/>
          </p:nvSpPr>
          <p:spPr>
            <a:xfrm>
              <a:off x="2906550" y="3743575"/>
              <a:ext cx="5400" cy="125475"/>
            </a:xfrm>
            <a:custGeom>
              <a:avLst/>
              <a:gdLst/>
              <a:ahLst/>
              <a:cxnLst/>
              <a:rect l="l" t="t" r="r" b="b"/>
              <a:pathLst>
                <a:path w="216" h="5019" extrusionOk="0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1"/>
            <p:cNvSpPr/>
            <p:nvPr/>
          </p:nvSpPr>
          <p:spPr>
            <a:xfrm>
              <a:off x="29065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1"/>
            <p:cNvSpPr/>
            <p:nvPr/>
          </p:nvSpPr>
          <p:spPr>
            <a:xfrm>
              <a:off x="29065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1"/>
            <p:cNvSpPr/>
            <p:nvPr/>
          </p:nvSpPr>
          <p:spPr>
            <a:xfrm>
              <a:off x="3013225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1"/>
            <p:cNvSpPr/>
            <p:nvPr/>
          </p:nvSpPr>
          <p:spPr>
            <a:xfrm>
              <a:off x="3013225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1"/>
            <p:cNvSpPr/>
            <p:nvPr/>
          </p:nvSpPr>
          <p:spPr>
            <a:xfrm>
              <a:off x="3013225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1"/>
            <p:cNvSpPr/>
            <p:nvPr/>
          </p:nvSpPr>
          <p:spPr>
            <a:xfrm>
              <a:off x="3013225" y="3742800"/>
              <a:ext cx="4825" cy="126250"/>
            </a:xfrm>
            <a:custGeom>
              <a:avLst/>
              <a:gdLst/>
              <a:ahLst/>
              <a:cxnLst/>
              <a:rect l="l" t="t" r="r" b="b"/>
              <a:pathLst>
                <a:path w="193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1"/>
            <p:cNvSpPr/>
            <p:nvPr/>
          </p:nvSpPr>
          <p:spPr>
            <a:xfrm>
              <a:off x="3013225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1"/>
            <p:cNvSpPr/>
            <p:nvPr/>
          </p:nvSpPr>
          <p:spPr>
            <a:xfrm>
              <a:off x="3013225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1"/>
            <p:cNvSpPr/>
            <p:nvPr/>
          </p:nvSpPr>
          <p:spPr>
            <a:xfrm>
              <a:off x="3013225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1"/>
            <p:cNvSpPr/>
            <p:nvPr/>
          </p:nvSpPr>
          <p:spPr>
            <a:xfrm>
              <a:off x="3013225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1"/>
            <p:cNvSpPr/>
            <p:nvPr/>
          </p:nvSpPr>
          <p:spPr>
            <a:xfrm>
              <a:off x="3013225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1"/>
            <p:cNvSpPr/>
            <p:nvPr/>
          </p:nvSpPr>
          <p:spPr>
            <a:xfrm>
              <a:off x="3013225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1"/>
            <p:cNvSpPr/>
            <p:nvPr/>
          </p:nvSpPr>
          <p:spPr>
            <a:xfrm>
              <a:off x="3013225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1"/>
            <p:cNvSpPr/>
            <p:nvPr/>
          </p:nvSpPr>
          <p:spPr>
            <a:xfrm>
              <a:off x="3013225" y="5094575"/>
              <a:ext cx="4825" cy="74925"/>
            </a:xfrm>
            <a:custGeom>
              <a:avLst/>
              <a:gdLst/>
              <a:ahLst/>
              <a:cxnLst/>
              <a:rect l="l" t="t" r="r" b="b"/>
              <a:pathLst>
                <a:path w="193" h="2997" extrusionOk="0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1"/>
            <p:cNvSpPr/>
            <p:nvPr/>
          </p:nvSpPr>
          <p:spPr>
            <a:xfrm>
              <a:off x="31201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1"/>
            <p:cNvSpPr/>
            <p:nvPr/>
          </p:nvSpPr>
          <p:spPr>
            <a:xfrm>
              <a:off x="31201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1"/>
            <p:cNvSpPr/>
            <p:nvPr/>
          </p:nvSpPr>
          <p:spPr>
            <a:xfrm>
              <a:off x="31201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1"/>
            <p:cNvSpPr/>
            <p:nvPr/>
          </p:nvSpPr>
          <p:spPr>
            <a:xfrm>
              <a:off x="31201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1"/>
            <p:cNvSpPr/>
            <p:nvPr/>
          </p:nvSpPr>
          <p:spPr>
            <a:xfrm>
              <a:off x="31201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1"/>
            <p:cNvSpPr/>
            <p:nvPr/>
          </p:nvSpPr>
          <p:spPr>
            <a:xfrm>
              <a:off x="31201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1"/>
            <p:cNvSpPr/>
            <p:nvPr/>
          </p:nvSpPr>
          <p:spPr>
            <a:xfrm>
              <a:off x="31201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1"/>
            <p:cNvSpPr/>
            <p:nvPr/>
          </p:nvSpPr>
          <p:spPr>
            <a:xfrm>
              <a:off x="31201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1"/>
            <p:cNvSpPr/>
            <p:nvPr/>
          </p:nvSpPr>
          <p:spPr>
            <a:xfrm>
              <a:off x="3120100" y="5094575"/>
              <a:ext cx="4625" cy="77600"/>
            </a:xfrm>
            <a:custGeom>
              <a:avLst/>
              <a:gdLst/>
              <a:ahLst/>
              <a:cxnLst/>
              <a:rect l="l" t="t" r="r" b="b"/>
              <a:pathLst>
                <a:path w="185" h="3104" extrusionOk="0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1"/>
            <p:cNvSpPr/>
            <p:nvPr/>
          </p:nvSpPr>
          <p:spPr>
            <a:xfrm>
              <a:off x="31201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1"/>
            <p:cNvSpPr/>
            <p:nvPr/>
          </p:nvSpPr>
          <p:spPr>
            <a:xfrm>
              <a:off x="3120100" y="3742800"/>
              <a:ext cx="4625" cy="126250"/>
            </a:xfrm>
            <a:custGeom>
              <a:avLst/>
              <a:gdLst/>
              <a:ahLst/>
              <a:cxnLst/>
              <a:rect l="l" t="t" r="r" b="b"/>
              <a:pathLst>
                <a:path w="185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1"/>
            <p:cNvSpPr/>
            <p:nvPr/>
          </p:nvSpPr>
          <p:spPr>
            <a:xfrm>
              <a:off x="31201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1"/>
            <p:cNvSpPr/>
            <p:nvPr/>
          </p:nvSpPr>
          <p:spPr>
            <a:xfrm>
              <a:off x="322620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1"/>
            <p:cNvSpPr/>
            <p:nvPr/>
          </p:nvSpPr>
          <p:spPr>
            <a:xfrm>
              <a:off x="322620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1"/>
            <p:cNvSpPr/>
            <p:nvPr/>
          </p:nvSpPr>
          <p:spPr>
            <a:xfrm>
              <a:off x="3226775" y="5094575"/>
              <a:ext cx="4825" cy="69350"/>
            </a:xfrm>
            <a:custGeom>
              <a:avLst/>
              <a:gdLst/>
              <a:ahLst/>
              <a:cxnLst/>
              <a:rect l="l" t="t" r="r" b="b"/>
              <a:pathLst>
                <a:path w="193" h="2774" extrusionOk="0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1"/>
            <p:cNvSpPr/>
            <p:nvPr/>
          </p:nvSpPr>
          <p:spPr>
            <a:xfrm>
              <a:off x="322620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1"/>
            <p:cNvSpPr/>
            <p:nvPr/>
          </p:nvSpPr>
          <p:spPr>
            <a:xfrm>
              <a:off x="322620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1"/>
            <p:cNvSpPr/>
            <p:nvPr/>
          </p:nvSpPr>
          <p:spPr>
            <a:xfrm>
              <a:off x="322620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1"/>
            <p:cNvSpPr/>
            <p:nvPr/>
          </p:nvSpPr>
          <p:spPr>
            <a:xfrm>
              <a:off x="322620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1"/>
            <p:cNvSpPr/>
            <p:nvPr/>
          </p:nvSpPr>
          <p:spPr>
            <a:xfrm>
              <a:off x="322620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1"/>
            <p:cNvSpPr/>
            <p:nvPr/>
          </p:nvSpPr>
          <p:spPr>
            <a:xfrm>
              <a:off x="322620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1"/>
            <p:cNvSpPr/>
            <p:nvPr/>
          </p:nvSpPr>
          <p:spPr>
            <a:xfrm>
              <a:off x="3226775" y="3742225"/>
              <a:ext cx="4825" cy="126825"/>
            </a:xfrm>
            <a:custGeom>
              <a:avLst/>
              <a:gdLst/>
              <a:ahLst/>
              <a:cxnLst/>
              <a:rect l="l" t="t" r="r" b="b"/>
              <a:pathLst>
                <a:path w="193" h="5073" extrusionOk="0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1"/>
            <p:cNvSpPr/>
            <p:nvPr/>
          </p:nvSpPr>
          <p:spPr>
            <a:xfrm>
              <a:off x="322620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1"/>
            <p:cNvSpPr/>
            <p:nvPr/>
          </p:nvSpPr>
          <p:spPr>
            <a:xfrm>
              <a:off x="322620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1"/>
            <p:cNvSpPr/>
            <p:nvPr/>
          </p:nvSpPr>
          <p:spPr>
            <a:xfrm>
              <a:off x="333290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1"/>
            <p:cNvSpPr/>
            <p:nvPr/>
          </p:nvSpPr>
          <p:spPr>
            <a:xfrm>
              <a:off x="333290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1"/>
            <p:cNvSpPr/>
            <p:nvPr/>
          </p:nvSpPr>
          <p:spPr>
            <a:xfrm>
              <a:off x="333290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1"/>
            <p:cNvSpPr/>
            <p:nvPr/>
          </p:nvSpPr>
          <p:spPr>
            <a:xfrm>
              <a:off x="333290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1"/>
            <p:cNvSpPr/>
            <p:nvPr/>
          </p:nvSpPr>
          <p:spPr>
            <a:xfrm>
              <a:off x="3332900" y="3741475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1"/>
            <p:cNvSpPr/>
            <p:nvPr/>
          </p:nvSpPr>
          <p:spPr>
            <a:xfrm>
              <a:off x="3332900" y="5094575"/>
              <a:ext cx="5375" cy="59025"/>
            </a:xfrm>
            <a:custGeom>
              <a:avLst/>
              <a:gdLst/>
              <a:ahLst/>
              <a:cxnLst/>
              <a:rect l="l" t="t" r="r" b="b"/>
              <a:pathLst>
                <a:path w="215" h="2361" extrusionOk="0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1"/>
            <p:cNvSpPr/>
            <p:nvPr/>
          </p:nvSpPr>
          <p:spPr>
            <a:xfrm>
              <a:off x="333290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1"/>
            <p:cNvSpPr/>
            <p:nvPr/>
          </p:nvSpPr>
          <p:spPr>
            <a:xfrm>
              <a:off x="333290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1"/>
            <p:cNvSpPr/>
            <p:nvPr/>
          </p:nvSpPr>
          <p:spPr>
            <a:xfrm>
              <a:off x="333290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1"/>
            <p:cNvSpPr/>
            <p:nvPr/>
          </p:nvSpPr>
          <p:spPr>
            <a:xfrm>
              <a:off x="333290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1"/>
            <p:cNvSpPr/>
            <p:nvPr/>
          </p:nvSpPr>
          <p:spPr>
            <a:xfrm>
              <a:off x="333290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1"/>
            <p:cNvSpPr/>
            <p:nvPr/>
          </p:nvSpPr>
          <p:spPr>
            <a:xfrm>
              <a:off x="333290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1"/>
            <p:cNvSpPr/>
            <p:nvPr/>
          </p:nvSpPr>
          <p:spPr>
            <a:xfrm>
              <a:off x="3439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1"/>
            <p:cNvSpPr/>
            <p:nvPr/>
          </p:nvSpPr>
          <p:spPr>
            <a:xfrm>
              <a:off x="3439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1"/>
            <p:cNvSpPr/>
            <p:nvPr/>
          </p:nvSpPr>
          <p:spPr>
            <a:xfrm>
              <a:off x="3439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1"/>
            <p:cNvSpPr/>
            <p:nvPr/>
          </p:nvSpPr>
          <p:spPr>
            <a:xfrm>
              <a:off x="3439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1"/>
            <p:cNvSpPr/>
            <p:nvPr/>
          </p:nvSpPr>
          <p:spPr>
            <a:xfrm>
              <a:off x="3439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1"/>
            <p:cNvSpPr/>
            <p:nvPr/>
          </p:nvSpPr>
          <p:spPr>
            <a:xfrm>
              <a:off x="3439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1"/>
            <p:cNvSpPr/>
            <p:nvPr/>
          </p:nvSpPr>
          <p:spPr>
            <a:xfrm>
              <a:off x="3439575" y="3740900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1"/>
            <p:cNvSpPr/>
            <p:nvPr/>
          </p:nvSpPr>
          <p:spPr>
            <a:xfrm>
              <a:off x="3439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1"/>
            <p:cNvSpPr/>
            <p:nvPr/>
          </p:nvSpPr>
          <p:spPr>
            <a:xfrm>
              <a:off x="3439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1"/>
            <p:cNvSpPr/>
            <p:nvPr/>
          </p:nvSpPr>
          <p:spPr>
            <a:xfrm>
              <a:off x="3439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1"/>
            <p:cNvSpPr/>
            <p:nvPr/>
          </p:nvSpPr>
          <p:spPr>
            <a:xfrm>
              <a:off x="3439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1"/>
            <p:cNvSpPr/>
            <p:nvPr/>
          </p:nvSpPr>
          <p:spPr>
            <a:xfrm>
              <a:off x="3439575" y="5094575"/>
              <a:ext cx="4800" cy="54225"/>
            </a:xfrm>
            <a:custGeom>
              <a:avLst/>
              <a:gdLst/>
              <a:ahLst/>
              <a:cxnLst/>
              <a:rect l="l" t="t" r="r" b="b"/>
              <a:pathLst>
                <a:path w="192" h="2169" extrusionOk="0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1"/>
            <p:cNvSpPr/>
            <p:nvPr/>
          </p:nvSpPr>
          <p:spPr>
            <a:xfrm>
              <a:off x="3546450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1"/>
            <p:cNvSpPr/>
            <p:nvPr/>
          </p:nvSpPr>
          <p:spPr>
            <a:xfrm>
              <a:off x="3546450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1"/>
            <p:cNvSpPr/>
            <p:nvPr/>
          </p:nvSpPr>
          <p:spPr>
            <a:xfrm>
              <a:off x="3546450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1"/>
            <p:cNvSpPr/>
            <p:nvPr/>
          </p:nvSpPr>
          <p:spPr>
            <a:xfrm>
              <a:off x="3546450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1"/>
            <p:cNvSpPr/>
            <p:nvPr/>
          </p:nvSpPr>
          <p:spPr>
            <a:xfrm>
              <a:off x="3546450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1"/>
            <p:cNvSpPr/>
            <p:nvPr/>
          </p:nvSpPr>
          <p:spPr>
            <a:xfrm>
              <a:off x="3546450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1"/>
            <p:cNvSpPr/>
            <p:nvPr/>
          </p:nvSpPr>
          <p:spPr>
            <a:xfrm>
              <a:off x="3546450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1"/>
            <p:cNvSpPr/>
            <p:nvPr/>
          </p:nvSpPr>
          <p:spPr>
            <a:xfrm>
              <a:off x="3546450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1"/>
            <p:cNvSpPr/>
            <p:nvPr/>
          </p:nvSpPr>
          <p:spPr>
            <a:xfrm>
              <a:off x="3546450" y="3740900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1"/>
            <p:cNvSpPr/>
            <p:nvPr/>
          </p:nvSpPr>
          <p:spPr>
            <a:xfrm>
              <a:off x="3546450" y="5094575"/>
              <a:ext cx="4600" cy="53650"/>
            </a:xfrm>
            <a:custGeom>
              <a:avLst/>
              <a:gdLst/>
              <a:ahLst/>
              <a:cxnLst/>
              <a:rect l="l" t="t" r="r" b="b"/>
              <a:pathLst>
                <a:path w="184" h="2146" extrusionOk="0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1"/>
            <p:cNvSpPr/>
            <p:nvPr/>
          </p:nvSpPr>
          <p:spPr>
            <a:xfrm>
              <a:off x="3546450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1"/>
            <p:cNvSpPr/>
            <p:nvPr/>
          </p:nvSpPr>
          <p:spPr>
            <a:xfrm>
              <a:off x="3546450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1"/>
            <p:cNvSpPr/>
            <p:nvPr/>
          </p:nvSpPr>
          <p:spPr>
            <a:xfrm>
              <a:off x="3653125" y="5094575"/>
              <a:ext cx="4800" cy="50025"/>
            </a:xfrm>
            <a:custGeom>
              <a:avLst/>
              <a:gdLst/>
              <a:ahLst/>
              <a:cxnLst/>
              <a:rect l="l" t="t" r="r" b="b"/>
              <a:pathLst>
                <a:path w="192" h="2001" extrusionOk="0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1"/>
            <p:cNvSpPr/>
            <p:nvPr/>
          </p:nvSpPr>
          <p:spPr>
            <a:xfrm>
              <a:off x="36531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1"/>
            <p:cNvSpPr/>
            <p:nvPr/>
          </p:nvSpPr>
          <p:spPr>
            <a:xfrm>
              <a:off x="36531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1"/>
            <p:cNvSpPr/>
            <p:nvPr/>
          </p:nvSpPr>
          <p:spPr>
            <a:xfrm>
              <a:off x="36531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1"/>
            <p:cNvSpPr/>
            <p:nvPr/>
          </p:nvSpPr>
          <p:spPr>
            <a:xfrm>
              <a:off x="36531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1"/>
            <p:cNvSpPr/>
            <p:nvPr/>
          </p:nvSpPr>
          <p:spPr>
            <a:xfrm>
              <a:off x="36531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1"/>
            <p:cNvSpPr/>
            <p:nvPr/>
          </p:nvSpPr>
          <p:spPr>
            <a:xfrm>
              <a:off x="36531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1"/>
            <p:cNvSpPr/>
            <p:nvPr/>
          </p:nvSpPr>
          <p:spPr>
            <a:xfrm>
              <a:off x="3653125" y="3740125"/>
              <a:ext cx="4800" cy="128925"/>
            </a:xfrm>
            <a:custGeom>
              <a:avLst/>
              <a:gdLst/>
              <a:ahLst/>
              <a:cxnLst/>
              <a:rect l="l" t="t" r="r" b="b"/>
              <a:pathLst>
                <a:path w="192" h="5157" extrusionOk="0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1"/>
            <p:cNvSpPr/>
            <p:nvPr/>
          </p:nvSpPr>
          <p:spPr>
            <a:xfrm>
              <a:off x="36531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1"/>
            <p:cNvSpPr/>
            <p:nvPr/>
          </p:nvSpPr>
          <p:spPr>
            <a:xfrm>
              <a:off x="36531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1"/>
            <p:cNvSpPr/>
            <p:nvPr/>
          </p:nvSpPr>
          <p:spPr>
            <a:xfrm>
              <a:off x="36531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1"/>
            <p:cNvSpPr/>
            <p:nvPr/>
          </p:nvSpPr>
          <p:spPr>
            <a:xfrm>
              <a:off x="36531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1"/>
            <p:cNvSpPr/>
            <p:nvPr/>
          </p:nvSpPr>
          <p:spPr>
            <a:xfrm>
              <a:off x="3759225" y="3739550"/>
              <a:ext cx="5375" cy="129500"/>
            </a:xfrm>
            <a:custGeom>
              <a:avLst/>
              <a:gdLst/>
              <a:ahLst/>
              <a:cxnLst/>
              <a:rect l="l" t="t" r="r" b="b"/>
              <a:pathLst>
                <a:path w="215" h="5180" extrusionOk="0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1"/>
            <p:cNvSpPr/>
            <p:nvPr/>
          </p:nvSpPr>
          <p:spPr>
            <a:xfrm>
              <a:off x="3759225" y="5094575"/>
              <a:ext cx="5375" cy="41400"/>
            </a:xfrm>
            <a:custGeom>
              <a:avLst/>
              <a:gdLst/>
              <a:ahLst/>
              <a:cxnLst/>
              <a:rect l="l" t="t" r="r" b="b"/>
              <a:pathLst>
                <a:path w="215" h="1656" extrusionOk="0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1"/>
            <p:cNvSpPr/>
            <p:nvPr/>
          </p:nvSpPr>
          <p:spPr>
            <a:xfrm>
              <a:off x="37592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1"/>
            <p:cNvSpPr/>
            <p:nvPr/>
          </p:nvSpPr>
          <p:spPr>
            <a:xfrm>
              <a:off x="37592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1"/>
            <p:cNvSpPr/>
            <p:nvPr/>
          </p:nvSpPr>
          <p:spPr>
            <a:xfrm>
              <a:off x="37592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1"/>
            <p:cNvSpPr/>
            <p:nvPr/>
          </p:nvSpPr>
          <p:spPr>
            <a:xfrm>
              <a:off x="37592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1"/>
            <p:cNvSpPr/>
            <p:nvPr/>
          </p:nvSpPr>
          <p:spPr>
            <a:xfrm>
              <a:off x="37592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1"/>
            <p:cNvSpPr/>
            <p:nvPr/>
          </p:nvSpPr>
          <p:spPr>
            <a:xfrm>
              <a:off x="37592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1"/>
            <p:cNvSpPr/>
            <p:nvPr/>
          </p:nvSpPr>
          <p:spPr>
            <a:xfrm>
              <a:off x="37592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1"/>
            <p:cNvSpPr/>
            <p:nvPr/>
          </p:nvSpPr>
          <p:spPr>
            <a:xfrm>
              <a:off x="37592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1"/>
            <p:cNvSpPr/>
            <p:nvPr/>
          </p:nvSpPr>
          <p:spPr>
            <a:xfrm>
              <a:off x="37592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1"/>
            <p:cNvSpPr/>
            <p:nvPr/>
          </p:nvSpPr>
          <p:spPr>
            <a:xfrm>
              <a:off x="37592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1"/>
            <p:cNvSpPr/>
            <p:nvPr/>
          </p:nvSpPr>
          <p:spPr>
            <a:xfrm>
              <a:off x="1097225" y="5089400"/>
              <a:ext cx="2770625" cy="5200"/>
            </a:xfrm>
            <a:custGeom>
              <a:avLst/>
              <a:gdLst/>
              <a:ahLst/>
              <a:cxnLst/>
              <a:rect l="l" t="t" r="r" b="b"/>
              <a:pathLst>
                <a:path w="110825" h="208" extrusionOk="0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1"/>
            <p:cNvSpPr/>
            <p:nvPr/>
          </p:nvSpPr>
          <p:spPr>
            <a:xfrm>
              <a:off x="1098575" y="4967225"/>
              <a:ext cx="2768125" cy="5950"/>
            </a:xfrm>
            <a:custGeom>
              <a:avLst/>
              <a:gdLst/>
              <a:ahLst/>
              <a:cxnLst/>
              <a:rect l="l" t="t" r="r" b="b"/>
              <a:pathLst>
                <a:path w="110725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1"/>
            <p:cNvSpPr/>
            <p:nvPr/>
          </p:nvSpPr>
          <p:spPr>
            <a:xfrm>
              <a:off x="1099150" y="4845025"/>
              <a:ext cx="2766975" cy="5975"/>
            </a:xfrm>
            <a:custGeom>
              <a:avLst/>
              <a:gdLst/>
              <a:ahLst/>
              <a:cxnLst/>
              <a:rect l="l" t="t" r="r" b="b"/>
              <a:pathLst>
                <a:path w="110679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1"/>
            <p:cNvSpPr/>
            <p:nvPr/>
          </p:nvSpPr>
          <p:spPr>
            <a:xfrm>
              <a:off x="1100300" y="4723600"/>
              <a:ext cx="2764675" cy="5200"/>
            </a:xfrm>
            <a:custGeom>
              <a:avLst/>
              <a:gdLst/>
              <a:ahLst/>
              <a:cxnLst/>
              <a:rect l="l" t="t" r="r" b="b"/>
              <a:pathLst>
                <a:path w="110587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1"/>
            <p:cNvSpPr/>
            <p:nvPr/>
          </p:nvSpPr>
          <p:spPr>
            <a:xfrm>
              <a:off x="1100875" y="4601400"/>
              <a:ext cx="2763325" cy="5200"/>
            </a:xfrm>
            <a:custGeom>
              <a:avLst/>
              <a:gdLst/>
              <a:ahLst/>
              <a:cxnLst/>
              <a:rect l="l" t="t" r="r" b="b"/>
              <a:pathLst>
                <a:path w="110533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1"/>
            <p:cNvSpPr/>
            <p:nvPr/>
          </p:nvSpPr>
          <p:spPr>
            <a:xfrm>
              <a:off x="1102025" y="4479225"/>
              <a:ext cx="2761025" cy="5175"/>
            </a:xfrm>
            <a:custGeom>
              <a:avLst/>
              <a:gdLst/>
              <a:ahLst/>
              <a:cxnLst/>
              <a:rect l="l" t="t" r="r" b="b"/>
              <a:pathLst>
                <a:path w="110441" h="207" extrusionOk="0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1"/>
            <p:cNvSpPr/>
            <p:nvPr/>
          </p:nvSpPr>
          <p:spPr>
            <a:xfrm>
              <a:off x="1102600" y="4357025"/>
              <a:ext cx="2759875" cy="5200"/>
            </a:xfrm>
            <a:custGeom>
              <a:avLst/>
              <a:gdLst/>
              <a:ahLst/>
              <a:cxnLst/>
              <a:rect l="l" t="t" r="r" b="b"/>
              <a:pathLst>
                <a:path w="110395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1"/>
            <p:cNvSpPr/>
            <p:nvPr/>
          </p:nvSpPr>
          <p:spPr>
            <a:xfrm>
              <a:off x="1103750" y="4234825"/>
              <a:ext cx="2758150" cy="5975"/>
            </a:xfrm>
            <a:custGeom>
              <a:avLst/>
              <a:gdLst/>
              <a:ahLst/>
              <a:cxnLst/>
              <a:rect l="l" t="t" r="r" b="b"/>
              <a:pathLst>
                <a:path w="110326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1"/>
            <p:cNvSpPr/>
            <p:nvPr/>
          </p:nvSpPr>
          <p:spPr>
            <a:xfrm>
              <a:off x="1104325" y="4112650"/>
              <a:ext cx="2756425" cy="5950"/>
            </a:xfrm>
            <a:custGeom>
              <a:avLst/>
              <a:gdLst/>
              <a:ahLst/>
              <a:cxnLst/>
              <a:rect l="l" t="t" r="r" b="b"/>
              <a:pathLst>
                <a:path w="110257" h="238" extrusionOk="0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1"/>
            <p:cNvSpPr/>
            <p:nvPr/>
          </p:nvSpPr>
          <p:spPr>
            <a:xfrm>
              <a:off x="1105650" y="3991225"/>
              <a:ext cx="2754350" cy="5175"/>
            </a:xfrm>
            <a:custGeom>
              <a:avLst/>
              <a:gdLst/>
              <a:ahLst/>
              <a:cxnLst/>
              <a:rect l="l" t="t" r="r" b="b"/>
              <a:pathLst>
                <a:path w="110174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1"/>
            <p:cNvSpPr/>
            <p:nvPr/>
          </p:nvSpPr>
          <p:spPr>
            <a:xfrm>
              <a:off x="1106225" y="3869025"/>
              <a:ext cx="2752625" cy="5200"/>
            </a:xfrm>
            <a:custGeom>
              <a:avLst/>
              <a:gdLst/>
              <a:ahLst/>
              <a:cxnLst/>
              <a:rect l="l" t="t" r="r" b="b"/>
              <a:pathLst>
                <a:path w="110105" h="208" extrusionOk="0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1"/>
            <p:cNvSpPr/>
            <p:nvPr/>
          </p:nvSpPr>
          <p:spPr>
            <a:xfrm>
              <a:off x="1296800" y="50796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1" name="Google Shape;7681;p21"/>
          <p:cNvGrpSpPr/>
          <p:nvPr/>
        </p:nvGrpSpPr>
        <p:grpSpPr>
          <a:xfrm rot="-1810263">
            <a:off x="-126843" y="3140488"/>
            <a:ext cx="2003373" cy="1927300"/>
            <a:chOff x="3795825" y="3576625"/>
            <a:chExt cx="273225" cy="262850"/>
          </a:xfrm>
        </p:grpSpPr>
        <p:sp>
          <p:nvSpPr>
            <p:cNvPr id="7682" name="Google Shape;7682;p21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1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1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1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1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1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1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1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1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1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21"/>
          <p:cNvGrpSpPr/>
          <p:nvPr/>
        </p:nvGrpSpPr>
        <p:grpSpPr>
          <a:xfrm rot="-6009458" flipH="1">
            <a:off x="7633357" y="-269237"/>
            <a:ext cx="2310833" cy="1902136"/>
            <a:chOff x="3857825" y="4400025"/>
            <a:chExt cx="287500" cy="236650"/>
          </a:xfrm>
        </p:grpSpPr>
        <p:sp>
          <p:nvSpPr>
            <p:cNvPr id="7693" name="Google Shape;7693;p21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1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1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1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1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1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1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1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1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1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03" name="Google Shape;7703;p21"/>
          <p:cNvSpPr/>
          <p:nvPr/>
        </p:nvSpPr>
        <p:spPr>
          <a:xfrm rot="-373006">
            <a:off x="7593008" y="3821291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4" name="Google Shape;7704;p21"/>
          <p:cNvSpPr/>
          <p:nvPr/>
        </p:nvSpPr>
        <p:spPr>
          <a:xfrm>
            <a:off x="246397" y="265441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209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05" name="Google Shape;7705;p21"/>
          <p:cNvGrpSpPr/>
          <p:nvPr/>
        </p:nvGrpSpPr>
        <p:grpSpPr>
          <a:xfrm>
            <a:off x="328864" y="1719508"/>
            <a:ext cx="887982" cy="781059"/>
            <a:chOff x="422550" y="971175"/>
            <a:chExt cx="192050" cy="168925"/>
          </a:xfrm>
        </p:grpSpPr>
        <p:sp>
          <p:nvSpPr>
            <p:cNvPr id="7706" name="Google Shape;7706;p21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1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1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1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1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1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1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1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1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1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1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7" name="Google Shape;7717;p21"/>
          <p:cNvGrpSpPr/>
          <p:nvPr/>
        </p:nvGrpSpPr>
        <p:grpSpPr>
          <a:xfrm rot="193993">
            <a:off x="7780667" y="2430186"/>
            <a:ext cx="1300464" cy="1027482"/>
            <a:chOff x="1745100" y="1681650"/>
            <a:chExt cx="1300475" cy="1027490"/>
          </a:xfrm>
        </p:grpSpPr>
        <p:sp>
          <p:nvSpPr>
            <p:cNvPr id="7718" name="Google Shape;7718;p21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1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20" name="Google Shape;7720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721" name="Google Shape;7721;p21"/>
          <p:cNvSpPr txBox="1">
            <a:spLocks noGrp="1"/>
          </p:cNvSpPr>
          <p:nvPr>
            <p:ph type="title" idx="2"/>
          </p:nvPr>
        </p:nvSpPr>
        <p:spPr>
          <a:xfrm>
            <a:off x="2424850" y="17166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2" name="Google Shape;7722;p21"/>
          <p:cNvSpPr txBox="1">
            <a:spLocks noGrp="1"/>
          </p:cNvSpPr>
          <p:nvPr>
            <p:ph type="subTitle" idx="1"/>
          </p:nvPr>
        </p:nvSpPr>
        <p:spPr>
          <a:xfrm>
            <a:off x="2424850" y="20523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3" name="Google Shape;7723;p21"/>
          <p:cNvSpPr txBox="1">
            <a:spLocks noGrp="1"/>
          </p:cNvSpPr>
          <p:nvPr>
            <p:ph type="title" idx="3"/>
          </p:nvPr>
        </p:nvSpPr>
        <p:spPr>
          <a:xfrm>
            <a:off x="4740954" y="17166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4" name="Google Shape;7724;p21"/>
          <p:cNvSpPr txBox="1">
            <a:spLocks noGrp="1"/>
          </p:cNvSpPr>
          <p:nvPr>
            <p:ph type="subTitle" idx="4"/>
          </p:nvPr>
        </p:nvSpPr>
        <p:spPr>
          <a:xfrm>
            <a:off x="4740952" y="20523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5" name="Google Shape;7725;p21"/>
          <p:cNvSpPr txBox="1">
            <a:spLocks noGrp="1"/>
          </p:cNvSpPr>
          <p:nvPr>
            <p:ph type="title" idx="5"/>
          </p:nvPr>
        </p:nvSpPr>
        <p:spPr>
          <a:xfrm>
            <a:off x="2424850" y="31500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6" name="Google Shape;7726;p21"/>
          <p:cNvSpPr txBox="1">
            <a:spLocks noGrp="1"/>
          </p:cNvSpPr>
          <p:nvPr>
            <p:ph type="subTitle" idx="6"/>
          </p:nvPr>
        </p:nvSpPr>
        <p:spPr>
          <a:xfrm>
            <a:off x="2424850" y="34857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7" name="Google Shape;7727;p21"/>
          <p:cNvSpPr txBox="1">
            <a:spLocks noGrp="1"/>
          </p:cNvSpPr>
          <p:nvPr>
            <p:ph type="title" idx="7"/>
          </p:nvPr>
        </p:nvSpPr>
        <p:spPr>
          <a:xfrm>
            <a:off x="4740954" y="31500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8" name="Google Shape;7728;p21"/>
          <p:cNvSpPr txBox="1">
            <a:spLocks noGrp="1"/>
          </p:cNvSpPr>
          <p:nvPr>
            <p:ph type="subTitle" idx="8"/>
          </p:nvPr>
        </p:nvSpPr>
        <p:spPr>
          <a:xfrm>
            <a:off x="4740951" y="34857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1727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7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0" name="Google Shape;7730;p22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31" name="Google Shape;7731;p22"/>
          <p:cNvSpPr/>
          <p:nvPr/>
        </p:nvSpPr>
        <p:spPr>
          <a:xfrm rot="-484427">
            <a:off x="3489162" y="128814"/>
            <a:ext cx="1467445" cy="1658025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32" name="Google Shape;7732;p22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7733" name="Google Shape;7733;p22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2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2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2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2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2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2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2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2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2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2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2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2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2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2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2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2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2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2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2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2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2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2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2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2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2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2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2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2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2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2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2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2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2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2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2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2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2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2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2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2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2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2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2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2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2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2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2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2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2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2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2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2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2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2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2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2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2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2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2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2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2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2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2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2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2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2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2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2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2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2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2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2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2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2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2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2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2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2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2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2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2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2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2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2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2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2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2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2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2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2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2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2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2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2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2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2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2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2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2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2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2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2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2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2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2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2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2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2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2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2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2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2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2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2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2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2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2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2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2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2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22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22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22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22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22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22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22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22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22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22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22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22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22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22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22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22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22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22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22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22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22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22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22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22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22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22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22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22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22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22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22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22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22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22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22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22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22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22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22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22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22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22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22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22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22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22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22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22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22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22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22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22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22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22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22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22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22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22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22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22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22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22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22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22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22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22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22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22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22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22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22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22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22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22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22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22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22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22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22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22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22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22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22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22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22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22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22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22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22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22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22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22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22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22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22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22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22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22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22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22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22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22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22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22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22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22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22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22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22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22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22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22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22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22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22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22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22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22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22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22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22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22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22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22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22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22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22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22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22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22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22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22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22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22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22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22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22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22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22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22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22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22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22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22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22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22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22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22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22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22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22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22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22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22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22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22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22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22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22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22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22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22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22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22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22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22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22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22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22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22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22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22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22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22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22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22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22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22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22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22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22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22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22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22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22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22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22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22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22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22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22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5" name="Google Shape;8045;p22"/>
          <p:cNvSpPr txBox="1">
            <a:spLocks noGrp="1"/>
          </p:cNvSpPr>
          <p:nvPr>
            <p:ph type="subTitle" idx="1"/>
          </p:nvPr>
        </p:nvSpPr>
        <p:spPr>
          <a:xfrm>
            <a:off x="6056725" y="35677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46" name="Google Shape;8046;p22"/>
          <p:cNvGrpSpPr/>
          <p:nvPr/>
        </p:nvGrpSpPr>
        <p:grpSpPr>
          <a:xfrm>
            <a:off x="8098813" y="-13"/>
            <a:ext cx="861746" cy="781736"/>
            <a:chOff x="351175" y="1462825"/>
            <a:chExt cx="861746" cy="781736"/>
          </a:xfrm>
        </p:grpSpPr>
        <p:sp>
          <p:nvSpPr>
            <p:cNvPr id="8047" name="Google Shape;8047;p22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22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22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0" name="Google Shape;8050;p22"/>
          <p:cNvGrpSpPr/>
          <p:nvPr/>
        </p:nvGrpSpPr>
        <p:grpSpPr>
          <a:xfrm>
            <a:off x="8328764" y="2077910"/>
            <a:ext cx="631798" cy="640579"/>
            <a:chOff x="1611050" y="1662750"/>
            <a:chExt cx="102400" cy="103825"/>
          </a:xfrm>
        </p:grpSpPr>
        <p:sp>
          <p:nvSpPr>
            <p:cNvPr id="8051" name="Google Shape;8051;p22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22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3" name="Google Shape;8053;p22"/>
          <p:cNvGrpSpPr/>
          <p:nvPr/>
        </p:nvGrpSpPr>
        <p:grpSpPr>
          <a:xfrm rot="-7130480" flipH="1">
            <a:off x="-422684" y="-424253"/>
            <a:ext cx="2003370" cy="1927297"/>
            <a:chOff x="3795825" y="3576625"/>
            <a:chExt cx="273225" cy="262850"/>
          </a:xfrm>
        </p:grpSpPr>
        <p:sp>
          <p:nvSpPr>
            <p:cNvPr id="8054" name="Google Shape;8054;p2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2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2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2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2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4" name="Google Shape;8064;p22"/>
          <p:cNvSpPr/>
          <p:nvPr/>
        </p:nvSpPr>
        <p:spPr>
          <a:xfrm rot="3030316">
            <a:off x="198596" y="4327872"/>
            <a:ext cx="1029015" cy="65600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5" name="Google Shape;8065;p22"/>
          <p:cNvGrpSpPr/>
          <p:nvPr/>
        </p:nvGrpSpPr>
        <p:grpSpPr>
          <a:xfrm rot="-3669520">
            <a:off x="7927516" y="3523909"/>
            <a:ext cx="2003370" cy="1927297"/>
            <a:chOff x="3795825" y="3576625"/>
            <a:chExt cx="273225" cy="262850"/>
          </a:xfrm>
        </p:grpSpPr>
        <p:sp>
          <p:nvSpPr>
            <p:cNvPr id="8066" name="Google Shape;8066;p2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2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2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2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2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2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2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2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2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2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6" name="Google Shape;8076;p22"/>
          <p:cNvGrpSpPr/>
          <p:nvPr/>
        </p:nvGrpSpPr>
        <p:grpSpPr>
          <a:xfrm>
            <a:off x="2838014" y="4438185"/>
            <a:ext cx="631798" cy="640579"/>
            <a:chOff x="1611050" y="1662750"/>
            <a:chExt cx="102400" cy="103825"/>
          </a:xfrm>
        </p:grpSpPr>
        <p:sp>
          <p:nvSpPr>
            <p:cNvPr id="8077" name="Google Shape;8077;p22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22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9" name="Google Shape;8079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080" name="Google Shape;8080;p22"/>
          <p:cNvSpPr txBox="1">
            <a:spLocks noGrp="1"/>
          </p:cNvSpPr>
          <p:nvPr>
            <p:ph type="title" idx="2"/>
          </p:nvPr>
        </p:nvSpPr>
        <p:spPr>
          <a:xfrm>
            <a:off x="1101175" y="1798650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1" name="Google Shape;8081;p22"/>
          <p:cNvSpPr txBox="1">
            <a:spLocks noGrp="1"/>
          </p:cNvSpPr>
          <p:nvPr>
            <p:ph type="subTitle" idx="3"/>
          </p:nvPr>
        </p:nvSpPr>
        <p:spPr>
          <a:xfrm>
            <a:off x="1101175" y="21343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2" name="Google Shape;8082;p22"/>
          <p:cNvSpPr txBox="1">
            <a:spLocks noGrp="1"/>
          </p:cNvSpPr>
          <p:nvPr>
            <p:ph type="title" idx="4"/>
          </p:nvPr>
        </p:nvSpPr>
        <p:spPr>
          <a:xfrm>
            <a:off x="3578947" y="1798650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3" name="Google Shape;8083;p22"/>
          <p:cNvSpPr txBox="1">
            <a:spLocks noGrp="1"/>
          </p:cNvSpPr>
          <p:nvPr>
            <p:ph type="subTitle" idx="5"/>
          </p:nvPr>
        </p:nvSpPr>
        <p:spPr>
          <a:xfrm>
            <a:off x="3579000" y="21343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4" name="Google Shape;8084;p22"/>
          <p:cNvSpPr txBox="1">
            <a:spLocks noGrp="1"/>
          </p:cNvSpPr>
          <p:nvPr>
            <p:ph type="title" idx="6"/>
          </p:nvPr>
        </p:nvSpPr>
        <p:spPr>
          <a:xfrm>
            <a:off x="1101175" y="3232075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5" name="Google Shape;8085;p22"/>
          <p:cNvSpPr txBox="1">
            <a:spLocks noGrp="1"/>
          </p:cNvSpPr>
          <p:nvPr>
            <p:ph type="subTitle" idx="7"/>
          </p:nvPr>
        </p:nvSpPr>
        <p:spPr>
          <a:xfrm>
            <a:off x="1101175" y="35677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6" name="Google Shape;8086;p22"/>
          <p:cNvSpPr txBox="1">
            <a:spLocks noGrp="1"/>
          </p:cNvSpPr>
          <p:nvPr>
            <p:ph type="title" idx="8"/>
          </p:nvPr>
        </p:nvSpPr>
        <p:spPr>
          <a:xfrm>
            <a:off x="3578947" y="3232075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7" name="Google Shape;8087;p22"/>
          <p:cNvSpPr txBox="1">
            <a:spLocks noGrp="1"/>
          </p:cNvSpPr>
          <p:nvPr>
            <p:ph type="subTitle" idx="9"/>
          </p:nvPr>
        </p:nvSpPr>
        <p:spPr>
          <a:xfrm>
            <a:off x="3578947" y="35677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8" name="Google Shape;8088;p22"/>
          <p:cNvSpPr txBox="1">
            <a:spLocks noGrp="1"/>
          </p:cNvSpPr>
          <p:nvPr>
            <p:ph type="title" idx="13"/>
          </p:nvPr>
        </p:nvSpPr>
        <p:spPr>
          <a:xfrm>
            <a:off x="6056725" y="1798650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9" name="Google Shape;8089;p22"/>
          <p:cNvSpPr txBox="1">
            <a:spLocks noGrp="1"/>
          </p:cNvSpPr>
          <p:nvPr>
            <p:ph type="subTitle" idx="14"/>
          </p:nvPr>
        </p:nvSpPr>
        <p:spPr>
          <a:xfrm>
            <a:off x="6056725" y="21343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0" name="Google Shape;8090;p22"/>
          <p:cNvSpPr txBox="1">
            <a:spLocks noGrp="1"/>
          </p:cNvSpPr>
          <p:nvPr>
            <p:ph type="title" idx="15"/>
          </p:nvPr>
        </p:nvSpPr>
        <p:spPr>
          <a:xfrm>
            <a:off x="6056725" y="3232075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5836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829AE9-9139-4F92-A8DF-7FAD803AC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AD0EA9-B957-4BEF-85B4-BC188ADC6F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12" indent="0">
              <a:buNone/>
              <a:defRPr sz="1500" b="1"/>
            </a:lvl2pPr>
            <a:lvl3pPr marL="685630" indent="0">
              <a:buNone/>
              <a:defRPr sz="1400" b="1"/>
            </a:lvl3pPr>
            <a:lvl4pPr marL="1028445" indent="0">
              <a:buNone/>
              <a:defRPr sz="1200" b="1"/>
            </a:lvl4pPr>
            <a:lvl5pPr marL="1371260" indent="0">
              <a:buNone/>
              <a:defRPr sz="1200" b="1"/>
            </a:lvl5pPr>
            <a:lvl6pPr marL="1714079" indent="0">
              <a:buNone/>
              <a:defRPr sz="1200" b="1"/>
            </a:lvl6pPr>
            <a:lvl7pPr marL="2056889" indent="0">
              <a:buNone/>
              <a:defRPr sz="1200" b="1"/>
            </a:lvl7pPr>
            <a:lvl8pPr marL="2399700" indent="0">
              <a:buNone/>
              <a:defRPr sz="1200" b="1"/>
            </a:lvl8pPr>
            <a:lvl9pPr marL="274251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6F3E3A-4E64-4287-9F2A-E12DC0EC136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CBCC1C5-EC44-4104-A2B3-478DA1E0D0E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2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12" indent="0">
              <a:buNone/>
              <a:defRPr sz="1500" b="1"/>
            </a:lvl2pPr>
            <a:lvl3pPr marL="685630" indent="0">
              <a:buNone/>
              <a:defRPr sz="1400" b="1"/>
            </a:lvl3pPr>
            <a:lvl4pPr marL="1028445" indent="0">
              <a:buNone/>
              <a:defRPr sz="1200" b="1"/>
            </a:lvl4pPr>
            <a:lvl5pPr marL="1371260" indent="0">
              <a:buNone/>
              <a:defRPr sz="1200" b="1"/>
            </a:lvl5pPr>
            <a:lvl6pPr marL="1714079" indent="0">
              <a:buNone/>
              <a:defRPr sz="1200" b="1"/>
            </a:lvl6pPr>
            <a:lvl7pPr marL="2056889" indent="0">
              <a:buNone/>
              <a:defRPr sz="1200" b="1"/>
            </a:lvl7pPr>
            <a:lvl8pPr marL="2399700" indent="0">
              <a:buNone/>
              <a:defRPr sz="1200" b="1"/>
            </a:lvl8pPr>
            <a:lvl9pPr marL="274251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D77C6D2-1F36-43E6-88CC-C7165EA5480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2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8DC886B-1DE9-4821-9F5D-0FD8C9F8FE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8D3B459-FCDF-4291-802C-68426F84B3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BB3C528-9A3D-4E29-8C93-E1B51F21C3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979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8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2" name="Google Shape;8092;p23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3" name="Google Shape;8093;p23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8094" name="Google Shape;8094;p23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23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23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23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23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23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23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23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23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23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23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23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23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23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23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23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23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23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23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23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23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23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23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23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23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23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23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23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23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23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23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23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23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23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23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23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23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23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23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23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23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23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23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23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23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23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23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23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23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23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23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23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23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23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23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23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23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23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23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23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23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23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23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3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3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3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3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3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3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3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3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3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3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3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3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3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3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3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3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3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3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3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3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3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3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3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3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3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3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3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3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3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3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3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3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3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3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3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3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3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3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3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3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3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3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3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3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3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3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3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3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3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3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3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3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3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3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3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3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3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3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3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3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3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3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3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3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3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3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3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3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3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3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3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3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3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3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3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3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3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3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3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3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3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3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3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3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3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3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3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3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3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3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3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3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3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3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3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3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3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3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3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3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3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3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3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3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3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3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3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3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3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3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3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3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3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3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3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3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3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3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3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3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3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3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3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3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3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3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3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3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3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3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3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3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3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3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3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3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3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3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3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3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3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3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3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3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3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3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3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3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3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3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3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3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3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3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3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3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3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3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3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3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3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3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3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3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3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3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3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3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3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3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3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3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3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3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3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3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3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3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3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3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3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3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3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3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3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3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3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3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3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3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3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3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3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3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3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3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3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3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3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3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3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3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3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3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3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3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3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3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3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3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3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3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3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3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3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3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3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3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3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3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3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3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3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3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3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3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3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3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3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3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3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3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3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3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3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3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3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3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3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3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3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3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3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3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3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3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3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3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3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3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3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08" name="Google Shape;8408;p23"/>
          <p:cNvSpPr/>
          <p:nvPr/>
        </p:nvSpPr>
        <p:spPr>
          <a:xfrm flipH="1">
            <a:off x="7619447" y="237203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09" name="Google Shape;8409;p23"/>
          <p:cNvGrpSpPr/>
          <p:nvPr/>
        </p:nvGrpSpPr>
        <p:grpSpPr>
          <a:xfrm>
            <a:off x="3287492" y="4058277"/>
            <a:ext cx="2569280" cy="1129056"/>
            <a:chOff x="3276400" y="3594675"/>
            <a:chExt cx="414400" cy="182100"/>
          </a:xfrm>
        </p:grpSpPr>
        <p:sp>
          <p:nvSpPr>
            <p:cNvPr id="8410" name="Google Shape;8410;p23"/>
            <p:cNvSpPr/>
            <p:nvPr/>
          </p:nvSpPr>
          <p:spPr>
            <a:xfrm>
              <a:off x="3581500" y="3610075"/>
              <a:ext cx="109300" cy="104225"/>
            </a:xfrm>
            <a:custGeom>
              <a:avLst/>
              <a:gdLst/>
              <a:ahLst/>
              <a:cxnLst/>
              <a:rect l="l" t="t" r="r" b="b"/>
              <a:pathLst>
                <a:path w="4372" h="4169" extrusionOk="0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3"/>
            <p:cNvSpPr/>
            <p:nvPr/>
          </p:nvSpPr>
          <p:spPr>
            <a:xfrm>
              <a:off x="3616950" y="3610300"/>
              <a:ext cx="73850" cy="103950"/>
            </a:xfrm>
            <a:custGeom>
              <a:avLst/>
              <a:gdLst/>
              <a:ahLst/>
              <a:cxnLst/>
              <a:rect l="l" t="t" r="r" b="b"/>
              <a:pathLst>
                <a:path w="2954" h="4158" extrusionOk="0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3"/>
            <p:cNvSpPr/>
            <p:nvPr/>
          </p:nvSpPr>
          <p:spPr>
            <a:xfrm>
              <a:off x="3276400" y="3594675"/>
              <a:ext cx="97250" cy="107075"/>
            </a:xfrm>
            <a:custGeom>
              <a:avLst/>
              <a:gdLst/>
              <a:ahLst/>
              <a:cxnLst/>
              <a:rect l="l" t="t" r="r" b="b"/>
              <a:pathLst>
                <a:path w="3890" h="4283" extrusionOk="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3"/>
            <p:cNvSpPr/>
            <p:nvPr/>
          </p:nvSpPr>
          <p:spPr>
            <a:xfrm>
              <a:off x="3278625" y="3594900"/>
              <a:ext cx="72950" cy="106850"/>
            </a:xfrm>
            <a:custGeom>
              <a:avLst/>
              <a:gdLst/>
              <a:ahLst/>
              <a:cxnLst/>
              <a:rect l="l" t="t" r="r" b="b"/>
              <a:pathLst>
                <a:path w="2918" h="4274" extrusionOk="0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3"/>
            <p:cNvSpPr/>
            <p:nvPr/>
          </p:nvSpPr>
          <p:spPr>
            <a:xfrm>
              <a:off x="3370525" y="3621450"/>
              <a:ext cx="85200" cy="92800"/>
            </a:xfrm>
            <a:custGeom>
              <a:avLst/>
              <a:gdLst/>
              <a:ahLst/>
              <a:cxnLst/>
              <a:rect l="l" t="t" r="r" b="b"/>
              <a:pathLst>
                <a:path w="3408" h="371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3"/>
            <p:cNvSpPr/>
            <p:nvPr/>
          </p:nvSpPr>
          <p:spPr>
            <a:xfrm>
              <a:off x="3371175" y="3621900"/>
              <a:ext cx="84550" cy="92350"/>
            </a:xfrm>
            <a:custGeom>
              <a:avLst/>
              <a:gdLst/>
              <a:ahLst/>
              <a:cxnLst/>
              <a:rect l="l" t="t" r="r" b="b"/>
              <a:pathLst>
                <a:path w="3382" h="3694" extrusionOk="0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3"/>
            <p:cNvSpPr/>
            <p:nvPr/>
          </p:nvSpPr>
          <p:spPr>
            <a:xfrm>
              <a:off x="3370525" y="3621450"/>
              <a:ext cx="225" cy="25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3"/>
            <p:cNvSpPr/>
            <p:nvPr/>
          </p:nvSpPr>
          <p:spPr>
            <a:xfrm>
              <a:off x="3450800" y="3605825"/>
              <a:ext cx="102225" cy="100975"/>
            </a:xfrm>
            <a:custGeom>
              <a:avLst/>
              <a:gdLst/>
              <a:ahLst/>
              <a:cxnLst/>
              <a:rect l="l" t="t" r="r" b="b"/>
              <a:pathLst>
                <a:path w="4089" h="4039" extrusionOk="0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3"/>
            <p:cNvSpPr/>
            <p:nvPr/>
          </p:nvSpPr>
          <p:spPr>
            <a:xfrm>
              <a:off x="3490950" y="3606950"/>
              <a:ext cx="61750" cy="99875"/>
            </a:xfrm>
            <a:custGeom>
              <a:avLst/>
              <a:gdLst/>
              <a:ahLst/>
              <a:cxnLst/>
              <a:rect l="l" t="t" r="r" b="b"/>
              <a:pathLst>
                <a:path w="2470" h="3995" extrusionOk="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3"/>
            <p:cNvSpPr/>
            <p:nvPr/>
          </p:nvSpPr>
          <p:spPr>
            <a:xfrm>
              <a:off x="3424275" y="3695925"/>
              <a:ext cx="38600" cy="77275"/>
            </a:xfrm>
            <a:custGeom>
              <a:avLst/>
              <a:gdLst/>
              <a:ahLst/>
              <a:cxnLst/>
              <a:rect l="l" t="t" r="r" b="b"/>
              <a:pathLst>
                <a:path w="1544" h="3091" extrusionOk="0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3"/>
            <p:cNvSpPr/>
            <p:nvPr/>
          </p:nvSpPr>
          <p:spPr>
            <a:xfrm>
              <a:off x="3340400" y="3683225"/>
              <a:ext cx="122475" cy="89525"/>
            </a:xfrm>
            <a:custGeom>
              <a:avLst/>
              <a:gdLst/>
              <a:ahLst/>
              <a:cxnLst/>
              <a:rect l="l" t="t" r="r" b="b"/>
              <a:pathLst>
                <a:path w="4899" h="3581" extrusionOk="0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3"/>
            <p:cNvSpPr/>
            <p:nvPr/>
          </p:nvSpPr>
          <p:spPr>
            <a:xfrm>
              <a:off x="3448575" y="3683225"/>
              <a:ext cx="51550" cy="93550"/>
            </a:xfrm>
            <a:custGeom>
              <a:avLst/>
              <a:gdLst/>
              <a:ahLst/>
              <a:cxnLst/>
              <a:rect l="l" t="t" r="r" b="b"/>
              <a:pathLst>
                <a:path w="2062" h="3742" extrusionOk="0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3"/>
            <p:cNvSpPr/>
            <p:nvPr/>
          </p:nvSpPr>
          <p:spPr>
            <a:xfrm>
              <a:off x="3453250" y="3680775"/>
              <a:ext cx="181125" cy="86900"/>
            </a:xfrm>
            <a:custGeom>
              <a:avLst/>
              <a:gdLst/>
              <a:ahLst/>
              <a:cxnLst/>
              <a:rect l="l" t="t" r="r" b="b"/>
              <a:pathLst>
                <a:path w="7245" h="3476" extrusionOk="0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3" name="Google Shape;8423;p23"/>
          <p:cNvGrpSpPr/>
          <p:nvPr/>
        </p:nvGrpSpPr>
        <p:grpSpPr>
          <a:xfrm rot="-2976661" flipH="1">
            <a:off x="-501284" y="-277776"/>
            <a:ext cx="2310832" cy="1902149"/>
            <a:chOff x="3857825" y="4400025"/>
            <a:chExt cx="287500" cy="236650"/>
          </a:xfrm>
        </p:grpSpPr>
        <p:sp>
          <p:nvSpPr>
            <p:cNvPr id="8424" name="Google Shape;8424;p23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3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3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3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3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3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3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3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3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3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4" name="Google Shape;8434;p23"/>
          <p:cNvGrpSpPr/>
          <p:nvPr/>
        </p:nvGrpSpPr>
        <p:grpSpPr>
          <a:xfrm flipH="1">
            <a:off x="7986912" y="3755608"/>
            <a:ext cx="887982" cy="781059"/>
            <a:chOff x="422550" y="971175"/>
            <a:chExt cx="192050" cy="168925"/>
          </a:xfrm>
        </p:grpSpPr>
        <p:sp>
          <p:nvSpPr>
            <p:cNvPr id="8435" name="Google Shape;8435;p23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3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3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3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3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3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3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3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3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3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3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6" name="Google Shape;8446;p23"/>
          <p:cNvGrpSpPr/>
          <p:nvPr/>
        </p:nvGrpSpPr>
        <p:grpSpPr>
          <a:xfrm flipH="1">
            <a:off x="3" y="4071510"/>
            <a:ext cx="1523737" cy="1065174"/>
            <a:chOff x="551250" y="1010950"/>
            <a:chExt cx="438700" cy="306675"/>
          </a:xfrm>
        </p:grpSpPr>
        <p:sp>
          <p:nvSpPr>
            <p:cNvPr id="8447" name="Google Shape;8447;p23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3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3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3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3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3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3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3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3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3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3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3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3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3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3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3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3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3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3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3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3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3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3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3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3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3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3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3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3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3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3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3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3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3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3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3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3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3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3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3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3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3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3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3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3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3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3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3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3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3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3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3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3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3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3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3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3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3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3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3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3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3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3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3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3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3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3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3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3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3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3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3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3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3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3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3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3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3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3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3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3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3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3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3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3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3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3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3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3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3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3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3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3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3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3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3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3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3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3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3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3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3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3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3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3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3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3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3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3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3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3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3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3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3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3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3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3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3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3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3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3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3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3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3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3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3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3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3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3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3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3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3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3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3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3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3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3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3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3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3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3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3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3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3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3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3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3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3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3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3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3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3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3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3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3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3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3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3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3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3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3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3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3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3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3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3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3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3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3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3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3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3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3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3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3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22" name="Google Shape;8622;p23"/>
          <p:cNvSpPr txBox="1">
            <a:spLocks noGrp="1"/>
          </p:cNvSpPr>
          <p:nvPr>
            <p:ph type="title" hasCustomPrompt="1"/>
          </p:nvPr>
        </p:nvSpPr>
        <p:spPr>
          <a:xfrm>
            <a:off x="5398788" y="1820450"/>
            <a:ext cx="2445300" cy="91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623" name="Google Shape;8623;p23"/>
          <p:cNvSpPr txBox="1">
            <a:spLocks noGrp="1"/>
          </p:cNvSpPr>
          <p:nvPr>
            <p:ph type="subTitle" idx="1"/>
          </p:nvPr>
        </p:nvSpPr>
        <p:spPr>
          <a:xfrm>
            <a:off x="5398800" y="2739494"/>
            <a:ext cx="2445300" cy="63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rgbClr val="333333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624" name="Google Shape;8624;p23"/>
          <p:cNvSpPr txBox="1">
            <a:spLocks noGrp="1"/>
          </p:cNvSpPr>
          <p:nvPr>
            <p:ph type="title" idx="2" hasCustomPrompt="1"/>
          </p:nvPr>
        </p:nvSpPr>
        <p:spPr>
          <a:xfrm>
            <a:off x="1352000" y="1820456"/>
            <a:ext cx="2445300" cy="91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625" name="Google Shape;8625;p23"/>
          <p:cNvSpPr txBox="1">
            <a:spLocks noGrp="1"/>
          </p:cNvSpPr>
          <p:nvPr>
            <p:ph type="subTitle" idx="3"/>
          </p:nvPr>
        </p:nvSpPr>
        <p:spPr>
          <a:xfrm>
            <a:off x="1352013" y="2739275"/>
            <a:ext cx="2445300" cy="63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5507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8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7" name="Google Shape;8627;p24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8" name="Google Shape;8628;p24"/>
          <p:cNvSpPr/>
          <p:nvPr/>
        </p:nvSpPr>
        <p:spPr>
          <a:xfrm rot="-715672">
            <a:off x="4063519" y="3189908"/>
            <a:ext cx="1467485" cy="1658179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29" name="Google Shape;8629;p24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8630" name="Google Shape;8630;p24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4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4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4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4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4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4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4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4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4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4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4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4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4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4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4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4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4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4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4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4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4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4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4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4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4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4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4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4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4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4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4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4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4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4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4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4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4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4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4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4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4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4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4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4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4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4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4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4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4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4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4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4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4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4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4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4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4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4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4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4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4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4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4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4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4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4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4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4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4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4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4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4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4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4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4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4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4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4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4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4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4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4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4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4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4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4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4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4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4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4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4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4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4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4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4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4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4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4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4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4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4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4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4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4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4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4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4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4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4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4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4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4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4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4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4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4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4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4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4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4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4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4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24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24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24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24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24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24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24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24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24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24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24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24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24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24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24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24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24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24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24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24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24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24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24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4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4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4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4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4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4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4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4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4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4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4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4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4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4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4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4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4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4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4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4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4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4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4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4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4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4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4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4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4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4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4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4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4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4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4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4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4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4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4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4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4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4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4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4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4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4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4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4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4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4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4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4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4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4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4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4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4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4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4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4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4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4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4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4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4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4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4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4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4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4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4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4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4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4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4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4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4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4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4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4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4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4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4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4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4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4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4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4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4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4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4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4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4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4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4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4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4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4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4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4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4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4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4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4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4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4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4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4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4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4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4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4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4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4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4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4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4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4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4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4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4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4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4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4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4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4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4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4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4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4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4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4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4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4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4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4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4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4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4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4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4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4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4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4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4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4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4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4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4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4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4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4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4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4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4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4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4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4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4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4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4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4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4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4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4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4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4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4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4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45" name="Google Shape;8945;p24"/>
          <p:cNvSpPr/>
          <p:nvPr/>
        </p:nvSpPr>
        <p:spPr>
          <a:xfrm rot="3694099">
            <a:off x="7694273" y="319414"/>
            <a:ext cx="1149757" cy="73297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6" name="Google Shape;8946;p24"/>
          <p:cNvSpPr/>
          <p:nvPr/>
        </p:nvSpPr>
        <p:spPr>
          <a:xfrm>
            <a:off x="215753" y="25357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47" name="Google Shape;8947;p24"/>
          <p:cNvGrpSpPr/>
          <p:nvPr/>
        </p:nvGrpSpPr>
        <p:grpSpPr>
          <a:xfrm rot="-5400000">
            <a:off x="-988483" y="3067933"/>
            <a:ext cx="2310839" cy="1902145"/>
            <a:chOff x="3857825" y="4400025"/>
            <a:chExt cx="287500" cy="236650"/>
          </a:xfrm>
        </p:grpSpPr>
        <p:sp>
          <p:nvSpPr>
            <p:cNvPr id="8948" name="Google Shape;8948;p24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4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4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4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4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4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4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4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4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4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8" name="Google Shape;8958;p24"/>
          <p:cNvGrpSpPr/>
          <p:nvPr/>
        </p:nvGrpSpPr>
        <p:grpSpPr>
          <a:xfrm>
            <a:off x="8328764" y="2075885"/>
            <a:ext cx="631798" cy="640579"/>
            <a:chOff x="1611050" y="1662750"/>
            <a:chExt cx="102400" cy="103825"/>
          </a:xfrm>
        </p:grpSpPr>
        <p:sp>
          <p:nvSpPr>
            <p:cNvPr id="8959" name="Google Shape;8959;p24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4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1" name="Google Shape;8961;p24"/>
          <p:cNvGrpSpPr/>
          <p:nvPr/>
        </p:nvGrpSpPr>
        <p:grpSpPr>
          <a:xfrm rot="-1532109">
            <a:off x="2058961" y="4297802"/>
            <a:ext cx="985612" cy="702078"/>
            <a:chOff x="1174150" y="1093100"/>
            <a:chExt cx="360450" cy="256750"/>
          </a:xfrm>
        </p:grpSpPr>
        <p:sp>
          <p:nvSpPr>
            <p:cNvPr id="8962" name="Google Shape;8962;p24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4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4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4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4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7" name="Google Shape;8967;p24"/>
          <p:cNvGrpSpPr/>
          <p:nvPr/>
        </p:nvGrpSpPr>
        <p:grpSpPr>
          <a:xfrm>
            <a:off x="7436815" y="3842773"/>
            <a:ext cx="1523737" cy="1065174"/>
            <a:chOff x="551250" y="1010950"/>
            <a:chExt cx="438700" cy="306675"/>
          </a:xfrm>
        </p:grpSpPr>
        <p:sp>
          <p:nvSpPr>
            <p:cNvPr id="8968" name="Google Shape;8968;p24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4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4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4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4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4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4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4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4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4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4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4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4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4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4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4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4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4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4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4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4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4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4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4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4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4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4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4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4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4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4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4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4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4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4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4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4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4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4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4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4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4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4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4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4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4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4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4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4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4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4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4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4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4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4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4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4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4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4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4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4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4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4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4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4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4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4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4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4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4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4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4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4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4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4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4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4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4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4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4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4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4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4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4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4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4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4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4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4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4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4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4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4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4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4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4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4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4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4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4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4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4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4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4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4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4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4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4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4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4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4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4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4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4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4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4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4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4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4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4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4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4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4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4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4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4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4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4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4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4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4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4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4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4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4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4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4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4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4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4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4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4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4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4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4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4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4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4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4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4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4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4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4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4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4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4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4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4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4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4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4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4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4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4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4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4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4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4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4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4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4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4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4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4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4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43" name="Google Shape;9143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4940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5" name="Google Shape;9145;p25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46" name="Google Shape;9146;p25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9147" name="Google Shape;9147;p25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5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5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5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5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5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5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5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5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5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5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5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5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5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5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5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5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5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5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5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5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5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5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5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5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5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5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5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5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5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5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5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5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25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25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25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25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25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5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25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25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5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25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25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25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25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25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25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25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5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5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5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5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5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5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5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5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5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5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5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5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5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5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5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5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5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5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5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5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5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5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5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5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5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5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5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5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5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5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5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5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5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5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5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5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5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5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5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5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5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5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5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25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25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5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5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5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5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5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5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5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5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5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5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5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5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5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5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5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5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5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5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5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5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5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5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25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25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25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25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25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25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25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25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25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25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25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25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25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25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25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25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25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25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25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25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25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25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25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25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25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25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25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25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25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25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25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25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25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25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25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25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25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25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25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25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25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25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25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25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25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25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25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25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25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25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25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25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25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25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25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25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25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25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25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25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25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25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25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25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25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25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25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25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25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25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25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25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25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25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25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25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25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25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25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25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25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25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25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25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25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25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25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25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25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25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25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25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25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25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25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25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25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25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25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25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25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25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25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25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25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25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25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25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25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25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25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25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25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25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25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25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25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25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25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25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25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25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25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25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25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25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25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25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25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25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25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25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25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25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25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25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25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25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25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25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25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25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25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25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25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25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25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25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25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25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25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25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25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25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25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25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25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25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25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25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25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25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25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25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25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25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25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25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25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25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25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25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25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25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25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25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25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25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25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25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25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25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25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25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25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25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25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25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25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25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25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25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25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25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25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25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25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25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1" name="Google Shape;9461;p25"/>
          <p:cNvGrpSpPr/>
          <p:nvPr/>
        </p:nvGrpSpPr>
        <p:grpSpPr>
          <a:xfrm rot="-7130480" flipH="1">
            <a:off x="7888868" y="-424241"/>
            <a:ext cx="2003370" cy="1927297"/>
            <a:chOff x="3795825" y="3576625"/>
            <a:chExt cx="273225" cy="262850"/>
          </a:xfrm>
        </p:grpSpPr>
        <p:sp>
          <p:nvSpPr>
            <p:cNvPr id="9462" name="Google Shape;9462;p25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25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25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25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25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25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25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25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25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25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2" name="Google Shape;9472;p25"/>
          <p:cNvGrpSpPr/>
          <p:nvPr/>
        </p:nvGrpSpPr>
        <p:grpSpPr>
          <a:xfrm rot="3842191" flipH="1">
            <a:off x="-700679" y="3873157"/>
            <a:ext cx="2310845" cy="1902148"/>
            <a:chOff x="3857825" y="4400025"/>
            <a:chExt cx="287500" cy="236650"/>
          </a:xfrm>
        </p:grpSpPr>
        <p:sp>
          <p:nvSpPr>
            <p:cNvPr id="9473" name="Google Shape;9473;p25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25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25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25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25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25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25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25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25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25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83" name="Google Shape;9483;p25"/>
          <p:cNvSpPr/>
          <p:nvPr/>
        </p:nvSpPr>
        <p:spPr>
          <a:xfrm>
            <a:off x="4066688" y="232250"/>
            <a:ext cx="1010626" cy="243515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84" name="Google Shape;9484;p25"/>
          <p:cNvGrpSpPr/>
          <p:nvPr/>
        </p:nvGrpSpPr>
        <p:grpSpPr>
          <a:xfrm rot="-1532069">
            <a:off x="7577708" y="4031968"/>
            <a:ext cx="1417870" cy="1009955"/>
            <a:chOff x="1174150" y="1093100"/>
            <a:chExt cx="360450" cy="256750"/>
          </a:xfrm>
        </p:grpSpPr>
        <p:sp>
          <p:nvSpPr>
            <p:cNvPr id="9485" name="Google Shape;9485;p25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25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25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25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25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0" name="Google Shape;9490;p25"/>
          <p:cNvGrpSpPr/>
          <p:nvPr/>
        </p:nvGrpSpPr>
        <p:grpSpPr>
          <a:xfrm rot="7391939">
            <a:off x="-195425" y="957189"/>
            <a:ext cx="1300360" cy="1027400"/>
            <a:chOff x="1745100" y="1681650"/>
            <a:chExt cx="1300475" cy="1027490"/>
          </a:xfrm>
        </p:grpSpPr>
        <p:sp>
          <p:nvSpPr>
            <p:cNvPr id="9491" name="Google Shape;9491;p25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25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3" name="Google Shape;9493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5357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9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5" name="Google Shape;9495;p26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96" name="Google Shape;9496;p26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9497" name="Google Shape;9497;p26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26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26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26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26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26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26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26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26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26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26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26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26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26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26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26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26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26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26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26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26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26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26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26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26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26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26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26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26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26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26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26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26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26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26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26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26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26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26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26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26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26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26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26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26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26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26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26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26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26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26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26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26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26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26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26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26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26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26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26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26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26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26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26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26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26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26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26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26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26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26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26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26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26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26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26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26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26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26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26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26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26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26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26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26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26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26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26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26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26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26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26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26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26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26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26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26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26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26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26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26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26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26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26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26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26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26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26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26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26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26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26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26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26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26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26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26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26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26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26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26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26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26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26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26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26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26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26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26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26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26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26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26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26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26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26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26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26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26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26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26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26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26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26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26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26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26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26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26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26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26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26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26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26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26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26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26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26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26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26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26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26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26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26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26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26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26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26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26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26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26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26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26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26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26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26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26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26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26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26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26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26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26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26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26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26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26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26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26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26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26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26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26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26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26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26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26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26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26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26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26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26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26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26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26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26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26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26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26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26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26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26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26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26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26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26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26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26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26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26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26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26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26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26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26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26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26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26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26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26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26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26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26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26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26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26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26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26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26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26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26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26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26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26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26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26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26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26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26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26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26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26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26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26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26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26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26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26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26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26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26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26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26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26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26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26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26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26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26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26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26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26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26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26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26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26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26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26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26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26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26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26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26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26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26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26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26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26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26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26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26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26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26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26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26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26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26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26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26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26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26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26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26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26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26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26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26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26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26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26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26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26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26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26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26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12" name="Google Shape;9812;p26"/>
          <p:cNvSpPr/>
          <p:nvPr/>
        </p:nvSpPr>
        <p:spPr>
          <a:xfrm>
            <a:off x="215753" y="146947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D6EAB6">
              <a:alpha val="720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13" name="Google Shape;9813;p26"/>
          <p:cNvGrpSpPr/>
          <p:nvPr/>
        </p:nvGrpSpPr>
        <p:grpSpPr>
          <a:xfrm rot="-7130480" flipH="1">
            <a:off x="7815554" y="-325028"/>
            <a:ext cx="2003370" cy="1927297"/>
            <a:chOff x="3795825" y="3576625"/>
            <a:chExt cx="273225" cy="262850"/>
          </a:xfrm>
        </p:grpSpPr>
        <p:sp>
          <p:nvSpPr>
            <p:cNvPr id="9814" name="Google Shape;9814;p26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26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26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26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26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26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26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26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26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26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4" name="Google Shape;9824;p26"/>
          <p:cNvGrpSpPr/>
          <p:nvPr/>
        </p:nvGrpSpPr>
        <p:grpSpPr>
          <a:xfrm rot="-5400000">
            <a:off x="7353155" y="3166433"/>
            <a:ext cx="2310839" cy="1902145"/>
            <a:chOff x="3857825" y="4400025"/>
            <a:chExt cx="287500" cy="236650"/>
          </a:xfrm>
        </p:grpSpPr>
        <p:sp>
          <p:nvSpPr>
            <p:cNvPr id="9825" name="Google Shape;9825;p26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26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26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26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26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26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26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26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26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26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35" name="Google Shape;9835;p26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36" name="Google Shape;9836;p26"/>
          <p:cNvGrpSpPr/>
          <p:nvPr/>
        </p:nvGrpSpPr>
        <p:grpSpPr>
          <a:xfrm rot="4789981">
            <a:off x="132803" y="3924100"/>
            <a:ext cx="1300346" cy="1027389"/>
            <a:chOff x="1745100" y="1681650"/>
            <a:chExt cx="1300475" cy="1027490"/>
          </a:xfrm>
        </p:grpSpPr>
        <p:sp>
          <p:nvSpPr>
            <p:cNvPr id="9837" name="Google Shape;9837;p26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26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39" name="Google Shape;9839;p26"/>
          <p:cNvSpPr txBox="1">
            <a:spLocks noGrp="1"/>
          </p:cNvSpPr>
          <p:nvPr>
            <p:ph type="title"/>
          </p:nvPr>
        </p:nvSpPr>
        <p:spPr>
          <a:xfrm>
            <a:off x="1261313" y="539400"/>
            <a:ext cx="3658800" cy="87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840" name="Google Shape;9840;p26"/>
          <p:cNvSpPr txBox="1">
            <a:spLocks noGrp="1"/>
          </p:cNvSpPr>
          <p:nvPr>
            <p:ph type="subTitle" idx="1"/>
          </p:nvPr>
        </p:nvSpPr>
        <p:spPr>
          <a:xfrm>
            <a:off x="1261313" y="2142025"/>
            <a:ext cx="3658800" cy="10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1" name="Google Shape;9841;p26"/>
          <p:cNvSpPr>
            <a:spLocks noGrp="1"/>
          </p:cNvSpPr>
          <p:nvPr>
            <p:ph type="pic" idx="2"/>
          </p:nvPr>
        </p:nvSpPr>
        <p:spPr>
          <a:xfrm rot="-210244">
            <a:off x="5397910" y="814780"/>
            <a:ext cx="2596554" cy="3513853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  <p:sp>
        <p:nvSpPr>
          <p:cNvPr id="9842" name="Google Shape;9842;p26"/>
          <p:cNvSpPr txBox="1"/>
          <p:nvPr/>
        </p:nvSpPr>
        <p:spPr>
          <a:xfrm>
            <a:off x="1261313" y="3334600"/>
            <a:ext cx="36588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includes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infographics and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Actor"/>
              <a:ea typeface="Actor"/>
              <a:cs typeface="Actor"/>
              <a:sym typeface="Actor"/>
            </a:endParaRPr>
          </a:p>
        </p:txBody>
      </p:sp>
    </p:spTree>
    <p:extLst>
      <p:ext uri="{BB962C8B-B14F-4D97-AF65-F5344CB8AC3E}">
        <p14:creationId xmlns:p14="http://schemas.microsoft.com/office/powerpoint/2010/main" val="1617934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4" name="Google Shape;9844;p27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45" name="Google Shape;9845;p27"/>
          <p:cNvSpPr/>
          <p:nvPr/>
        </p:nvSpPr>
        <p:spPr>
          <a:xfrm rot="222207">
            <a:off x="1634025" y="3373100"/>
            <a:ext cx="1467665" cy="1657963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46" name="Google Shape;9846;p27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9847" name="Google Shape;9847;p27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27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27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27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27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27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27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27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27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27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27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27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27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27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27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27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27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27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27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27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27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27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27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27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27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27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27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27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27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27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27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27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27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27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27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27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27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27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27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27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27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27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27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27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27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27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27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27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27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27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27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27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27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27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27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27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27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27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27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27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27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27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27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27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27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27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27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27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27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27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27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27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27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27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27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27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27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27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27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27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27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27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27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27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27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27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27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27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27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27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27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27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27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27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27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27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27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27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27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27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27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27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27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27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27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27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27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27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27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27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27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27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27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27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27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27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27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27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27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27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27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27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27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27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27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27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27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27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27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27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27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27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27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27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27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27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27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27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27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27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27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27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27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27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27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27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27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27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27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27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27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27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27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27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27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27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27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27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27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27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27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27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27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27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27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27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27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27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27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27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27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27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27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27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27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27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27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27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27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27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27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27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27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27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27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27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27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27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27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27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27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27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27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27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27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27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27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27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27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27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27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27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27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27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27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27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27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27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27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27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27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27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27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27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27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27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27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27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27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27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27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27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27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27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27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27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27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27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27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27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27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27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27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27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27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27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27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27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27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27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27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27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27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27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27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27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27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27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27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27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27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27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27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27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27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27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27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27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27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27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27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27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27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27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27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27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27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27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27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27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27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27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27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27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27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27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27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27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27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27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27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27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27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27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27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27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27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27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27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27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27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27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27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27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27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27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27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27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27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27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27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27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27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27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27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27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27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27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27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27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27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27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27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27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61" name="Google Shape;10161;p27"/>
          <p:cNvSpPr/>
          <p:nvPr/>
        </p:nvSpPr>
        <p:spPr>
          <a:xfrm rot="585416">
            <a:off x="6373989" y="-78131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62" name="Google Shape;10162;p27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163" name="Google Shape;10163;p27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27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27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27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27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68" name="Google Shape;10168;p27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69" name="Google Shape;10169;p27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170" name="Google Shape;10170;p2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2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2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2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2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2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2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2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2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2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0" name="Google Shape;10180;p27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181" name="Google Shape;10181;p27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27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27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27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27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27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27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27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27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27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1" name="Google Shape;10191;p27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10192" name="Google Shape;10192;p27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27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27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27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27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27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27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27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27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27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27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27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27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27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27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27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27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27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27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27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27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27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27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27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27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27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27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27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27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27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27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27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27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27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27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27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27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27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27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27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27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27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27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27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27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27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27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27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27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27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27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27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27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27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27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27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27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27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27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27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27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27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27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27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27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27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27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27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27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27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27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27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27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27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27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27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27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27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27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27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27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27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27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27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27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27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27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27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27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27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27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27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27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27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27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27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27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27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27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27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27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27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27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27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27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27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27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27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27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27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27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27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27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27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27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27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27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27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27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27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27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27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27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27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27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27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27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27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27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27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27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27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27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27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27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27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27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27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27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27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27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27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27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27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27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27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27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27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27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27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27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27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27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27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27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27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27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27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27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27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27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27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27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27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27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27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27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27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27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27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27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27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27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27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27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7" name="Google Shape;10367;p27"/>
          <p:cNvGrpSpPr/>
          <p:nvPr/>
        </p:nvGrpSpPr>
        <p:grpSpPr>
          <a:xfrm rot="-3669519">
            <a:off x="-497371" y="3152898"/>
            <a:ext cx="2426982" cy="2334824"/>
            <a:chOff x="3795825" y="3576625"/>
            <a:chExt cx="273225" cy="262850"/>
          </a:xfrm>
        </p:grpSpPr>
        <p:sp>
          <p:nvSpPr>
            <p:cNvPr id="10368" name="Google Shape;10368;p2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2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2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2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2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2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2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2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2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2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78" name="Google Shape;10378;p27"/>
          <p:cNvSpPr/>
          <p:nvPr/>
        </p:nvSpPr>
        <p:spPr>
          <a:xfrm rot="3780209">
            <a:off x="7916393" y="152701"/>
            <a:ext cx="1029020" cy="656009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6983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0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0" name="Google Shape;10380;p28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81" name="Google Shape;10381;p28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10382" name="Google Shape;10382;p28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28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28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28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28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28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28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28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28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28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28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28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28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28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28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28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28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28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28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28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28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28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28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28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28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28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28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28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28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28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28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28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28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28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28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28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28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28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28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28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28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28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28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28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28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28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28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28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28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28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28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28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28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28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28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28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28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28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28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28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28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28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28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28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28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28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28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28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28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28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28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28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28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28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28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28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28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28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28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28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28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28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28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28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28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28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28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28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28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28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28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28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28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28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28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28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28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28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28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28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28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28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28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28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28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28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28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28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28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28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28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28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28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28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28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28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28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28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28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28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28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28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28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28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28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28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28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28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28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28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28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28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28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28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28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28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28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28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28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28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28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28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28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28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28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28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28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28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28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28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28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28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28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28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28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28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28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28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28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28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28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28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28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28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28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28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28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28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28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28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28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28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28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28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28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28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28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28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28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28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28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28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28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28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28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28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28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28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28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28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28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28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28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28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28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28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28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28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28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28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28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28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28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28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28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28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28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28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28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28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28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28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28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28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28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28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28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28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28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28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28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28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28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28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28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28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28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28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28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28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28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28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28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28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28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28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28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28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28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28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28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28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28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28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28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28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28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28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28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28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28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28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28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28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28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28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28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28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28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28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28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28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28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28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28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28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28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28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28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28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28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28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28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28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28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28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28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28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28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28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28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28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28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28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28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28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28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28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28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28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28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28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28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28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28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28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28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28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28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28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28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28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28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28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28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28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28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28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28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28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28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28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28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28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6" name="Google Shape;10696;p28"/>
          <p:cNvGrpSpPr/>
          <p:nvPr/>
        </p:nvGrpSpPr>
        <p:grpSpPr>
          <a:xfrm rot="-7130480" flipH="1">
            <a:off x="7888868" y="-424241"/>
            <a:ext cx="2003370" cy="1927297"/>
            <a:chOff x="3795825" y="3576625"/>
            <a:chExt cx="273225" cy="262850"/>
          </a:xfrm>
        </p:grpSpPr>
        <p:sp>
          <p:nvSpPr>
            <p:cNvPr id="10697" name="Google Shape;10697;p2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2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2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2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2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2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2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2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2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2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7" name="Google Shape;10707;p28"/>
          <p:cNvGrpSpPr/>
          <p:nvPr/>
        </p:nvGrpSpPr>
        <p:grpSpPr>
          <a:xfrm rot="3842191" flipH="1">
            <a:off x="-700679" y="3873157"/>
            <a:ext cx="2310845" cy="1902148"/>
            <a:chOff x="3857825" y="4400025"/>
            <a:chExt cx="287500" cy="236650"/>
          </a:xfrm>
        </p:grpSpPr>
        <p:sp>
          <p:nvSpPr>
            <p:cNvPr id="10708" name="Google Shape;10708;p28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28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28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28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28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28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28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28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28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28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18" name="Google Shape;10718;p28"/>
          <p:cNvSpPr/>
          <p:nvPr/>
        </p:nvSpPr>
        <p:spPr>
          <a:xfrm>
            <a:off x="4066688" y="232250"/>
            <a:ext cx="1010626" cy="243515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19" name="Google Shape;10719;p28"/>
          <p:cNvGrpSpPr/>
          <p:nvPr/>
        </p:nvGrpSpPr>
        <p:grpSpPr>
          <a:xfrm rot="-1532069">
            <a:off x="7577708" y="4031968"/>
            <a:ext cx="1417870" cy="1009955"/>
            <a:chOff x="1174150" y="1093100"/>
            <a:chExt cx="360450" cy="256750"/>
          </a:xfrm>
        </p:grpSpPr>
        <p:sp>
          <p:nvSpPr>
            <p:cNvPr id="10720" name="Google Shape;10720;p28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28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28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28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28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5" name="Google Shape;10725;p28"/>
          <p:cNvGrpSpPr/>
          <p:nvPr/>
        </p:nvGrpSpPr>
        <p:grpSpPr>
          <a:xfrm rot="7391939">
            <a:off x="-195425" y="957189"/>
            <a:ext cx="1300360" cy="1027400"/>
            <a:chOff x="1745100" y="1681650"/>
            <a:chExt cx="1300475" cy="1027490"/>
          </a:xfrm>
        </p:grpSpPr>
        <p:sp>
          <p:nvSpPr>
            <p:cNvPr id="10726" name="Google Shape;10726;p28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28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06558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997099" y="651475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719999" y="1657400"/>
            <a:ext cx="7704000" cy="20118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8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2663603" y="3502824"/>
            <a:ext cx="4114525" cy="456967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489278" y="4039784"/>
            <a:ext cx="1336727" cy="630937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7255776" y="4013065"/>
            <a:ext cx="1368724" cy="684373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4255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720001" y="1749271"/>
            <a:ext cx="7704001" cy="137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5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3840429" y="545872"/>
            <a:ext cx="1463147" cy="1463157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2514675" y="2920677"/>
            <a:ext cx="4114655" cy="4572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5215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281382" y="2571796"/>
            <a:ext cx="2926344" cy="456967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4936232" y="2546371"/>
            <a:ext cx="2926344" cy="456967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281450" y="3028962"/>
            <a:ext cx="2926200" cy="10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4936325" y="3028962"/>
            <a:ext cx="2926200" cy="10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057454" y="446678"/>
            <a:ext cx="5029093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7007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365617" y="1657255"/>
            <a:ext cx="8412684" cy="18290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3903587" y="3913389"/>
            <a:ext cx="1336727" cy="69012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3263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245DA6-42F5-459F-ACB0-60DE23553F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57C3FD0-9DE6-42FE-99E2-3B92263BB4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A75789-DE65-4285-90C5-369319AFB6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5AC9C3-4377-4B37-A657-014C7F6C26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14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718159" y="1513542"/>
            <a:ext cx="7707582" cy="1897487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0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057458" y="3174959"/>
            <a:ext cx="5029068" cy="731514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7314774" y="3972559"/>
            <a:ext cx="1336727" cy="630937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639253" y="560816"/>
            <a:ext cx="1097285" cy="548651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3033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457200" y="1604463"/>
            <a:ext cx="8229600" cy="16917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057474" y="2934023"/>
            <a:ext cx="5029068" cy="71351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9907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13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593" name="Google Shape;593;p1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4" name="Google Shape;594;p1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5" name="Google Shape;595;p1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6" name="Google Shape;596;p1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7" name="Google Shape;597;p1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" name="Google Shape;598;p1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" name="Google Shape;599;p1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" name="Google Shape;600;p1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" name="Google Shape;601;p1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2" name="Google Shape;602;p1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3" name="Google Shape;603;p1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4" name="Google Shape;604;p1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5" name="Google Shape;605;p1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6" name="Google Shape;606;p1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7" name="Google Shape;607;p1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8" name="Google Shape;608;p1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9" name="Google Shape;609;p1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0" name="Google Shape;610;p1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" name="Google Shape;611;p1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2" name="Google Shape;612;p1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3" name="Google Shape;613;p1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4" name="Google Shape;614;p1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5" name="Google Shape;615;p1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6" name="Google Shape;616;p1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7" name="Google Shape;617;p1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8" name="Google Shape;618;p1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9" name="Google Shape;619;p1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0" name="Google Shape;620;p1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1" name="Google Shape;621;p1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" name="Google Shape;622;p1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3" name="Google Shape;623;p1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4" name="Google Shape;624;p1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" name="Google Shape;625;p1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6" name="Google Shape;626;p1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7" name="Google Shape;627;p1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" name="Google Shape;628;p1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" name="Google Shape;629;p1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0" name="Google Shape;630;p1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" name="Google Shape;631;p1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2" name="Google Shape;632;p1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3" name="Google Shape;633;p1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4" name="Google Shape;634;p1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5" name="Google Shape;635;p1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" name="Google Shape;636;p1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37" name="Google Shape;637;p13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1"/>
          </p:nvPr>
        </p:nvSpPr>
        <p:spPr>
          <a:xfrm rot="-66132">
            <a:off x="2102952" y="1481219"/>
            <a:ext cx="2011872" cy="1382608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subTitle" idx="2"/>
          </p:nvPr>
        </p:nvSpPr>
        <p:spPr>
          <a:xfrm rot="-66132">
            <a:off x="5029165" y="3035820"/>
            <a:ext cx="2011872" cy="1382608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3"/>
          </p:nvPr>
        </p:nvSpPr>
        <p:spPr>
          <a:xfrm>
            <a:off x="4126638" y="1666872"/>
            <a:ext cx="2926200" cy="10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4"/>
          </p:nvPr>
        </p:nvSpPr>
        <p:spPr>
          <a:xfrm>
            <a:off x="2091150" y="3221473"/>
            <a:ext cx="2926200" cy="10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/>
          </p:nvPr>
        </p:nvSpPr>
        <p:spPr>
          <a:xfrm rot="-30146">
            <a:off x="2057454" y="446678"/>
            <a:ext cx="5029093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1085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479113" y="1940758"/>
            <a:ext cx="6858002" cy="9144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7188553" y="1657314"/>
            <a:ext cx="1463147" cy="182887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2527554" y="2777725"/>
            <a:ext cx="4755778" cy="457214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402101" y="3895509"/>
            <a:ext cx="1336727" cy="69012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6416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720000" y="1993671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1522634" y="1222936"/>
            <a:ext cx="731555" cy="731555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720000" y="2359371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3403800" y="1993671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4206289" y="1223089"/>
            <a:ext cx="731545" cy="731545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3403800" y="2359371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6087600" y="1993671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6890089" y="1223089"/>
            <a:ext cx="731545" cy="731545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6087600" y="2359371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720000" y="3780596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1522489" y="3010014"/>
            <a:ext cx="731545" cy="731545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720000" y="4146296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3403800" y="3780596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4206289" y="3010014"/>
            <a:ext cx="731545" cy="731545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3403800" y="4146296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6087600" y="3780596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6890089" y="3010014"/>
            <a:ext cx="731545" cy="731545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6087600" y="4146296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218309" y="446488"/>
            <a:ext cx="4707479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505633" y="368901"/>
            <a:ext cx="1336727" cy="554737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1763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2290057" y="3379514"/>
            <a:ext cx="4563992" cy="53168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457200" y="1435387"/>
            <a:ext cx="8229600" cy="21945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6624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011650" y="4237800"/>
            <a:ext cx="5120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1965951" y="446744"/>
            <a:ext cx="5212099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53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720000" y="1998275"/>
            <a:ext cx="2632500" cy="13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707330" y="463361"/>
            <a:ext cx="3845847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7184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5957575" y="2000175"/>
            <a:ext cx="2466300" cy="13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4569131" y="429530"/>
            <a:ext cx="3841947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1527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6252700" y="1654825"/>
            <a:ext cx="2171400" cy="2331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722314" y="426688"/>
            <a:ext cx="4501972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50724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1548B45-EB70-4AB5-AF57-41969FEC4C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1C522ED-0BE1-4A91-ABF7-027D5B97D4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8A59A4-FE5D-4B32-A3EE-69AEA6857E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5240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719940" y="3314863"/>
            <a:ext cx="2336456" cy="647795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720000" y="3962851"/>
            <a:ext cx="23364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3403656" y="3314950"/>
            <a:ext cx="2336456" cy="647795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3403800" y="3962851"/>
            <a:ext cx="23364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6087646" y="3314838"/>
            <a:ext cx="2336456" cy="648100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6087600" y="3962851"/>
            <a:ext cx="23364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720010" y="446417"/>
            <a:ext cx="7703996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0738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1666465" y="1659327"/>
            <a:ext cx="2336456" cy="647795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4008300" y="1663123"/>
            <a:ext cx="34746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5141073" y="2552369"/>
            <a:ext cx="2336456" cy="647795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1661093" y="2556165"/>
            <a:ext cx="34746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1666471" y="3445407"/>
            <a:ext cx="2336456" cy="648100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4008454" y="3449356"/>
            <a:ext cx="34746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720010" y="446417"/>
            <a:ext cx="7703996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2295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809458" y="2573306"/>
            <a:ext cx="1646052" cy="46207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718084" y="3105150"/>
            <a:ext cx="1828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4726241" y="2573307"/>
            <a:ext cx="1646052" cy="457272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4634867" y="3105150"/>
            <a:ext cx="1828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2767849" y="2573307"/>
            <a:ext cx="1646052" cy="45727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2676475" y="3105150"/>
            <a:ext cx="1828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6686554" y="2574803"/>
            <a:ext cx="1646052" cy="45728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6595180" y="3105150"/>
            <a:ext cx="1828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720010" y="446417"/>
            <a:ext cx="7703996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2900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152036" y="1951721"/>
            <a:ext cx="2962340" cy="46219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988228" y="2483625"/>
            <a:ext cx="32919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5002114" y="1951728"/>
            <a:ext cx="2961740" cy="457382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4838355" y="2483625"/>
            <a:ext cx="32919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152141" y="3487824"/>
            <a:ext cx="2962340" cy="45739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988213" y="4019725"/>
            <a:ext cx="32919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5001898" y="3489320"/>
            <a:ext cx="2961740" cy="45739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4838378" y="4019725"/>
            <a:ext cx="32919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707260" y="446417"/>
            <a:ext cx="7703996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7105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720060" y="2024722"/>
            <a:ext cx="2286048" cy="457272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720000" y="2498835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3429060" y="2024722"/>
            <a:ext cx="2286048" cy="457272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3429000" y="2498835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720060" y="3682774"/>
            <a:ext cx="2286048" cy="45727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720000" y="4156900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3429060" y="3682774"/>
            <a:ext cx="2286048" cy="457272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3428998" y="4156900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6138056" y="2024722"/>
            <a:ext cx="2286048" cy="457272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6137995" y="2498835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6138056" y="3682774"/>
            <a:ext cx="2286048" cy="457272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6137995" y="4156900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1920198" y="446536"/>
            <a:ext cx="5303604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7481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386081" y="321264"/>
            <a:ext cx="8371817" cy="452627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194580" y="540000"/>
            <a:ext cx="4755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194516" y="1368532"/>
            <a:ext cx="4755126" cy="27424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194580" y="2020488"/>
            <a:ext cx="4755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194516" y="2848786"/>
            <a:ext cx="4755126" cy="274242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194580" y="3500988"/>
            <a:ext cx="4755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194516" y="4329069"/>
            <a:ext cx="4755126" cy="274242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7942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948600" y="1797332"/>
            <a:ext cx="2194500" cy="12801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131524" y="2925091"/>
            <a:ext cx="1828777" cy="1005756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3474750" y="1797313"/>
            <a:ext cx="2194500" cy="12801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3657616" y="2925127"/>
            <a:ext cx="1829076" cy="1006056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6000900" y="1797313"/>
            <a:ext cx="2194500" cy="12801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6183766" y="2925127"/>
            <a:ext cx="1829076" cy="1006056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6157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386081" y="321264"/>
            <a:ext cx="8371817" cy="452627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2376688" y="540000"/>
            <a:ext cx="4389000" cy="16458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445515" y="2077066"/>
            <a:ext cx="6400868" cy="73151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211200" y="3779850"/>
            <a:ext cx="47217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spcBef>
                <a:spcPts val="300"/>
              </a:spcBef>
              <a:buClr>
                <a:srgbClr val="000000"/>
              </a:buClr>
              <a:buFont typeface="Arial"/>
              <a:buNone/>
            </a:pPr>
            <a:r>
              <a:rPr lang="en" sz="12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2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2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2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kern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7580849" y="4295709"/>
            <a:ext cx="1336727" cy="630937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192003" y="265679"/>
            <a:ext cx="1097285" cy="548651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5580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7" name="Google Shape;1627;p32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628" name="Google Shape;1628;p3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9" name="Google Shape;1629;p3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0" name="Google Shape;1630;p3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1" name="Google Shape;1631;p3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2" name="Google Shape;1632;p3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3" name="Google Shape;1633;p3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4" name="Google Shape;1634;p3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5" name="Google Shape;1635;p3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3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3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3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3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0" name="Google Shape;1640;p3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1" name="Google Shape;1641;p3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2" name="Google Shape;1642;p3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3" name="Google Shape;1643;p3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4" name="Google Shape;1644;p3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5" name="Google Shape;1645;p3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6" name="Google Shape;1646;p3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7" name="Google Shape;1647;p3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8" name="Google Shape;1648;p3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9" name="Google Shape;1649;p3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0" name="Google Shape;1650;p3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1" name="Google Shape;1651;p3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2" name="Google Shape;1652;p3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3" name="Google Shape;1653;p3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4" name="Google Shape;1654;p3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5" name="Google Shape;1655;p3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6" name="Google Shape;1656;p3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7" name="Google Shape;1657;p3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8" name="Google Shape;1658;p3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9" name="Google Shape;1659;p3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0" name="Google Shape;1660;p3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1" name="Google Shape;1661;p3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2" name="Google Shape;1662;p3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3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3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3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3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3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3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3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3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3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795450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016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27D413-768E-4F6C-8B93-FFDAB0D24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5C3DC5B-A449-4E3A-B215-D81C7D7A6A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7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0E8EDFE-BC69-450F-9D2D-E34838B731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12" indent="0">
              <a:buNone/>
              <a:defRPr sz="1100"/>
            </a:lvl2pPr>
            <a:lvl3pPr marL="685630" indent="0">
              <a:buNone/>
              <a:defRPr sz="900"/>
            </a:lvl3pPr>
            <a:lvl4pPr marL="1028445" indent="0">
              <a:buNone/>
              <a:defRPr sz="800"/>
            </a:lvl4pPr>
            <a:lvl5pPr marL="1371260" indent="0">
              <a:buNone/>
              <a:defRPr sz="800"/>
            </a:lvl5pPr>
            <a:lvl6pPr marL="1714079" indent="0">
              <a:buNone/>
              <a:defRPr sz="800"/>
            </a:lvl6pPr>
            <a:lvl7pPr marL="2056889" indent="0">
              <a:buNone/>
              <a:defRPr sz="800"/>
            </a:lvl7pPr>
            <a:lvl8pPr marL="2399700" indent="0">
              <a:buNone/>
              <a:defRPr sz="800"/>
            </a:lvl8pPr>
            <a:lvl9pPr marL="2742512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ADC2D5-C523-4812-84D5-EC3C203681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CD56863-0653-4785-8650-4B12193353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E357AB-0274-4F81-A78C-C2D7E4AA17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6183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C456CB-57CE-4EAE-8186-F919719370B5}" type="datetimeFigureOut">
              <a:rPr lang="en-US" smtClean="0"/>
              <a:t>4/20/2025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45D3A6-C1D1-4451-9A9D-B69D1111663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971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289505-6EDC-45E6-BBF1-33B5D60674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070759D-6C97-4F92-9707-2DF75CE9CD9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7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12" indent="0">
              <a:buNone/>
              <a:defRPr sz="2100"/>
            </a:lvl2pPr>
            <a:lvl3pPr marL="685630" indent="0">
              <a:buNone/>
              <a:defRPr sz="1800"/>
            </a:lvl3pPr>
            <a:lvl4pPr marL="1028445" indent="0">
              <a:buNone/>
              <a:defRPr sz="1500"/>
            </a:lvl4pPr>
            <a:lvl5pPr marL="1371260" indent="0">
              <a:buNone/>
              <a:defRPr sz="1500"/>
            </a:lvl5pPr>
            <a:lvl6pPr marL="1714079" indent="0">
              <a:buNone/>
              <a:defRPr sz="1500"/>
            </a:lvl6pPr>
            <a:lvl7pPr marL="2056889" indent="0">
              <a:buNone/>
              <a:defRPr sz="1500"/>
            </a:lvl7pPr>
            <a:lvl8pPr marL="2399700" indent="0">
              <a:buNone/>
              <a:defRPr sz="1500"/>
            </a:lvl8pPr>
            <a:lvl9pPr marL="2742512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98BDB17-4E00-49F6-B42D-71C7F3B019D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12" indent="0">
              <a:buNone/>
              <a:defRPr sz="1100"/>
            </a:lvl2pPr>
            <a:lvl3pPr marL="685630" indent="0">
              <a:buNone/>
              <a:defRPr sz="900"/>
            </a:lvl3pPr>
            <a:lvl4pPr marL="1028445" indent="0">
              <a:buNone/>
              <a:defRPr sz="800"/>
            </a:lvl4pPr>
            <a:lvl5pPr marL="1371260" indent="0">
              <a:buNone/>
              <a:defRPr sz="800"/>
            </a:lvl5pPr>
            <a:lvl6pPr marL="1714079" indent="0">
              <a:buNone/>
              <a:defRPr sz="800"/>
            </a:lvl6pPr>
            <a:lvl7pPr marL="2056889" indent="0">
              <a:buNone/>
              <a:defRPr sz="800"/>
            </a:lvl7pPr>
            <a:lvl8pPr marL="2399700" indent="0">
              <a:buNone/>
              <a:defRPr sz="800"/>
            </a:lvl8pPr>
            <a:lvl9pPr marL="2742512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D56C2D0-B2B1-4BEE-819F-1DEAD55F4A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61D1FB0-92F6-406B-AD1F-73F21523F4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51A9A75-CF44-42B5-BA6D-2638D90A5D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056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audio" Target="../media/audio1.wav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audio" Target="../media/audio1.wav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25.xml"/><Relationship Id="rId7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audio" Target="../media/audio1.wav"/><Relationship Id="rId5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slideLayout" Target="../slideLayouts/slideLayout46.xml"/><Relationship Id="rId26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1.xml"/><Relationship Id="rId21" Type="http://schemas.openxmlformats.org/officeDocument/2006/relationships/slideLayout" Target="../slideLayouts/slideLayout49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slideLayout" Target="../slideLayouts/slideLayout45.xml"/><Relationship Id="rId25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20" Type="http://schemas.openxmlformats.org/officeDocument/2006/relationships/slideLayout" Target="../slideLayouts/slideLayout48.xml"/><Relationship Id="rId29" Type="http://schemas.openxmlformats.org/officeDocument/2006/relationships/audio" Target="../media/audio1.wav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24" Type="http://schemas.openxmlformats.org/officeDocument/2006/relationships/slideLayout" Target="../slideLayouts/slideLayout52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23" Type="http://schemas.openxmlformats.org/officeDocument/2006/relationships/slideLayout" Target="../slideLayouts/slideLayout51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38.xml"/><Relationship Id="rId19" Type="http://schemas.openxmlformats.org/officeDocument/2006/relationships/slideLayout" Target="../slideLayouts/slideLayout47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Relationship Id="rId22" Type="http://schemas.openxmlformats.org/officeDocument/2006/relationships/slideLayout" Target="../slideLayouts/slideLayout50.xml"/><Relationship Id="rId27" Type="http://schemas.openxmlformats.org/officeDocument/2006/relationships/slideLayout" Target="../slideLayouts/slideLayout55.xml"/><Relationship Id="rId30" Type="http://schemas.openxmlformats.org/officeDocument/2006/relationships/audio" Target="../media/audio1.wav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slideLayout" Target="../slideLayouts/slideLayout68.xml"/><Relationship Id="rId18" Type="http://schemas.openxmlformats.org/officeDocument/2006/relationships/slideLayout" Target="../slideLayouts/slideLayout73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58.xml"/><Relationship Id="rId21" Type="http://schemas.openxmlformats.org/officeDocument/2006/relationships/slideLayout" Target="../slideLayouts/slideLayout76.xml"/><Relationship Id="rId7" Type="http://schemas.openxmlformats.org/officeDocument/2006/relationships/slideLayout" Target="../slideLayouts/slideLayout62.xml"/><Relationship Id="rId12" Type="http://schemas.openxmlformats.org/officeDocument/2006/relationships/slideLayout" Target="../slideLayouts/slideLayout67.xml"/><Relationship Id="rId17" Type="http://schemas.openxmlformats.org/officeDocument/2006/relationships/slideLayout" Target="../slideLayouts/slideLayout72.xml"/><Relationship Id="rId25" Type="http://schemas.openxmlformats.org/officeDocument/2006/relationships/slideLayout" Target="../slideLayouts/slideLayout80.xml"/><Relationship Id="rId2" Type="http://schemas.openxmlformats.org/officeDocument/2006/relationships/slideLayout" Target="../slideLayouts/slideLayout57.xml"/><Relationship Id="rId16" Type="http://schemas.openxmlformats.org/officeDocument/2006/relationships/slideLayout" Target="../slideLayouts/slideLayout71.xml"/><Relationship Id="rId20" Type="http://schemas.openxmlformats.org/officeDocument/2006/relationships/slideLayout" Target="../slideLayouts/slideLayout75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24" Type="http://schemas.openxmlformats.org/officeDocument/2006/relationships/slideLayout" Target="../slideLayouts/slideLayout79.xml"/><Relationship Id="rId5" Type="http://schemas.openxmlformats.org/officeDocument/2006/relationships/slideLayout" Target="../slideLayouts/slideLayout60.xml"/><Relationship Id="rId15" Type="http://schemas.openxmlformats.org/officeDocument/2006/relationships/slideLayout" Target="../slideLayouts/slideLayout70.xml"/><Relationship Id="rId23" Type="http://schemas.openxmlformats.org/officeDocument/2006/relationships/slideLayout" Target="../slideLayouts/slideLayout78.xml"/><Relationship Id="rId28" Type="http://schemas.openxmlformats.org/officeDocument/2006/relationships/audio" Target="../media/audio1.wav"/><Relationship Id="rId10" Type="http://schemas.openxmlformats.org/officeDocument/2006/relationships/slideLayout" Target="../slideLayouts/slideLayout65.xml"/><Relationship Id="rId19" Type="http://schemas.openxmlformats.org/officeDocument/2006/relationships/slideLayout" Target="../slideLayouts/slideLayout74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Relationship Id="rId14" Type="http://schemas.openxmlformats.org/officeDocument/2006/relationships/slideLayout" Target="../slideLayouts/slideLayout69.xml"/><Relationship Id="rId22" Type="http://schemas.openxmlformats.org/officeDocument/2006/relationships/slideLayout" Target="../slideLayouts/slideLayout77.xml"/><Relationship Id="rId27" Type="http://schemas.openxmlformats.org/officeDocument/2006/relationships/audio" Target="../media/audio1.wav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FDDF5F-CBB4-4A58-9137-EAB302A99C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65" tIns="34289" rIns="68565" bIns="3428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8490F8-BDD4-49FA-A026-8AF9683DCE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65" tIns="34289" rIns="68565" bIns="3428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848A2D-1A21-4EA1-8845-7CEA1775AD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68565" tIns="34289" rIns="68565" bIns="34289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30"/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30"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2056F91-C8F9-45E9-9408-ACD6FF0002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68565" tIns="34289" rIns="68565" bIns="34289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0DFE0F-A4DA-4D36-A36F-A21245BE6E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68565" tIns="34289" rIns="68565" bIns="34289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30"/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9065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xStyles>
    <p:titleStyle>
      <a:lvl1pPr algn="l" defTabSz="68563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10" indent="-171410" algn="l" defTabSz="68563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229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039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9850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2662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480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295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110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3929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812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63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445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26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079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6889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970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2512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FDDF5F-CBB4-4A58-9137-EAB302A99C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70" tIns="34289" rIns="68570" bIns="3428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8490F8-BDD4-49FA-A026-8AF9683DCE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70" tIns="34289" rIns="68570" bIns="3428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848A2D-1A21-4EA1-8845-7CEA1775AD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68570" tIns="34289" rIns="68570" bIns="34289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81"/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81"/>
              <a:t>4/20/2025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2056F91-C8F9-45E9-9408-ACD6FF0002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68570" tIns="34289" rIns="68570" bIns="34289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81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0DFE0F-A4DA-4D36-A36F-A21245BE6E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68570" tIns="34289" rIns="68570" bIns="34289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81"/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81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25243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xStyles>
    <p:titleStyle>
      <a:lvl1pPr algn="l" defTabSz="685681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22" indent="-171422" algn="l" defTabSz="685681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265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102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9940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2779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621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462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302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145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839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681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522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362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205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042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9880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2719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84775" y="445025"/>
            <a:ext cx="8174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84775" y="1152475"/>
            <a:ext cx="8174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571013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0" r:id="rId1"/>
    <p:sldLayoutId id="2147483712" r:id="rId2"/>
    <p:sldLayoutId id="2147483713" r:id="rId3"/>
    <p:sldLayoutId id="2147483714" r:id="rId4"/>
    <p:sldLayoutId id="2147483715" r:id="rId5"/>
    <p:sldLayoutId id="2147483716" r:id="rId6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8" name="chimes.wav"/>
          </p:stSnd>
        </p:sndAc>
      </p:transition>
    </mc:Choice>
    <mc:Fallback xmlns="">
      <p:transition spd="slow">
        <p:sndAc>
          <p:stSnd>
            <p:snd r:embed="rId11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445025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lam"/>
              <a:buNone/>
              <a:defRPr sz="3500" b="1">
                <a:solidFill>
                  <a:schemeClr val="dk1"/>
                </a:solidFill>
                <a:latin typeface="Kalam"/>
                <a:ea typeface="Kalam"/>
                <a:cs typeface="Kalam"/>
                <a:sym typeface="Kala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71312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  <p:sldLayoutId id="2147483738" r:id="rId19"/>
    <p:sldLayoutId id="2147483739" r:id="rId20"/>
    <p:sldLayoutId id="2147483740" r:id="rId21"/>
    <p:sldLayoutId id="2147483741" r:id="rId22"/>
    <p:sldLayoutId id="2147483742" r:id="rId23"/>
    <p:sldLayoutId id="2147483743" r:id="rId24"/>
    <p:sldLayoutId id="2147483744" r:id="rId25"/>
    <p:sldLayoutId id="2147483745" r:id="rId26"/>
    <p:sldLayoutId id="2147483746" r:id="rId27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9" name="chimes.wav"/>
          </p:stSnd>
        </p:sndAc>
      </p:transition>
    </mc:Choice>
    <mc:Fallback xmlns="">
      <p:transition spd="slow">
        <p:sndAc>
          <p:stSnd>
            <p:snd r:embed="rId3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029376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50" r:id="rId3"/>
    <p:sldLayoutId id="2147483751" r:id="rId4"/>
    <p:sldLayoutId id="2147483752" r:id="rId5"/>
    <p:sldLayoutId id="2147483753" r:id="rId6"/>
    <p:sldLayoutId id="2147483754" r:id="rId7"/>
    <p:sldLayoutId id="2147483755" r:id="rId8"/>
    <p:sldLayoutId id="2147483756" r:id="rId9"/>
    <p:sldLayoutId id="2147483757" r:id="rId10"/>
    <p:sldLayoutId id="2147483758" r:id="rId11"/>
    <p:sldLayoutId id="2147483759" r:id="rId12"/>
    <p:sldLayoutId id="2147483760" r:id="rId13"/>
    <p:sldLayoutId id="2147483761" r:id="rId14"/>
    <p:sldLayoutId id="2147483762" r:id="rId15"/>
    <p:sldLayoutId id="2147483763" r:id="rId16"/>
    <p:sldLayoutId id="2147483764" r:id="rId17"/>
    <p:sldLayoutId id="2147483765" r:id="rId18"/>
    <p:sldLayoutId id="2147483766" r:id="rId19"/>
    <p:sldLayoutId id="2147483767" r:id="rId20"/>
    <p:sldLayoutId id="2147483768" r:id="rId21"/>
    <p:sldLayoutId id="2147483769" r:id="rId22"/>
    <p:sldLayoutId id="2147483770" r:id="rId23"/>
    <p:sldLayoutId id="2147483771" r:id="rId24"/>
    <p:sldLayoutId id="2147483772" r:id="rId25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7" name="chimes.wav"/>
          </p:stSnd>
        </p:sndAc>
      </p:transition>
    </mc:Choice>
    <mc:Fallback xmlns="">
      <p:transition spd="slow">
        <p:sndAc>
          <p:stSnd>
            <p:snd r:embed="rId28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6.gif"/><Relationship Id="rId18" Type="http://schemas.openxmlformats.org/officeDocument/2006/relationships/image" Target="../media/image10.gif"/><Relationship Id="rId26" Type="http://schemas.microsoft.com/office/2007/relationships/hdphoto" Target="../media/hdphoto7.wdp"/><Relationship Id="rId3" Type="http://schemas.openxmlformats.org/officeDocument/2006/relationships/slideLayout" Target="../slideLayouts/slideLayout23.xml"/><Relationship Id="rId21" Type="http://schemas.openxmlformats.org/officeDocument/2006/relationships/image" Target="../media/image12.png"/><Relationship Id="rId7" Type="http://schemas.openxmlformats.org/officeDocument/2006/relationships/image" Target="../media/image2.png"/><Relationship Id="rId12" Type="http://schemas.openxmlformats.org/officeDocument/2006/relationships/image" Target="../media/image5.gif"/><Relationship Id="rId17" Type="http://schemas.openxmlformats.org/officeDocument/2006/relationships/image" Target="../media/image9.png"/><Relationship Id="rId25" Type="http://schemas.openxmlformats.org/officeDocument/2006/relationships/image" Target="../media/image14.png"/><Relationship Id="rId2" Type="http://schemas.openxmlformats.org/officeDocument/2006/relationships/audio" Target="../media/media1.mp3"/><Relationship Id="rId16" Type="http://schemas.openxmlformats.org/officeDocument/2006/relationships/image" Target="../media/image8.png"/><Relationship Id="rId20" Type="http://schemas.microsoft.com/office/2007/relationships/hdphoto" Target="../media/hdphoto4.wdp"/><Relationship Id="rId1" Type="http://schemas.microsoft.com/office/2007/relationships/media" Target="../media/media1.mp3"/><Relationship Id="rId6" Type="http://schemas.openxmlformats.org/officeDocument/2006/relationships/image" Target="../media/image1.gif"/><Relationship Id="rId11" Type="http://schemas.microsoft.com/office/2007/relationships/hdphoto" Target="../media/hdphoto2.wdp"/><Relationship Id="rId24" Type="http://schemas.microsoft.com/office/2007/relationships/hdphoto" Target="../media/hdphoto6.wdp"/><Relationship Id="rId5" Type="http://schemas.openxmlformats.org/officeDocument/2006/relationships/audio" Target="../media/audio1.wav"/><Relationship Id="rId15" Type="http://schemas.microsoft.com/office/2007/relationships/hdphoto" Target="../media/hdphoto3.wdp"/><Relationship Id="rId23" Type="http://schemas.openxmlformats.org/officeDocument/2006/relationships/image" Target="../media/image13.png"/><Relationship Id="rId28" Type="http://schemas.openxmlformats.org/officeDocument/2006/relationships/audio" Target="../media/audio1.wav"/><Relationship Id="rId10" Type="http://schemas.openxmlformats.org/officeDocument/2006/relationships/image" Target="../media/image4.png"/><Relationship Id="rId19" Type="http://schemas.openxmlformats.org/officeDocument/2006/relationships/image" Target="../media/image11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3.gif"/><Relationship Id="rId14" Type="http://schemas.openxmlformats.org/officeDocument/2006/relationships/image" Target="../media/image7.png"/><Relationship Id="rId22" Type="http://schemas.microsoft.com/office/2007/relationships/hdphoto" Target="../media/hdphoto5.wdp"/><Relationship Id="rId27" Type="http://schemas.openxmlformats.org/officeDocument/2006/relationships/image" Target="../media/image1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9.xml"/><Relationship Id="rId6" Type="http://schemas.openxmlformats.org/officeDocument/2006/relationships/audio" Target="../media/audio1.wav"/><Relationship Id="rId5" Type="http://schemas.openxmlformats.org/officeDocument/2006/relationships/image" Target="../media/image9.png"/><Relationship Id="rId4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17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Relationship Id="rId6" Type="http://schemas.openxmlformats.org/officeDocument/2006/relationships/image" Target="../media/image19.svg"/><Relationship Id="rId11" Type="http://schemas.openxmlformats.org/officeDocument/2006/relationships/audio" Target="../media/audio1.wav"/><Relationship Id="rId5" Type="http://schemas.openxmlformats.org/officeDocument/2006/relationships/image" Target="../media/image18.png"/><Relationship Id="rId4" Type="http://schemas.openxmlformats.org/officeDocument/2006/relationships/audio" Target="../media/audio1.wav"/><Relationship Id="rId9" Type="http://schemas.openxmlformats.org/officeDocument/2006/relationships/image" Target="../media/image37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17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9.xml"/><Relationship Id="rId6" Type="http://schemas.openxmlformats.org/officeDocument/2006/relationships/image" Target="../media/image19.svg"/><Relationship Id="rId11" Type="http://schemas.openxmlformats.org/officeDocument/2006/relationships/audio" Target="../media/audio1.wav"/><Relationship Id="rId5" Type="http://schemas.openxmlformats.org/officeDocument/2006/relationships/image" Target="../media/image18.png"/><Relationship Id="rId10" Type="http://schemas.openxmlformats.org/officeDocument/2006/relationships/image" Target="../media/image9.png"/><Relationship Id="rId4" Type="http://schemas.openxmlformats.org/officeDocument/2006/relationships/audio" Target="../media/audio1.wav"/><Relationship Id="rId9" Type="http://schemas.openxmlformats.org/officeDocument/2006/relationships/image" Target="../media/image3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9.xml"/><Relationship Id="rId6" Type="http://schemas.openxmlformats.org/officeDocument/2006/relationships/audio" Target="../media/audio1.wav"/><Relationship Id="rId5" Type="http://schemas.openxmlformats.org/officeDocument/2006/relationships/image" Target="../media/image9.png"/><Relationship Id="rId4" Type="http://schemas.openxmlformats.org/officeDocument/2006/relationships/image" Target="../media/image1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9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0.xml"/><Relationship Id="rId6" Type="http://schemas.openxmlformats.org/officeDocument/2006/relationships/image" Target="../media/image41.svg"/><Relationship Id="rId5" Type="http://schemas.openxmlformats.org/officeDocument/2006/relationships/image" Target="../media/image40.png"/><Relationship Id="rId10" Type="http://schemas.openxmlformats.org/officeDocument/2006/relationships/audio" Target="../media/audio1.wav"/><Relationship Id="rId4" Type="http://schemas.openxmlformats.org/officeDocument/2006/relationships/audio" Target="../media/audio1.wav"/><Relationship Id="rId9" Type="http://schemas.microsoft.com/office/2007/relationships/hdphoto" Target="../media/hdphoto11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svg"/><Relationship Id="rId13" Type="http://schemas.openxmlformats.org/officeDocument/2006/relationships/image" Target="../media/image45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8.png"/><Relationship Id="rId12" Type="http://schemas.openxmlformats.org/officeDocument/2006/relationships/image" Target="../media/image44.png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audio" Target="../media/audio5.wav"/><Relationship Id="rId11" Type="http://schemas.openxmlformats.org/officeDocument/2006/relationships/image" Target="../media/image9.png"/><Relationship Id="rId5" Type="http://schemas.openxmlformats.org/officeDocument/2006/relationships/audio" Target="../media/audio1.wav"/><Relationship Id="rId10" Type="http://schemas.openxmlformats.org/officeDocument/2006/relationships/image" Target="../media/image17.png"/><Relationship Id="rId4" Type="http://schemas.openxmlformats.org/officeDocument/2006/relationships/notesSlide" Target="../notesSlides/notesSlide15.xml"/><Relationship Id="rId9" Type="http://schemas.openxmlformats.org/officeDocument/2006/relationships/image" Target="../media/image43.jpg"/><Relationship Id="rId14" Type="http://schemas.openxmlformats.org/officeDocument/2006/relationships/audio" Target="../media/audio1.wav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audio" Target="../media/media3.mp3"/><Relationship Id="rId7" Type="http://schemas.openxmlformats.org/officeDocument/2006/relationships/image" Target="../media/image46.jpeg"/><Relationship Id="rId12" Type="http://schemas.openxmlformats.org/officeDocument/2006/relationships/image" Target="../media/image9.png"/><Relationship Id="rId2" Type="http://schemas.microsoft.com/office/2007/relationships/media" Target="../media/media3.mp3"/><Relationship Id="rId1" Type="http://schemas.openxmlformats.org/officeDocument/2006/relationships/tags" Target="../tags/tag13.xml"/><Relationship Id="rId6" Type="http://schemas.openxmlformats.org/officeDocument/2006/relationships/audio" Target="../media/audio1.wav"/><Relationship Id="rId11" Type="http://schemas.openxmlformats.org/officeDocument/2006/relationships/image" Target="../media/image8.png"/><Relationship Id="rId5" Type="http://schemas.openxmlformats.org/officeDocument/2006/relationships/notesSlide" Target="../notesSlides/notesSlide16.xml"/><Relationship Id="rId10" Type="http://schemas.openxmlformats.org/officeDocument/2006/relationships/image" Target="../media/image49.png"/><Relationship Id="rId4" Type="http://schemas.openxmlformats.org/officeDocument/2006/relationships/slideLayout" Target="../slideLayouts/slideLayout79.xml"/><Relationship Id="rId9" Type="http://schemas.openxmlformats.org/officeDocument/2006/relationships/image" Target="../media/image4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9.xml"/><Relationship Id="rId6" Type="http://schemas.openxmlformats.org/officeDocument/2006/relationships/audio" Target="../media/audio1.wav"/><Relationship Id="rId5" Type="http://schemas.openxmlformats.org/officeDocument/2006/relationships/image" Target="../media/image9.png"/><Relationship Id="rId4" Type="http://schemas.openxmlformats.org/officeDocument/2006/relationships/image" Target="../media/image16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1.png"/><Relationship Id="rId3" Type="http://schemas.openxmlformats.org/officeDocument/2006/relationships/audio" Target="../media/media2.wav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2" Type="http://schemas.microsoft.com/office/2007/relationships/media" Target="../media/media2.wav"/><Relationship Id="rId1" Type="http://schemas.openxmlformats.org/officeDocument/2006/relationships/tags" Target="../tags/tag2.xml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8.png"/><Relationship Id="rId5" Type="http://schemas.openxmlformats.org/officeDocument/2006/relationships/slideLayout" Target="../slideLayouts/slideLayout2.xml"/><Relationship Id="rId15" Type="http://schemas.openxmlformats.org/officeDocument/2006/relationships/audio" Target="../media/audio1.wav"/><Relationship Id="rId10" Type="http://schemas.openxmlformats.org/officeDocument/2006/relationships/image" Target="../media/image19.svg"/><Relationship Id="rId4" Type="http://schemas.openxmlformats.org/officeDocument/2006/relationships/audio" Target="NULL" TargetMode="External"/><Relationship Id="rId9" Type="http://schemas.openxmlformats.org/officeDocument/2006/relationships/image" Target="../media/image18.png"/><Relationship Id="rId1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9.pn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17.png"/><Relationship Id="rId12" Type="http://schemas.openxmlformats.org/officeDocument/2006/relationships/image" Target="../media/image2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Relationship Id="rId6" Type="http://schemas.openxmlformats.org/officeDocument/2006/relationships/image" Target="../media/image19.svg"/><Relationship Id="rId11" Type="http://schemas.openxmlformats.org/officeDocument/2006/relationships/image" Target="../media/image24.png"/><Relationship Id="rId5" Type="http://schemas.openxmlformats.org/officeDocument/2006/relationships/image" Target="../media/image18.png"/><Relationship Id="rId10" Type="http://schemas.microsoft.com/office/2007/relationships/hdphoto" Target="../media/hdphoto8.wdp"/><Relationship Id="rId4" Type="http://schemas.openxmlformats.org/officeDocument/2006/relationships/audio" Target="../media/audio1.wav"/><Relationship Id="rId9" Type="http://schemas.openxmlformats.org/officeDocument/2006/relationships/image" Target="../media/image23.png"/><Relationship Id="rId14" Type="http://schemas.openxmlformats.org/officeDocument/2006/relationships/audio" Target="../media/audio1.wav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audio3.wav"/><Relationship Id="rId13" Type="http://schemas.openxmlformats.org/officeDocument/2006/relationships/image" Target="../media/image9.png"/><Relationship Id="rId3" Type="http://schemas.microsoft.com/office/2007/relationships/media" Target="../media/media2.wav"/><Relationship Id="rId7" Type="http://schemas.openxmlformats.org/officeDocument/2006/relationships/audio" Target="../media/audio2.wav"/><Relationship Id="rId12" Type="http://schemas.openxmlformats.org/officeDocument/2006/relationships/image" Target="../media/image17.png"/><Relationship Id="rId17" Type="http://schemas.openxmlformats.org/officeDocument/2006/relationships/audio" Target="../media/audio1.wav"/><Relationship Id="rId2" Type="http://schemas.openxmlformats.org/officeDocument/2006/relationships/audio" Target="NULL" TargetMode="External"/><Relationship Id="rId16" Type="http://schemas.openxmlformats.org/officeDocument/2006/relationships/image" Target="../media/image27.png"/><Relationship Id="rId1" Type="http://schemas.openxmlformats.org/officeDocument/2006/relationships/tags" Target="../tags/tag4.xml"/><Relationship Id="rId6" Type="http://schemas.openxmlformats.org/officeDocument/2006/relationships/audio" Target="../media/audio1.wav"/><Relationship Id="rId11" Type="http://schemas.openxmlformats.org/officeDocument/2006/relationships/image" Target="../media/image19.svg"/><Relationship Id="rId5" Type="http://schemas.openxmlformats.org/officeDocument/2006/relationships/notesSlide" Target="../notesSlides/notesSlide5.xml"/><Relationship Id="rId15" Type="http://schemas.openxmlformats.org/officeDocument/2006/relationships/image" Target="../media/image26.png"/><Relationship Id="rId10" Type="http://schemas.openxmlformats.org/officeDocument/2006/relationships/image" Target="../media/image18.png"/><Relationship Id="rId4" Type="http://schemas.openxmlformats.org/officeDocument/2006/relationships/slideLayout" Target="../slideLayouts/slideLayout2.xml"/><Relationship Id="rId9" Type="http://schemas.openxmlformats.org/officeDocument/2006/relationships/audio" Target="../media/audio4.wav"/><Relationship Id="rId1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audio" Target="../media/audio3.wav"/><Relationship Id="rId13" Type="http://schemas.openxmlformats.org/officeDocument/2006/relationships/image" Target="../media/image9.png"/><Relationship Id="rId3" Type="http://schemas.microsoft.com/office/2007/relationships/media" Target="../media/media2.wav"/><Relationship Id="rId7" Type="http://schemas.openxmlformats.org/officeDocument/2006/relationships/audio" Target="../media/audio2.wav"/><Relationship Id="rId12" Type="http://schemas.openxmlformats.org/officeDocument/2006/relationships/image" Target="../media/image17.png"/><Relationship Id="rId17" Type="http://schemas.openxmlformats.org/officeDocument/2006/relationships/audio" Target="../media/audio1.wav"/><Relationship Id="rId2" Type="http://schemas.openxmlformats.org/officeDocument/2006/relationships/audio" Target="NULL" TargetMode="External"/><Relationship Id="rId16" Type="http://schemas.openxmlformats.org/officeDocument/2006/relationships/image" Target="../media/image26.png"/><Relationship Id="rId1" Type="http://schemas.openxmlformats.org/officeDocument/2006/relationships/tags" Target="../tags/tag5.xml"/><Relationship Id="rId6" Type="http://schemas.openxmlformats.org/officeDocument/2006/relationships/audio" Target="../media/audio1.wav"/><Relationship Id="rId11" Type="http://schemas.openxmlformats.org/officeDocument/2006/relationships/image" Target="../media/image19.svg"/><Relationship Id="rId5" Type="http://schemas.openxmlformats.org/officeDocument/2006/relationships/notesSlide" Target="../notesSlides/notesSlide6.xml"/><Relationship Id="rId15" Type="http://schemas.openxmlformats.org/officeDocument/2006/relationships/image" Target="../media/image27.png"/><Relationship Id="rId10" Type="http://schemas.openxmlformats.org/officeDocument/2006/relationships/image" Target="../media/image18.png"/><Relationship Id="rId4" Type="http://schemas.openxmlformats.org/officeDocument/2006/relationships/slideLayout" Target="../slideLayouts/slideLayout2.xml"/><Relationship Id="rId9" Type="http://schemas.openxmlformats.org/officeDocument/2006/relationships/audio" Target="../media/audio4.wav"/><Relationship Id="rId1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9.xml"/><Relationship Id="rId6" Type="http://schemas.openxmlformats.org/officeDocument/2006/relationships/audio" Target="../media/audio1.wav"/><Relationship Id="rId5" Type="http://schemas.openxmlformats.org/officeDocument/2006/relationships/image" Target="../media/image9.pn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31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17.png"/><Relationship Id="rId12" Type="http://schemas.openxmlformats.org/officeDocument/2006/relationships/image" Target="../media/image30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Relationship Id="rId6" Type="http://schemas.openxmlformats.org/officeDocument/2006/relationships/image" Target="../media/image19.svg"/><Relationship Id="rId11" Type="http://schemas.openxmlformats.org/officeDocument/2006/relationships/image" Target="../media/image9.png"/><Relationship Id="rId5" Type="http://schemas.openxmlformats.org/officeDocument/2006/relationships/image" Target="../media/image18.png"/><Relationship Id="rId15" Type="http://schemas.openxmlformats.org/officeDocument/2006/relationships/audio" Target="../media/audio1.wav"/><Relationship Id="rId10" Type="http://schemas.openxmlformats.org/officeDocument/2006/relationships/image" Target="../media/image29.png"/><Relationship Id="rId4" Type="http://schemas.openxmlformats.org/officeDocument/2006/relationships/audio" Target="../media/audio1.wav"/><Relationship Id="rId9" Type="http://schemas.microsoft.com/office/2007/relationships/hdphoto" Target="../media/hdphoto9.wdp"/><Relationship Id="rId14" Type="http://schemas.microsoft.com/office/2007/relationships/hdphoto" Target="../media/hdphoto10.wdp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36.pn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19.svg"/><Relationship Id="rId12" Type="http://schemas.openxmlformats.org/officeDocument/2006/relationships/image" Target="../media/image3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Relationship Id="rId6" Type="http://schemas.openxmlformats.org/officeDocument/2006/relationships/image" Target="../media/image18.png"/><Relationship Id="rId11" Type="http://schemas.openxmlformats.org/officeDocument/2006/relationships/image" Target="../media/image34.png"/><Relationship Id="rId5" Type="http://schemas.openxmlformats.org/officeDocument/2006/relationships/image" Target="../media/image17.png"/><Relationship Id="rId10" Type="http://schemas.openxmlformats.org/officeDocument/2006/relationships/image" Target="../media/image33.png"/><Relationship Id="rId4" Type="http://schemas.openxmlformats.org/officeDocument/2006/relationships/audio" Target="../media/audio1.wav"/><Relationship Id="rId9" Type="http://schemas.openxmlformats.org/officeDocument/2006/relationships/image" Target="../media/image32.png"/><Relationship Id="rId14" Type="http://schemas.openxmlformats.org/officeDocument/2006/relationships/audio" Target="../media/audio1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Picture 58" descr="Bee_inkinch.gif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6394007" y="1930573"/>
            <a:ext cx="2760401" cy="1444975"/>
          </a:xfrm>
          <a:prstGeom prst="rect">
            <a:avLst/>
          </a:prstGeom>
        </p:spPr>
      </p:pic>
      <p:sp>
        <p:nvSpPr>
          <p:cNvPr id="3286" name="Google Shape;3286;p36"/>
          <p:cNvSpPr/>
          <p:nvPr/>
        </p:nvSpPr>
        <p:spPr>
          <a:xfrm>
            <a:off x="5064025" y="5757600"/>
            <a:ext cx="4600" cy="17500"/>
          </a:xfrm>
          <a:custGeom>
            <a:avLst/>
            <a:gdLst/>
            <a:ahLst/>
            <a:cxnLst/>
            <a:rect l="l" t="t" r="r" b="b"/>
            <a:pathLst>
              <a:path w="184" h="700" extrusionOk="0">
                <a:moveTo>
                  <a:pt x="183" y="0"/>
                </a:moveTo>
                <a:cubicBezTo>
                  <a:pt x="158" y="25"/>
                  <a:pt x="154" y="50"/>
                  <a:pt x="153" y="108"/>
                </a:cubicBezTo>
                <a:lnTo>
                  <a:pt x="153" y="108"/>
                </a:lnTo>
                <a:cubicBezTo>
                  <a:pt x="163" y="72"/>
                  <a:pt x="173" y="36"/>
                  <a:pt x="183" y="0"/>
                </a:cubicBezTo>
                <a:close/>
                <a:moveTo>
                  <a:pt x="153" y="108"/>
                </a:moveTo>
                <a:cubicBezTo>
                  <a:pt x="102" y="294"/>
                  <a:pt x="51" y="497"/>
                  <a:pt x="1" y="699"/>
                </a:cubicBezTo>
                <a:lnTo>
                  <a:pt x="153" y="152"/>
                </a:lnTo>
                <a:cubicBezTo>
                  <a:pt x="153" y="136"/>
                  <a:pt x="153" y="121"/>
                  <a:pt x="153" y="108"/>
                </a:cubicBezTo>
                <a:close/>
              </a:path>
            </a:pathLst>
          </a:custGeom>
          <a:solidFill>
            <a:srgbClr val="A4D2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7" name="Google Shape;3287;p36"/>
          <p:cNvSpPr/>
          <p:nvPr/>
        </p:nvSpPr>
        <p:spPr>
          <a:xfrm>
            <a:off x="3499400" y="5814600"/>
            <a:ext cx="4600" cy="20525"/>
          </a:xfrm>
          <a:custGeom>
            <a:avLst/>
            <a:gdLst/>
            <a:ahLst/>
            <a:cxnLst/>
            <a:rect l="l" t="t" r="r" b="b"/>
            <a:pathLst>
              <a:path w="184" h="821" extrusionOk="0">
                <a:moveTo>
                  <a:pt x="1" y="0"/>
                </a:moveTo>
                <a:cubicBezTo>
                  <a:pt x="1" y="61"/>
                  <a:pt x="1" y="91"/>
                  <a:pt x="31" y="182"/>
                </a:cubicBezTo>
                <a:lnTo>
                  <a:pt x="183" y="821"/>
                </a:lnTo>
                <a:cubicBezTo>
                  <a:pt x="123" y="547"/>
                  <a:pt x="92" y="304"/>
                  <a:pt x="1" y="0"/>
                </a:cubicBezTo>
                <a:close/>
              </a:path>
            </a:pathLst>
          </a:custGeom>
          <a:solidFill>
            <a:srgbClr val="A4D2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8" name="Google Shape;3288;p36"/>
          <p:cNvSpPr/>
          <p:nvPr/>
        </p:nvSpPr>
        <p:spPr>
          <a:xfrm>
            <a:off x="3595150" y="5724150"/>
            <a:ext cx="3825" cy="15225"/>
          </a:xfrm>
          <a:custGeom>
            <a:avLst/>
            <a:gdLst/>
            <a:ahLst/>
            <a:cxnLst/>
            <a:rect l="l" t="t" r="r" b="b"/>
            <a:pathLst>
              <a:path w="153" h="609" extrusionOk="0">
                <a:moveTo>
                  <a:pt x="1" y="1"/>
                </a:moveTo>
                <a:lnTo>
                  <a:pt x="1" y="1"/>
                </a:lnTo>
                <a:cubicBezTo>
                  <a:pt x="45" y="155"/>
                  <a:pt x="89" y="309"/>
                  <a:pt x="121" y="452"/>
                </a:cubicBezTo>
                <a:lnTo>
                  <a:pt x="121" y="452"/>
                </a:lnTo>
                <a:lnTo>
                  <a:pt x="62" y="153"/>
                </a:lnTo>
                <a:cubicBezTo>
                  <a:pt x="62" y="62"/>
                  <a:pt x="62" y="31"/>
                  <a:pt x="1" y="1"/>
                </a:cubicBezTo>
                <a:close/>
                <a:moveTo>
                  <a:pt x="121" y="452"/>
                </a:moveTo>
                <a:lnTo>
                  <a:pt x="153" y="609"/>
                </a:lnTo>
                <a:cubicBezTo>
                  <a:pt x="144" y="559"/>
                  <a:pt x="134" y="506"/>
                  <a:pt x="121" y="45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9" name="Google Shape;3289;p36"/>
          <p:cNvSpPr/>
          <p:nvPr/>
        </p:nvSpPr>
        <p:spPr>
          <a:xfrm>
            <a:off x="2427200" y="5819150"/>
            <a:ext cx="12950" cy="9150"/>
          </a:xfrm>
          <a:custGeom>
            <a:avLst/>
            <a:gdLst/>
            <a:ahLst/>
            <a:cxnLst/>
            <a:rect l="l" t="t" r="r" b="b"/>
            <a:pathLst>
              <a:path w="518" h="366" extrusionOk="0">
                <a:moveTo>
                  <a:pt x="517" y="0"/>
                </a:moveTo>
                <a:lnTo>
                  <a:pt x="517" y="0"/>
                </a:lnTo>
                <a:cubicBezTo>
                  <a:pt x="435" y="50"/>
                  <a:pt x="343" y="126"/>
                  <a:pt x="248" y="200"/>
                </a:cubicBezTo>
                <a:lnTo>
                  <a:pt x="248" y="200"/>
                </a:lnTo>
                <a:lnTo>
                  <a:pt x="457" y="61"/>
                </a:lnTo>
                <a:cubicBezTo>
                  <a:pt x="487" y="61"/>
                  <a:pt x="517" y="31"/>
                  <a:pt x="517" y="0"/>
                </a:cubicBezTo>
                <a:close/>
                <a:moveTo>
                  <a:pt x="248" y="200"/>
                </a:moveTo>
                <a:lnTo>
                  <a:pt x="1" y="365"/>
                </a:lnTo>
                <a:cubicBezTo>
                  <a:pt x="84" y="323"/>
                  <a:pt x="167" y="263"/>
                  <a:pt x="248" y="200"/>
                </a:cubicBezTo>
                <a:close/>
              </a:path>
            </a:pathLst>
          </a:custGeom>
          <a:solidFill>
            <a:srgbClr val="A4D2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41" name="Google Shape;3441;p36"/>
          <p:cNvGrpSpPr/>
          <p:nvPr/>
        </p:nvGrpSpPr>
        <p:grpSpPr>
          <a:xfrm>
            <a:off x="8723525" y="2023025"/>
            <a:ext cx="266050" cy="239375"/>
            <a:chOff x="-4577275" y="4640425"/>
            <a:chExt cx="266050" cy="239375"/>
          </a:xfrm>
        </p:grpSpPr>
        <p:sp>
          <p:nvSpPr>
            <p:cNvPr id="3442" name="Google Shape;3442;p36"/>
            <p:cNvSpPr/>
            <p:nvPr/>
          </p:nvSpPr>
          <p:spPr>
            <a:xfrm>
              <a:off x="-4574700" y="4644225"/>
              <a:ext cx="263475" cy="231500"/>
            </a:xfrm>
            <a:custGeom>
              <a:avLst/>
              <a:gdLst/>
              <a:ahLst/>
              <a:cxnLst/>
              <a:rect l="l" t="t" r="r" b="b"/>
              <a:pathLst>
                <a:path w="10539" h="9260" extrusionOk="0">
                  <a:moveTo>
                    <a:pt x="3729" y="1"/>
                  </a:moveTo>
                  <a:cubicBezTo>
                    <a:pt x="3646" y="1"/>
                    <a:pt x="3558" y="16"/>
                    <a:pt x="3467" y="49"/>
                  </a:cubicBezTo>
                  <a:cubicBezTo>
                    <a:pt x="2266" y="483"/>
                    <a:pt x="3534" y="3385"/>
                    <a:pt x="3534" y="3385"/>
                  </a:cubicBezTo>
                  <a:cubicBezTo>
                    <a:pt x="3534" y="3385"/>
                    <a:pt x="2314" y="2974"/>
                    <a:pt x="1320" y="2974"/>
                  </a:cubicBezTo>
                  <a:cubicBezTo>
                    <a:pt x="663" y="2974"/>
                    <a:pt x="105" y="3154"/>
                    <a:pt x="65" y="3752"/>
                  </a:cubicBezTo>
                  <a:cubicBezTo>
                    <a:pt x="0" y="4909"/>
                    <a:pt x="1301" y="5116"/>
                    <a:pt x="2238" y="5116"/>
                  </a:cubicBezTo>
                  <a:cubicBezTo>
                    <a:pt x="2758" y="5116"/>
                    <a:pt x="3167" y="5052"/>
                    <a:pt x="3167" y="5052"/>
                  </a:cubicBezTo>
                  <a:lnTo>
                    <a:pt x="3167" y="5052"/>
                  </a:lnTo>
                  <a:cubicBezTo>
                    <a:pt x="3167" y="5053"/>
                    <a:pt x="332" y="7321"/>
                    <a:pt x="1499" y="7821"/>
                  </a:cubicBezTo>
                  <a:cubicBezTo>
                    <a:pt x="1614" y="7868"/>
                    <a:pt x="1732" y="7890"/>
                    <a:pt x="1852" y="7890"/>
                  </a:cubicBezTo>
                  <a:cubicBezTo>
                    <a:pt x="2909" y="7890"/>
                    <a:pt x="4068" y="6220"/>
                    <a:pt x="4068" y="6220"/>
                  </a:cubicBezTo>
                  <a:cubicBezTo>
                    <a:pt x="4068" y="6220"/>
                    <a:pt x="4333" y="9260"/>
                    <a:pt x="5142" y="9260"/>
                  </a:cubicBezTo>
                  <a:cubicBezTo>
                    <a:pt x="5193" y="9260"/>
                    <a:pt x="5246" y="9248"/>
                    <a:pt x="5302" y="9222"/>
                  </a:cubicBezTo>
                  <a:cubicBezTo>
                    <a:pt x="6236" y="8788"/>
                    <a:pt x="6102" y="6254"/>
                    <a:pt x="6102" y="6253"/>
                  </a:cubicBezTo>
                  <a:lnTo>
                    <a:pt x="6102" y="6253"/>
                  </a:lnTo>
                  <a:cubicBezTo>
                    <a:pt x="6103" y="6254"/>
                    <a:pt x="6817" y="8277"/>
                    <a:pt x="8076" y="8277"/>
                  </a:cubicBezTo>
                  <a:cubicBezTo>
                    <a:pt x="8150" y="8277"/>
                    <a:pt x="8226" y="8270"/>
                    <a:pt x="8304" y="8255"/>
                  </a:cubicBezTo>
                  <a:cubicBezTo>
                    <a:pt x="9738" y="8021"/>
                    <a:pt x="7403" y="5386"/>
                    <a:pt x="6903" y="5386"/>
                  </a:cubicBezTo>
                  <a:cubicBezTo>
                    <a:pt x="6436" y="5386"/>
                    <a:pt x="10539" y="5319"/>
                    <a:pt x="10139" y="3918"/>
                  </a:cubicBezTo>
                  <a:cubicBezTo>
                    <a:pt x="9982" y="3378"/>
                    <a:pt x="9506" y="3205"/>
                    <a:pt x="8961" y="3205"/>
                  </a:cubicBezTo>
                  <a:cubicBezTo>
                    <a:pt x="7992" y="3205"/>
                    <a:pt x="6803" y="3752"/>
                    <a:pt x="6803" y="3752"/>
                  </a:cubicBezTo>
                  <a:cubicBezTo>
                    <a:pt x="6803" y="3752"/>
                    <a:pt x="9004" y="983"/>
                    <a:pt x="7670" y="416"/>
                  </a:cubicBezTo>
                  <a:cubicBezTo>
                    <a:pt x="7549" y="364"/>
                    <a:pt x="7430" y="341"/>
                    <a:pt x="7314" y="341"/>
                  </a:cubicBezTo>
                  <a:cubicBezTo>
                    <a:pt x="6156" y="341"/>
                    <a:pt x="5302" y="2684"/>
                    <a:pt x="5302" y="2684"/>
                  </a:cubicBezTo>
                  <a:cubicBezTo>
                    <a:pt x="5302" y="2684"/>
                    <a:pt x="4840" y="1"/>
                    <a:pt x="37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-4577275" y="4640425"/>
              <a:ext cx="261900" cy="239375"/>
            </a:xfrm>
            <a:custGeom>
              <a:avLst/>
              <a:gdLst/>
              <a:ahLst/>
              <a:cxnLst/>
              <a:rect l="l" t="t" r="r" b="b"/>
              <a:pathLst>
                <a:path w="10476" h="9575" extrusionOk="0">
                  <a:moveTo>
                    <a:pt x="3837" y="301"/>
                  </a:moveTo>
                  <a:cubicBezTo>
                    <a:pt x="4638" y="301"/>
                    <a:pt x="5105" y="2169"/>
                    <a:pt x="5238" y="2869"/>
                  </a:cubicBezTo>
                  <a:cubicBezTo>
                    <a:pt x="5238" y="2936"/>
                    <a:pt x="5305" y="3003"/>
                    <a:pt x="5371" y="3003"/>
                  </a:cubicBezTo>
                  <a:cubicBezTo>
                    <a:pt x="5438" y="3003"/>
                    <a:pt x="5505" y="2970"/>
                    <a:pt x="5538" y="2903"/>
                  </a:cubicBezTo>
                  <a:cubicBezTo>
                    <a:pt x="5772" y="2269"/>
                    <a:pt x="6572" y="635"/>
                    <a:pt x="7440" y="635"/>
                  </a:cubicBezTo>
                  <a:cubicBezTo>
                    <a:pt x="7540" y="635"/>
                    <a:pt x="7640" y="668"/>
                    <a:pt x="7740" y="701"/>
                  </a:cubicBezTo>
                  <a:cubicBezTo>
                    <a:pt x="7907" y="768"/>
                    <a:pt x="8007" y="901"/>
                    <a:pt x="8040" y="1068"/>
                  </a:cubicBezTo>
                  <a:cubicBezTo>
                    <a:pt x="8240" y="1802"/>
                    <a:pt x="7206" y="3303"/>
                    <a:pt x="6772" y="3803"/>
                  </a:cubicBezTo>
                  <a:cubicBezTo>
                    <a:pt x="6739" y="3870"/>
                    <a:pt x="6739" y="3937"/>
                    <a:pt x="6772" y="4004"/>
                  </a:cubicBezTo>
                  <a:cubicBezTo>
                    <a:pt x="6812" y="4043"/>
                    <a:pt x="6851" y="4059"/>
                    <a:pt x="6890" y="4059"/>
                  </a:cubicBezTo>
                  <a:cubicBezTo>
                    <a:pt x="6917" y="4059"/>
                    <a:pt x="6945" y="4051"/>
                    <a:pt x="6973" y="4037"/>
                  </a:cubicBezTo>
                  <a:cubicBezTo>
                    <a:pt x="6973" y="4037"/>
                    <a:pt x="8140" y="3503"/>
                    <a:pt x="9074" y="3503"/>
                  </a:cubicBezTo>
                  <a:cubicBezTo>
                    <a:pt x="9641" y="3503"/>
                    <a:pt x="9975" y="3703"/>
                    <a:pt x="10108" y="4137"/>
                  </a:cubicBezTo>
                  <a:cubicBezTo>
                    <a:pt x="10142" y="4270"/>
                    <a:pt x="10108" y="4404"/>
                    <a:pt x="10041" y="4504"/>
                  </a:cubicBezTo>
                  <a:cubicBezTo>
                    <a:pt x="9741" y="4938"/>
                    <a:pt x="8640" y="5271"/>
                    <a:pt x="7039" y="5371"/>
                  </a:cubicBezTo>
                  <a:cubicBezTo>
                    <a:pt x="6973" y="5371"/>
                    <a:pt x="6806" y="5405"/>
                    <a:pt x="6839" y="5538"/>
                  </a:cubicBezTo>
                  <a:cubicBezTo>
                    <a:pt x="6839" y="5605"/>
                    <a:pt x="6839" y="5705"/>
                    <a:pt x="7006" y="5705"/>
                  </a:cubicBezTo>
                  <a:cubicBezTo>
                    <a:pt x="7306" y="5705"/>
                    <a:pt x="8674" y="7106"/>
                    <a:pt x="8707" y="7906"/>
                  </a:cubicBezTo>
                  <a:cubicBezTo>
                    <a:pt x="8741" y="8107"/>
                    <a:pt x="8640" y="8240"/>
                    <a:pt x="8374" y="8273"/>
                  </a:cubicBezTo>
                  <a:cubicBezTo>
                    <a:pt x="8307" y="8286"/>
                    <a:pt x="8242" y="8291"/>
                    <a:pt x="8178" y="8291"/>
                  </a:cubicBezTo>
                  <a:cubicBezTo>
                    <a:pt x="7031" y="8291"/>
                    <a:pt x="6372" y="6404"/>
                    <a:pt x="6372" y="6372"/>
                  </a:cubicBezTo>
                  <a:cubicBezTo>
                    <a:pt x="6345" y="6317"/>
                    <a:pt x="6295" y="6263"/>
                    <a:pt x="6224" y="6263"/>
                  </a:cubicBezTo>
                  <a:cubicBezTo>
                    <a:pt x="6208" y="6263"/>
                    <a:pt x="6190" y="6266"/>
                    <a:pt x="6172" y="6272"/>
                  </a:cubicBezTo>
                  <a:cubicBezTo>
                    <a:pt x="6105" y="6272"/>
                    <a:pt x="6039" y="6339"/>
                    <a:pt x="6072" y="6439"/>
                  </a:cubicBezTo>
                  <a:cubicBezTo>
                    <a:pt x="6072" y="7106"/>
                    <a:pt x="6005" y="8907"/>
                    <a:pt x="5338" y="9241"/>
                  </a:cubicBezTo>
                  <a:cubicBezTo>
                    <a:pt x="5305" y="9274"/>
                    <a:pt x="5271" y="9274"/>
                    <a:pt x="5238" y="9274"/>
                  </a:cubicBezTo>
                  <a:cubicBezTo>
                    <a:pt x="4771" y="9274"/>
                    <a:pt x="4437" y="7539"/>
                    <a:pt x="4337" y="6372"/>
                  </a:cubicBezTo>
                  <a:cubicBezTo>
                    <a:pt x="4337" y="6305"/>
                    <a:pt x="4271" y="6239"/>
                    <a:pt x="4204" y="6239"/>
                  </a:cubicBezTo>
                  <a:cubicBezTo>
                    <a:pt x="4204" y="6205"/>
                    <a:pt x="4204" y="6205"/>
                    <a:pt x="4171" y="6205"/>
                  </a:cubicBezTo>
                  <a:cubicBezTo>
                    <a:pt x="4137" y="6205"/>
                    <a:pt x="4071" y="6239"/>
                    <a:pt x="4037" y="6272"/>
                  </a:cubicBezTo>
                  <a:cubicBezTo>
                    <a:pt x="4037" y="6305"/>
                    <a:pt x="2936" y="7873"/>
                    <a:pt x="1969" y="7873"/>
                  </a:cubicBezTo>
                  <a:cubicBezTo>
                    <a:pt x="1836" y="7873"/>
                    <a:pt x="1736" y="7873"/>
                    <a:pt x="1669" y="7806"/>
                  </a:cubicBezTo>
                  <a:cubicBezTo>
                    <a:pt x="1502" y="7773"/>
                    <a:pt x="1502" y="7673"/>
                    <a:pt x="1469" y="7640"/>
                  </a:cubicBezTo>
                  <a:cubicBezTo>
                    <a:pt x="1402" y="7106"/>
                    <a:pt x="2603" y="5938"/>
                    <a:pt x="3370" y="5305"/>
                  </a:cubicBezTo>
                  <a:cubicBezTo>
                    <a:pt x="3403" y="5271"/>
                    <a:pt x="3437" y="5204"/>
                    <a:pt x="3403" y="5138"/>
                  </a:cubicBezTo>
                  <a:cubicBezTo>
                    <a:pt x="3370" y="5071"/>
                    <a:pt x="3303" y="5038"/>
                    <a:pt x="3237" y="5038"/>
                  </a:cubicBezTo>
                  <a:cubicBezTo>
                    <a:pt x="3237" y="5038"/>
                    <a:pt x="2836" y="5104"/>
                    <a:pt x="2336" y="5104"/>
                  </a:cubicBezTo>
                  <a:cubicBezTo>
                    <a:pt x="1736" y="5104"/>
                    <a:pt x="935" y="5004"/>
                    <a:pt x="568" y="4604"/>
                  </a:cubicBezTo>
                  <a:cubicBezTo>
                    <a:pt x="401" y="4437"/>
                    <a:pt x="335" y="4204"/>
                    <a:pt x="335" y="3904"/>
                  </a:cubicBezTo>
                  <a:cubicBezTo>
                    <a:pt x="335" y="3770"/>
                    <a:pt x="368" y="3270"/>
                    <a:pt x="1435" y="3270"/>
                  </a:cubicBezTo>
                  <a:cubicBezTo>
                    <a:pt x="2369" y="3270"/>
                    <a:pt x="3570" y="3670"/>
                    <a:pt x="3570" y="3670"/>
                  </a:cubicBezTo>
                  <a:cubicBezTo>
                    <a:pt x="3590" y="3680"/>
                    <a:pt x="3609" y="3684"/>
                    <a:pt x="3628" y="3684"/>
                  </a:cubicBezTo>
                  <a:cubicBezTo>
                    <a:pt x="3673" y="3684"/>
                    <a:pt x="3713" y="3660"/>
                    <a:pt x="3737" y="3637"/>
                  </a:cubicBezTo>
                  <a:cubicBezTo>
                    <a:pt x="3770" y="3570"/>
                    <a:pt x="3804" y="3503"/>
                    <a:pt x="3770" y="3470"/>
                  </a:cubicBezTo>
                  <a:cubicBezTo>
                    <a:pt x="3770" y="3437"/>
                    <a:pt x="2936" y="1502"/>
                    <a:pt x="3303" y="668"/>
                  </a:cubicBezTo>
                  <a:cubicBezTo>
                    <a:pt x="3370" y="501"/>
                    <a:pt x="3470" y="401"/>
                    <a:pt x="3604" y="334"/>
                  </a:cubicBezTo>
                  <a:cubicBezTo>
                    <a:pt x="3670" y="334"/>
                    <a:pt x="3770" y="301"/>
                    <a:pt x="3837" y="301"/>
                  </a:cubicBezTo>
                  <a:close/>
                  <a:moveTo>
                    <a:pt x="3837" y="1"/>
                  </a:moveTo>
                  <a:cubicBezTo>
                    <a:pt x="3704" y="1"/>
                    <a:pt x="3604" y="34"/>
                    <a:pt x="3503" y="67"/>
                  </a:cubicBezTo>
                  <a:cubicBezTo>
                    <a:pt x="3270" y="134"/>
                    <a:pt x="3103" y="301"/>
                    <a:pt x="3003" y="534"/>
                  </a:cubicBezTo>
                  <a:cubicBezTo>
                    <a:pt x="2670" y="1302"/>
                    <a:pt x="3137" y="2669"/>
                    <a:pt x="3370" y="3270"/>
                  </a:cubicBezTo>
                  <a:cubicBezTo>
                    <a:pt x="2936" y="3170"/>
                    <a:pt x="2136" y="2970"/>
                    <a:pt x="1435" y="2970"/>
                  </a:cubicBezTo>
                  <a:cubicBezTo>
                    <a:pt x="301" y="2970"/>
                    <a:pt x="34" y="3470"/>
                    <a:pt x="34" y="3904"/>
                  </a:cubicBezTo>
                  <a:cubicBezTo>
                    <a:pt x="1" y="4270"/>
                    <a:pt x="101" y="4571"/>
                    <a:pt x="335" y="4838"/>
                  </a:cubicBezTo>
                  <a:cubicBezTo>
                    <a:pt x="793" y="5323"/>
                    <a:pt x="1667" y="5416"/>
                    <a:pt x="2338" y="5416"/>
                  </a:cubicBezTo>
                  <a:cubicBezTo>
                    <a:pt x="2496" y="5416"/>
                    <a:pt x="2642" y="5411"/>
                    <a:pt x="2770" y="5405"/>
                  </a:cubicBezTo>
                  <a:lnTo>
                    <a:pt x="2770" y="5405"/>
                  </a:lnTo>
                  <a:cubicBezTo>
                    <a:pt x="2169" y="5938"/>
                    <a:pt x="1068" y="7039"/>
                    <a:pt x="1168" y="7673"/>
                  </a:cubicBezTo>
                  <a:cubicBezTo>
                    <a:pt x="1202" y="7806"/>
                    <a:pt x="1269" y="8006"/>
                    <a:pt x="1535" y="8107"/>
                  </a:cubicBezTo>
                  <a:cubicBezTo>
                    <a:pt x="1669" y="8173"/>
                    <a:pt x="1802" y="8173"/>
                    <a:pt x="1969" y="8173"/>
                  </a:cubicBezTo>
                  <a:cubicBezTo>
                    <a:pt x="2803" y="8173"/>
                    <a:pt x="3637" y="7273"/>
                    <a:pt x="4071" y="6772"/>
                  </a:cubicBezTo>
                  <a:cubicBezTo>
                    <a:pt x="4171" y="7706"/>
                    <a:pt x="4471" y="9574"/>
                    <a:pt x="5238" y="9574"/>
                  </a:cubicBezTo>
                  <a:cubicBezTo>
                    <a:pt x="5305" y="9574"/>
                    <a:pt x="5371" y="9574"/>
                    <a:pt x="5472" y="9541"/>
                  </a:cubicBezTo>
                  <a:cubicBezTo>
                    <a:pt x="6139" y="9207"/>
                    <a:pt x="6339" y="7973"/>
                    <a:pt x="6372" y="7139"/>
                  </a:cubicBezTo>
                  <a:cubicBezTo>
                    <a:pt x="6710" y="7753"/>
                    <a:pt x="7330" y="8593"/>
                    <a:pt x="8207" y="8593"/>
                  </a:cubicBezTo>
                  <a:cubicBezTo>
                    <a:pt x="8283" y="8593"/>
                    <a:pt x="8361" y="8587"/>
                    <a:pt x="8440" y="8574"/>
                  </a:cubicBezTo>
                  <a:cubicBezTo>
                    <a:pt x="8841" y="8507"/>
                    <a:pt x="9074" y="8240"/>
                    <a:pt x="9041" y="7840"/>
                  </a:cubicBezTo>
                  <a:cubicBezTo>
                    <a:pt x="8974" y="7173"/>
                    <a:pt x="8140" y="6138"/>
                    <a:pt x="7506" y="5638"/>
                  </a:cubicBezTo>
                  <a:cubicBezTo>
                    <a:pt x="8640" y="5538"/>
                    <a:pt x="9875" y="5271"/>
                    <a:pt x="10275" y="4704"/>
                  </a:cubicBezTo>
                  <a:cubicBezTo>
                    <a:pt x="10442" y="4504"/>
                    <a:pt x="10475" y="4270"/>
                    <a:pt x="10408" y="4037"/>
                  </a:cubicBezTo>
                  <a:cubicBezTo>
                    <a:pt x="10275" y="3670"/>
                    <a:pt x="9975" y="3203"/>
                    <a:pt x="9074" y="3203"/>
                  </a:cubicBezTo>
                  <a:cubicBezTo>
                    <a:pt x="8474" y="3203"/>
                    <a:pt x="7807" y="3403"/>
                    <a:pt x="7373" y="3570"/>
                  </a:cubicBezTo>
                  <a:cubicBezTo>
                    <a:pt x="7807" y="2903"/>
                    <a:pt x="8540" y="1702"/>
                    <a:pt x="8340" y="968"/>
                  </a:cubicBezTo>
                  <a:cubicBezTo>
                    <a:pt x="8274" y="701"/>
                    <a:pt x="8107" y="534"/>
                    <a:pt x="7840" y="434"/>
                  </a:cubicBezTo>
                  <a:cubicBezTo>
                    <a:pt x="7706" y="368"/>
                    <a:pt x="7573" y="334"/>
                    <a:pt x="7440" y="334"/>
                  </a:cubicBezTo>
                  <a:cubicBezTo>
                    <a:pt x="6506" y="334"/>
                    <a:pt x="5772" y="1602"/>
                    <a:pt x="5438" y="2336"/>
                  </a:cubicBezTo>
                  <a:cubicBezTo>
                    <a:pt x="5238" y="1502"/>
                    <a:pt x="4771" y="1"/>
                    <a:pt x="383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-4508050" y="4780125"/>
              <a:ext cx="31725" cy="37125"/>
            </a:xfrm>
            <a:custGeom>
              <a:avLst/>
              <a:gdLst/>
              <a:ahLst/>
              <a:cxnLst/>
              <a:rect l="l" t="t" r="r" b="b"/>
              <a:pathLst>
                <a:path w="1269" h="1485" extrusionOk="0">
                  <a:moveTo>
                    <a:pt x="1055" y="0"/>
                  </a:moveTo>
                  <a:cubicBezTo>
                    <a:pt x="1018" y="0"/>
                    <a:pt x="985" y="17"/>
                    <a:pt x="968" y="50"/>
                  </a:cubicBezTo>
                  <a:lnTo>
                    <a:pt x="34" y="1218"/>
                  </a:lnTo>
                  <a:cubicBezTo>
                    <a:pt x="1" y="1284"/>
                    <a:pt x="1" y="1384"/>
                    <a:pt x="67" y="1451"/>
                  </a:cubicBezTo>
                  <a:cubicBezTo>
                    <a:pt x="101" y="1451"/>
                    <a:pt x="134" y="1484"/>
                    <a:pt x="167" y="1484"/>
                  </a:cubicBezTo>
                  <a:cubicBezTo>
                    <a:pt x="201" y="1484"/>
                    <a:pt x="267" y="1451"/>
                    <a:pt x="301" y="1418"/>
                  </a:cubicBezTo>
                  <a:lnTo>
                    <a:pt x="1201" y="250"/>
                  </a:lnTo>
                  <a:cubicBezTo>
                    <a:pt x="1268" y="184"/>
                    <a:pt x="1235" y="83"/>
                    <a:pt x="1168" y="50"/>
                  </a:cubicBezTo>
                  <a:cubicBezTo>
                    <a:pt x="1135" y="17"/>
                    <a:pt x="1093" y="0"/>
                    <a:pt x="1055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-4534725" y="4738000"/>
              <a:ext cx="54225" cy="17550"/>
            </a:xfrm>
            <a:custGeom>
              <a:avLst/>
              <a:gdLst/>
              <a:ahLst/>
              <a:cxnLst/>
              <a:rect l="l" t="t" r="r" b="b"/>
              <a:pathLst>
                <a:path w="2169" h="702" extrusionOk="0">
                  <a:moveTo>
                    <a:pt x="200" y="1"/>
                  </a:moveTo>
                  <a:cubicBezTo>
                    <a:pt x="100" y="1"/>
                    <a:pt x="34" y="34"/>
                    <a:pt x="0" y="134"/>
                  </a:cubicBezTo>
                  <a:cubicBezTo>
                    <a:pt x="0" y="201"/>
                    <a:pt x="34" y="301"/>
                    <a:pt x="134" y="301"/>
                  </a:cubicBezTo>
                  <a:lnTo>
                    <a:pt x="1968" y="701"/>
                  </a:lnTo>
                  <a:lnTo>
                    <a:pt x="2002" y="701"/>
                  </a:lnTo>
                  <a:cubicBezTo>
                    <a:pt x="2102" y="701"/>
                    <a:pt x="2168" y="634"/>
                    <a:pt x="2168" y="568"/>
                  </a:cubicBezTo>
                  <a:cubicBezTo>
                    <a:pt x="2168" y="501"/>
                    <a:pt x="2135" y="401"/>
                    <a:pt x="2035" y="401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-4477200" y="4688475"/>
              <a:ext cx="18375" cy="42875"/>
            </a:xfrm>
            <a:custGeom>
              <a:avLst/>
              <a:gdLst/>
              <a:ahLst/>
              <a:cxnLst/>
              <a:rect l="l" t="t" r="r" b="b"/>
              <a:pathLst>
                <a:path w="735" h="1715" extrusionOk="0">
                  <a:moveTo>
                    <a:pt x="189" y="1"/>
                  </a:moveTo>
                  <a:cubicBezTo>
                    <a:pt x="170" y="1"/>
                    <a:pt x="151" y="5"/>
                    <a:pt x="134" y="13"/>
                  </a:cubicBezTo>
                  <a:cubicBezTo>
                    <a:pt x="34" y="13"/>
                    <a:pt x="1" y="114"/>
                    <a:pt x="34" y="214"/>
                  </a:cubicBezTo>
                  <a:lnTo>
                    <a:pt x="434" y="1581"/>
                  </a:lnTo>
                  <a:cubicBezTo>
                    <a:pt x="434" y="1648"/>
                    <a:pt x="501" y="1715"/>
                    <a:pt x="568" y="1715"/>
                  </a:cubicBezTo>
                  <a:lnTo>
                    <a:pt x="601" y="1715"/>
                  </a:lnTo>
                  <a:cubicBezTo>
                    <a:pt x="701" y="1681"/>
                    <a:pt x="735" y="1581"/>
                    <a:pt x="735" y="1515"/>
                  </a:cubicBezTo>
                  <a:lnTo>
                    <a:pt x="334" y="114"/>
                  </a:lnTo>
                  <a:cubicBezTo>
                    <a:pt x="309" y="38"/>
                    <a:pt x="247" y="1"/>
                    <a:pt x="18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-4428825" y="4692100"/>
              <a:ext cx="27550" cy="41750"/>
            </a:xfrm>
            <a:custGeom>
              <a:avLst/>
              <a:gdLst/>
              <a:ahLst/>
              <a:cxnLst/>
              <a:rect l="l" t="t" r="r" b="b"/>
              <a:pathLst>
                <a:path w="1102" h="1670" extrusionOk="0">
                  <a:moveTo>
                    <a:pt x="898" y="1"/>
                  </a:moveTo>
                  <a:cubicBezTo>
                    <a:pt x="839" y="1"/>
                    <a:pt x="789" y="37"/>
                    <a:pt x="768" y="102"/>
                  </a:cubicBezTo>
                  <a:lnTo>
                    <a:pt x="34" y="1436"/>
                  </a:lnTo>
                  <a:cubicBezTo>
                    <a:pt x="1" y="1536"/>
                    <a:pt x="34" y="1603"/>
                    <a:pt x="101" y="1670"/>
                  </a:cubicBezTo>
                  <a:lnTo>
                    <a:pt x="201" y="1670"/>
                  </a:lnTo>
                  <a:cubicBezTo>
                    <a:pt x="234" y="1670"/>
                    <a:pt x="301" y="1636"/>
                    <a:pt x="334" y="1603"/>
                  </a:cubicBezTo>
                  <a:lnTo>
                    <a:pt x="1035" y="235"/>
                  </a:lnTo>
                  <a:cubicBezTo>
                    <a:pt x="1101" y="169"/>
                    <a:pt x="1068" y="69"/>
                    <a:pt x="1001" y="35"/>
                  </a:cubicBezTo>
                  <a:cubicBezTo>
                    <a:pt x="966" y="12"/>
                    <a:pt x="930" y="1"/>
                    <a:pt x="898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-4417150" y="4747800"/>
              <a:ext cx="59225" cy="14400"/>
            </a:xfrm>
            <a:custGeom>
              <a:avLst/>
              <a:gdLst/>
              <a:ahLst/>
              <a:cxnLst/>
              <a:rect l="l" t="t" r="r" b="b"/>
              <a:pathLst>
                <a:path w="2369" h="576" extrusionOk="0">
                  <a:moveTo>
                    <a:pt x="2219" y="0"/>
                  </a:moveTo>
                  <a:cubicBezTo>
                    <a:pt x="2203" y="0"/>
                    <a:pt x="2186" y="3"/>
                    <a:pt x="2169" y="9"/>
                  </a:cubicBezTo>
                  <a:lnTo>
                    <a:pt x="167" y="276"/>
                  </a:lnTo>
                  <a:cubicBezTo>
                    <a:pt x="67" y="309"/>
                    <a:pt x="1" y="376"/>
                    <a:pt x="34" y="442"/>
                  </a:cubicBezTo>
                  <a:cubicBezTo>
                    <a:pt x="34" y="543"/>
                    <a:pt x="101" y="576"/>
                    <a:pt x="167" y="576"/>
                  </a:cubicBezTo>
                  <a:lnTo>
                    <a:pt x="201" y="576"/>
                  </a:lnTo>
                  <a:lnTo>
                    <a:pt x="2235" y="309"/>
                  </a:lnTo>
                  <a:cubicBezTo>
                    <a:pt x="2302" y="309"/>
                    <a:pt x="2369" y="209"/>
                    <a:pt x="2369" y="142"/>
                  </a:cubicBezTo>
                  <a:cubicBezTo>
                    <a:pt x="2341" y="60"/>
                    <a:pt x="2291" y="0"/>
                    <a:pt x="221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-4419650" y="4782950"/>
              <a:ext cx="31700" cy="34300"/>
            </a:xfrm>
            <a:custGeom>
              <a:avLst/>
              <a:gdLst/>
              <a:ahLst/>
              <a:cxnLst/>
              <a:rect l="l" t="t" r="r" b="b"/>
              <a:pathLst>
                <a:path w="1268" h="1372" extrusionOk="0">
                  <a:moveTo>
                    <a:pt x="154" y="1"/>
                  </a:moveTo>
                  <a:cubicBezTo>
                    <a:pt x="123" y="1"/>
                    <a:pt x="93" y="12"/>
                    <a:pt x="67" y="37"/>
                  </a:cubicBezTo>
                  <a:cubicBezTo>
                    <a:pt x="0" y="104"/>
                    <a:pt x="0" y="204"/>
                    <a:pt x="67" y="271"/>
                  </a:cubicBezTo>
                  <a:lnTo>
                    <a:pt x="1001" y="1305"/>
                  </a:lnTo>
                  <a:cubicBezTo>
                    <a:pt x="1035" y="1338"/>
                    <a:pt x="1068" y="1371"/>
                    <a:pt x="1101" y="1371"/>
                  </a:cubicBezTo>
                  <a:cubicBezTo>
                    <a:pt x="1135" y="1371"/>
                    <a:pt x="1168" y="1338"/>
                    <a:pt x="1201" y="1305"/>
                  </a:cubicBezTo>
                  <a:cubicBezTo>
                    <a:pt x="1268" y="1271"/>
                    <a:pt x="1268" y="1171"/>
                    <a:pt x="1235" y="1105"/>
                  </a:cubicBezTo>
                  <a:lnTo>
                    <a:pt x="301" y="71"/>
                  </a:lnTo>
                  <a:cubicBezTo>
                    <a:pt x="259" y="29"/>
                    <a:pt x="205" y="1"/>
                    <a:pt x="154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-4453850" y="4792200"/>
              <a:ext cx="11700" cy="44225"/>
            </a:xfrm>
            <a:custGeom>
              <a:avLst/>
              <a:gdLst/>
              <a:ahLst/>
              <a:cxnLst/>
              <a:rect l="l" t="t" r="r" b="b"/>
              <a:pathLst>
                <a:path w="468" h="1769" extrusionOk="0">
                  <a:moveTo>
                    <a:pt x="134" y="1"/>
                  </a:moveTo>
                  <a:cubicBezTo>
                    <a:pt x="68" y="1"/>
                    <a:pt x="1" y="67"/>
                    <a:pt x="1" y="168"/>
                  </a:cubicBezTo>
                  <a:lnTo>
                    <a:pt x="134" y="1635"/>
                  </a:lnTo>
                  <a:cubicBezTo>
                    <a:pt x="134" y="1735"/>
                    <a:pt x="201" y="1769"/>
                    <a:pt x="301" y="1769"/>
                  </a:cubicBezTo>
                  <a:cubicBezTo>
                    <a:pt x="401" y="1769"/>
                    <a:pt x="468" y="1702"/>
                    <a:pt x="434" y="1602"/>
                  </a:cubicBezTo>
                  <a:lnTo>
                    <a:pt x="301" y="134"/>
                  </a:lnTo>
                  <a:cubicBezTo>
                    <a:pt x="301" y="67"/>
                    <a:pt x="234" y="1"/>
                    <a:pt x="134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-4495550" y="4712975"/>
              <a:ext cx="94275" cy="94275"/>
            </a:xfrm>
            <a:custGeom>
              <a:avLst/>
              <a:gdLst/>
              <a:ahLst/>
              <a:cxnLst/>
              <a:rect l="l" t="t" r="r" b="b"/>
              <a:pathLst>
                <a:path w="3771" h="3771" extrusionOk="0">
                  <a:moveTo>
                    <a:pt x="1902" y="1"/>
                  </a:moveTo>
                  <a:cubicBezTo>
                    <a:pt x="835" y="1"/>
                    <a:pt x="1" y="835"/>
                    <a:pt x="1" y="1902"/>
                  </a:cubicBezTo>
                  <a:cubicBezTo>
                    <a:pt x="1" y="2936"/>
                    <a:pt x="835" y="3770"/>
                    <a:pt x="1902" y="3770"/>
                  </a:cubicBezTo>
                  <a:cubicBezTo>
                    <a:pt x="2936" y="3770"/>
                    <a:pt x="3770" y="2936"/>
                    <a:pt x="3770" y="1902"/>
                  </a:cubicBezTo>
                  <a:cubicBezTo>
                    <a:pt x="3770" y="835"/>
                    <a:pt x="2936" y="1"/>
                    <a:pt x="1902" y="1"/>
                  </a:cubicBezTo>
                  <a:close/>
                </a:path>
              </a:pathLst>
            </a:custGeom>
            <a:solidFill>
              <a:srgbClr val="F7A7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100000" l="9972" r="100000">
                        <a14:foregroundMark x1="53047" y1="32353" x2="64266" y2="45294"/>
                        <a14:foregroundMark x1="73684" y1="29118" x2="86427" y2="4794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442929" y="2396790"/>
            <a:ext cx="1268733" cy="1383462"/>
          </a:xfrm>
          <a:prstGeom prst="rect">
            <a:avLst/>
          </a:prstGeom>
        </p:spPr>
      </p:pic>
      <p:pic>
        <p:nvPicPr>
          <p:cNvPr id="48" name="Picture 4" descr="Merry Christmas Sticker by Biznet for iOS &amp;amp; Android | GIPHY in 2021 | Trees  to plant, Good morning beautiful gif, Kew gardens">
            <a:extLst>
              <a:ext uri="{FF2B5EF4-FFF2-40B4-BE49-F238E27FC236}">
                <a16:creationId xmlns:a16="http://schemas.microsoft.com/office/drawing/2014/main" id="{6F28202C-01C3-4DC0-BC99-1675CB36872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9842" y="2127874"/>
            <a:ext cx="1405656" cy="1608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9752" b="94149" l="3191" r="97518">
                        <a14:foregroundMark x1="43794" y1="88475" x2="56738" y2="88652"/>
                      </a14:backgroundRemoval>
                    </a14:imgEffect>
                  </a14:imgLayer>
                </a14:imgProps>
              </a:ext>
            </a:extLst>
          </a:blip>
          <a:srcRect l="2703" t="9471"/>
          <a:stretch/>
        </p:blipFill>
        <p:spPr>
          <a:xfrm>
            <a:off x="5264797" y="2387613"/>
            <a:ext cx="3101349" cy="2885587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9934" y="2322699"/>
            <a:ext cx="1826338" cy="1826338"/>
          </a:xfrm>
          <a:prstGeom prst="rect">
            <a:avLst/>
          </a:prstGeom>
        </p:spPr>
      </p:pic>
      <p:pic>
        <p:nvPicPr>
          <p:cNvPr id="51" name="Picture 50" descr="sunflower.gif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7712753" y="3563289"/>
            <a:ext cx="2002390" cy="1623560"/>
          </a:xfrm>
          <a:prstGeom prst="rect">
            <a:avLst/>
          </a:prstGeom>
        </p:spPr>
      </p:pic>
      <p:pic>
        <p:nvPicPr>
          <p:cNvPr id="52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44" y="4185474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2807" y="4231242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1480" y="4231242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611" y="4231242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9704" y="4231242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56" descr="Bee_inkinch.gif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6997882" y="3897265"/>
            <a:ext cx="2157281" cy="1254329"/>
          </a:xfrm>
          <a:prstGeom prst="rect">
            <a:avLst/>
          </a:prstGeom>
        </p:spPr>
      </p:pic>
      <p:pic>
        <p:nvPicPr>
          <p:cNvPr id="58" name="Picture 57" descr="sunflower.gif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-242224" y="3805463"/>
            <a:ext cx="1625228" cy="1317753"/>
          </a:xfrm>
          <a:prstGeom prst="rect">
            <a:avLst/>
          </a:prstGeom>
        </p:spPr>
      </p:pic>
      <p:pic>
        <p:nvPicPr>
          <p:cNvPr id="60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9260" y="4231242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" name="Picture 60" descr="sunflower.gif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905053" y="3911537"/>
            <a:ext cx="1706200" cy="1383406"/>
          </a:xfrm>
          <a:prstGeom prst="rect">
            <a:avLst/>
          </a:prstGeom>
        </p:spPr>
      </p:pic>
      <p:pic>
        <p:nvPicPr>
          <p:cNvPr id="62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7034" y="4185474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urple Planet Music - Ping Pong (1_18) 80bpm (L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9244002" y="594564"/>
            <a:ext cx="406400" cy="4064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6E0DAD65-29A2-1C37-703B-7B9107AB58AF}"/>
              </a:ext>
            </a:extLst>
          </p:cNvPr>
          <p:cNvGrpSpPr/>
          <p:nvPr/>
        </p:nvGrpSpPr>
        <p:grpSpPr>
          <a:xfrm>
            <a:off x="2439507" y="2493176"/>
            <a:ext cx="3871800" cy="498000"/>
            <a:chOff x="3162252" y="1734156"/>
            <a:chExt cx="3871800" cy="498000"/>
          </a:xfrm>
        </p:grpSpPr>
        <p:sp>
          <p:nvSpPr>
            <p:cNvPr id="64" name="Google Shape;3283;p36"/>
            <p:cNvSpPr/>
            <p:nvPr/>
          </p:nvSpPr>
          <p:spPr>
            <a:xfrm>
              <a:off x="3162252" y="1734156"/>
              <a:ext cx="3871800" cy="498000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2857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434343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0070C0"/>
                </a:solidFill>
              </a:endParaRPr>
            </a:p>
          </p:txBody>
        </p:sp>
        <p:sp>
          <p:nvSpPr>
            <p:cNvPr id="66" name="Google Shape;3285;p36"/>
            <p:cNvSpPr txBox="1">
              <a:spLocks/>
            </p:cNvSpPr>
            <p:nvPr/>
          </p:nvSpPr>
          <p:spPr>
            <a:xfrm>
              <a:off x="3269586" y="1801907"/>
              <a:ext cx="3530100" cy="350700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/>
              <a:r>
                <a:rPr lang="en-US" sz="2000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Lesson 1 - Task 4, 5, 6</a:t>
              </a:r>
            </a:p>
          </p:txBody>
        </p:sp>
      </p:grpSp>
      <p:grpSp>
        <p:nvGrpSpPr>
          <p:cNvPr id="67" name="Google Shape;3452;p36"/>
          <p:cNvGrpSpPr/>
          <p:nvPr/>
        </p:nvGrpSpPr>
        <p:grpSpPr>
          <a:xfrm>
            <a:off x="1070334" y="814847"/>
            <a:ext cx="826450" cy="1114175"/>
            <a:chOff x="1198150" y="721125"/>
            <a:chExt cx="826450" cy="1114175"/>
          </a:xfrm>
        </p:grpSpPr>
        <p:sp>
          <p:nvSpPr>
            <p:cNvPr id="68" name="Google Shape;3453;p36"/>
            <p:cNvSpPr/>
            <p:nvPr/>
          </p:nvSpPr>
          <p:spPr>
            <a:xfrm>
              <a:off x="1642650" y="721125"/>
              <a:ext cx="381950" cy="350275"/>
            </a:xfrm>
            <a:custGeom>
              <a:avLst/>
              <a:gdLst/>
              <a:ahLst/>
              <a:cxnLst/>
              <a:rect l="l" t="t" r="r" b="b"/>
              <a:pathLst>
                <a:path w="15278" h="14011" extrusionOk="0">
                  <a:moveTo>
                    <a:pt x="6872" y="1"/>
                  </a:moveTo>
                  <a:cubicBezTo>
                    <a:pt x="6572" y="1"/>
                    <a:pt x="6271" y="34"/>
                    <a:pt x="5971" y="134"/>
                  </a:cubicBezTo>
                  <a:cubicBezTo>
                    <a:pt x="5337" y="268"/>
                    <a:pt x="4804" y="635"/>
                    <a:pt x="4370" y="1102"/>
                  </a:cubicBezTo>
                  <a:cubicBezTo>
                    <a:pt x="3770" y="1735"/>
                    <a:pt x="3503" y="2603"/>
                    <a:pt x="3469" y="3470"/>
                  </a:cubicBezTo>
                  <a:cubicBezTo>
                    <a:pt x="3136" y="3637"/>
                    <a:pt x="2869" y="3804"/>
                    <a:pt x="2635" y="4070"/>
                  </a:cubicBezTo>
                  <a:cubicBezTo>
                    <a:pt x="1468" y="4738"/>
                    <a:pt x="634" y="5672"/>
                    <a:pt x="300" y="6706"/>
                  </a:cubicBezTo>
                  <a:cubicBezTo>
                    <a:pt x="0" y="7673"/>
                    <a:pt x="134" y="8674"/>
                    <a:pt x="667" y="9508"/>
                  </a:cubicBezTo>
                  <a:cubicBezTo>
                    <a:pt x="1068" y="10141"/>
                    <a:pt x="1635" y="10709"/>
                    <a:pt x="2302" y="11109"/>
                  </a:cubicBezTo>
                  <a:cubicBezTo>
                    <a:pt x="2335" y="11142"/>
                    <a:pt x="2369" y="11176"/>
                    <a:pt x="2402" y="11209"/>
                  </a:cubicBezTo>
                  <a:cubicBezTo>
                    <a:pt x="2902" y="11709"/>
                    <a:pt x="3569" y="11976"/>
                    <a:pt x="4303" y="11976"/>
                  </a:cubicBezTo>
                  <a:cubicBezTo>
                    <a:pt x="4370" y="11976"/>
                    <a:pt x="4437" y="11943"/>
                    <a:pt x="4503" y="11943"/>
                  </a:cubicBezTo>
                  <a:cubicBezTo>
                    <a:pt x="4970" y="12977"/>
                    <a:pt x="5838" y="13744"/>
                    <a:pt x="6905" y="13944"/>
                  </a:cubicBezTo>
                  <a:cubicBezTo>
                    <a:pt x="7139" y="13978"/>
                    <a:pt x="7372" y="14011"/>
                    <a:pt x="7606" y="14011"/>
                  </a:cubicBezTo>
                  <a:cubicBezTo>
                    <a:pt x="8173" y="14011"/>
                    <a:pt x="8740" y="13877"/>
                    <a:pt x="9273" y="13611"/>
                  </a:cubicBezTo>
                  <a:cubicBezTo>
                    <a:pt x="9574" y="13711"/>
                    <a:pt x="9907" y="13777"/>
                    <a:pt x="10207" y="13777"/>
                  </a:cubicBezTo>
                  <a:lnTo>
                    <a:pt x="10441" y="13777"/>
                  </a:lnTo>
                  <a:cubicBezTo>
                    <a:pt x="11575" y="13777"/>
                    <a:pt x="12643" y="13244"/>
                    <a:pt x="13310" y="12243"/>
                  </a:cubicBezTo>
                  <a:cubicBezTo>
                    <a:pt x="13743" y="11609"/>
                    <a:pt x="13977" y="10875"/>
                    <a:pt x="14010" y="10141"/>
                  </a:cubicBezTo>
                  <a:cubicBezTo>
                    <a:pt x="14944" y="9374"/>
                    <a:pt x="15278" y="8040"/>
                    <a:pt x="14744" y="6906"/>
                  </a:cubicBezTo>
                  <a:cubicBezTo>
                    <a:pt x="14611" y="6639"/>
                    <a:pt x="14410" y="6339"/>
                    <a:pt x="14144" y="6005"/>
                  </a:cubicBezTo>
                  <a:cubicBezTo>
                    <a:pt x="14244" y="5805"/>
                    <a:pt x="14310" y="5605"/>
                    <a:pt x="14344" y="5371"/>
                  </a:cubicBezTo>
                  <a:cubicBezTo>
                    <a:pt x="14544" y="4671"/>
                    <a:pt x="14410" y="3937"/>
                    <a:pt x="14044" y="3303"/>
                  </a:cubicBezTo>
                  <a:cubicBezTo>
                    <a:pt x="13777" y="2870"/>
                    <a:pt x="13376" y="2503"/>
                    <a:pt x="12943" y="2303"/>
                  </a:cubicBezTo>
                  <a:cubicBezTo>
                    <a:pt x="12809" y="2002"/>
                    <a:pt x="12643" y="1735"/>
                    <a:pt x="12442" y="1469"/>
                  </a:cubicBezTo>
                  <a:cubicBezTo>
                    <a:pt x="11809" y="635"/>
                    <a:pt x="10841" y="134"/>
                    <a:pt x="9807" y="101"/>
                  </a:cubicBezTo>
                  <a:lnTo>
                    <a:pt x="9674" y="101"/>
                  </a:lnTo>
                  <a:cubicBezTo>
                    <a:pt x="9240" y="101"/>
                    <a:pt x="8806" y="168"/>
                    <a:pt x="8373" y="334"/>
                  </a:cubicBezTo>
                  <a:cubicBezTo>
                    <a:pt x="7906" y="134"/>
                    <a:pt x="7405" y="1"/>
                    <a:pt x="6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l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454;p36"/>
            <p:cNvSpPr/>
            <p:nvPr/>
          </p:nvSpPr>
          <p:spPr>
            <a:xfrm>
              <a:off x="1781275" y="788900"/>
              <a:ext cx="146600" cy="93775"/>
            </a:xfrm>
            <a:custGeom>
              <a:avLst/>
              <a:gdLst/>
              <a:ahLst/>
              <a:cxnLst/>
              <a:rect l="l" t="t" r="r" b="b"/>
              <a:pathLst>
                <a:path w="5864" h="3751" extrusionOk="0">
                  <a:moveTo>
                    <a:pt x="1299" y="1"/>
                  </a:moveTo>
                  <a:cubicBezTo>
                    <a:pt x="1232" y="1"/>
                    <a:pt x="1163" y="9"/>
                    <a:pt x="1093" y="25"/>
                  </a:cubicBezTo>
                  <a:cubicBezTo>
                    <a:pt x="0" y="313"/>
                    <a:pt x="842" y="3751"/>
                    <a:pt x="2592" y="3751"/>
                  </a:cubicBezTo>
                  <a:cubicBezTo>
                    <a:pt x="2871" y="3751"/>
                    <a:pt x="3174" y="3663"/>
                    <a:pt x="3495" y="3461"/>
                  </a:cubicBezTo>
                  <a:cubicBezTo>
                    <a:pt x="3495" y="3461"/>
                    <a:pt x="5863" y="1860"/>
                    <a:pt x="4763" y="425"/>
                  </a:cubicBezTo>
                  <a:cubicBezTo>
                    <a:pt x="4579" y="186"/>
                    <a:pt x="4364" y="87"/>
                    <a:pt x="4139" y="87"/>
                  </a:cubicBezTo>
                  <a:cubicBezTo>
                    <a:pt x="3601" y="87"/>
                    <a:pt x="3005" y="653"/>
                    <a:pt x="2646" y="1225"/>
                  </a:cubicBezTo>
                  <a:lnTo>
                    <a:pt x="2646" y="1225"/>
                  </a:lnTo>
                  <a:cubicBezTo>
                    <a:pt x="2384" y="617"/>
                    <a:pt x="1896" y="1"/>
                    <a:pt x="12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455;p36"/>
            <p:cNvSpPr/>
            <p:nvPr/>
          </p:nvSpPr>
          <p:spPr>
            <a:xfrm>
              <a:off x="1784400" y="783750"/>
              <a:ext cx="133475" cy="104275"/>
            </a:xfrm>
            <a:custGeom>
              <a:avLst/>
              <a:gdLst/>
              <a:ahLst/>
              <a:cxnLst/>
              <a:rect l="l" t="t" r="r" b="b"/>
              <a:pathLst>
                <a:path w="5339" h="4171" extrusionOk="0">
                  <a:moveTo>
                    <a:pt x="2503" y="1966"/>
                  </a:moveTo>
                  <a:cubicBezTo>
                    <a:pt x="2536" y="2199"/>
                    <a:pt x="2536" y="2366"/>
                    <a:pt x="2536" y="2399"/>
                  </a:cubicBezTo>
                  <a:lnTo>
                    <a:pt x="2436" y="2399"/>
                  </a:lnTo>
                  <a:cubicBezTo>
                    <a:pt x="2403" y="2333"/>
                    <a:pt x="2403" y="2199"/>
                    <a:pt x="2503" y="1966"/>
                  </a:cubicBezTo>
                  <a:close/>
                  <a:moveTo>
                    <a:pt x="1193" y="412"/>
                  </a:moveTo>
                  <a:cubicBezTo>
                    <a:pt x="1660" y="412"/>
                    <a:pt x="2062" y="922"/>
                    <a:pt x="2303" y="1432"/>
                  </a:cubicBezTo>
                  <a:cubicBezTo>
                    <a:pt x="2102" y="1732"/>
                    <a:pt x="1836" y="2299"/>
                    <a:pt x="2069" y="2633"/>
                  </a:cubicBezTo>
                  <a:cubicBezTo>
                    <a:pt x="2125" y="2689"/>
                    <a:pt x="2251" y="2815"/>
                    <a:pt x="2468" y="2815"/>
                  </a:cubicBezTo>
                  <a:cubicBezTo>
                    <a:pt x="2509" y="2815"/>
                    <a:pt x="2554" y="2810"/>
                    <a:pt x="2603" y="2800"/>
                  </a:cubicBezTo>
                  <a:cubicBezTo>
                    <a:pt x="2703" y="2800"/>
                    <a:pt x="2770" y="2766"/>
                    <a:pt x="2803" y="2700"/>
                  </a:cubicBezTo>
                  <a:cubicBezTo>
                    <a:pt x="3036" y="2433"/>
                    <a:pt x="2936" y="1899"/>
                    <a:pt x="2770" y="1465"/>
                  </a:cubicBezTo>
                  <a:cubicBezTo>
                    <a:pt x="2836" y="1332"/>
                    <a:pt x="2936" y="1199"/>
                    <a:pt x="3036" y="1098"/>
                  </a:cubicBezTo>
                  <a:cubicBezTo>
                    <a:pt x="3403" y="698"/>
                    <a:pt x="3737" y="498"/>
                    <a:pt x="4037" y="498"/>
                  </a:cubicBezTo>
                  <a:cubicBezTo>
                    <a:pt x="4204" y="498"/>
                    <a:pt x="4337" y="598"/>
                    <a:pt x="4471" y="765"/>
                  </a:cubicBezTo>
                  <a:cubicBezTo>
                    <a:pt x="4904" y="1332"/>
                    <a:pt x="4771" y="1999"/>
                    <a:pt x="4070" y="2766"/>
                  </a:cubicBezTo>
                  <a:cubicBezTo>
                    <a:pt x="3670" y="3200"/>
                    <a:pt x="3270" y="3500"/>
                    <a:pt x="3270" y="3500"/>
                  </a:cubicBezTo>
                  <a:cubicBezTo>
                    <a:pt x="2973" y="3683"/>
                    <a:pt x="2704" y="3756"/>
                    <a:pt x="2463" y="3756"/>
                  </a:cubicBezTo>
                  <a:cubicBezTo>
                    <a:pt x="2000" y="3756"/>
                    <a:pt x="1643" y="3485"/>
                    <a:pt x="1402" y="3200"/>
                  </a:cubicBezTo>
                  <a:cubicBezTo>
                    <a:pt x="635" y="2266"/>
                    <a:pt x="468" y="598"/>
                    <a:pt x="1035" y="431"/>
                  </a:cubicBezTo>
                  <a:cubicBezTo>
                    <a:pt x="1089" y="418"/>
                    <a:pt x="1141" y="412"/>
                    <a:pt x="1193" y="412"/>
                  </a:cubicBezTo>
                  <a:close/>
                  <a:moveTo>
                    <a:pt x="1193" y="0"/>
                  </a:moveTo>
                  <a:cubicBezTo>
                    <a:pt x="1109" y="0"/>
                    <a:pt x="1023" y="10"/>
                    <a:pt x="935" y="31"/>
                  </a:cubicBezTo>
                  <a:cubicBezTo>
                    <a:pt x="768" y="64"/>
                    <a:pt x="668" y="164"/>
                    <a:pt x="568" y="265"/>
                  </a:cubicBezTo>
                  <a:cubicBezTo>
                    <a:pt x="1" y="865"/>
                    <a:pt x="301" y="2499"/>
                    <a:pt x="1102" y="3467"/>
                  </a:cubicBezTo>
                  <a:cubicBezTo>
                    <a:pt x="1501" y="3926"/>
                    <a:pt x="1973" y="4171"/>
                    <a:pt x="2473" y="4171"/>
                  </a:cubicBezTo>
                  <a:cubicBezTo>
                    <a:pt x="2808" y="4171"/>
                    <a:pt x="3156" y="4061"/>
                    <a:pt x="3503" y="3834"/>
                  </a:cubicBezTo>
                  <a:cubicBezTo>
                    <a:pt x="3537" y="3834"/>
                    <a:pt x="3970" y="3534"/>
                    <a:pt x="4371" y="3067"/>
                  </a:cubicBezTo>
                  <a:cubicBezTo>
                    <a:pt x="5205" y="2133"/>
                    <a:pt x="5338" y="1232"/>
                    <a:pt x="4804" y="498"/>
                  </a:cubicBezTo>
                  <a:cubicBezTo>
                    <a:pt x="4604" y="231"/>
                    <a:pt x="4337" y="98"/>
                    <a:pt x="4037" y="98"/>
                  </a:cubicBezTo>
                  <a:cubicBezTo>
                    <a:pt x="4019" y="97"/>
                    <a:pt x="4001" y="96"/>
                    <a:pt x="3983" y="96"/>
                  </a:cubicBezTo>
                  <a:cubicBezTo>
                    <a:pt x="3470" y="96"/>
                    <a:pt x="2994" y="540"/>
                    <a:pt x="2736" y="798"/>
                  </a:cubicBezTo>
                  <a:cubicBezTo>
                    <a:pt x="2669" y="865"/>
                    <a:pt x="2603" y="932"/>
                    <a:pt x="2569" y="1032"/>
                  </a:cubicBezTo>
                  <a:cubicBezTo>
                    <a:pt x="2249" y="478"/>
                    <a:pt x="1775" y="0"/>
                    <a:pt x="119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456;p36"/>
            <p:cNvSpPr/>
            <p:nvPr/>
          </p:nvSpPr>
          <p:spPr>
            <a:xfrm>
              <a:off x="1800225" y="908350"/>
              <a:ext cx="144325" cy="95150"/>
            </a:xfrm>
            <a:custGeom>
              <a:avLst/>
              <a:gdLst/>
              <a:ahLst/>
              <a:cxnLst/>
              <a:rect l="l" t="t" r="r" b="b"/>
              <a:pathLst>
                <a:path w="5773" h="3806" extrusionOk="0">
                  <a:moveTo>
                    <a:pt x="2498" y="0"/>
                  </a:moveTo>
                  <a:cubicBezTo>
                    <a:pt x="669" y="0"/>
                    <a:pt x="1" y="3583"/>
                    <a:pt x="1136" y="3787"/>
                  </a:cubicBezTo>
                  <a:cubicBezTo>
                    <a:pt x="1197" y="3799"/>
                    <a:pt x="1257" y="3806"/>
                    <a:pt x="1315" y="3806"/>
                  </a:cubicBezTo>
                  <a:cubicBezTo>
                    <a:pt x="1918" y="3806"/>
                    <a:pt x="2381" y="3155"/>
                    <a:pt x="2613" y="2524"/>
                  </a:cubicBezTo>
                  <a:lnTo>
                    <a:pt x="2613" y="2524"/>
                  </a:lnTo>
                  <a:cubicBezTo>
                    <a:pt x="2990" y="3067"/>
                    <a:pt x="3592" y="3594"/>
                    <a:pt x="4122" y="3594"/>
                  </a:cubicBezTo>
                  <a:cubicBezTo>
                    <a:pt x="4363" y="3594"/>
                    <a:pt x="4589" y="3485"/>
                    <a:pt x="4772" y="3220"/>
                  </a:cubicBezTo>
                  <a:cubicBezTo>
                    <a:pt x="5772" y="1752"/>
                    <a:pt x="3371" y="251"/>
                    <a:pt x="3371" y="251"/>
                  </a:cubicBezTo>
                  <a:cubicBezTo>
                    <a:pt x="3056" y="77"/>
                    <a:pt x="2765" y="0"/>
                    <a:pt x="2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457;p36"/>
            <p:cNvSpPr/>
            <p:nvPr/>
          </p:nvSpPr>
          <p:spPr>
            <a:xfrm>
              <a:off x="1806100" y="903275"/>
              <a:ext cx="125950" cy="105475"/>
            </a:xfrm>
            <a:custGeom>
              <a:avLst/>
              <a:gdLst/>
              <a:ahLst/>
              <a:cxnLst/>
              <a:rect l="l" t="t" r="r" b="b"/>
              <a:pathLst>
                <a:path w="5038" h="4219" extrusionOk="0">
                  <a:moveTo>
                    <a:pt x="2302" y="1755"/>
                  </a:moveTo>
                  <a:cubicBezTo>
                    <a:pt x="2335" y="1788"/>
                    <a:pt x="2369" y="1955"/>
                    <a:pt x="2302" y="2188"/>
                  </a:cubicBezTo>
                  <a:cubicBezTo>
                    <a:pt x="2202" y="1955"/>
                    <a:pt x="2202" y="1821"/>
                    <a:pt x="2235" y="1788"/>
                  </a:cubicBezTo>
                  <a:cubicBezTo>
                    <a:pt x="2235" y="1788"/>
                    <a:pt x="2268" y="1755"/>
                    <a:pt x="2302" y="1755"/>
                  </a:cubicBezTo>
                  <a:close/>
                  <a:moveTo>
                    <a:pt x="2235" y="423"/>
                  </a:moveTo>
                  <a:cubicBezTo>
                    <a:pt x="2480" y="423"/>
                    <a:pt x="2738" y="501"/>
                    <a:pt x="3002" y="654"/>
                  </a:cubicBezTo>
                  <a:cubicBezTo>
                    <a:pt x="3036" y="654"/>
                    <a:pt x="4337" y="1454"/>
                    <a:pt x="4537" y="2422"/>
                  </a:cubicBezTo>
                  <a:cubicBezTo>
                    <a:pt x="4603" y="2722"/>
                    <a:pt x="4537" y="3022"/>
                    <a:pt x="4337" y="3322"/>
                  </a:cubicBezTo>
                  <a:cubicBezTo>
                    <a:pt x="4337" y="3356"/>
                    <a:pt x="4303" y="3389"/>
                    <a:pt x="4270" y="3389"/>
                  </a:cubicBezTo>
                  <a:cubicBezTo>
                    <a:pt x="4170" y="3523"/>
                    <a:pt x="4003" y="3589"/>
                    <a:pt x="3836" y="3589"/>
                  </a:cubicBezTo>
                  <a:cubicBezTo>
                    <a:pt x="3436" y="3556"/>
                    <a:pt x="2936" y="3122"/>
                    <a:pt x="2602" y="2689"/>
                  </a:cubicBezTo>
                  <a:cubicBezTo>
                    <a:pt x="2735" y="2288"/>
                    <a:pt x="2836" y="1788"/>
                    <a:pt x="2669" y="1521"/>
                  </a:cubicBezTo>
                  <a:cubicBezTo>
                    <a:pt x="2602" y="1421"/>
                    <a:pt x="2502" y="1354"/>
                    <a:pt x="2402" y="1354"/>
                  </a:cubicBezTo>
                  <a:cubicBezTo>
                    <a:pt x="2365" y="1350"/>
                    <a:pt x="2331" y="1348"/>
                    <a:pt x="2300" y="1348"/>
                  </a:cubicBezTo>
                  <a:cubicBezTo>
                    <a:pt x="2099" y="1348"/>
                    <a:pt x="1988" y="1430"/>
                    <a:pt x="1902" y="1488"/>
                  </a:cubicBezTo>
                  <a:cubicBezTo>
                    <a:pt x="1601" y="1821"/>
                    <a:pt x="1968" y="2455"/>
                    <a:pt x="2135" y="2755"/>
                  </a:cubicBezTo>
                  <a:cubicBezTo>
                    <a:pt x="2035" y="3022"/>
                    <a:pt x="1902" y="3289"/>
                    <a:pt x="1735" y="3456"/>
                  </a:cubicBezTo>
                  <a:cubicBezTo>
                    <a:pt x="1514" y="3677"/>
                    <a:pt x="1293" y="3806"/>
                    <a:pt x="1072" y="3806"/>
                  </a:cubicBezTo>
                  <a:cubicBezTo>
                    <a:pt x="1026" y="3806"/>
                    <a:pt x="980" y="3801"/>
                    <a:pt x="934" y="3789"/>
                  </a:cubicBezTo>
                  <a:cubicBezTo>
                    <a:pt x="801" y="3756"/>
                    <a:pt x="701" y="3656"/>
                    <a:pt x="634" y="3456"/>
                  </a:cubicBezTo>
                  <a:cubicBezTo>
                    <a:pt x="434" y="2822"/>
                    <a:pt x="667" y="1588"/>
                    <a:pt x="1301" y="887"/>
                  </a:cubicBezTo>
                  <a:cubicBezTo>
                    <a:pt x="1574" y="576"/>
                    <a:pt x="1892" y="423"/>
                    <a:pt x="2235" y="423"/>
                  </a:cubicBezTo>
                  <a:close/>
                  <a:moveTo>
                    <a:pt x="2243" y="1"/>
                  </a:moveTo>
                  <a:cubicBezTo>
                    <a:pt x="1778" y="1"/>
                    <a:pt x="1343" y="205"/>
                    <a:pt x="968" y="621"/>
                  </a:cubicBezTo>
                  <a:cubicBezTo>
                    <a:pt x="234" y="1454"/>
                    <a:pt x="0" y="2855"/>
                    <a:pt x="234" y="3589"/>
                  </a:cubicBezTo>
                  <a:cubicBezTo>
                    <a:pt x="367" y="4023"/>
                    <a:pt x="634" y="4156"/>
                    <a:pt x="867" y="4190"/>
                  </a:cubicBezTo>
                  <a:cubicBezTo>
                    <a:pt x="943" y="4209"/>
                    <a:pt x="1019" y="4218"/>
                    <a:pt x="1095" y="4218"/>
                  </a:cubicBezTo>
                  <a:cubicBezTo>
                    <a:pt x="1418" y="4218"/>
                    <a:pt x="1738" y="4047"/>
                    <a:pt x="2035" y="3723"/>
                  </a:cubicBezTo>
                  <a:cubicBezTo>
                    <a:pt x="2202" y="3556"/>
                    <a:pt x="2335" y="3322"/>
                    <a:pt x="2435" y="3156"/>
                  </a:cubicBezTo>
                  <a:cubicBezTo>
                    <a:pt x="2802" y="3589"/>
                    <a:pt x="3303" y="3956"/>
                    <a:pt x="3836" y="3990"/>
                  </a:cubicBezTo>
                  <a:cubicBezTo>
                    <a:pt x="3869" y="3993"/>
                    <a:pt x="3902" y="3995"/>
                    <a:pt x="3934" y="3995"/>
                  </a:cubicBezTo>
                  <a:cubicBezTo>
                    <a:pt x="4229" y="3995"/>
                    <a:pt x="4493" y="3857"/>
                    <a:pt x="4704" y="3556"/>
                  </a:cubicBezTo>
                  <a:cubicBezTo>
                    <a:pt x="4970" y="3156"/>
                    <a:pt x="5037" y="2755"/>
                    <a:pt x="4937" y="2322"/>
                  </a:cubicBezTo>
                  <a:cubicBezTo>
                    <a:pt x="4704" y="1188"/>
                    <a:pt x="3303" y="320"/>
                    <a:pt x="3236" y="287"/>
                  </a:cubicBezTo>
                  <a:cubicBezTo>
                    <a:pt x="2897" y="97"/>
                    <a:pt x="2563" y="1"/>
                    <a:pt x="22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458;p36"/>
            <p:cNvSpPr/>
            <p:nvPr/>
          </p:nvSpPr>
          <p:spPr>
            <a:xfrm>
              <a:off x="1698525" y="865375"/>
              <a:ext cx="126775" cy="89300"/>
            </a:xfrm>
            <a:custGeom>
              <a:avLst/>
              <a:gdLst/>
              <a:ahLst/>
              <a:cxnLst/>
              <a:rect l="l" t="t" r="r" b="b"/>
              <a:pathLst>
                <a:path w="5071" h="3572" extrusionOk="0">
                  <a:moveTo>
                    <a:pt x="3006" y="1"/>
                  </a:moveTo>
                  <a:cubicBezTo>
                    <a:pt x="2824" y="1"/>
                    <a:pt x="2633" y="31"/>
                    <a:pt x="2435" y="102"/>
                  </a:cubicBezTo>
                  <a:cubicBezTo>
                    <a:pt x="1134" y="535"/>
                    <a:pt x="0" y="1569"/>
                    <a:pt x="534" y="2403"/>
                  </a:cubicBezTo>
                  <a:cubicBezTo>
                    <a:pt x="914" y="3021"/>
                    <a:pt x="1751" y="3571"/>
                    <a:pt x="2636" y="3571"/>
                  </a:cubicBezTo>
                  <a:cubicBezTo>
                    <a:pt x="2993" y="3571"/>
                    <a:pt x="3357" y="3482"/>
                    <a:pt x="3703" y="3271"/>
                  </a:cubicBezTo>
                  <a:cubicBezTo>
                    <a:pt x="4937" y="2570"/>
                    <a:pt x="5070" y="1303"/>
                    <a:pt x="4737" y="936"/>
                  </a:cubicBezTo>
                  <a:cubicBezTo>
                    <a:pt x="4737" y="936"/>
                    <a:pt x="4018" y="1"/>
                    <a:pt x="30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459;p36"/>
            <p:cNvSpPr/>
            <p:nvPr/>
          </p:nvSpPr>
          <p:spPr>
            <a:xfrm>
              <a:off x="1787750" y="867900"/>
              <a:ext cx="15025" cy="71750"/>
            </a:xfrm>
            <a:custGeom>
              <a:avLst/>
              <a:gdLst/>
              <a:ahLst/>
              <a:cxnLst/>
              <a:rect l="l" t="t" r="r" b="b"/>
              <a:pathLst>
                <a:path w="601" h="2870" extrusionOk="0">
                  <a:moveTo>
                    <a:pt x="0" y="1"/>
                  </a:moveTo>
                  <a:cubicBezTo>
                    <a:pt x="0" y="2"/>
                    <a:pt x="267" y="2503"/>
                    <a:pt x="601" y="28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460;p36"/>
            <p:cNvSpPr/>
            <p:nvPr/>
          </p:nvSpPr>
          <p:spPr>
            <a:xfrm>
              <a:off x="1782750" y="862750"/>
              <a:ext cx="25025" cy="81825"/>
            </a:xfrm>
            <a:custGeom>
              <a:avLst/>
              <a:gdLst/>
              <a:ahLst/>
              <a:cxnLst/>
              <a:rect l="l" t="t" r="r" b="b"/>
              <a:pathLst>
                <a:path w="1001" h="3273" extrusionOk="0">
                  <a:moveTo>
                    <a:pt x="219" y="0"/>
                  </a:moveTo>
                  <a:cubicBezTo>
                    <a:pt x="202" y="0"/>
                    <a:pt x="185" y="2"/>
                    <a:pt x="167" y="7"/>
                  </a:cubicBezTo>
                  <a:cubicBezTo>
                    <a:pt x="134" y="7"/>
                    <a:pt x="67" y="40"/>
                    <a:pt x="34" y="73"/>
                  </a:cubicBezTo>
                  <a:cubicBezTo>
                    <a:pt x="0" y="107"/>
                    <a:pt x="0" y="173"/>
                    <a:pt x="0" y="240"/>
                  </a:cubicBezTo>
                  <a:cubicBezTo>
                    <a:pt x="67" y="841"/>
                    <a:pt x="300" y="2842"/>
                    <a:pt x="634" y="3209"/>
                  </a:cubicBezTo>
                  <a:cubicBezTo>
                    <a:pt x="671" y="3245"/>
                    <a:pt x="727" y="3272"/>
                    <a:pt x="787" y="3272"/>
                  </a:cubicBezTo>
                  <a:cubicBezTo>
                    <a:pt x="837" y="3272"/>
                    <a:pt x="889" y="3254"/>
                    <a:pt x="934" y="3209"/>
                  </a:cubicBezTo>
                  <a:cubicBezTo>
                    <a:pt x="1001" y="3142"/>
                    <a:pt x="1001" y="3009"/>
                    <a:pt x="934" y="2909"/>
                  </a:cubicBezTo>
                  <a:cubicBezTo>
                    <a:pt x="767" y="2742"/>
                    <a:pt x="534" y="1374"/>
                    <a:pt x="400" y="173"/>
                  </a:cubicBezTo>
                  <a:cubicBezTo>
                    <a:pt x="400" y="87"/>
                    <a:pt x="325" y="0"/>
                    <a:pt x="21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461;p36"/>
            <p:cNvSpPr/>
            <p:nvPr/>
          </p:nvSpPr>
          <p:spPr>
            <a:xfrm>
              <a:off x="1756900" y="869575"/>
              <a:ext cx="20025" cy="84250"/>
            </a:xfrm>
            <a:custGeom>
              <a:avLst/>
              <a:gdLst/>
              <a:ahLst/>
              <a:cxnLst/>
              <a:rect l="l" t="t" r="r" b="b"/>
              <a:pathLst>
                <a:path w="801" h="3370" extrusionOk="0">
                  <a:moveTo>
                    <a:pt x="0" y="0"/>
                  </a:moveTo>
                  <a:cubicBezTo>
                    <a:pt x="0" y="1"/>
                    <a:pt x="400" y="2936"/>
                    <a:pt x="801" y="33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462;p36"/>
            <p:cNvSpPr/>
            <p:nvPr/>
          </p:nvSpPr>
          <p:spPr>
            <a:xfrm>
              <a:off x="1751050" y="864575"/>
              <a:ext cx="31725" cy="94175"/>
            </a:xfrm>
            <a:custGeom>
              <a:avLst/>
              <a:gdLst/>
              <a:ahLst/>
              <a:cxnLst/>
              <a:rect l="l" t="t" r="r" b="b"/>
              <a:pathLst>
                <a:path w="1269" h="3767" extrusionOk="0">
                  <a:moveTo>
                    <a:pt x="201" y="0"/>
                  </a:moveTo>
                  <a:cubicBezTo>
                    <a:pt x="134" y="0"/>
                    <a:pt x="101" y="34"/>
                    <a:pt x="67" y="67"/>
                  </a:cubicBezTo>
                  <a:cubicBezTo>
                    <a:pt x="34" y="100"/>
                    <a:pt x="1" y="167"/>
                    <a:pt x="34" y="234"/>
                  </a:cubicBezTo>
                  <a:cubicBezTo>
                    <a:pt x="101" y="734"/>
                    <a:pt x="468" y="3236"/>
                    <a:pt x="868" y="3703"/>
                  </a:cubicBezTo>
                  <a:cubicBezTo>
                    <a:pt x="923" y="3740"/>
                    <a:pt x="988" y="3766"/>
                    <a:pt x="1046" y="3766"/>
                  </a:cubicBezTo>
                  <a:cubicBezTo>
                    <a:pt x="1094" y="3766"/>
                    <a:pt x="1138" y="3748"/>
                    <a:pt x="1168" y="3703"/>
                  </a:cubicBezTo>
                  <a:cubicBezTo>
                    <a:pt x="1268" y="3636"/>
                    <a:pt x="1268" y="3503"/>
                    <a:pt x="1201" y="3403"/>
                  </a:cubicBezTo>
                  <a:cubicBezTo>
                    <a:pt x="935" y="3169"/>
                    <a:pt x="601" y="1368"/>
                    <a:pt x="434" y="167"/>
                  </a:cubicBezTo>
                  <a:cubicBezTo>
                    <a:pt x="434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463;p36"/>
            <p:cNvSpPr/>
            <p:nvPr/>
          </p:nvSpPr>
          <p:spPr>
            <a:xfrm>
              <a:off x="1877800" y="833500"/>
              <a:ext cx="63425" cy="56950"/>
            </a:xfrm>
            <a:custGeom>
              <a:avLst/>
              <a:gdLst/>
              <a:ahLst/>
              <a:cxnLst/>
              <a:rect l="l" t="t" r="r" b="b"/>
              <a:pathLst>
                <a:path w="2537" h="2278" extrusionOk="0">
                  <a:moveTo>
                    <a:pt x="2315" y="1"/>
                  </a:moveTo>
                  <a:cubicBezTo>
                    <a:pt x="2226" y="1"/>
                    <a:pt x="2130" y="65"/>
                    <a:pt x="2102" y="176"/>
                  </a:cubicBezTo>
                  <a:cubicBezTo>
                    <a:pt x="1735" y="1710"/>
                    <a:pt x="268" y="1844"/>
                    <a:pt x="201" y="1844"/>
                  </a:cubicBezTo>
                  <a:cubicBezTo>
                    <a:pt x="134" y="1844"/>
                    <a:pt x="101" y="1877"/>
                    <a:pt x="68" y="1910"/>
                  </a:cubicBezTo>
                  <a:cubicBezTo>
                    <a:pt x="34" y="1977"/>
                    <a:pt x="1" y="2011"/>
                    <a:pt x="1" y="2077"/>
                  </a:cubicBezTo>
                  <a:cubicBezTo>
                    <a:pt x="34" y="2177"/>
                    <a:pt x="134" y="2277"/>
                    <a:pt x="234" y="2277"/>
                  </a:cubicBezTo>
                  <a:cubicBezTo>
                    <a:pt x="268" y="2277"/>
                    <a:pt x="2069" y="2111"/>
                    <a:pt x="2536" y="276"/>
                  </a:cubicBezTo>
                  <a:cubicBezTo>
                    <a:pt x="2536" y="143"/>
                    <a:pt x="2469" y="42"/>
                    <a:pt x="2369" y="9"/>
                  </a:cubicBezTo>
                  <a:cubicBezTo>
                    <a:pt x="2352" y="3"/>
                    <a:pt x="2334" y="1"/>
                    <a:pt x="231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464;p36"/>
            <p:cNvSpPr/>
            <p:nvPr/>
          </p:nvSpPr>
          <p:spPr>
            <a:xfrm>
              <a:off x="1733550" y="886250"/>
              <a:ext cx="15850" cy="66750"/>
            </a:xfrm>
            <a:custGeom>
              <a:avLst/>
              <a:gdLst/>
              <a:ahLst/>
              <a:cxnLst/>
              <a:rect l="l" t="t" r="r" b="b"/>
              <a:pathLst>
                <a:path w="634" h="267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4" y="2169"/>
                    <a:pt x="634" y="26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465;p36"/>
            <p:cNvSpPr/>
            <p:nvPr/>
          </p:nvSpPr>
          <p:spPr>
            <a:xfrm>
              <a:off x="1728525" y="881250"/>
              <a:ext cx="27550" cy="76325"/>
            </a:xfrm>
            <a:custGeom>
              <a:avLst/>
              <a:gdLst/>
              <a:ahLst/>
              <a:cxnLst/>
              <a:rect l="l" t="t" r="r" b="b"/>
              <a:pathLst>
                <a:path w="1102" h="3053" extrusionOk="0">
                  <a:moveTo>
                    <a:pt x="201" y="0"/>
                  </a:moveTo>
                  <a:cubicBezTo>
                    <a:pt x="134" y="0"/>
                    <a:pt x="101" y="34"/>
                    <a:pt x="68" y="67"/>
                  </a:cubicBezTo>
                  <a:cubicBezTo>
                    <a:pt x="34" y="101"/>
                    <a:pt x="1" y="167"/>
                    <a:pt x="1" y="234"/>
                  </a:cubicBezTo>
                  <a:cubicBezTo>
                    <a:pt x="34" y="434"/>
                    <a:pt x="168" y="2469"/>
                    <a:pt x="701" y="3003"/>
                  </a:cubicBezTo>
                  <a:cubicBezTo>
                    <a:pt x="752" y="3036"/>
                    <a:pt x="810" y="3053"/>
                    <a:pt x="864" y="3053"/>
                  </a:cubicBezTo>
                  <a:cubicBezTo>
                    <a:pt x="918" y="3053"/>
                    <a:pt x="968" y="3036"/>
                    <a:pt x="1002" y="3003"/>
                  </a:cubicBezTo>
                  <a:cubicBezTo>
                    <a:pt x="1102" y="2903"/>
                    <a:pt x="1068" y="2769"/>
                    <a:pt x="1002" y="2702"/>
                  </a:cubicBezTo>
                  <a:cubicBezTo>
                    <a:pt x="668" y="2402"/>
                    <a:pt x="468" y="1001"/>
                    <a:pt x="435" y="201"/>
                  </a:cubicBezTo>
                  <a:cubicBezTo>
                    <a:pt x="401" y="67"/>
                    <a:pt x="335" y="0"/>
                    <a:pt x="20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466;p36"/>
            <p:cNvSpPr/>
            <p:nvPr/>
          </p:nvSpPr>
          <p:spPr>
            <a:xfrm>
              <a:off x="1876975" y="889925"/>
              <a:ext cx="78425" cy="37525"/>
            </a:xfrm>
            <a:custGeom>
              <a:avLst/>
              <a:gdLst/>
              <a:ahLst/>
              <a:cxnLst/>
              <a:rect l="l" t="t" r="r" b="b"/>
              <a:pathLst>
                <a:path w="3137" h="1501" extrusionOk="0">
                  <a:moveTo>
                    <a:pt x="940" y="0"/>
                  </a:moveTo>
                  <a:cubicBezTo>
                    <a:pt x="705" y="0"/>
                    <a:pt x="448" y="27"/>
                    <a:pt x="167" y="87"/>
                  </a:cubicBezTo>
                  <a:cubicBezTo>
                    <a:pt x="134" y="120"/>
                    <a:pt x="101" y="120"/>
                    <a:pt x="67" y="154"/>
                  </a:cubicBezTo>
                  <a:cubicBezTo>
                    <a:pt x="1" y="221"/>
                    <a:pt x="1" y="287"/>
                    <a:pt x="1" y="354"/>
                  </a:cubicBezTo>
                  <a:cubicBezTo>
                    <a:pt x="34" y="454"/>
                    <a:pt x="134" y="521"/>
                    <a:pt x="267" y="521"/>
                  </a:cubicBezTo>
                  <a:cubicBezTo>
                    <a:pt x="524" y="464"/>
                    <a:pt x="756" y="439"/>
                    <a:pt x="967" y="439"/>
                  </a:cubicBezTo>
                  <a:cubicBezTo>
                    <a:pt x="2237" y="439"/>
                    <a:pt x="2707" y="1331"/>
                    <a:pt x="2736" y="1388"/>
                  </a:cubicBezTo>
                  <a:cubicBezTo>
                    <a:pt x="2761" y="1463"/>
                    <a:pt x="2842" y="1501"/>
                    <a:pt x="2923" y="1501"/>
                  </a:cubicBezTo>
                  <a:cubicBezTo>
                    <a:pt x="2951" y="1501"/>
                    <a:pt x="2978" y="1496"/>
                    <a:pt x="3003" y="1488"/>
                  </a:cubicBezTo>
                  <a:cubicBezTo>
                    <a:pt x="3103" y="1421"/>
                    <a:pt x="3136" y="1321"/>
                    <a:pt x="3103" y="1221"/>
                  </a:cubicBezTo>
                  <a:cubicBezTo>
                    <a:pt x="3103" y="1192"/>
                    <a:pt x="2521" y="0"/>
                    <a:pt x="94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467;p36"/>
            <p:cNvSpPr/>
            <p:nvPr/>
          </p:nvSpPr>
          <p:spPr>
            <a:xfrm>
              <a:off x="1198150" y="938800"/>
              <a:ext cx="386150" cy="896500"/>
            </a:xfrm>
            <a:custGeom>
              <a:avLst/>
              <a:gdLst/>
              <a:ahLst/>
              <a:cxnLst/>
              <a:rect l="l" t="t" r="r" b="b"/>
              <a:pathLst>
                <a:path w="15446" h="35860" extrusionOk="0">
                  <a:moveTo>
                    <a:pt x="13611" y="0"/>
                  </a:moveTo>
                  <a:cubicBezTo>
                    <a:pt x="13310" y="0"/>
                    <a:pt x="13043" y="0"/>
                    <a:pt x="12743" y="33"/>
                  </a:cubicBezTo>
                  <a:cubicBezTo>
                    <a:pt x="12677" y="33"/>
                    <a:pt x="12643" y="67"/>
                    <a:pt x="12610" y="100"/>
                  </a:cubicBezTo>
                  <a:cubicBezTo>
                    <a:pt x="12576" y="134"/>
                    <a:pt x="12543" y="200"/>
                    <a:pt x="12576" y="267"/>
                  </a:cubicBezTo>
                  <a:cubicBezTo>
                    <a:pt x="12576" y="354"/>
                    <a:pt x="12652" y="440"/>
                    <a:pt x="12758" y="440"/>
                  </a:cubicBezTo>
                  <a:cubicBezTo>
                    <a:pt x="12775" y="440"/>
                    <a:pt x="12792" y="438"/>
                    <a:pt x="12810" y="434"/>
                  </a:cubicBezTo>
                  <a:cubicBezTo>
                    <a:pt x="12927" y="417"/>
                    <a:pt x="13052" y="409"/>
                    <a:pt x="13181" y="409"/>
                  </a:cubicBezTo>
                  <a:cubicBezTo>
                    <a:pt x="13310" y="409"/>
                    <a:pt x="13444" y="417"/>
                    <a:pt x="13577" y="434"/>
                  </a:cubicBezTo>
                  <a:cubicBezTo>
                    <a:pt x="13711" y="434"/>
                    <a:pt x="13811" y="334"/>
                    <a:pt x="13811" y="234"/>
                  </a:cubicBezTo>
                  <a:cubicBezTo>
                    <a:pt x="13811" y="100"/>
                    <a:pt x="13744" y="0"/>
                    <a:pt x="13611" y="0"/>
                  </a:cubicBezTo>
                  <a:close/>
                  <a:moveTo>
                    <a:pt x="14419" y="154"/>
                  </a:moveTo>
                  <a:cubicBezTo>
                    <a:pt x="14362" y="154"/>
                    <a:pt x="14302" y="185"/>
                    <a:pt x="14278" y="234"/>
                  </a:cubicBezTo>
                  <a:cubicBezTo>
                    <a:pt x="14244" y="234"/>
                    <a:pt x="14244" y="267"/>
                    <a:pt x="14211" y="300"/>
                  </a:cubicBezTo>
                  <a:cubicBezTo>
                    <a:pt x="14178" y="400"/>
                    <a:pt x="14244" y="534"/>
                    <a:pt x="14378" y="567"/>
                  </a:cubicBezTo>
                  <a:cubicBezTo>
                    <a:pt x="14811" y="701"/>
                    <a:pt x="15078" y="834"/>
                    <a:pt x="15078" y="834"/>
                  </a:cubicBezTo>
                  <a:cubicBezTo>
                    <a:pt x="15114" y="858"/>
                    <a:pt x="15153" y="869"/>
                    <a:pt x="15193" y="869"/>
                  </a:cubicBezTo>
                  <a:cubicBezTo>
                    <a:pt x="15265" y="869"/>
                    <a:pt x="15335" y="832"/>
                    <a:pt x="15378" y="767"/>
                  </a:cubicBezTo>
                  <a:cubicBezTo>
                    <a:pt x="15445" y="667"/>
                    <a:pt x="15412" y="534"/>
                    <a:pt x="15312" y="500"/>
                  </a:cubicBezTo>
                  <a:cubicBezTo>
                    <a:pt x="15278" y="467"/>
                    <a:pt x="14978" y="300"/>
                    <a:pt x="14478" y="167"/>
                  </a:cubicBezTo>
                  <a:cubicBezTo>
                    <a:pt x="14460" y="158"/>
                    <a:pt x="14440" y="154"/>
                    <a:pt x="14419" y="154"/>
                  </a:cubicBezTo>
                  <a:close/>
                  <a:moveTo>
                    <a:pt x="11944" y="225"/>
                  </a:moveTo>
                  <a:cubicBezTo>
                    <a:pt x="11922" y="225"/>
                    <a:pt x="11900" y="228"/>
                    <a:pt x="11876" y="234"/>
                  </a:cubicBezTo>
                  <a:cubicBezTo>
                    <a:pt x="11609" y="334"/>
                    <a:pt x="11342" y="467"/>
                    <a:pt x="11109" y="634"/>
                  </a:cubicBezTo>
                  <a:cubicBezTo>
                    <a:pt x="11075" y="634"/>
                    <a:pt x="11075" y="667"/>
                    <a:pt x="11075" y="667"/>
                  </a:cubicBezTo>
                  <a:cubicBezTo>
                    <a:pt x="11009" y="734"/>
                    <a:pt x="10975" y="834"/>
                    <a:pt x="11042" y="901"/>
                  </a:cubicBezTo>
                  <a:cubicBezTo>
                    <a:pt x="11085" y="965"/>
                    <a:pt x="11156" y="1002"/>
                    <a:pt x="11228" y="1002"/>
                  </a:cubicBezTo>
                  <a:cubicBezTo>
                    <a:pt x="11267" y="1002"/>
                    <a:pt x="11307" y="991"/>
                    <a:pt x="11342" y="967"/>
                  </a:cubicBezTo>
                  <a:cubicBezTo>
                    <a:pt x="11542" y="834"/>
                    <a:pt x="11776" y="734"/>
                    <a:pt x="12043" y="634"/>
                  </a:cubicBezTo>
                  <a:cubicBezTo>
                    <a:pt x="12143" y="601"/>
                    <a:pt x="12210" y="467"/>
                    <a:pt x="12143" y="367"/>
                  </a:cubicBezTo>
                  <a:cubicBezTo>
                    <a:pt x="12115" y="285"/>
                    <a:pt x="12043" y="225"/>
                    <a:pt x="11944" y="225"/>
                  </a:cubicBezTo>
                  <a:close/>
                  <a:moveTo>
                    <a:pt x="10571" y="1093"/>
                  </a:moveTo>
                  <a:cubicBezTo>
                    <a:pt x="10517" y="1093"/>
                    <a:pt x="10458" y="1118"/>
                    <a:pt x="10408" y="1168"/>
                  </a:cubicBezTo>
                  <a:cubicBezTo>
                    <a:pt x="10275" y="1301"/>
                    <a:pt x="10108" y="1434"/>
                    <a:pt x="9975" y="1601"/>
                  </a:cubicBezTo>
                  <a:cubicBezTo>
                    <a:pt x="9908" y="1635"/>
                    <a:pt x="9875" y="1701"/>
                    <a:pt x="9808" y="1768"/>
                  </a:cubicBezTo>
                  <a:cubicBezTo>
                    <a:pt x="9741" y="1868"/>
                    <a:pt x="9741" y="2002"/>
                    <a:pt x="9841" y="2068"/>
                  </a:cubicBezTo>
                  <a:cubicBezTo>
                    <a:pt x="9886" y="2098"/>
                    <a:pt x="9938" y="2115"/>
                    <a:pt x="9987" y="2115"/>
                  </a:cubicBezTo>
                  <a:cubicBezTo>
                    <a:pt x="10048" y="2115"/>
                    <a:pt x="10105" y="2090"/>
                    <a:pt x="10141" y="2035"/>
                  </a:cubicBezTo>
                  <a:cubicBezTo>
                    <a:pt x="10308" y="1835"/>
                    <a:pt x="10508" y="1635"/>
                    <a:pt x="10708" y="1468"/>
                  </a:cubicBezTo>
                  <a:cubicBezTo>
                    <a:pt x="10775" y="1401"/>
                    <a:pt x="10775" y="1268"/>
                    <a:pt x="10708" y="1168"/>
                  </a:cubicBezTo>
                  <a:cubicBezTo>
                    <a:pt x="10675" y="1118"/>
                    <a:pt x="10625" y="1093"/>
                    <a:pt x="10571" y="1093"/>
                  </a:cubicBezTo>
                  <a:close/>
                  <a:moveTo>
                    <a:pt x="9495" y="2365"/>
                  </a:moveTo>
                  <a:cubicBezTo>
                    <a:pt x="9436" y="2365"/>
                    <a:pt x="9382" y="2394"/>
                    <a:pt x="9341" y="2435"/>
                  </a:cubicBezTo>
                  <a:cubicBezTo>
                    <a:pt x="9307" y="2435"/>
                    <a:pt x="9307" y="2469"/>
                    <a:pt x="9307" y="2469"/>
                  </a:cubicBezTo>
                  <a:cubicBezTo>
                    <a:pt x="9174" y="2702"/>
                    <a:pt x="9007" y="2936"/>
                    <a:pt x="8874" y="3202"/>
                  </a:cubicBezTo>
                  <a:cubicBezTo>
                    <a:pt x="8807" y="3302"/>
                    <a:pt x="8874" y="3436"/>
                    <a:pt x="8974" y="3469"/>
                  </a:cubicBezTo>
                  <a:cubicBezTo>
                    <a:pt x="9009" y="3493"/>
                    <a:pt x="9045" y="3504"/>
                    <a:pt x="9079" y="3504"/>
                  </a:cubicBezTo>
                  <a:cubicBezTo>
                    <a:pt x="9141" y="3504"/>
                    <a:pt x="9198" y="3467"/>
                    <a:pt x="9241" y="3403"/>
                  </a:cubicBezTo>
                  <a:cubicBezTo>
                    <a:pt x="9374" y="3136"/>
                    <a:pt x="9508" y="2902"/>
                    <a:pt x="9641" y="2702"/>
                  </a:cubicBezTo>
                  <a:cubicBezTo>
                    <a:pt x="9708" y="2602"/>
                    <a:pt x="9708" y="2469"/>
                    <a:pt x="9608" y="2402"/>
                  </a:cubicBezTo>
                  <a:cubicBezTo>
                    <a:pt x="9569" y="2376"/>
                    <a:pt x="9531" y="2365"/>
                    <a:pt x="9495" y="2365"/>
                  </a:cubicBezTo>
                  <a:close/>
                  <a:moveTo>
                    <a:pt x="8686" y="3833"/>
                  </a:moveTo>
                  <a:cubicBezTo>
                    <a:pt x="8635" y="3833"/>
                    <a:pt x="8582" y="3862"/>
                    <a:pt x="8540" y="3903"/>
                  </a:cubicBezTo>
                  <a:cubicBezTo>
                    <a:pt x="8540" y="3936"/>
                    <a:pt x="8507" y="3936"/>
                    <a:pt x="8507" y="3970"/>
                  </a:cubicBezTo>
                  <a:cubicBezTo>
                    <a:pt x="8407" y="4203"/>
                    <a:pt x="8273" y="4470"/>
                    <a:pt x="8173" y="4737"/>
                  </a:cubicBezTo>
                  <a:cubicBezTo>
                    <a:pt x="8140" y="4837"/>
                    <a:pt x="8207" y="4970"/>
                    <a:pt x="8307" y="5004"/>
                  </a:cubicBezTo>
                  <a:cubicBezTo>
                    <a:pt x="8332" y="5012"/>
                    <a:pt x="8359" y="5016"/>
                    <a:pt x="8386" y="5016"/>
                  </a:cubicBezTo>
                  <a:cubicBezTo>
                    <a:pt x="8467" y="5016"/>
                    <a:pt x="8549" y="4979"/>
                    <a:pt x="8574" y="4904"/>
                  </a:cubicBezTo>
                  <a:cubicBezTo>
                    <a:pt x="8674" y="4637"/>
                    <a:pt x="8774" y="4370"/>
                    <a:pt x="8874" y="4136"/>
                  </a:cubicBezTo>
                  <a:cubicBezTo>
                    <a:pt x="8941" y="4036"/>
                    <a:pt x="8874" y="3903"/>
                    <a:pt x="8774" y="3870"/>
                  </a:cubicBezTo>
                  <a:cubicBezTo>
                    <a:pt x="8748" y="3844"/>
                    <a:pt x="8718" y="3833"/>
                    <a:pt x="8686" y="3833"/>
                  </a:cubicBezTo>
                  <a:close/>
                  <a:moveTo>
                    <a:pt x="8099" y="5391"/>
                  </a:moveTo>
                  <a:cubicBezTo>
                    <a:pt x="8038" y="5391"/>
                    <a:pt x="7989" y="5422"/>
                    <a:pt x="7940" y="5471"/>
                  </a:cubicBezTo>
                  <a:cubicBezTo>
                    <a:pt x="7940" y="5504"/>
                    <a:pt x="7906" y="5504"/>
                    <a:pt x="7906" y="5537"/>
                  </a:cubicBezTo>
                  <a:cubicBezTo>
                    <a:pt x="7840" y="5738"/>
                    <a:pt x="7773" y="5938"/>
                    <a:pt x="7740" y="6138"/>
                  </a:cubicBezTo>
                  <a:lnTo>
                    <a:pt x="7673" y="6338"/>
                  </a:lnTo>
                  <a:cubicBezTo>
                    <a:pt x="7640" y="6471"/>
                    <a:pt x="7706" y="6571"/>
                    <a:pt x="7806" y="6605"/>
                  </a:cubicBezTo>
                  <a:cubicBezTo>
                    <a:pt x="7830" y="6611"/>
                    <a:pt x="7853" y="6614"/>
                    <a:pt x="7874" y="6614"/>
                  </a:cubicBezTo>
                  <a:cubicBezTo>
                    <a:pt x="7973" y="6614"/>
                    <a:pt x="8046" y="6554"/>
                    <a:pt x="8073" y="6471"/>
                  </a:cubicBezTo>
                  <a:lnTo>
                    <a:pt x="8140" y="6238"/>
                  </a:lnTo>
                  <a:cubicBezTo>
                    <a:pt x="8173" y="6038"/>
                    <a:pt x="8240" y="5871"/>
                    <a:pt x="8307" y="5671"/>
                  </a:cubicBezTo>
                  <a:cubicBezTo>
                    <a:pt x="8340" y="5571"/>
                    <a:pt x="8273" y="5437"/>
                    <a:pt x="8173" y="5404"/>
                  </a:cubicBezTo>
                  <a:cubicBezTo>
                    <a:pt x="8147" y="5395"/>
                    <a:pt x="8122" y="5391"/>
                    <a:pt x="8099" y="5391"/>
                  </a:cubicBezTo>
                  <a:close/>
                  <a:moveTo>
                    <a:pt x="7706" y="7005"/>
                  </a:moveTo>
                  <a:cubicBezTo>
                    <a:pt x="7640" y="7005"/>
                    <a:pt x="7573" y="7005"/>
                    <a:pt x="7506" y="7072"/>
                  </a:cubicBezTo>
                  <a:cubicBezTo>
                    <a:pt x="7473" y="7105"/>
                    <a:pt x="7473" y="7139"/>
                    <a:pt x="7473" y="7172"/>
                  </a:cubicBezTo>
                  <a:cubicBezTo>
                    <a:pt x="7406" y="7472"/>
                    <a:pt x="7339" y="7739"/>
                    <a:pt x="7306" y="8006"/>
                  </a:cubicBezTo>
                  <a:cubicBezTo>
                    <a:pt x="7306" y="8106"/>
                    <a:pt x="7373" y="8206"/>
                    <a:pt x="7473" y="8239"/>
                  </a:cubicBezTo>
                  <a:cubicBezTo>
                    <a:pt x="7491" y="8244"/>
                    <a:pt x="7508" y="8246"/>
                    <a:pt x="7525" y="8246"/>
                  </a:cubicBezTo>
                  <a:cubicBezTo>
                    <a:pt x="7631" y="8246"/>
                    <a:pt x="7706" y="8159"/>
                    <a:pt x="7706" y="8073"/>
                  </a:cubicBezTo>
                  <a:cubicBezTo>
                    <a:pt x="7773" y="7806"/>
                    <a:pt x="7806" y="7539"/>
                    <a:pt x="7873" y="7272"/>
                  </a:cubicBezTo>
                  <a:cubicBezTo>
                    <a:pt x="7906" y="7139"/>
                    <a:pt x="7840" y="7038"/>
                    <a:pt x="7706" y="7005"/>
                  </a:cubicBezTo>
                  <a:close/>
                  <a:moveTo>
                    <a:pt x="7439" y="8640"/>
                  </a:moveTo>
                  <a:cubicBezTo>
                    <a:pt x="7373" y="8640"/>
                    <a:pt x="7306" y="8673"/>
                    <a:pt x="7273" y="8706"/>
                  </a:cubicBezTo>
                  <a:cubicBezTo>
                    <a:pt x="7239" y="8740"/>
                    <a:pt x="7206" y="8806"/>
                    <a:pt x="7206" y="8840"/>
                  </a:cubicBezTo>
                  <a:cubicBezTo>
                    <a:pt x="7173" y="9140"/>
                    <a:pt x="7173" y="9440"/>
                    <a:pt x="7173" y="9707"/>
                  </a:cubicBezTo>
                  <a:cubicBezTo>
                    <a:pt x="7173" y="9807"/>
                    <a:pt x="7273" y="9907"/>
                    <a:pt x="7406" y="9907"/>
                  </a:cubicBezTo>
                  <a:cubicBezTo>
                    <a:pt x="7506" y="9907"/>
                    <a:pt x="7606" y="9807"/>
                    <a:pt x="7606" y="9674"/>
                  </a:cubicBezTo>
                  <a:cubicBezTo>
                    <a:pt x="7606" y="9440"/>
                    <a:pt x="7606" y="9173"/>
                    <a:pt x="7640" y="8873"/>
                  </a:cubicBezTo>
                  <a:cubicBezTo>
                    <a:pt x="7640" y="8773"/>
                    <a:pt x="7540" y="8673"/>
                    <a:pt x="7439" y="8640"/>
                  </a:cubicBezTo>
                  <a:close/>
                  <a:moveTo>
                    <a:pt x="8207" y="9874"/>
                  </a:moveTo>
                  <a:cubicBezTo>
                    <a:pt x="8140" y="9874"/>
                    <a:pt x="8107" y="9907"/>
                    <a:pt x="8073" y="9941"/>
                  </a:cubicBezTo>
                  <a:cubicBezTo>
                    <a:pt x="8040" y="9974"/>
                    <a:pt x="8007" y="10007"/>
                    <a:pt x="8007" y="10074"/>
                  </a:cubicBezTo>
                  <a:cubicBezTo>
                    <a:pt x="8007" y="10174"/>
                    <a:pt x="8107" y="10274"/>
                    <a:pt x="8207" y="10274"/>
                  </a:cubicBezTo>
                  <a:cubicBezTo>
                    <a:pt x="8474" y="10274"/>
                    <a:pt x="8740" y="10307"/>
                    <a:pt x="9007" y="10374"/>
                  </a:cubicBezTo>
                  <a:cubicBezTo>
                    <a:pt x="9021" y="10379"/>
                    <a:pt x="9035" y="10381"/>
                    <a:pt x="9049" y="10381"/>
                  </a:cubicBezTo>
                  <a:cubicBezTo>
                    <a:pt x="9141" y="10381"/>
                    <a:pt x="9241" y="10294"/>
                    <a:pt x="9241" y="10207"/>
                  </a:cubicBezTo>
                  <a:cubicBezTo>
                    <a:pt x="9274" y="10107"/>
                    <a:pt x="9207" y="9974"/>
                    <a:pt x="9074" y="9974"/>
                  </a:cubicBezTo>
                  <a:cubicBezTo>
                    <a:pt x="8807" y="9907"/>
                    <a:pt x="8507" y="9874"/>
                    <a:pt x="8207" y="9874"/>
                  </a:cubicBezTo>
                  <a:close/>
                  <a:moveTo>
                    <a:pt x="9813" y="10219"/>
                  </a:moveTo>
                  <a:cubicBezTo>
                    <a:pt x="9764" y="10219"/>
                    <a:pt x="9713" y="10235"/>
                    <a:pt x="9674" y="10274"/>
                  </a:cubicBezTo>
                  <a:cubicBezTo>
                    <a:pt x="9674" y="10307"/>
                    <a:pt x="9641" y="10307"/>
                    <a:pt x="9641" y="10341"/>
                  </a:cubicBezTo>
                  <a:cubicBezTo>
                    <a:pt x="9608" y="10441"/>
                    <a:pt x="9641" y="10574"/>
                    <a:pt x="9741" y="10608"/>
                  </a:cubicBezTo>
                  <a:cubicBezTo>
                    <a:pt x="9975" y="10708"/>
                    <a:pt x="10141" y="10841"/>
                    <a:pt x="10308" y="10975"/>
                  </a:cubicBezTo>
                  <a:cubicBezTo>
                    <a:pt x="10342" y="11008"/>
                    <a:pt x="10342" y="11008"/>
                    <a:pt x="10375" y="11041"/>
                  </a:cubicBezTo>
                  <a:cubicBezTo>
                    <a:pt x="10408" y="11075"/>
                    <a:pt x="10458" y="11091"/>
                    <a:pt x="10513" y="11091"/>
                  </a:cubicBezTo>
                  <a:cubicBezTo>
                    <a:pt x="10567" y="11091"/>
                    <a:pt x="10625" y="11075"/>
                    <a:pt x="10675" y="11041"/>
                  </a:cubicBezTo>
                  <a:cubicBezTo>
                    <a:pt x="10742" y="10941"/>
                    <a:pt x="10742" y="10808"/>
                    <a:pt x="10675" y="10741"/>
                  </a:cubicBezTo>
                  <a:cubicBezTo>
                    <a:pt x="10642" y="10708"/>
                    <a:pt x="10608" y="10674"/>
                    <a:pt x="10575" y="10674"/>
                  </a:cubicBezTo>
                  <a:cubicBezTo>
                    <a:pt x="10408" y="10508"/>
                    <a:pt x="10175" y="10341"/>
                    <a:pt x="9908" y="10241"/>
                  </a:cubicBezTo>
                  <a:cubicBezTo>
                    <a:pt x="9880" y="10227"/>
                    <a:pt x="9847" y="10219"/>
                    <a:pt x="9813" y="10219"/>
                  </a:cubicBezTo>
                  <a:close/>
                  <a:moveTo>
                    <a:pt x="5784" y="10362"/>
                  </a:moveTo>
                  <a:cubicBezTo>
                    <a:pt x="5757" y="10362"/>
                    <a:pt x="5730" y="10366"/>
                    <a:pt x="5705" y="10374"/>
                  </a:cubicBezTo>
                  <a:cubicBezTo>
                    <a:pt x="5438" y="10474"/>
                    <a:pt x="5171" y="10608"/>
                    <a:pt x="4938" y="10741"/>
                  </a:cubicBezTo>
                  <a:cubicBezTo>
                    <a:pt x="4904" y="10774"/>
                    <a:pt x="4904" y="10774"/>
                    <a:pt x="4871" y="10808"/>
                  </a:cubicBezTo>
                  <a:cubicBezTo>
                    <a:pt x="4804" y="10875"/>
                    <a:pt x="4804" y="10941"/>
                    <a:pt x="4838" y="11041"/>
                  </a:cubicBezTo>
                  <a:cubicBezTo>
                    <a:pt x="4881" y="11106"/>
                    <a:pt x="4952" y="11143"/>
                    <a:pt x="5023" y="11143"/>
                  </a:cubicBezTo>
                  <a:cubicBezTo>
                    <a:pt x="5063" y="11143"/>
                    <a:pt x="5102" y="11132"/>
                    <a:pt x="5138" y="11108"/>
                  </a:cubicBezTo>
                  <a:cubicBezTo>
                    <a:pt x="5371" y="10975"/>
                    <a:pt x="5605" y="10875"/>
                    <a:pt x="5872" y="10741"/>
                  </a:cubicBezTo>
                  <a:cubicBezTo>
                    <a:pt x="5972" y="10708"/>
                    <a:pt x="6005" y="10574"/>
                    <a:pt x="5972" y="10474"/>
                  </a:cubicBezTo>
                  <a:cubicBezTo>
                    <a:pt x="5947" y="10399"/>
                    <a:pt x="5865" y="10362"/>
                    <a:pt x="5784" y="10362"/>
                  </a:cubicBezTo>
                  <a:close/>
                  <a:moveTo>
                    <a:pt x="7339" y="9907"/>
                  </a:moveTo>
                  <a:cubicBezTo>
                    <a:pt x="7073" y="9941"/>
                    <a:pt x="6806" y="10007"/>
                    <a:pt x="6505" y="10074"/>
                  </a:cubicBezTo>
                  <a:cubicBezTo>
                    <a:pt x="6472" y="10107"/>
                    <a:pt x="6439" y="10107"/>
                    <a:pt x="6405" y="10141"/>
                  </a:cubicBezTo>
                  <a:cubicBezTo>
                    <a:pt x="6372" y="10207"/>
                    <a:pt x="6339" y="10274"/>
                    <a:pt x="6372" y="10341"/>
                  </a:cubicBezTo>
                  <a:cubicBezTo>
                    <a:pt x="6400" y="10423"/>
                    <a:pt x="6472" y="10483"/>
                    <a:pt x="6553" y="10483"/>
                  </a:cubicBezTo>
                  <a:cubicBezTo>
                    <a:pt x="6570" y="10483"/>
                    <a:pt x="6588" y="10480"/>
                    <a:pt x="6606" y="10474"/>
                  </a:cubicBezTo>
                  <a:cubicBezTo>
                    <a:pt x="6872" y="10408"/>
                    <a:pt x="7139" y="10374"/>
                    <a:pt x="7373" y="10341"/>
                  </a:cubicBezTo>
                  <a:lnTo>
                    <a:pt x="7373" y="10341"/>
                  </a:lnTo>
                  <a:cubicBezTo>
                    <a:pt x="7306" y="10374"/>
                    <a:pt x="7239" y="10474"/>
                    <a:pt x="7273" y="10541"/>
                  </a:cubicBezTo>
                  <a:cubicBezTo>
                    <a:pt x="7306" y="10875"/>
                    <a:pt x="7373" y="11141"/>
                    <a:pt x="7473" y="11408"/>
                  </a:cubicBezTo>
                  <a:cubicBezTo>
                    <a:pt x="7497" y="11480"/>
                    <a:pt x="7573" y="11535"/>
                    <a:pt x="7651" y="11535"/>
                  </a:cubicBezTo>
                  <a:cubicBezTo>
                    <a:pt x="7681" y="11535"/>
                    <a:pt x="7712" y="11527"/>
                    <a:pt x="7740" y="11508"/>
                  </a:cubicBezTo>
                  <a:cubicBezTo>
                    <a:pt x="7873" y="11475"/>
                    <a:pt x="7906" y="11375"/>
                    <a:pt x="7873" y="11241"/>
                  </a:cubicBezTo>
                  <a:cubicBezTo>
                    <a:pt x="7773" y="11008"/>
                    <a:pt x="7706" y="10774"/>
                    <a:pt x="7673" y="10474"/>
                  </a:cubicBezTo>
                  <a:cubicBezTo>
                    <a:pt x="7673" y="10374"/>
                    <a:pt x="7573" y="10307"/>
                    <a:pt x="7473" y="10307"/>
                  </a:cubicBezTo>
                  <a:cubicBezTo>
                    <a:pt x="7540" y="10274"/>
                    <a:pt x="7606" y="10207"/>
                    <a:pt x="7573" y="10107"/>
                  </a:cubicBezTo>
                  <a:cubicBezTo>
                    <a:pt x="7573" y="9974"/>
                    <a:pt x="7473" y="9907"/>
                    <a:pt x="7339" y="9907"/>
                  </a:cubicBezTo>
                  <a:close/>
                  <a:moveTo>
                    <a:pt x="4340" y="11181"/>
                  </a:moveTo>
                  <a:cubicBezTo>
                    <a:pt x="4294" y="11181"/>
                    <a:pt x="4246" y="11200"/>
                    <a:pt x="4204" y="11241"/>
                  </a:cubicBezTo>
                  <a:cubicBezTo>
                    <a:pt x="3970" y="11408"/>
                    <a:pt x="3770" y="11575"/>
                    <a:pt x="3570" y="11775"/>
                  </a:cubicBezTo>
                  <a:cubicBezTo>
                    <a:pt x="3570" y="11775"/>
                    <a:pt x="3537" y="11775"/>
                    <a:pt x="3537" y="11809"/>
                  </a:cubicBezTo>
                  <a:cubicBezTo>
                    <a:pt x="3470" y="11875"/>
                    <a:pt x="3470" y="12009"/>
                    <a:pt x="3537" y="12075"/>
                  </a:cubicBezTo>
                  <a:cubicBezTo>
                    <a:pt x="3587" y="12125"/>
                    <a:pt x="3645" y="12150"/>
                    <a:pt x="3699" y="12150"/>
                  </a:cubicBezTo>
                  <a:cubicBezTo>
                    <a:pt x="3754" y="12150"/>
                    <a:pt x="3804" y="12125"/>
                    <a:pt x="3837" y="12075"/>
                  </a:cubicBezTo>
                  <a:cubicBezTo>
                    <a:pt x="4037" y="11909"/>
                    <a:pt x="4237" y="11708"/>
                    <a:pt x="4471" y="11542"/>
                  </a:cubicBezTo>
                  <a:cubicBezTo>
                    <a:pt x="4537" y="11475"/>
                    <a:pt x="4571" y="11342"/>
                    <a:pt x="4504" y="11275"/>
                  </a:cubicBezTo>
                  <a:cubicBezTo>
                    <a:pt x="4465" y="11217"/>
                    <a:pt x="4404" y="11181"/>
                    <a:pt x="4340" y="11181"/>
                  </a:cubicBezTo>
                  <a:close/>
                  <a:moveTo>
                    <a:pt x="10964" y="11366"/>
                  </a:moveTo>
                  <a:cubicBezTo>
                    <a:pt x="10945" y="11366"/>
                    <a:pt x="10926" y="11369"/>
                    <a:pt x="10909" y="11375"/>
                  </a:cubicBezTo>
                  <a:cubicBezTo>
                    <a:pt x="10875" y="11408"/>
                    <a:pt x="10842" y="11408"/>
                    <a:pt x="10809" y="11442"/>
                  </a:cubicBezTo>
                  <a:cubicBezTo>
                    <a:pt x="10775" y="11508"/>
                    <a:pt x="10742" y="11575"/>
                    <a:pt x="10775" y="11642"/>
                  </a:cubicBezTo>
                  <a:cubicBezTo>
                    <a:pt x="10842" y="11875"/>
                    <a:pt x="10842" y="12109"/>
                    <a:pt x="10708" y="12276"/>
                  </a:cubicBezTo>
                  <a:cubicBezTo>
                    <a:pt x="10675" y="12376"/>
                    <a:pt x="10708" y="12509"/>
                    <a:pt x="10809" y="12576"/>
                  </a:cubicBezTo>
                  <a:cubicBezTo>
                    <a:pt x="10835" y="12585"/>
                    <a:pt x="10862" y="12589"/>
                    <a:pt x="10888" y="12589"/>
                  </a:cubicBezTo>
                  <a:cubicBezTo>
                    <a:pt x="10960" y="12589"/>
                    <a:pt x="11027" y="12558"/>
                    <a:pt x="11075" y="12509"/>
                  </a:cubicBezTo>
                  <a:cubicBezTo>
                    <a:pt x="11242" y="12209"/>
                    <a:pt x="11276" y="11875"/>
                    <a:pt x="11175" y="11508"/>
                  </a:cubicBezTo>
                  <a:cubicBezTo>
                    <a:pt x="11148" y="11426"/>
                    <a:pt x="11053" y="11366"/>
                    <a:pt x="10964" y="11366"/>
                  </a:cubicBezTo>
                  <a:close/>
                  <a:moveTo>
                    <a:pt x="8086" y="11862"/>
                  </a:moveTo>
                  <a:cubicBezTo>
                    <a:pt x="8037" y="11862"/>
                    <a:pt x="7985" y="11879"/>
                    <a:pt x="7940" y="11909"/>
                  </a:cubicBezTo>
                  <a:cubicBezTo>
                    <a:pt x="7940" y="11909"/>
                    <a:pt x="7906" y="11909"/>
                    <a:pt x="7906" y="11942"/>
                  </a:cubicBezTo>
                  <a:cubicBezTo>
                    <a:pt x="7840" y="12009"/>
                    <a:pt x="7840" y="12109"/>
                    <a:pt x="7906" y="12175"/>
                  </a:cubicBezTo>
                  <a:cubicBezTo>
                    <a:pt x="8007" y="12342"/>
                    <a:pt x="8140" y="12476"/>
                    <a:pt x="8273" y="12609"/>
                  </a:cubicBezTo>
                  <a:cubicBezTo>
                    <a:pt x="8340" y="12676"/>
                    <a:pt x="8440" y="12743"/>
                    <a:pt x="8540" y="12809"/>
                  </a:cubicBezTo>
                  <a:cubicBezTo>
                    <a:pt x="8576" y="12833"/>
                    <a:pt x="8615" y="12844"/>
                    <a:pt x="8655" y="12844"/>
                  </a:cubicBezTo>
                  <a:cubicBezTo>
                    <a:pt x="8727" y="12844"/>
                    <a:pt x="8797" y="12807"/>
                    <a:pt x="8840" y="12743"/>
                  </a:cubicBezTo>
                  <a:cubicBezTo>
                    <a:pt x="8907" y="12676"/>
                    <a:pt x="8874" y="12542"/>
                    <a:pt x="8774" y="12476"/>
                  </a:cubicBezTo>
                  <a:cubicBezTo>
                    <a:pt x="8707" y="12409"/>
                    <a:pt x="8607" y="12342"/>
                    <a:pt x="8540" y="12276"/>
                  </a:cubicBezTo>
                  <a:cubicBezTo>
                    <a:pt x="8440" y="12175"/>
                    <a:pt x="8340" y="12075"/>
                    <a:pt x="8240" y="11942"/>
                  </a:cubicBezTo>
                  <a:cubicBezTo>
                    <a:pt x="8203" y="11887"/>
                    <a:pt x="8146" y="11862"/>
                    <a:pt x="8086" y="11862"/>
                  </a:cubicBezTo>
                  <a:close/>
                  <a:moveTo>
                    <a:pt x="10242" y="12667"/>
                  </a:moveTo>
                  <a:cubicBezTo>
                    <a:pt x="10221" y="12667"/>
                    <a:pt x="10198" y="12670"/>
                    <a:pt x="10175" y="12676"/>
                  </a:cubicBezTo>
                  <a:cubicBezTo>
                    <a:pt x="10028" y="12725"/>
                    <a:pt x="9846" y="12756"/>
                    <a:pt x="9667" y="12756"/>
                  </a:cubicBezTo>
                  <a:cubicBezTo>
                    <a:pt x="9602" y="12756"/>
                    <a:pt x="9537" y="12751"/>
                    <a:pt x="9474" y="12743"/>
                  </a:cubicBezTo>
                  <a:cubicBezTo>
                    <a:pt x="9374" y="12743"/>
                    <a:pt x="9307" y="12743"/>
                    <a:pt x="9274" y="12809"/>
                  </a:cubicBezTo>
                  <a:cubicBezTo>
                    <a:pt x="9241" y="12843"/>
                    <a:pt x="9241" y="12876"/>
                    <a:pt x="9207" y="12909"/>
                  </a:cubicBezTo>
                  <a:cubicBezTo>
                    <a:pt x="9207" y="13009"/>
                    <a:pt x="9274" y="13143"/>
                    <a:pt x="9408" y="13143"/>
                  </a:cubicBezTo>
                  <a:cubicBezTo>
                    <a:pt x="9514" y="13166"/>
                    <a:pt x="9624" y="13178"/>
                    <a:pt x="9735" y="13178"/>
                  </a:cubicBezTo>
                  <a:cubicBezTo>
                    <a:pt x="9936" y="13178"/>
                    <a:pt x="10136" y="13141"/>
                    <a:pt x="10308" y="13076"/>
                  </a:cubicBezTo>
                  <a:cubicBezTo>
                    <a:pt x="10442" y="13043"/>
                    <a:pt x="10475" y="12909"/>
                    <a:pt x="10442" y="12809"/>
                  </a:cubicBezTo>
                  <a:cubicBezTo>
                    <a:pt x="10414" y="12727"/>
                    <a:pt x="10342" y="12667"/>
                    <a:pt x="10242" y="12667"/>
                  </a:cubicBezTo>
                  <a:close/>
                  <a:moveTo>
                    <a:pt x="3135" y="12329"/>
                  </a:moveTo>
                  <a:cubicBezTo>
                    <a:pt x="3080" y="12329"/>
                    <a:pt x="3025" y="12354"/>
                    <a:pt x="2970" y="12409"/>
                  </a:cubicBezTo>
                  <a:cubicBezTo>
                    <a:pt x="2803" y="12642"/>
                    <a:pt x="2636" y="12876"/>
                    <a:pt x="2469" y="13109"/>
                  </a:cubicBezTo>
                  <a:cubicBezTo>
                    <a:pt x="2403" y="13210"/>
                    <a:pt x="2436" y="13343"/>
                    <a:pt x="2536" y="13410"/>
                  </a:cubicBezTo>
                  <a:cubicBezTo>
                    <a:pt x="2571" y="13433"/>
                    <a:pt x="2611" y="13444"/>
                    <a:pt x="2650" y="13444"/>
                  </a:cubicBezTo>
                  <a:cubicBezTo>
                    <a:pt x="2722" y="13444"/>
                    <a:pt x="2793" y="13408"/>
                    <a:pt x="2836" y="13343"/>
                  </a:cubicBezTo>
                  <a:cubicBezTo>
                    <a:pt x="2970" y="13109"/>
                    <a:pt x="3136" y="12876"/>
                    <a:pt x="3303" y="12676"/>
                  </a:cubicBezTo>
                  <a:cubicBezTo>
                    <a:pt x="3370" y="12576"/>
                    <a:pt x="3370" y="12442"/>
                    <a:pt x="3270" y="12376"/>
                  </a:cubicBezTo>
                  <a:cubicBezTo>
                    <a:pt x="3225" y="12346"/>
                    <a:pt x="3180" y="12329"/>
                    <a:pt x="3135" y="12329"/>
                  </a:cubicBezTo>
                  <a:close/>
                  <a:moveTo>
                    <a:pt x="2225" y="13740"/>
                  </a:moveTo>
                  <a:cubicBezTo>
                    <a:pt x="2169" y="13740"/>
                    <a:pt x="2123" y="13769"/>
                    <a:pt x="2102" y="13810"/>
                  </a:cubicBezTo>
                  <a:cubicBezTo>
                    <a:pt x="2069" y="13810"/>
                    <a:pt x="2069" y="13843"/>
                    <a:pt x="2069" y="13843"/>
                  </a:cubicBezTo>
                  <a:cubicBezTo>
                    <a:pt x="1936" y="14110"/>
                    <a:pt x="1802" y="14377"/>
                    <a:pt x="1735" y="14644"/>
                  </a:cubicBezTo>
                  <a:cubicBezTo>
                    <a:pt x="1669" y="14744"/>
                    <a:pt x="1735" y="14877"/>
                    <a:pt x="1835" y="14911"/>
                  </a:cubicBezTo>
                  <a:cubicBezTo>
                    <a:pt x="1867" y="14919"/>
                    <a:pt x="1897" y="14923"/>
                    <a:pt x="1924" y="14923"/>
                  </a:cubicBezTo>
                  <a:cubicBezTo>
                    <a:pt x="2012" y="14923"/>
                    <a:pt x="2077" y="14879"/>
                    <a:pt x="2102" y="14777"/>
                  </a:cubicBezTo>
                  <a:cubicBezTo>
                    <a:pt x="2202" y="14544"/>
                    <a:pt x="2302" y="14277"/>
                    <a:pt x="2436" y="14043"/>
                  </a:cubicBezTo>
                  <a:cubicBezTo>
                    <a:pt x="2469" y="13943"/>
                    <a:pt x="2436" y="13810"/>
                    <a:pt x="2336" y="13777"/>
                  </a:cubicBezTo>
                  <a:cubicBezTo>
                    <a:pt x="2298" y="13751"/>
                    <a:pt x="2259" y="13740"/>
                    <a:pt x="2225" y="13740"/>
                  </a:cubicBezTo>
                  <a:close/>
                  <a:moveTo>
                    <a:pt x="1735" y="15311"/>
                  </a:moveTo>
                  <a:cubicBezTo>
                    <a:pt x="1635" y="15311"/>
                    <a:pt x="1569" y="15311"/>
                    <a:pt x="1535" y="15378"/>
                  </a:cubicBezTo>
                  <a:cubicBezTo>
                    <a:pt x="1502" y="15411"/>
                    <a:pt x="1502" y="15444"/>
                    <a:pt x="1469" y="15478"/>
                  </a:cubicBezTo>
                  <a:cubicBezTo>
                    <a:pt x="1402" y="15745"/>
                    <a:pt x="1368" y="16045"/>
                    <a:pt x="1335" y="16312"/>
                  </a:cubicBezTo>
                  <a:cubicBezTo>
                    <a:pt x="1335" y="16445"/>
                    <a:pt x="1435" y="16545"/>
                    <a:pt x="1535" y="16545"/>
                  </a:cubicBezTo>
                  <a:cubicBezTo>
                    <a:pt x="1669" y="16545"/>
                    <a:pt x="1769" y="16479"/>
                    <a:pt x="1769" y="16345"/>
                  </a:cubicBezTo>
                  <a:cubicBezTo>
                    <a:pt x="1769" y="16078"/>
                    <a:pt x="1835" y="15811"/>
                    <a:pt x="1869" y="15578"/>
                  </a:cubicBezTo>
                  <a:cubicBezTo>
                    <a:pt x="1902" y="15444"/>
                    <a:pt x="1835" y="15344"/>
                    <a:pt x="1735" y="15311"/>
                  </a:cubicBezTo>
                  <a:close/>
                  <a:moveTo>
                    <a:pt x="1587" y="16972"/>
                  </a:moveTo>
                  <a:cubicBezTo>
                    <a:pt x="1570" y="16972"/>
                    <a:pt x="1553" y="16974"/>
                    <a:pt x="1535" y="16979"/>
                  </a:cubicBezTo>
                  <a:cubicBezTo>
                    <a:pt x="1502" y="16979"/>
                    <a:pt x="1435" y="16979"/>
                    <a:pt x="1402" y="17046"/>
                  </a:cubicBezTo>
                  <a:cubicBezTo>
                    <a:pt x="1368" y="17079"/>
                    <a:pt x="1335" y="17146"/>
                    <a:pt x="1368" y="17179"/>
                  </a:cubicBezTo>
                  <a:cubicBezTo>
                    <a:pt x="1368" y="17479"/>
                    <a:pt x="1435" y="17779"/>
                    <a:pt x="1502" y="18046"/>
                  </a:cubicBezTo>
                  <a:cubicBezTo>
                    <a:pt x="1529" y="18129"/>
                    <a:pt x="1625" y="18188"/>
                    <a:pt x="1713" y="18188"/>
                  </a:cubicBezTo>
                  <a:cubicBezTo>
                    <a:pt x="1732" y="18188"/>
                    <a:pt x="1751" y="18186"/>
                    <a:pt x="1769" y="18180"/>
                  </a:cubicBezTo>
                  <a:cubicBezTo>
                    <a:pt x="1869" y="18146"/>
                    <a:pt x="1936" y="18046"/>
                    <a:pt x="1902" y="17946"/>
                  </a:cubicBezTo>
                  <a:cubicBezTo>
                    <a:pt x="1835" y="17679"/>
                    <a:pt x="1802" y="17413"/>
                    <a:pt x="1769" y="17146"/>
                  </a:cubicBezTo>
                  <a:cubicBezTo>
                    <a:pt x="1769" y="17059"/>
                    <a:pt x="1694" y="16972"/>
                    <a:pt x="1587" y="16972"/>
                  </a:cubicBezTo>
                  <a:close/>
                  <a:moveTo>
                    <a:pt x="2006" y="18553"/>
                  </a:moveTo>
                  <a:cubicBezTo>
                    <a:pt x="1974" y="18553"/>
                    <a:pt x="1939" y="18561"/>
                    <a:pt x="1902" y="18580"/>
                  </a:cubicBezTo>
                  <a:cubicBezTo>
                    <a:pt x="1902" y="18580"/>
                    <a:pt x="1869" y="18613"/>
                    <a:pt x="1869" y="18613"/>
                  </a:cubicBezTo>
                  <a:cubicBezTo>
                    <a:pt x="1802" y="18680"/>
                    <a:pt x="1769" y="18780"/>
                    <a:pt x="1835" y="18847"/>
                  </a:cubicBezTo>
                  <a:cubicBezTo>
                    <a:pt x="1936" y="19114"/>
                    <a:pt x="2102" y="19381"/>
                    <a:pt x="2269" y="19614"/>
                  </a:cubicBezTo>
                  <a:cubicBezTo>
                    <a:pt x="2310" y="19655"/>
                    <a:pt x="2377" y="19684"/>
                    <a:pt x="2446" y="19684"/>
                  </a:cubicBezTo>
                  <a:cubicBezTo>
                    <a:pt x="2488" y="19684"/>
                    <a:pt x="2531" y="19673"/>
                    <a:pt x="2569" y="19647"/>
                  </a:cubicBezTo>
                  <a:cubicBezTo>
                    <a:pt x="2669" y="19581"/>
                    <a:pt x="2669" y="19447"/>
                    <a:pt x="2603" y="19347"/>
                  </a:cubicBezTo>
                  <a:cubicBezTo>
                    <a:pt x="2436" y="19147"/>
                    <a:pt x="2302" y="18914"/>
                    <a:pt x="2202" y="18680"/>
                  </a:cubicBezTo>
                  <a:cubicBezTo>
                    <a:pt x="2154" y="18608"/>
                    <a:pt x="2089" y="18553"/>
                    <a:pt x="2006" y="18553"/>
                  </a:cubicBezTo>
                  <a:close/>
                  <a:moveTo>
                    <a:pt x="5038" y="19614"/>
                  </a:moveTo>
                  <a:cubicBezTo>
                    <a:pt x="4738" y="19614"/>
                    <a:pt x="4437" y="19647"/>
                    <a:pt x="4137" y="19748"/>
                  </a:cubicBezTo>
                  <a:cubicBezTo>
                    <a:pt x="4104" y="19748"/>
                    <a:pt x="4070" y="19781"/>
                    <a:pt x="4037" y="19814"/>
                  </a:cubicBezTo>
                  <a:cubicBezTo>
                    <a:pt x="4004" y="19848"/>
                    <a:pt x="3970" y="19948"/>
                    <a:pt x="4004" y="20014"/>
                  </a:cubicBezTo>
                  <a:cubicBezTo>
                    <a:pt x="4031" y="20097"/>
                    <a:pt x="4104" y="20157"/>
                    <a:pt x="4203" y="20157"/>
                  </a:cubicBezTo>
                  <a:cubicBezTo>
                    <a:pt x="4224" y="20157"/>
                    <a:pt x="4247" y="20154"/>
                    <a:pt x="4271" y="20148"/>
                  </a:cubicBezTo>
                  <a:cubicBezTo>
                    <a:pt x="4446" y="20073"/>
                    <a:pt x="4640" y="20035"/>
                    <a:pt x="4824" y="20035"/>
                  </a:cubicBezTo>
                  <a:cubicBezTo>
                    <a:pt x="4886" y="20035"/>
                    <a:pt x="4946" y="20039"/>
                    <a:pt x="5004" y="20048"/>
                  </a:cubicBezTo>
                  <a:cubicBezTo>
                    <a:pt x="5138" y="20048"/>
                    <a:pt x="5205" y="19948"/>
                    <a:pt x="5238" y="19848"/>
                  </a:cubicBezTo>
                  <a:cubicBezTo>
                    <a:pt x="5238" y="19714"/>
                    <a:pt x="5138" y="19614"/>
                    <a:pt x="5038" y="19614"/>
                  </a:cubicBezTo>
                  <a:close/>
                  <a:moveTo>
                    <a:pt x="5818" y="19811"/>
                  </a:moveTo>
                  <a:cubicBezTo>
                    <a:pt x="5767" y="19811"/>
                    <a:pt x="5713" y="19840"/>
                    <a:pt x="5672" y="19881"/>
                  </a:cubicBezTo>
                  <a:cubicBezTo>
                    <a:pt x="5638" y="19881"/>
                    <a:pt x="5638" y="19914"/>
                    <a:pt x="5638" y="19948"/>
                  </a:cubicBezTo>
                  <a:cubicBezTo>
                    <a:pt x="5571" y="20048"/>
                    <a:pt x="5638" y="20148"/>
                    <a:pt x="5738" y="20215"/>
                  </a:cubicBezTo>
                  <a:cubicBezTo>
                    <a:pt x="5872" y="20281"/>
                    <a:pt x="6038" y="20381"/>
                    <a:pt x="6139" y="20481"/>
                  </a:cubicBezTo>
                  <a:cubicBezTo>
                    <a:pt x="6205" y="20548"/>
                    <a:pt x="6272" y="20581"/>
                    <a:pt x="6305" y="20648"/>
                  </a:cubicBezTo>
                  <a:cubicBezTo>
                    <a:pt x="6342" y="20703"/>
                    <a:pt x="6399" y="20728"/>
                    <a:pt x="6459" y="20728"/>
                  </a:cubicBezTo>
                  <a:cubicBezTo>
                    <a:pt x="6509" y="20728"/>
                    <a:pt x="6561" y="20712"/>
                    <a:pt x="6606" y="20682"/>
                  </a:cubicBezTo>
                  <a:cubicBezTo>
                    <a:pt x="6706" y="20615"/>
                    <a:pt x="6706" y="20481"/>
                    <a:pt x="6639" y="20415"/>
                  </a:cubicBezTo>
                  <a:cubicBezTo>
                    <a:pt x="6572" y="20315"/>
                    <a:pt x="6505" y="20248"/>
                    <a:pt x="6439" y="20181"/>
                  </a:cubicBezTo>
                  <a:cubicBezTo>
                    <a:pt x="6272" y="20048"/>
                    <a:pt x="6105" y="19914"/>
                    <a:pt x="5905" y="19848"/>
                  </a:cubicBezTo>
                  <a:cubicBezTo>
                    <a:pt x="5880" y="19822"/>
                    <a:pt x="5849" y="19811"/>
                    <a:pt x="5818" y="19811"/>
                  </a:cubicBezTo>
                  <a:close/>
                  <a:moveTo>
                    <a:pt x="2974" y="19898"/>
                  </a:moveTo>
                  <a:cubicBezTo>
                    <a:pt x="2920" y="19898"/>
                    <a:pt x="2870" y="19914"/>
                    <a:pt x="2836" y="19948"/>
                  </a:cubicBezTo>
                  <a:cubicBezTo>
                    <a:pt x="2836" y="19981"/>
                    <a:pt x="2836" y="19981"/>
                    <a:pt x="2836" y="19981"/>
                  </a:cubicBezTo>
                  <a:cubicBezTo>
                    <a:pt x="2769" y="20048"/>
                    <a:pt x="2769" y="20181"/>
                    <a:pt x="2836" y="20248"/>
                  </a:cubicBezTo>
                  <a:cubicBezTo>
                    <a:pt x="2903" y="20315"/>
                    <a:pt x="2936" y="20348"/>
                    <a:pt x="3003" y="20415"/>
                  </a:cubicBezTo>
                  <a:cubicBezTo>
                    <a:pt x="2903" y="20515"/>
                    <a:pt x="2769" y="20615"/>
                    <a:pt x="2669" y="20715"/>
                  </a:cubicBezTo>
                  <a:cubicBezTo>
                    <a:pt x="2603" y="20815"/>
                    <a:pt x="2603" y="20948"/>
                    <a:pt x="2669" y="21015"/>
                  </a:cubicBezTo>
                  <a:cubicBezTo>
                    <a:pt x="2719" y="21048"/>
                    <a:pt x="2778" y="21065"/>
                    <a:pt x="2832" y="21065"/>
                  </a:cubicBezTo>
                  <a:cubicBezTo>
                    <a:pt x="2886" y="21065"/>
                    <a:pt x="2936" y="21048"/>
                    <a:pt x="2970" y="21015"/>
                  </a:cubicBezTo>
                  <a:cubicBezTo>
                    <a:pt x="3103" y="20882"/>
                    <a:pt x="3203" y="20782"/>
                    <a:pt x="3303" y="20682"/>
                  </a:cubicBezTo>
                  <a:cubicBezTo>
                    <a:pt x="3370" y="20748"/>
                    <a:pt x="3437" y="20782"/>
                    <a:pt x="3503" y="20815"/>
                  </a:cubicBezTo>
                  <a:cubicBezTo>
                    <a:pt x="3533" y="20845"/>
                    <a:pt x="3577" y="20861"/>
                    <a:pt x="3622" y="20861"/>
                  </a:cubicBezTo>
                  <a:cubicBezTo>
                    <a:pt x="3677" y="20861"/>
                    <a:pt x="3733" y="20837"/>
                    <a:pt x="3770" y="20782"/>
                  </a:cubicBezTo>
                  <a:cubicBezTo>
                    <a:pt x="3837" y="20682"/>
                    <a:pt x="3837" y="20548"/>
                    <a:pt x="3737" y="20481"/>
                  </a:cubicBezTo>
                  <a:cubicBezTo>
                    <a:pt x="3703" y="20448"/>
                    <a:pt x="3670" y="20448"/>
                    <a:pt x="3637" y="20415"/>
                  </a:cubicBezTo>
                  <a:cubicBezTo>
                    <a:pt x="3670" y="20348"/>
                    <a:pt x="3670" y="20281"/>
                    <a:pt x="3637" y="20215"/>
                  </a:cubicBezTo>
                  <a:cubicBezTo>
                    <a:pt x="3594" y="20150"/>
                    <a:pt x="3523" y="20113"/>
                    <a:pt x="3451" y="20113"/>
                  </a:cubicBezTo>
                  <a:cubicBezTo>
                    <a:pt x="3412" y="20113"/>
                    <a:pt x="3372" y="20124"/>
                    <a:pt x="3337" y="20148"/>
                  </a:cubicBezTo>
                  <a:cubicBezTo>
                    <a:pt x="3270" y="20081"/>
                    <a:pt x="3203" y="20014"/>
                    <a:pt x="3136" y="19948"/>
                  </a:cubicBezTo>
                  <a:cubicBezTo>
                    <a:pt x="3086" y="19914"/>
                    <a:pt x="3028" y="19898"/>
                    <a:pt x="2974" y="19898"/>
                  </a:cubicBezTo>
                  <a:close/>
                  <a:moveTo>
                    <a:pt x="4309" y="20893"/>
                  </a:moveTo>
                  <a:cubicBezTo>
                    <a:pt x="4260" y="20893"/>
                    <a:pt x="4210" y="20909"/>
                    <a:pt x="4170" y="20948"/>
                  </a:cubicBezTo>
                  <a:cubicBezTo>
                    <a:pt x="4170" y="20982"/>
                    <a:pt x="4137" y="20982"/>
                    <a:pt x="4137" y="21015"/>
                  </a:cubicBezTo>
                  <a:cubicBezTo>
                    <a:pt x="4070" y="21115"/>
                    <a:pt x="4137" y="21215"/>
                    <a:pt x="4237" y="21282"/>
                  </a:cubicBezTo>
                  <a:cubicBezTo>
                    <a:pt x="4504" y="21415"/>
                    <a:pt x="4771" y="21549"/>
                    <a:pt x="5038" y="21616"/>
                  </a:cubicBezTo>
                  <a:cubicBezTo>
                    <a:pt x="5061" y="21623"/>
                    <a:pt x="5085" y="21628"/>
                    <a:pt x="5108" y="21628"/>
                  </a:cubicBezTo>
                  <a:cubicBezTo>
                    <a:pt x="5181" y="21628"/>
                    <a:pt x="5246" y="21584"/>
                    <a:pt x="5271" y="21482"/>
                  </a:cubicBezTo>
                  <a:cubicBezTo>
                    <a:pt x="5305" y="21382"/>
                    <a:pt x="5271" y="21249"/>
                    <a:pt x="5138" y="21215"/>
                  </a:cubicBezTo>
                  <a:cubicBezTo>
                    <a:pt x="4904" y="21149"/>
                    <a:pt x="4671" y="21048"/>
                    <a:pt x="4404" y="20915"/>
                  </a:cubicBezTo>
                  <a:cubicBezTo>
                    <a:pt x="4376" y="20901"/>
                    <a:pt x="4343" y="20893"/>
                    <a:pt x="4309" y="20893"/>
                  </a:cubicBezTo>
                  <a:close/>
                  <a:moveTo>
                    <a:pt x="6650" y="21088"/>
                  </a:moveTo>
                  <a:cubicBezTo>
                    <a:pt x="6572" y="21088"/>
                    <a:pt x="6496" y="21143"/>
                    <a:pt x="6472" y="21215"/>
                  </a:cubicBezTo>
                  <a:cubicBezTo>
                    <a:pt x="6372" y="21315"/>
                    <a:pt x="6205" y="21382"/>
                    <a:pt x="5905" y="21382"/>
                  </a:cubicBezTo>
                  <a:cubicBezTo>
                    <a:pt x="5838" y="21382"/>
                    <a:pt x="5772" y="21415"/>
                    <a:pt x="5738" y="21449"/>
                  </a:cubicBezTo>
                  <a:cubicBezTo>
                    <a:pt x="5705" y="21482"/>
                    <a:pt x="5705" y="21515"/>
                    <a:pt x="5705" y="21582"/>
                  </a:cubicBezTo>
                  <a:cubicBezTo>
                    <a:pt x="5705" y="21682"/>
                    <a:pt x="5772" y="21782"/>
                    <a:pt x="5905" y="21782"/>
                  </a:cubicBezTo>
                  <a:cubicBezTo>
                    <a:pt x="5942" y="21785"/>
                    <a:pt x="5979" y="21787"/>
                    <a:pt x="6014" y="21787"/>
                  </a:cubicBezTo>
                  <a:cubicBezTo>
                    <a:pt x="6394" y="21787"/>
                    <a:pt x="6684" y="21629"/>
                    <a:pt x="6806" y="21415"/>
                  </a:cubicBezTo>
                  <a:cubicBezTo>
                    <a:pt x="6872" y="21282"/>
                    <a:pt x="6839" y="21182"/>
                    <a:pt x="6739" y="21115"/>
                  </a:cubicBezTo>
                  <a:cubicBezTo>
                    <a:pt x="6711" y="21097"/>
                    <a:pt x="6680" y="21088"/>
                    <a:pt x="6650" y="21088"/>
                  </a:cubicBezTo>
                  <a:close/>
                  <a:moveTo>
                    <a:pt x="2290" y="21302"/>
                  </a:moveTo>
                  <a:cubicBezTo>
                    <a:pt x="2229" y="21302"/>
                    <a:pt x="2172" y="21327"/>
                    <a:pt x="2136" y="21382"/>
                  </a:cubicBezTo>
                  <a:cubicBezTo>
                    <a:pt x="1969" y="21616"/>
                    <a:pt x="1835" y="21849"/>
                    <a:pt x="1669" y="22116"/>
                  </a:cubicBezTo>
                  <a:cubicBezTo>
                    <a:pt x="1602" y="22216"/>
                    <a:pt x="1635" y="22349"/>
                    <a:pt x="1769" y="22383"/>
                  </a:cubicBezTo>
                  <a:cubicBezTo>
                    <a:pt x="1804" y="22406"/>
                    <a:pt x="1840" y="22417"/>
                    <a:pt x="1874" y="22417"/>
                  </a:cubicBezTo>
                  <a:cubicBezTo>
                    <a:pt x="1936" y="22417"/>
                    <a:pt x="1993" y="22381"/>
                    <a:pt x="2036" y="22316"/>
                  </a:cubicBezTo>
                  <a:cubicBezTo>
                    <a:pt x="2169" y="22083"/>
                    <a:pt x="2336" y="21849"/>
                    <a:pt x="2469" y="21649"/>
                  </a:cubicBezTo>
                  <a:cubicBezTo>
                    <a:pt x="2536" y="21549"/>
                    <a:pt x="2503" y="21415"/>
                    <a:pt x="2436" y="21349"/>
                  </a:cubicBezTo>
                  <a:cubicBezTo>
                    <a:pt x="2391" y="21319"/>
                    <a:pt x="2339" y="21302"/>
                    <a:pt x="2290" y="21302"/>
                  </a:cubicBezTo>
                  <a:close/>
                  <a:moveTo>
                    <a:pt x="1458" y="22747"/>
                  </a:moveTo>
                  <a:cubicBezTo>
                    <a:pt x="1402" y="22747"/>
                    <a:pt x="1356" y="22775"/>
                    <a:pt x="1335" y="22816"/>
                  </a:cubicBezTo>
                  <a:cubicBezTo>
                    <a:pt x="1302" y="22850"/>
                    <a:pt x="1302" y="22850"/>
                    <a:pt x="1302" y="22883"/>
                  </a:cubicBezTo>
                  <a:cubicBezTo>
                    <a:pt x="1168" y="23117"/>
                    <a:pt x="1068" y="23384"/>
                    <a:pt x="968" y="23650"/>
                  </a:cubicBezTo>
                  <a:cubicBezTo>
                    <a:pt x="901" y="23750"/>
                    <a:pt x="968" y="23884"/>
                    <a:pt x="1068" y="23917"/>
                  </a:cubicBezTo>
                  <a:cubicBezTo>
                    <a:pt x="1093" y="23926"/>
                    <a:pt x="1120" y="23930"/>
                    <a:pt x="1147" y="23930"/>
                  </a:cubicBezTo>
                  <a:cubicBezTo>
                    <a:pt x="1229" y="23930"/>
                    <a:pt x="1310" y="23892"/>
                    <a:pt x="1335" y="23817"/>
                  </a:cubicBezTo>
                  <a:cubicBezTo>
                    <a:pt x="1435" y="23550"/>
                    <a:pt x="1569" y="23283"/>
                    <a:pt x="1669" y="23050"/>
                  </a:cubicBezTo>
                  <a:cubicBezTo>
                    <a:pt x="1702" y="22950"/>
                    <a:pt x="1669" y="22816"/>
                    <a:pt x="1569" y="22783"/>
                  </a:cubicBezTo>
                  <a:cubicBezTo>
                    <a:pt x="1530" y="22758"/>
                    <a:pt x="1492" y="22747"/>
                    <a:pt x="1458" y="22747"/>
                  </a:cubicBezTo>
                  <a:close/>
                  <a:moveTo>
                    <a:pt x="875" y="24304"/>
                  </a:moveTo>
                  <a:cubicBezTo>
                    <a:pt x="817" y="24304"/>
                    <a:pt x="750" y="24335"/>
                    <a:pt x="701" y="24384"/>
                  </a:cubicBezTo>
                  <a:cubicBezTo>
                    <a:pt x="701" y="24384"/>
                    <a:pt x="668" y="24418"/>
                    <a:pt x="668" y="24451"/>
                  </a:cubicBezTo>
                  <a:cubicBezTo>
                    <a:pt x="601" y="24618"/>
                    <a:pt x="568" y="24818"/>
                    <a:pt x="501" y="25018"/>
                  </a:cubicBezTo>
                  <a:lnTo>
                    <a:pt x="434" y="25252"/>
                  </a:lnTo>
                  <a:cubicBezTo>
                    <a:pt x="401" y="25352"/>
                    <a:pt x="468" y="25485"/>
                    <a:pt x="568" y="25518"/>
                  </a:cubicBezTo>
                  <a:cubicBezTo>
                    <a:pt x="585" y="25524"/>
                    <a:pt x="603" y="25527"/>
                    <a:pt x="622" y="25527"/>
                  </a:cubicBezTo>
                  <a:cubicBezTo>
                    <a:pt x="711" y="25527"/>
                    <a:pt x="807" y="25462"/>
                    <a:pt x="835" y="25352"/>
                  </a:cubicBezTo>
                  <a:lnTo>
                    <a:pt x="901" y="25151"/>
                  </a:lnTo>
                  <a:cubicBezTo>
                    <a:pt x="935" y="24951"/>
                    <a:pt x="1002" y="24751"/>
                    <a:pt x="1068" y="24584"/>
                  </a:cubicBezTo>
                  <a:cubicBezTo>
                    <a:pt x="1102" y="24484"/>
                    <a:pt x="1035" y="24351"/>
                    <a:pt x="935" y="24318"/>
                  </a:cubicBezTo>
                  <a:cubicBezTo>
                    <a:pt x="917" y="24309"/>
                    <a:pt x="897" y="24304"/>
                    <a:pt x="875" y="24304"/>
                  </a:cubicBezTo>
                  <a:close/>
                  <a:moveTo>
                    <a:pt x="414" y="25906"/>
                  </a:moveTo>
                  <a:cubicBezTo>
                    <a:pt x="365" y="25906"/>
                    <a:pt x="317" y="25937"/>
                    <a:pt x="268" y="25985"/>
                  </a:cubicBezTo>
                  <a:cubicBezTo>
                    <a:pt x="268" y="26019"/>
                    <a:pt x="234" y="26052"/>
                    <a:pt x="234" y="26085"/>
                  </a:cubicBezTo>
                  <a:cubicBezTo>
                    <a:pt x="168" y="26352"/>
                    <a:pt x="134" y="26653"/>
                    <a:pt x="68" y="26919"/>
                  </a:cubicBezTo>
                  <a:cubicBezTo>
                    <a:pt x="68" y="27019"/>
                    <a:pt x="134" y="27120"/>
                    <a:pt x="268" y="27153"/>
                  </a:cubicBezTo>
                  <a:cubicBezTo>
                    <a:pt x="368" y="27153"/>
                    <a:pt x="468" y="27086"/>
                    <a:pt x="501" y="26953"/>
                  </a:cubicBezTo>
                  <a:cubicBezTo>
                    <a:pt x="535" y="26719"/>
                    <a:pt x="568" y="26419"/>
                    <a:pt x="635" y="26152"/>
                  </a:cubicBezTo>
                  <a:cubicBezTo>
                    <a:pt x="668" y="26052"/>
                    <a:pt x="601" y="25952"/>
                    <a:pt x="468" y="25919"/>
                  </a:cubicBezTo>
                  <a:cubicBezTo>
                    <a:pt x="450" y="25910"/>
                    <a:pt x="432" y="25906"/>
                    <a:pt x="414" y="25906"/>
                  </a:cubicBezTo>
                  <a:close/>
                  <a:moveTo>
                    <a:pt x="234" y="27553"/>
                  </a:moveTo>
                  <a:cubicBezTo>
                    <a:pt x="168" y="27553"/>
                    <a:pt x="101" y="27587"/>
                    <a:pt x="68" y="27620"/>
                  </a:cubicBezTo>
                  <a:cubicBezTo>
                    <a:pt x="34" y="27653"/>
                    <a:pt x="1" y="27720"/>
                    <a:pt x="1" y="27753"/>
                  </a:cubicBezTo>
                  <a:cubicBezTo>
                    <a:pt x="1" y="28054"/>
                    <a:pt x="1" y="28320"/>
                    <a:pt x="1" y="28621"/>
                  </a:cubicBezTo>
                  <a:cubicBezTo>
                    <a:pt x="1" y="28721"/>
                    <a:pt x="101" y="28821"/>
                    <a:pt x="201" y="28821"/>
                  </a:cubicBezTo>
                  <a:cubicBezTo>
                    <a:pt x="334" y="28821"/>
                    <a:pt x="434" y="28721"/>
                    <a:pt x="401" y="28587"/>
                  </a:cubicBezTo>
                  <a:cubicBezTo>
                    <a:pt x="401" y="28320"/>
                    <a:pt x="401" y="28054"/>
                    <a:pt x="434" y="27787"/>
                  </a:cubicBezTo>
                  <a:cubicBezTo>
                    <a:pt x="434" y="27653"/>
                    <a:pt x="334" y="27553"/>
                    <a:pt x="234" y="27553"/>
                  </a:cubicBezTo>
                  <a:close/>
                  <a:moveTo>
                    <a:pt x="234" y="29221"/>
                  </a:moveTo>
                  <a:cubicBezTo>
                    <a:pt x="201" y="29221"/>
                    <a:pt x="134" y="29254"/>
                    <a:pt x="101" y="29288"/>
                  </a:cubicBezTo>
                  <a:cubicBezTo>
                    <a:pt x="68" y="29354"/>
                    <a:pt x="68" y="29388"/>
                    <a:pt x="68" y="29455"/>
                  </a:cubicBezTo>
                  <a:cubicBezTo>
                    <a:pt x="101" y="29755"/>
                    <a:pt x="168" y="30022"/>
                    <a:pt x="201" y="30288"/>
                  </a:cubicBezTo>
                  <a:cubicBezTo>
                    <a:pt x="229" y="30399"/>
                    <a:pt x="325" y="30464"/>
                    <a:pt x="414" y="30464"/>
                  </a:cubicBezTo>
                  <a:cubicBezTo>
                    <a:pt x="433" y="30464"/>
                    <a:pt x="451" y="30461"/>
                    <a:pt x="468" y="30455"/>
                  </a:cubicBezTo>
                  <a:cubicBezTo>
                    <a:pt x="568" y="30422"/>
                    <a:pt x="635" y="30322"/>
                    <a:pt x="635" y="30222"/>
                  </a:cubicBezTo>
                  <a:cubicBezTo>
                    <a:pt x="568" y="29955"/>
                    <a:pt x="501" y="29688"/>
                    <a:pt x="468" y="29421"/>
                  </a:cubicBezTo>
                  <a:cubicBezTo>
                    <a:pt x="468" y="29288"/>
                    <a:pt x="368" y="29221"/>
                    <a:pt x="234" y="29221"/>
                  </a:cubicBezTo>
                  <a:close/>
                  <a:moveTo>
                    <a:pt x="635" y="30847"/>
                  </a:moveTo>
                  <a:cubicBezTo>
                    <a:pt x="614" y="30847"/>
                    <a:pt x="592" y="30850"/>
                    <a:pt x="568" y="30856"/>
                  </a:cubicBezTo>
                  <a:cubicBezTo>
                    <a:pt x="535" y="30889"/>
                    <a:pt x="501" y="30889"/>
                    <a:pt x="501" y="30922"/>
                  </a:cubicBezTo>
                  <a:cubicBezTo>
                    <a:pt x="434" y="30989"/>
                    <a:pt x="434" y="31056"/>
                    <a:pt x="434" y="31122"/>
                  </a:cubicBezTo>
                  <a:cubicBezTo>
                    <a:pt x="535" y="31389"/>
                    <a:pt x="668" y="31656"/>
                    <a:pt x="768" y="31923"/>
                  </a:cubicBezTo>
                  <a:cubicBezTo>
                    <a:pt x="818" y="31998"/>
                    <a:pt x="887" y="32036"/>
                    <a:pt x="974" y="32036"/>
                  </a:cubicBezTo>
                  <a:cubicBezTo>
                    <a:pt x="1004" y="32036"/>
                    <a:pt x="1035" y="32031"/>
                    <a:pt x="1068" y="32023"/>
                  </a:cubicBezTo>
                  <a:cubicBezTo>
                    <a:pt x="1168" y="31956"/>
                    <a:pt x="1202" y="31856"/>
                    <a:pt x="1135" y="31723"/>
                  </a:cubicBezTo>
                  <a:cubicBezTo>
                    <a:pt x="1035" y="31489"/>
                    <a:pt x="935" y="31256"/>
                    <a:pt x="835" y="30989"/>
                  </a:cubicBezTo>
                  <a:cubicBezTo>
                    <a:pt x="807" y="30907"/>
                    <a:pt x="735" y="30847"/>
                    <a:pt x="635" y="30847"/>
                  </a:cubicBezTo>
                  <a:close/>
                  <a:moveTo>
                    <a:pt x="1358" y="32355"/>
                  </a:moveTo>
                  <a:cubicBezTo>
                    <a:pt x="1324" y="32355"/>
                    <a:pt x="1292" y="32366"/>
                    <a:pt x="1268" y="32390"/>
                  </a:cubicBezTo>
                  <a:cubicBezTo>
                    <a:pt x="1235" y="32390"/>
                    <a:pt x="1235" y="32390"/>
                    <a:pt x="1202" y="32423"/>
                  </a:cubicBezTo>
                  <a:cubicBezTo>
                    <a:pt x="1135" y="32490"/>
                    <a:pt x="1135" y="32590"/>
                    <a:pt x="1202" y="32657"/>
                  </a:cubicBezTo>
                  <a:cubicBezTo>
                    <a:pt x="1335" y="32924"/>
                    <a:pt x="1502" y="33157"/>
                    <a:pt x="1702" y="33357"/>
                  </a:cubicBezTo>
                  <a:cubicBezTo>
                    <a:pt x="1739" y="33412"/>
                    <a:pt x="1796" y="33437"/>
                    <a:pt x="1851" y="33437"/>
                  </a:cubicBezTo>
                  <a:cubicBezTo>
                    <a:pt x="1895" y="33437"/>
                    <a:pt x="1939" y="33421"/>
                    <a:pt x="1969" y="33391"/>
                  </a:cubicBezTo>
                  <a:cubicBezTo>
                    <a:pt x="2069" y="33324"/>
                    <a:pt x="2069" y="33191"/>
                    <a:pt x="2002" y="33090"/>
                  </a:cubicBezTo>
                  <a:cubicBezTo>
                    <a:pt x="1835" y="32890"/>
                    <a:pt x="1669" y="32690"/>
                    <a:pt x="1535" y="32457"/>
                  </a:cubicBezTo>
                  <a:cubicBezTo>
                    <a:pt x="1492" y="32392"/>
                    <a:pt x="1421" y="32355"/>
                    <a:pt x="1358" y="32355"/>
                  </a:cubicBezTo>
                  <a:close/>
                  <a:moveTo>
                    <a:pt x="2407" y="33641"/>
                  </a:moveTo>
                  <a:cubicBezTo>
                    <a:pt x="2353" y="33641"/>
                    <a:pt x="2302" y="33658"/>
                    <a:pt x="2269" y="33691"/>
                  </a:cubicBezTo>
                  <a:cubicBezTo>
                    <a:pt x="2269" y="33691"/>
                    <a:pt x="2269" y="33691"/>
                    <a:pt x="2269" y="33724"/>
                  </a:cubicBezTo>
                  <a:cubicBezTo>
                    <a:pt x="2202" y="33791"/>
                    <a:pt x="2202" y="33924"/>
                    <a:pt x="2269" y="33991"/>
                  </a:cubicBezTo>
                  <a:cubicBezTo>
                    <a:pt x="2302" y="34058"/>
                    <a:pt x="2369" y="34091"/>
                    <a:pt x="2403" y="34125"/>
                  </a:cubicBezTo>
                  <a:cubicBezTo>
                    <a:pt x="2569" y="34291"/>
                    <a:pt x="2769" y="34425"/>
                    <a:pt x="2936" y="34558"/>
                  </a:cubicBezTo>
                  <a:cubicBezTo>
                    <a:pt x="2972" y="34582"/>
                    <a:pt x="3011" y="34593"/>
                    <a:pt x="3051" y="34593"/>
                  </a:cubicBezTo>
                  <a:cubicBezTo>
                    <a:pt x="3123" y="34593"/>
                    <a:pt x="3193" y="34556"/>
                    <a:pt x="3236" y="34491"/>
                  </a:cubicBezTo>
                  <a:cubicBezTo>
                    <a:pt x="3303" y="34425"/>
                    <a:pt x="3270" y="34291"/>
                    <a:pt x="3170" y="34225"/>
                  </a:cubicBezTo>
                  <a:cubicBezTo>
                    <a:pt x="3003" y="34091"/>
                    <a:pt x="2836" y="33958"/>
                    <a:pt x="2703" y="33824"/>
                  </a:cubicBezTo>
                  <a:cubicBezTo>
                    <a:pt x="2636" y="33791"/>
                    <a:pt x="2603" y="33724"/>
                    <a:pt x="2569" y="33691"/>
                  </a:cubicBezTo>
                  <a:cubicBezTo>
                    <a:pt x="2519" y="33658"/>
                    <a:pt x="2461" y="33641"/>
                    <a:pt x="2407" y="33641"/>
                  </a:cubicBezTo>
                  <a:close/>
                  <a:moveTo>
                    <a:pt x="10922" y="34257"/>
                  </a:moveTo>
                  <a:cubicBezTo>
                    <a:pt x="10884" y="34257"/>
                    <a:pt x="10844" y="34268"/>
                    <a:pt x="10809" y="34291"/>
                  </a:cubicBezTo>
                  <a:cubicBezTo>
                    <a:pt x="10575" y="34425"/>
                    <a:pt x="10308" y="34558"/>
                    <a:pt x="10075" y="34692"/>
                  </a:cubicBezTo>
                  <a:cubicBezTo>
                    <a:pt x="10075" y="34692"/>
                    <a:pt x="10041" y="34725"/>
                    <a:pt x="10008" y="34725"/>
                  </a:cubicBezTo>
                  <a:cubicBezTo>
                    <a:pt x="9975" y="34792"/>
                    <a:pt x="9941" y="34892"/>
                    <a:pt x="9975" y="34958"/>
                  </a:cubicBezTo>
                  <a:cubicBezTo>
                    <a:pt x="10023" y="35031"/>
                    <a:pt x="10105" y="35085"/>
                    <a:pt x="10185" y="35085"/>
                  </a:cubicBezTo>
                  <a:cubicBezTo>
                    <a:pt x="10216" y="35085"/>
                    <a:pt x="10247" y="35077"/>
                    <a:pt x="10275" y="35059"/>
                  </a:cubicBezTo>
                  <a:cubicBezTo>
                    <a:pt x="10508" y="34925"/>
                    <a:pt x="10775" y="34792"/>
                    <a:pt x="11009" y="34658"/>
                  </a:cubicBezTo>
                  <a:cubicBezTo>
                    <a:pt x="11109" y="34592"/>
                    <a:pt x="11142" y="34458"/>
                    <a:pt x="11075" y="34358"/>
                  </a:cubicBezTo>
                  <a:cubicBezTo>
                    <a:pt x="11054" y="34293"/>
                    <a:pt x="10991" y="34257"/>
                    <a:pt x="10922" y="34257"/>
                  </a:cubicBezTo>
                  <a:close/>
                  <a:moveTo>
                    <a:pt x="3757" y="34622"/>
                  </a:moveTo>
                  <a:cubicBezTo>
                    <a:pt x="3699" y="34622"/>
                    <a:pt x="3645" y="34650"/>
                    <a:pt x="3603" y="34692"/>
                  </a:cubicBezTo>
                  <a:cubicBezTo>
                    <a:pt x="3603" y="34692"/>
                    <a:pt x="3570" y="34725"/>
                    <a:pt x="3570" y="34725"/>
                  </a:cubicBezTo>
                  <a:cubicBezTo>
                    <a:pt x="3537" y="34825"/>
                    <a:pt x="3570" y="34958"/>
                    <a:pt x="3670" y="35025"/>
                  </a:cubicBezTo>
                  <a:cubicBezTo>
                    <a:pt x="3904" y="35159"/>
                    <a:pt x="4170" y="35259"/>
                    <a:pt x="4437" y="35392"/>
                  </a:cubicBezTo>
                  <a:cubicBezTo>
                    <a:pt x="4455" y="35398"/>
                    <a:pt x="4474" y="35401"/>
                    <a:pt x="4493" y="35401"/>
                  </a:cubicBezTo>
                  <a:cubicBezTo>
                    <a:pt x="4582" y="35401"/>
                    <a:pt x="4677" y="35341"/>
                    <a:pt x="4704" y="35259"/>
                  </a:cubicBezTo>
                  <a:cubicBezTo>
                    <a:pt x="4738" y="35159"/>
                    <a:pt x="4704" y="35025"/>
                    <a:pt x="4604" y="34992"/>
                  </a:cubicBezTo>
                  <a:cubicBezTo>
                    <a:pt x="4337" y="34892"/>
                    <a:pt x="4104" y="34792"/>
                    <a:pt x="3870" y="34658"/>
                  </a:cubicBezTo>
                  <a:cubicBezTo>
                    <a:pt x="3832" y="34633"/>
                    <a:pt x="3794" y="34622"/>
                    <a:pt x="3757" y="34622"/>
                  </a:cubicBezTo>
                  <a:close/>
                  <a:moveTo>
                    <a:pt x="9396" y="34983"/>
                  </a:moveTo>
                  <a:cubicBezTo>
                    <a:pt x="9377" y="34983"/>
                    <a:pt x="9359" y="34986"/>
                    <a:pt x="9341" y="34992"/>
                  </a:cubicBezTo>
                  <a:cubicBezTo>
                    <a:pt x="9074" y="35092"/>
                    <a:pt x="8807" y="35159"/>
                    <a:pt x="8574" y="35225"/>
                  </a:cubicBezTo>
                  <a:cubicBezTo>
                    <a:pt x="8507" y="35225"/>
                    <a:pt x="8474" y="35259"/>
                    <a:pt x="8440" y="35292"/>
                  </a:cubicBezTo>
                  <a:cubicBezTo>
                    <a:pt x="8407" y="35359"/>
                    <a:pt x="8373" y="35425"/>
                    <a:pt x="8407" y="35492"/>
                  </a:cubicBezTo>
                  <a:cubicBezTo>
                    <a:pt x="8434" y="35575"/>
                    <a:pt x="8507" y="35634"/>
                    <a:pt x="8588" y="35634"/>
                  </a:cubicBezTo>
                  <a:cubicBezTo>
                    <a:pt x="8605" y="35634"/>
                    <a:pt x="8623" y="35632"/>
                    <a:pt x="8640" y="35626"/>
                  </a:cubicBezTo>
                  <a:cubicBezTo>
                    <a:pt x="8941" y="35559"/>
                    <a:pt x="9207" y="35492"/>
                    <a:pt x="9474" y="35392"/>
                  </a:cubicBezTo>
                  <a:cubicBezTo>
                    <a:pt x="9574" y="35359"/>
                    <a:pt x="9641" y="35225"/>
                    <a:pt x="9608" y="35125"/>
                  </a:cubicBezTo>
                  <a:cubicBezTo>
                    <a:pt x="9580" y="35043"/>
                    <a:pt x="9485" y="34983"/>
                    <a:pt x="9396" y="34983"/>
                  </a:cubicBezTo>
                  <a:close/>
                  <a:moveTo>
                    <a:pt x="5371" y="35225"/>
                  </a:moveTo>
                  <a:cubicBezTo>
                    <a:pt x="5271" y="35225"/>
                    <a:pt x="5205" y="35259"/>
                    <a:pt x="5138" y="35292"/>
                  </a:cubicBezTo>
                  <a:cubicBezTo>
                    <a:pt x="5138" y="35325"/>
                    <a:pt x="5104" y="35359"/>
                    <a:pt x="5104" y="35392"/>
                  </a:cubicBezTo>
                  <a:cubicBezTo>
                    <a:pt x="5071" y="35492"/>
                    <a:pt x="5138" y="35626"/>
                    <a:pt x="5271" y="35626"/>
                  </a:cubicBezTo>
                  <a:cubicBezTo>
                    <a:pt x="5538" y="35692"/>
                    <a:pt x="5805" y="35759"/>
                    <a:pt x="6105" y="35792"/>
                  </a:cubicBezTo>
                  <a:cubicBezTo>
                    <a:pt x="6119" y="35797"/>
                    <a:pt x="6132" y="35799"/>
                    <a:pt x="6145" y="35799"/>
                  </a:cubicBezTo>
                  <a:cubicBezTo>
                    <a:pt x="6231" y="35799"/>
                    <a:pt x="6310" y="35712"/>
                    <a:pt x="6339" y="35626"/>
                  </a:cubicBezTo>
                  <a:cubicBezTo>
                    <a:pt x="6339" y="35492"/>
                    <a:pt x="6272" y="35392"/>
                    <a:pt x="6139" y="35392"/>
                  </a:cubicBezTo>
                  <a:cubicBezTo>
                    <a:pt x="5872" y="35359"/>
                    <a:pt x="5605" y="35292"/>
                    <a:pt x="5371" y="35225"/>
                  </a:cubicBezTo>
                  <a:close/>
                  <a:moveTo>
                    <a:pt x="7813" y="35386"/>
                  </a:moveTo>
                  <a:cubicBezTo>
                    <a:pt x="7800" y="35386"/>
                    <a:pt x="7786" y="35388"/>
                    <a:pt x="7773" y="35392"/>
                  </a:cubicBezTo>
                  <a:cubicBezTo>
                    <a:pt x="7506" y="35425"/>
                    <a:pt x="7239" y="35425"/>
                    <a:pt x="6939" y="35425"/>
                  </a:cubicBezTo>
                  <a:cubicBezTo>
                    <a:pt x="6906" y="35425"/>
                    <a:pt x="6839" y="35459"/>
                    <a:pt x="6806" y="35492"/>
                  </a:cubicBezTo>
                  <a:cubicBezTo>
                    <a:pt x="6772" y="35526"/>
                    <a:pt x="6739" y="35592"/>
                    <a:pt x="6739" y="35626"/>
                  </a:cubicBezTo>
                  <a:cubicBezTo>
                    <a:pt x="6739" y="35759"/>
                    <a:pt x="6839" y="35859"/>
                    <a:pt x="6972" y="35859"/>
                  </a:cubicBezTo>
                  <a:cubicBezTo>
                    <a:pt x="7239" y="35859"/>
                    <a:pt x="7540" y="35826"/>
                    <a:pt x="7806" y="35792"/>
                  </a:cubicBezTo>
                  <a:cubicBezTo>
                    <a:pt x="7940" y="35792"/>
                    <a:pt x="8007" y="35659"/>
                    <a:pt x="8007" y="35559"/>
                  </a:cubicBezTo>
                  <a:cubicBezTo>
                    <a:pt x="7978" y="35472"/>
                    <a:pt x="7899" y="35386"/>
                    <a:pt x="7813" y="353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" name="Google Shape;3468;p36"/>
          <p:cNvGrpSpPr/>
          <p:nvPr/>
        </p:nvGrpSpPr>
        <p:grpSpPr>
          <a:xfrm>
            <a:off x="8355348" y="1424551"/>
            <a:ext cx="717200" cy="356100"/>
            <a:chOff x="8025425" y="984400"/>
            <a:chExt cx="717200" cy="356100"/>
          </a:xfrm>
        </p:grpSpPr>
        <p:sp>
          <p:nvSpPr>
            <p:cNvPr id="84" name="Google Shape;3469;p36"/>
            <p:cNvSpPr/>
            <p:nvPr/>
          </p:nvSpPr>
          <p:spPr>
            <a:xfrm>
              <a:off x="8025425" y="984400"/>
              <a:ext cx="326925" cy="327750"/>
            </a:xfrm>
            <a:custGeom>
              <a:avLst/>
              <a:gdLst/>
              <a:ahLst/>
              <a:cxnLst/>
              <a:rect l="l" t="t" r="r" b="b"/>
              <a:pathLst>
                <a:path w="13077" h="13110" extrusionOk="0">
                  <a:moveTo>
                    <a:pt x="6372" y="0"/>
                  </a:moveTo>
                  <a:cubicBezTo>
                    <a:pt x="6071" y="0"/>
                    <a:pt x="5805" y="67"/>
                    <a:pt x="5471" y="167"/>
                  </a:cubicBezTo>
                  <a:cubicBezTo>
                    <a:pt x="5171" y="267"/>
                    <a:pt x="4237" y="667"/>
                    <a:pt x="3570" y="1701"/>
                  </a:cubicBezTo>
                  <a:cubicBezTo>
                    <a:pt x="3169" y="1735"/>
                    <a:pt x="2769" y="1801"/>
                    <a:pt x="2402" y="1901"/>
                  </a:cubicBezTo>
                  <a:cubicBezTo>
                    <a:pt x="1702" y="2102"/>
                    <a:pt x="1135" y="2569"/>
                    <a:pt x="801" y="3202"/>
                  </a:cubicBezTo>
                  <a:cubicBezTo>
                    <a:pt x="467" y="3836"/>
                    <a:pt x="367" y="4570"/>
                    <a:pt x="601" y="5271"/>
                  </a:cubicBezTo>
                  <a:cubicBezTo>
                    <a:pt x="601" y="5304"/>
                    <a:pt x="601" y="5337"/>
                    <a:pt x="634" y="5371"/>
                  </a:cubicBezTo>
                  <a:cubicBezTo>
                    <a:pt x="567" y="5471"/>
                    <a:pt x="501" y="5571"/>
                    <a:pt x="467" y="5671"/>
                  </a:cubicBezTo>
                  <a:cubicBezTo>
                    <a:pt x="0" y="6805"/>
                    <a:pt x="134" y="8039"/>
                    <a:pt x="768" y="8973"/>
                  </a:cubicBezTo>
                  <a:cubicBezTo>
                    <a:pt x="1201" y="9607"/>
                    <a:pt x="1802" y="10041"/>
                    <a:pt x="2436" y="10341"/>
                  </a:cubicBezTo>
                  <a:cubicBezTo>
                    <a:pt x="2502" y="10841"/>
                    <a:pt x="2702" y="11342"/>
                    <a:pt x="3036" y="11809"/>
                  </a:cubicBezTo>
                  <a:cubicBezTo>
                    <a:pt x="3603" y="12642"/>
                    <a:pt x="4537" y="13109"/>
                    <a:pt x="5571" y="13109"/>
                  </a:cubicBezTo>
                  <a:cubicBezTo>
                    <a:pt x="7005" y="13109"/>
                    <a:pt x="8373" y="12242"/>
                    <a:pt x="9107" y="10941"/>
                  </a:cubicBezTo>
                  <a:cubicBezTo>
                    <a:pt x="10475" y="10875"/>
                    <a:pt x="11742" y="10141"/>
                    <a:pt x="12409" y="9040"/>
                  </a:cubicBezTo>
                  <a:cubicBezTo>
                    <a:pt x="13010" y="8106"/>
                    <a:pt x="13076" y="6972"/>
                    <a:pt x="12576" y="6004"/>
                  </a:cubicBezTo>
                  <a:cubicBezTo>
                    <a:pt x="12343" y="5504"/>
                    <a:pt x="12009" y="5104"/>
                    <a:pt x="11575" y="4770"/>
                  </a:cubicBezTo>
                  <a:cubicBezTo>
                    <a:pt x="11609" y="4070"/>
                    <a:pt x="11509" y="3369"/>
                    <a:pt x="11175" y="2702"/>
                  </a:cubicBezTo>
                  <a:cubicBezTo>
                    <a:pt x="10641" y="1668"/>
                    <a:pt x="9641" y="967"/>
                    <a:pt x="8406" y="834"/>
                  </a:cubicBezTo>
                  <a:lnTo>
                    <a:pt x="8306" y="834"/>
                  </a:lnTo>
                  <a:cubicBezTo>
                    <a:pt x="7806" y="334"/>
                    <a:pt x="7106" y="0"/>
                    <a:pt x="6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470;p36"/>
            <p:cNvSpPr/>
            <p:nvPr/>
          </p:nvSpPr>
          <p:spPr>
            <a:xfrm>
              <a:off x="8078600" y="1122125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471;p36"/>
            <p:cNvSpPr/>
            <p:nvPr/>
          </p:nvSpPr>
          <p:spPr>
            <a:xfrm>
              <a:off x="8179350" y="1062450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472;p36"/>
            <p:cNvSpPr/>
            <p:nvPr/>
          </p:nvSpPr>
          <p:spPr>
            <a:xfrm>
              <a:off x="8100475" y="1084250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473;p36"/>
            <p:cNvSpPr/>
            <p:nvPr/>
          </p:nvSpPr>
          <p:spPr>
            <a:xfrm>
              <a:off x="8160525" y="1042550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474;p36"/>
            <p:cNvSpPr/>
            <p:nvPr/>
          </p:nvSpPr>
          <p:spPr>
            <a:xfrm>
              <a:off x="8273925" y="1156675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0" name="Picture 89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20525" y="89915"/>
            <a:ext cx="1072451" cy="514220"/>
          </a:xfrm>
          <a:prstGeom prst="rect">
            <a:avLst/>
          </a:prstGeom>
        </p:spPr>
      </p:pic>
      <p:pic>
        <p:nvPicPr>
          <p:cNvPr id="91" name="Picture 2" descr="Sun GIFs - Get the best GIF on GIPHY"/>
          <p:cNvPicPr>
            <a:picLocks noChangeAspect="1" noChangeArrowheads="1" noCrop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6596" y="689052"/>
            <a:ext cx="1203687" cy="11660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" name="Picture 18" descr="School Building, School Clipart, School, Yellow PNG Transparent Clipart  Image and PSD File for Free Download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0" r="99375">
                        <a14:foregroundMark x1="15937" y1="50781" x2="18438" y2="5390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131" r="3136" b="32682"/>
          <a:stretch/>
        </p:blipFill>
        <p:spPr bwMode="auto">
          <a:xfrm flipH="1">
            <a:off x="-24070" y="2177016"/>
            <a:ext cx="2599423" cy="1534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959" y="3197334"/>
            <a:ext cx="610335" cy="65916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" name="Picture 93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2026990" y="3509832"/>
            <a:ext cx="1063146" cy="89972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5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25" cstate="print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 flipH="1">
            <a:off x="3402010" y="3429571"/>
            <a:ext cx="698392" cy="117366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6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736" y="1583025"/>
            <a:ext cx="868701" cy="8278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" name="Google Shape;3284;p36"/>
          <p:cNvSpPr txBox="1">
            <a:spLocks/>
          </p:cNvSpPr>
          <p:nvPr/>
        </p:nvSpPr>
        <p:spPr>
          <a:xfrm>
            <a:off x="401589" y="209032"/>
            <a:ext cx="8336111" cy="2141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Changa One"/>
              <a:buNone/>
              <a:defRPr sz="1519" b="0" i="0" u="none" strike="noStrike" cap="none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r>
              <a:rPr lang="en-US" sz="4000" b="1" dirty="0">
                <a:solidFill>
                  <a:srgbClr val="0070C0"/>
                </a:solidFill>
                <a:latin typeface="Comic Sans MS" panose="030F0702030302020204" pitchFamily="66" charset="0"/>
              </a:rPr>
              <a:t>Unit 1: </a:t>
            </a:r>
          </a:p>
          <a:p>
            <a:r>
              <a:rPr lang="en-US" sz="6000" b="1" dirty="0">
                <a:solidFill>
                  <a:srgbClr val="FF0000"/>
                </a:solidFill>
                <a:latin typeface="Comic Sans MS" panose="030F0702030302020204" pitchFamily="66" charset="0"/>
              </a:rPr>
              <a:t>MY FAMILY </a:t>
            </a:r>
          </a:p>
          <a:p>
            <a:r>
              <a:rPr lang="en-US" sz="6000" b="1" dirty="0">
                <a:solidFill>
                  <a:srgbClr val="FF0000"/>
                </a:solidFill>
                <a:latin typeface="Comic Sans MS" panose="030F0702030302020204" pitchFamily="66" charset="0"/>
              </a:rPr>
              <a:t>AND FRIENDS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2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7714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4.19753E-6 L 0.02518 -4.19753E-6 " pathEditMode="relative" rAng="0" ptsTypes="AA">
                                      <p:cBhvr>
                                        <p:cTn id="8" dur="1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551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235234" y="1000410"/>
            <a:ext cx="6213281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4</a:t>
            </a: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.</a:t>
            </a:r>
            <a:r>
              <a:rPr kumimoji="0" lang="vi-VN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Production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1291071" y="2521984"/>
            <a:ext cx="3778599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Task </a:t>
            </a:r>
            <a:r>
              <a:rPr lang="vi-VN" sz="3200" b="1" kern="0" dirty="0">
                <a:solidFill>
                  <a:srgbClr val="002060"/>
                </a:solidFill>
                <a:latin typeface="Comic Sans MS" panose="030F0702030302020204" pitchFamily="66" charset="0"/>
              </a:rPr>
              <a:t>6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Let’s talk.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8853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849F992-A617-4A83-8ED4-0FFC4584CDE9}"/>
              </a:ext>
            </a:extLst>
          </p:cNvPr>
          <p:cNvSpPr/>
          <p:nvPr/>
        </p:nvSpPr>
        <p:spPr>
          <a:xfrm>
            <a:off x="300481" y="258954"/>
            <a:ext cx="8543042" cy="4625615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9" rIns="68564" bIns="34289" rtlCol="0" anchor="ctr"/>
          <a:lstStyle/>
          <a:p>
            <a:pPr algn="ctr" defTabSz="685613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1FEECBC-0B86-4C4E-8344-A60BCF10D869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84" r="7441"/>
          <a:stretch/>
        </p:blipFill>
        <p:spPr>
          <a:xfrm>
            <a:off x="1187622" y="403397"/>
            <a:ext cx="6768752" cy="423273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6300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4" name="chimes.wav"/>
          </p:stSnd>
        </p:sndAc>
      </p:transition>
    </mc:Choice>
    <mc:Fallback xmlns="">
      <p:transition>
        <p:cut/>
        <p:sndAc>
          <p:stSnd>
            <p:snd r:embed="rId11" name="chimes.wav"/>
          </p:stSnd>
        </p:sndAc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299DED63-2F99-494F-9009-D109A2ED1F4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1FDA7C7-067F-4160-9352-B075FF9D9638}"/>
              </a:ext>
            </a:extLst>
          </p:cNvPr>
          <p:cNvSpPr/>
          <p:nvPr/>
        </p:nvSpPr>
        <p:spPr>
          <a:xfrm>
            <a:off x="300481" y="258951"/>
            <a:ext cx="8543042" cy="4625615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8" tIns="34289" rIns="68568" bIns="34289" rtlCol="0" anchor="ctr"/>
          <a:lstStyle/>
          <a:p>
            <a:pPr algn="ctr" defTabSz="685664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42010D2-B5C7-4B43-AADC-3460BC7EAB24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96714"/>
          <a:stretch/>
        </p:blipFill>
        <p:spPr>
          <a:xfrm>
            <a:off x="0" y="0"/>
            <a:ext cx="300479" cy="5143500"/>
          </a:xfrm>
          <a:prstGeom prst="rect">
            <a:avLst/>
          </a:prstGeom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5758" y="1435719"/>
            <a:ext cx="3612962" cy="33209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5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4040" y="370692"/>
            <a:ext cx="1935921" cy="12276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A83B4172-9F95-4EDB-97A7-884DA03F0829}"/>
              </a:ext>
            </a:extLst>
          </p:cNvPr>
          <p:cNvSpPr txBox="1"/>
          <p:nvPr/>
        </p:nvSpPr>
        <p:spPr>
          <a:xfrm>
            <a:off x="300477" y="370692"/>
            <a:ext cx="3612962" cy="1177243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algn="ctr" defTabSz="685664"/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MV Boli" pitchFamily="2" charset="0"/>
              </a:rPr>
              <a:t>Speaking about </a:t>
            </a:r>
          </a:p>
          <a:p>
            <a:pPr algn="ctr" defTabSz="685664"/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MV Boli" pitchFamily="2" charset="0"/>
              </a:rPr>
              <a:t>your family 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43695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  <p:sndAc>
          <p:stSnd>
            <p:snd r:embed="rId4" name="chimes.wav"/>
          </p:stSnd>
        </p:sndAc>
      </p:transition>
    </mc:Choice>
    <mc:Fallback xmlns="">
      <p:transition spd="med">
        <p:fade/>
        <p:sndAc>
          <p:stSnd>
            <p:snd r:embed="rId1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74013" y="1314646"/>
            <a:ext cx="7400095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5</a:t>
            </a: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.</a:t>
            </a: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Assessment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2173798" y="2505901"/>
            <a:ext cx="2924198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kern="0">
                <a:solidFill>
                  <a:srgbClr val="002060"/>
                </a:solidFill>
                <a:latin typeface="Comic Sans MS" panose="030F0702030302020204" pitchFamily="66" charset="0"/>
              </a:rPr>
              <a:t>Word search</a:t>
            </a: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5537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urple background">
            <a:extLst>
              <a:ext uri="{FF2B5EF4-FFF2-40B4-BE49-F238E27FC236}">
                <a16:creationId xmlns:a16="http://schemas.microsoft.com/office/drawing/2014/main" id="{0D457D6D-DF30-4CB9-A206-8B329B42BD0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-48128" y="26476"/>
            <a:ext cx="9144000" cy="5143500"/>
          </a:xfrm>
          <a:prstGeom prst="rect">
            <a:avLst/>
          </a:prstGeom>
        </p:spPr>
      </p:pic>
      <p:sp>
        <p:nvSpPr>
          <p:cNvPr id="40" name="White background">
            <a:extLst>
              <a:ext uri="{FF2B5EF4-FFF2-40B4-BE49-F238E27FC236}">
                <a16:creationId xmlns:a16="http://schemas.microsoft.com/office/drawing/2014/main" id="{4BA3590E-2E0D-4CBC-9802-A3015F61CCD9}"/>
              </a:ext>
            </a:extLst>
          </p:cNvPr>
          <p:cNvSpPr/>
          <p:nvPr/>
        </p:nvSpPr>
        <p:spPr>
          <a:xfrm>
            <a:off x="129030" y="200837"/>
            <a:ext cx="8826228" cy="4776031"/>
          </a:xfrm>
          <a:prstGeom prst="roundRect">
            <a:avLst>
              <a:gd name="adj" fmla="val 449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457166"/>
            <a:endParaRPr lang="en-PH" dirty="0">
              <a:solidFill>
                <a:prstClr val="white"/>
              </a:solidFill>
            </a:endParaRPr>
          </a:p>
        </p:txBody>
      </p:sp>
      <p:grpSp>
        <p:nvGrpSpPr>
          <p:cNvPr id="5" name="Graphic 17">
            <a:extLst>
              <a:ext uri="{FF2B5EF4-FFF2-40B4-BE49-F238E27FC236}">
                <a16:creationId xmlns:a16="http://schemas.microsoft.com/office/drawing/2014/main" id="{7E55369D-5E44-4E33-92EE-60AF5127A94B}"/>
              </a:ext>
            </a:extLst>
          </p:cNvPr>
          <p:cNvGrpSpPr/>
          <p:nvPr/>
        </p:nvGrpSpPr>
        <p:grpSpPr>
          <a:xfrm flipH="1">
            <a:off x="7846837" y="2939823"/>
            <a:ext cx="1346743" cy="2661522"/>
            <a:chOff x="1738293" y="2503368"/>
            <a:chExt cx="3475954" cy="6869408"/>
          </a:xfrm>
        </p:grpSpPr>
        <p:sp>
          <p:nvSpPr>
            <p:cNvPr id="6" name="Freeform: Shape 31">
              <a:extLst>
                <a:ext uri="{FF2B5EF4-FFF2-40B4-BE49-F238E27FC236}">
                  <a16:creationId xmlns:a16="http://schemas.microsoft.com/office/drawing/2014/main" id="{9DCF6616-406C-49F2-BF17-71C66E55B5BD}"/>
                </a:ext>
              </a:extLst>
            </p:cNvPr>
            <p:cNvSpPr/>
            <p:nvPr/>
          </p:nvSpPr>
          <p:spPr>
            <a:xfrm>
              <a:off x="1738293" y="4142007"/>
              <a:ext cx="3475954" cy="5230769"/>
            </a:xfrm>
            <a:custGeom>
              <a:avLst/>
              <a:gdLst>
                <a:gd name="connsiteX0" fmla="*/ 2080198 w 2085285"/>
                <a:gd name="connsiteY0" fmla="*/ 730561 h 2703240"/>
                <a:gd name="connsiteX1" fmla="*/ 1951535 w 2085285"/>
                <a:gd name="connsiteY1" fmla="*/ 1454299 h 2703240"/>
                <a:gd name="connsiteX2" fmla="*/ 1774941 w 2085285"/>
                <a:gd name="connsiteY2" fmla="*/ 1583658 h 2703240"/>
                <a:gd name="connsiteX3" fmla="*/ 1366233 w 2085285"/>
                <a:gd name="connsiteY3" fmla="*/ 1530042 h 2703240"/>
                <a:gd name="connsiteX4" fmla="*/ 967392 w 2085285"/>
                <a:gd name="connsiteY4" fmla="*/ 1963667 h 2703240"/>
                <a:gd name="connsiteX5" fmla="*/ 1091370 w 2085285"/>
                <a:gd name="connsiteY5" fmla="*/ 2038315 h 2703240"/>
                <a:gd name="connsiteX6" fmla="*/ 702664 w 2085285"/>
                <a:gd name="connsiteY6" fmla="*/ 2684167 h 2703240"/>
                <a:gd name="connsiteX7" fmla="*/ 648638 w 2085285"/>
                <a:gd name="connsiteY7" fmla="*/ 2697597 h 2703240"/>
                <a:gd name="connsiteX8" fmla="*/ 19074 w 2085285"/>
                <a:gd name="connsiteY8" fmla="*/ 2318721 h 2703240"/>
                <a:gd name="connsiteX9" fmla="*/ 5644 w 2085285"/>
                <a:gd name="connsiteY9" fmla="*/ 2264696 h 2703240"/>
                <a:gd name="connsiteX10" fmla="*/ 394350 w 2085285"/>
                <a:gd name="connsiteY10" fmla="*/ 1618739 h 2703240"/>
                <a:gd name="connsiteX11" fmla="*/ 633637 w 2085285"/>
                <a:gd name="connsiteY11" fmla="*/ 293059 h 2703240"/>
                <a:gd name="connsiteX12" fmla="*/ 729115 w 2085285"/>
                <a:gd name="connsiteY12" fmla="*/ 185121 h 2703240"/>
                <a:gd name="connsiteX13" fmla="*/ 1304959 w 2085285"/>
                <a:gd name="connsiteY13" fmla="*/ 5832 h 2703240"/>
                <a:gd name="connsiteX14" fmla="*/ 1418268 w 2085285"/>
                <a:gd name="connsiteY14" fmla="*/ 24273 h 2703240"/>
                <a:gd name="connsiteX15" fmla="*/ 1948763 w 2085285"/>
                <a:gd name="connsiteY15" fmla="*/ 406368 h 2703240"/>
                <a:gd name="connsiteX16" fmla="*/ 2080198 w 2085285"/>
                <a:gd name="connsiteY16" fmla="*/ 730561 h 2703240"/>
                <a:gd name="connsiteX0" fmla="*/ 2074554 w 2079641"/>
                <a:gd name="connsiteY0" fmla="*/ 730561 h 2703240"/>
                <a:gd name="connsiteX1" fmla="*/ 1945891 w 2079641"/>
                <a:gd name="connsiteY1" fmla="*/ 1454299 h 2703240"/>
                <a:gd name="connsiteX2" fmla="*/ 1769297 w 2079641"/>
                <a:gd name="connsiteY2" fmla="*/ 1583658 h 2703240"/>
                <a:gd name="connsiteX3" fmla="*/ 1360589 w 2079641"/>
                <a:gd name="connsiteY3" fmla="*/ 1530042 h 2703240"/>
                <a:gd name="connsiteX4" fmla="*/ 961748 w 2079641"/>
                <a:gd name="connsiteY4" fmla="*/ 1963667 h 2703240"/>
                <a:gd name="connsiteX5" fmla="*/ 1085726 w 2079641"/>
                <a:gd name="connsiteY5" fmla="*/ 2038315 h 2703240"/>
                <a:gd name="connsiteX6" fmla="*/ 697020 w 2079641"/>
                <a:gd name="connsiteY6" fmla="*/ 2684167 h 2703240"/>
                <a:gd name="connsiteX7" fmla="*/ 642994 w 2079641"/>
                <a:gd name="connsiteY7" fmla="*/ 2697597 h 2703240"/>
                <a:gd name="connsiteX8" fmla="*/ 0 w 2079641"/>
                <a:gd name="connsiteY8" fmla="*/ 2264696 h 2703240"/>
                <a:gd name="connsiteX9" fmla="*/ 388706 w 2079641"/>
                <a:gd name="connsiteY9" fmla="*/ 1618739 h 2703240"/>
                <a:gd name="connsiteX10" fmla="*/ 627993 w 2079641"/>
                <a:gd name="connsiteY10" fmla="*/ 293059 h 2703240"/>
                <a:gd name="connsiteX11" fmla="*/ 723471 w 2079641"/>
                <a:gd name="connsiteY11" fmla="*/ 185121 h 2703240"/>
                <a:gd name="connsiteX12" fmla="*/ 1299315 w 2079641"/>
                <a:gd name="connsiteY12" fmla="*/ 5832 h 2703240"/>
                <a:gd name="connsiteX13" fmla="*/ 1412624 w 2079641"/>
                <a:gd name="connsiteY13" fmla="*/ 24273 h 2703240"/>
                <a:gd name="connsiteX14" fmla="*/ 1943119 w 2079641"/>
                <a:gd name="connsiteY14" fmla="*/ 406368 h 2703240"/>
                <a:gd name="connsiteX15" fmla="*/ 2074554 w 2079641"/>
                <a:gd name="connsiteY15" fmla="*/ 730561 h 2703240"/>
                <a:gd name="connsiteX0" fmla="*/ 3470867 w 3475954"/>
                <a:gd name="connsiteY0" fmla="*/ 730561 h 4612480"/>
                <a:gd name="connsiteX1" fmla="*/ 3342204 w 3475954"/>
                <a:gd name="connsiteY1" fmla="*/ 1454299 h 4612480"/>
                <a:gd name="connsiteX2" fmla="*/ 3165610 w 3475954"/>
                <a:gd name="connsiteY2" fmla="*/ 1583658 h 4612480"/>
                <a:gd name="connsiteX3" fmla="*/ 2756902 w 3475954"/>
                <a:gd name="connsiteY3" fmla="*/ 1530042 h 4612480"/>
                <a:gd name="connsiteX4" fmla="*/ 2358061 w 3475954"/>
                <a:gd name="connsiteY4" fmla="*/ 1963667 h 4612480"/>
                <a:gd name="connsiteX5" fmla="*/ 2482039 w 3475954"/>
                <a:gd name="connsiteY5" fmla="*/ 2038315 h 4612480"/>
                <a:gd name="connsiteX6" fmla="*/ 2093333 w 3475954"/>
                <a:gd name="connsiteY6" fmla="*/ 2684167 h 4612480"/>
                <a:gd name="connsiteX7" fmla="*/ 2039307 w 3475954"/>
                <a:gd name="connsiteY7" fmla="*/ 2697597 h 4612480"/>
                <a:gd name="connsiteX8" fmla="*/ 0 w 3475954"/>
                <a:gd name="connsiteY8" fmla="*/ 4612480 h 4612480"/>
                <a:gd name="connsiteX9" fmla="*/ 1785019 w 3475954"/>
                <a:gd name="connsiteY9" fmla="*/ 1618739 h 4612480"/>
                <a:gd name="connsiteX10" fmla="*/ 2024306 w 3475954"/>
                <a:gd name="connsiteY10" fmla="*/ 293059 h 4612480"/>
                <a:gd name="connsiteX11" fmla="*/ 2119784 w 3475954"/>
                <a:gd name="connsiteY11" fmla="*/ 185121 h 4612480"/>
                <a:gd name="connsiteX12" fmla="*/ 2695628 w 3475954"/>
                <a:gd name="connsiteY12" fmla="*/ 5832 h 4612480"/>
                <a:gd name="connsiteX13" fmla="*/ 2808937 w 3475954"/>
                <a:gd name="connsiteY13" fmla="*/ 24273 h 4612480"/>
                <a:gd name="connsiteX14" fmla="*/ 3339432 w 3475954"/>
                <a:gd name="connsiteY14" fmla="*/ 406368 h 4612480"/>
                <a:gd name="connsiteX15" fmla="*/ 3470867 w 3475954"/>
                <a:gd name="connsiteY15" fmla="*/ 730561 h 4612480"/>
                <a:gd name="connsiteX0" fmla="*/ 3470867 w 3475954"/>
                <a:gd name="connsiteY0" fmla="*/ 730561 h 5230769"/>
                <a:gd name="connsiteX1" fmla="*/ 3342204 w 3475954"/>
                <a:gd name="connsiteY1" fmla="*/ 1454299 h 5230769"/>
                <a:gd name="connsiteX2" fmla="*/ 3165610 w 3475954"/>
                <a:gd name="connsiteY2" fmla="*/ 1583658 h 5230769"/>
                <a:gd name="connsiteX3" fmla="*/ 2756902 w 3475954"/>
                <a:gd name="connsiteY3" fmla="*/ 1530042 h 5230769"/>
                <a:gd name="connsiteX4" fmla="*/ 2358061 w 3475954"/>
                <a:gd name="connsiteY4" fmla="*/ 1963667 h 5230769"/>
                <a:gd name="connsiteX5" fmla="*/ 2482039 w 3475954"/>
                <a:gd name="connsiteY5" fmla="*/ 2038315 h 5230769"/>
                <a:gd name="connsiteX6" fmla="*/ 2093333 w 3475954"/>
                <a:gd name="connsiteY6" fmla="*/ 2684167 h 5230769"/>
                <a:gd name="connsiteX7" fmla="*/ 568853 w 3475954"/>
                <a:gd name="connsiteY7" fmla="*/ 5230732 h 5230769"/>
                <a:gd name="connsiteX8" fmla="*/ 0 w 3475954"/>
                <a:gd name="connsiteY8" fmla="*/ 4612480 h 5230769"/>
                <a:gd name="connsiteX9" fmla="*/ 1785019 w 3475954"/>
                <a:gd name="connsiteY9" fmla="*/ 1618739 h 5230769"/>
                <a:gd name="connsiteX10" fmla="*/ 2024306 w 3475954"/>
                <a:gd name="connsiteY10" fmla="*/ 293059 h 5230769"/>
                <a:gd name="connsiteX11" fmla="*/ 2119784 w 3475954"/>
                <a:gd name="connsiteY11" fmla="*/ 185121 h 5230769"/>
                <a:gd name="connsiteX12" fmla="*/ 2695628 w 3475954"/>
                <a:gd name="connsiteY12" fmla="*/ 5832 h 5230769"/>
                <a:gd name="connsiteX13" fmla="*/ 2808937 w 3475954"/>
                <a:gd name="connsiteY13" fmla="*/ 24273 h 5230769"/>
                <a:gd name="connsiteX14" fmla="*/ 3339432 w 3475954"/>
                <a:gd name="connsiteY14" fmla="*/ 406368 h 5230769"/>
                <a:gd name="connsiteX15" fmla="*/ 3470867 w 3475954"/>
                <a:gd name="connsiteY15" fmla="*/ 730561 h 523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75954" h="5230769">
                  <a:moveTo>
                    <a:pt x="3470867" y="730561"/>
                  </a:moveTo>
                  <a:lnTo>
                    <a:pt x="3342204" y="1454299"/>
                  </a:lnTo>
                  <a:cubicBezTo>
                    <a:pt x="3327449" y="1537614"/>
                    <a:pt x="3249621" y="1594621"/>
                    <a:pt x="3165610" y="1583658"/>
                  </a:cubicBezTo>
                  <a:lnTo>
                    <a:pt x="2756902" y="1530042"/>
                  </a:lnTo>
                  <a:lnTo>
                    <a:pt x="2358061" y="1963667"/>
                  </a:lnTo>
                  <a:lnTo>
                    <a:pt x="2482039" y="2038315"/>
                  </a:lnTo>
                  <a:lnTo>
                    <a:pt x="2093333" y="2684167"/>
                  </a:lnTo>
                  <a:cubicBezTo>
                    <a:pt x="2082122" y="2702798"/>
                    <a:pt x="587475" y="5241943"/>
                    <a:pt x="568853" y="5230732"/>
                  </a:cubicBezTo>
                  <a:lnTo>
                    <a:pt x="0" y="4612480"/>
                  </a:lnTo>
                  <a:lnTo>
                    <a:pt x="1785019" y="1618739"/>
                  </a:lnTo>
                  <a:lnTo>
                    <a:pt x="2024306" y="293059"/>
                  </a:lnTo>
                  <a:cubicBezTo>
                    <a:pt x="2033478" y="242128"/>
                    <a:pt x="2070349" y="200475"/>
                    <a:pt x="2119784" y="185121"/>
                  </a:cubicBezTo>
                  <a:lnTo>
                    <a:pt x="2695628" y="5832"/>
                  </a:lnTo>
                  <a:cubicBezTo>
                    <a:pt x="2734194" y="-6226"/>
                    <a:pt x="2776152" y="651"/>
                    <a:pt x="2808937" y="24273"/>
                  </a:cubicBezTo>
                  <a:lnTo>
                    <a:pt x="3339432" y="406368"/>
                  </a:lnTo>
                  <a:cubicBezTo>
                    <a:pt x="3441864" y="480215"/>
                    <a:pt x="3492984" y="606278"/>
                    <a:pt x="3470867" y="730561"/>
                  </a:cubicBezTo>
                  <a:close/>
                </a:path>
              </a:pathLst>
            </a:custGeom>
            <a:solidFill>
              <a:srgbClr val="FFCD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783"/>
              <a:endParaRPr lang="en-PH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32">
              <a:extLst>
                <a:ext uri="{FF2B5EF4-FFF2-40B4-BE49-F238E27FC236}">
                  <a16:creationId xmlns:a16="http://schemas.microsoft.com/office/drawing/2014/main" id="{6ADDC485-3130-43E6-B9AA-6B972A469F9C}"/>
                </a:ext>
              </a:extLst>
            </p:cNvPr>
            <p:cNvSpPr/>
            <p:nvPr/>
          </p:nvSpPr>
          <p:spPr>
            <a:xfrm>
              <a:off x="4421700" y="2503368"/>
              <a:ext cx="288064" cy="4061249"/>
            </a:xfrm>
            <a:custGeom>
              <a:avLst/>
              <a:gdLst>
                <a:gd name="connsiteX0" fmla="*/ 0 w 298989"/>
                <a:gd name="connsiteY0" fmla="*/ 0 h 3304689"/>
                <a:gd name="connsiteX1" fmla="*/ 0 w 298989"/>
                <a:gd name="connsiteY1" fmla="*/ 3155194 h 3304689"/>
                <a:gd name="connsiteX2" fmla="*/ 149495 w 298989"/>
                <a:gd name="connsiteY2" fmla="*/ 3304689 h 3304689"/>
                <a:gd name="connsiteX3" fmla="*/ 298990 w 298989"/>
                <a:gd name="connsiteY3" fmla="*/ 3155194 h 3304689"/>
                <a:gd name="connsiteX4" fmla="*/ 298990 w 298989"/>
                <a:gd name="connsiteY4" fmla="*/ 0 h 330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989" h="3304689">
                  <a:moveTo>
                    <a:pt x="0" y="0"/>
                  </a:moveTo>
                  <a:lnTo>
                    <a:pt x="0" y="3155194"/>
                  </a:lnTo>
                  <a:cubicBezTo>
                    <a:pt x="0" y="3237757"/>
                    <a:pt x="66932" y="3304689"/>
                    <a:pt x="149495" y="3304689"/>
                  </a:cubicBezTo>
                  <a:cubicBezTo>
                    <a:pt x="232058" y="3304689"/>
                    <a:pt x="298990" y="3237757"/>
                    <a:pt x="298990" y="3155194"/>
                  </a:cubicBezTo>
                  <a:lnTo>
                    <a:pt x="298990" y="0"/>
                  </a:lnTo>
                  <a:close/>
                </a:path>
              </a:pathLst>
            </a:custGeom>
            <a:solidFill>
              <a:srgbClr val="BDC3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783"/>
              <a:endParaRPr lang="en-PH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33">
              <a:extLst>
                <a:ext uri="{FF2B5EF4-FFF2-40B4-BE49-F238E27FC236}">
                  <a16:creationId xmlns:a16="http://schemas.microsoft.com/office/drawing/2014/main" id="{0515A718-8E0C-4DE4-8E20-55123C17B254}"/>
                </a:ext>
              </a:extLst>
            </p:cNvPr>
            <p:cNvSpPr/>
            <p:nvPr/>
          </p:nvSpPr>
          <p:spPr>
            <a:xfrm>
              <a:off x="3557364" y="4421939"/>
              <a:ext cx="1546700" cy="1877577"/>
            </a:xfrm>
            <a:custGeom>
              <a:avLst/>
              <a:gdLst>
                <a:gd name="connsiteX0" fmla="*/ 1172004 w 1546700"/>
                <a:gd name="connsiteY0" fmla="*/ 125445 h 1877577"/>
                <a:gd name="connsiteX1" fmla="*/ 925373 w 1546700"/>
                <a:gd name="connsiteY1" fmla="*/ 633270 h 1877577"/>
                <a:gd name="connsiteX2" fmla="*/ 431492 w 1546700"/>
                <a:gd name="connsiteY2" fmla="*/ 738597 h 1877577"/>
                <a:gd name="connsiteX3" fmla="*/ 0 w 1546700"/>
                <a:gd name="connsiteY3" fmla="*/ 1580036 h 1877577"/>
                <a:gd name="connsiteX4" fmla="*/ 494395 w 1546700"/>
                <a:gd name="connsiteY4" fmla="*/ 1877578 h 1877577"/>
                <a:gd name="connsiteX5" fmla="*/ 856650 w 1546700"/>
                <a:gd name="connsiteY5" fmla="*/ 1588837 h 1877577"/>
                <a:gd name="connsiteX6" fmla="*/ 1062828 w 1546700"/>
                <a:gd name="connsiteY6" fmla="*/ 1326814 h 1877577"/>
                <a:gd name="connsiteX7" fmla="*/ 1510170 w 1546700"/>
                <a:gd name="connsiteY7" fmla="*/ 291618 h 1877577"/>
                <a:gd name="connsiteX8" fmla="*/ 1464421 w 1546700"/>
                <a:gd name="connsiteY8" fmla="*/ 19993 h 1877577"/>
                <a:gd name="connsiteX9" fmla="*/ 1172004 w 1546700"/>
                <a:gd name="connsiteY9" fmla="*/ 125445 h 187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700" h="1877577">
                  <a:moveTo>
                    <a:pt x="1172004" y="125445"/>
                  </a:moveTo>
                  <a:lnTo>
                    <a:pt x="925373" y="633270"/>
                  </a:lnTo>
                  <a:lnTo>
                    <a:pt x="431492" y="738597"/>
                  </a:lnTo>
                  <a:lnTo>
                    <a:pt x="0" y="1580036"/>
                  </a:lnTo>
                  <a:lnTo>
                    <a:pt x="494395" y="1877578"/>
                  </a:lnTo>
                  <a:lnTo>
                    <a:pt x="856650" y="1588837"/>
                  </a:lnTo>
                  <a:cubicBezTo>
                    <a:pt x="941594" y="1523734"/>
                    <a:pt x="1021051" y="1425350"/>
                    <a:pt x="1062828" y="1326814"/>
                  </a:cubicBezTo>
                  <a:lnTo>
                    <a:pt x="1510170" y="291618"/>
                  </a:lnTo>
                  <a:cubicBezTo>
                    <a:pt x="1557309" y="180442"/>
                    <a:pt x="1574359" y="69961"/>
                    <a:pt x="1464421" y="19993"/>
                  </a:cubicBezTo>
                  <a:cubicBezTo>
                    <a:pt x="1354493" y="-29956"/>
                    <a:pt x="1224763" y="16812"/>
                    <a:pt x="1172004" y="125445"/>
                  </a:cubicBezTo>
                  <a:close/>
                </a:path>
              </a:pathLst>
            </a:custGeom>
            <a:solidFill>
              <a:srgbClr val="FFCD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783"/>
              <a:endParaRPr lang="en-PH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34">
              <a:extLst>
                <a:ext uri="{FF2B5EF4-FFF2-40B4-BE49-F238E27FC236}">
                  <a16:creationId xmlns:a16="http://schemas.microsoft.com/office/drawing/2014/main" id="{408C681E-A16C-4CB5-900D-E015FB3398EA}"/>
                </a:ext>
              </a:extLst>
            </p:cNvPr>
            <p:cNvSpPr/>
            <p:nvPr/>
          </p:nvSpPr>
          <p:spPr>
            <a:xfrm>
              <a:off x="2143703" y="4422016"/>
              <a:ext cx="3008677" cy="4909915"/>
            </a:xfrm>
            <a:custGeom>
              <a:avLst/>
              <a:gdLst>
                <a:gd name="connsiteX0" fmla="*/ 1426055 w 1556642"/>
                <a:gd name="connsiteY0" fmla="*/ 19926 h 2423222"/>
                <a:gd name="connsiteX1" fmla="*/ 1336558 w 1556642"/>
                <a:gd name="connsiteY1" fmla="*/ 0 h 2423222"/>
                <a:gd name="connsiteX2" fmla="*/ 1332329 w 1556642"/>
                <a:gd name="connsiteY2" fmla="*/ 166249 h 2423222"/>
                <a:gd name="connsiteX3" fmla="*/ 862670 w 1556642"/>
                <a:gd name="connsiteY3" fmla="*/ 1273902 h 2423222"/>
                <a:gd name="connsiteX4" fmla="*/ 665655 w 1556642"/>
                <a:gd name="connsiteY4" fmla="*/ 1528296 h 2423222"/>
                <a:gd name="connsiteX5" fmla="*/ 301295 w 1556642"/>
                <a:gd name="connsiteY5" fmla="*/ 1807531 h 2423222"/>
                <a:gd name="connsiteX6" fmla="*/ 0 w 1556642"/>
                <a:gd name="connsiteY6" fmla="*/ 2308146 h 2423222"/>
                <a:gd name="connsiteX7" fmla="*/ 181842 w 1556642"/>
                <a:gd name="connsiteY7" fmla="*/ 2417579 h 2423222"/>
                <a:gd name="connsiteX8" fmla="*/ 235868 w 1556642"/>
                <a:gd name="connsiteY8" fmla="*/ 2404148 h 2423222"/>
                <a:gd name="connsiteX9" fmla="*/ 527095 w 1556642"/>
                <a:gd name="connsiteY9" fmla="*/ 1920269 h 2423222"/>
                <a:gd name="connsiteX10" fmla="*/ 884672 w 1556642"/>
                <a:gd name="connsiteY10" fmla="*/ 1646234 h 2423222"/>
                <a:gd name="connsiteX11" fmla="*/ 1078021 w 1556642"/>
                <a:gd name="connsiteY11" fmla="*/ 1396584 h 2423222"/>
                <a:gd name="connsiteX12" fmla="*/ 1538926 w 1556642"/>
                <a:gd name="connsiteY12" fmla="*/ 309572 h 2423222"/>
                <a:gd name="connsiteX13" fmla="*/ 1426055 w 1556642"/>
                <a:gd name="connsiteY13" fmla="*/ 19926 h 2423222"/>
                <a:gd name="connsiteX0" fmla="*/ 1426055 w 1556642"/>
                <a:gd name="connsiteY0" fmla="*/ 19926 h 2417579"/>
                <a:gd name="connsiteX1" fmla="*/ 1336558 w 1556642"/>
                <a:gd name="connsiteY1" fmla="*/ 0 h 2417579"/>
                <a:gd name="connsiteX2" fmla="*/ 1332329 w 1556642"/>
                <a:gd name="connsiteY2" fmla="*/ 166249 h 2417579"/>
                <a:gd name="connsiteX3" fmla="*/ 862670 w 1556642"/>
                <a:gd name="connsiteY3" fmla="*/ 1273902 h 2417579"/>
                <a:gd name="connsiteX4" fmla="*/ 665655 w 1556642"/>
                <a:gd name="connsiteY4" fmla="*/ 1528296 h 2417579"/>
                <a:gd name="connsiteX5" fmla="*/ 301295 w 1556642"/>
                <a:gd name="connsiteY5" fmla="*/ 1807531 h 2417579"/>
                <a:gd name="connsiteX6" fmla="*/ 0 w 1556642"/>
                <a:gd name="connsiteY6" fmla="*/ 2308146 h 2417579"/>
                <a:gd name="connsiteX7" fmla="*/ 181842 w 1556642"/>
                <a:gd name="connsiteY7" fmla="*/ 2417579 h 2417579"/>
                <a:gd name="connsiteX8" fmla="*/ 527095 w 1556642"/>
                <a:gd name="connsiteY8" fmla="*/ 1920269 h 2417579"/>
                <a:gd name="connsiteX9" fmla="*/ 884672 w 1556642"/>
                <a:gd name="connsiteY9" fmla="*/ 1646234 h 2417579"/>
                <a:gd name="connsiteX10" fmla="*/ 1078021 w 1556642"/>
                <a:gd name="connsiteY10" fmla="*/ 1396584 h 2417579"/>
                <a:gd name="connsiteX11" fmla="*/ 1538926 w 1556642"/>
                <a:gd name="connsiteY11" fmla="*/ 309572 h 2417579"/>
                <a:gd name="connsiteX12" fmla="*/ 1426055 w 1556642"/>
                <a:gd name="connsiteY12" fmla="*/ 19926 h 2417579"/>
                <a:gd name="connsiteX0" fmla="*/ 2921222 w 3051809"/>
                <a:gd name="connsiteY0" fmla="*/ 19926 h 4754784"/>
                <a:gd name="connsiteX1" fmla="*/ 2831725 w 3051809"/>
                <a:gd name="connsiteY1" fmla="*/ 0 h 4754784"/>
                <a:gd name="connsiteX2" fmla="*/ 2827496 w 3051809"/>
                <a:gd name="connsiteY2" fmla="*/ 166249 h 4754784"/>
                <a:gd name="connsiteX3" fmla="*/ 2357837 w 3051809"/>
                <a:gd name="connsiteY3" fmla="*/ 1273902 h 4754784"/>
                <a:gd name="connsiteX4" fmla="*/ 2160822 w 3051809"/>
                <a:gd name="connsiteY4" fmla="*/ 1528296 h 4754784"/>
                <a:gd name="connsiteX5" fmla="*/ 1796462 w 3051809"/>
                <a:gd name="connsiteY5" fmla="*/ 1807531 h 4754784"/>
                <a:gd name="connsiteX6" fmla="*/ 0 w 3051809"/>
                <a:gd name="connsiteY6" fmla="*/ 4754784 h 4754784"/>
                <a:gd name="connsiteX7" fmla="*/ 1677009 w 3051809"/>
                <a:gd name="connsiteY7" fmla="*/ 2417579 h 4754784"/>
                <a:gd name="connsiteX8" fmla="*/ 2022262 w 3051809"/>
                <a:gd name="connsiteY8" fmla="*/ 1920269 h 4754784"/>
                <a:gd name="connsiteX9" fmla="*/ 2379839 w 3051809"/>
                <a:gd name="connsiteY9" fmla="*/ 1646234 h 4754784"/>
                <a:gd name="connsiteX10" fmla="*/ 2573188 w 3051809"/>
                <a:gd name="connsiteY10" fmla="*/ 1396584 h 4754784"/>
                <a:gd name="connsiteX11" fmla="*/ 3034093 w 3051809"/>
                <a:gd name="connsiteY11" fmla="*/ 309572 h 4754784"/>
                <a:gd name="connsiteX12" fmla="*/ 2921222 w 3051809"/>
                <a:gd name="connsiteY12" fmla="*/ 19926 h 4754784"/>
                <a:gd name="connsiteX0" fmla="*/ 2921222 w 3051809"/>
                <a:gd name="connsiteY0" fmla="*/ 19926 h 4901288"/>
                <a:gd name="connsiteX1" fmla="*/ 2831725 w 3051809"/>
                <a:gd name="connsiteY1" fmla="*/ 0 h 4901288"/>
                <a:gd name="connsiteX2" fmla="*/ 2827496 w 3051809"/>
                <a:gd name="connsiteY2" fmla="*/ 166249 h 4901288"/>
                <a:gd name="connsiteX3" fmla="*/ 2357837 w 3051809"/>
                <a:gd name="connsiteY3" fmla="*/ 1273902 h 4901288"/>
                <a:gd name="connsiteX4" fmla="*/ 2160822 w 3051809"/>
                <a:gd name="connsiteY4" fmla="*/ 1528296 h 4901288"/>
                <a:gd name="connsiteX5" fmla="*/ 1796462 w 3051809"/>
                <a:gd name="connsiteY5" fmla="*/ 1807531 h 4901288"/>
                <a:gd name="connsiteX6" fmla="*/ 0 w 3051809"/>
                <a:gd name="connsiteY6" fmla="*/ 4754784 h 4901288"/>
                <a:gd name="connsiteX7" fmla="*/ 194198 w 3051809"/>
                <a:gd name="connsiteY7" fmla="*/ 4901288 h 4901288"/>
                <a:gd name="connsiteX8" fmla="*/ 2022262 w 3051809"/>
                <a:gd name="connsiteY8" fmla="*/ 1920269 h 4901288"/>
                <a:gd name="connsiteX9" fmla="*/ 2379839 w 3051809"/>
                <a:gd name="connsiteY9" fmla="*/ 1646234 h 4901288"/>
                <a:gd name="connsiteX10" fmla="*/ 2573188 w 3051809"/>
                <a:gd name="connsiteY10" fmla="*/ 1396584 h 4901288"/>
                <a:gd name="connsiteX11" fmla="*/ 3034093 w 3051809"/>
                <a:gd name="connsiteY11" fmla="*/ 309572 h 4901288"/>
                <a:gd name="connsiteX12" fmla="*/ 2921222 w 3051809"/>
                <a:gd name="connsiteY12" fmla="*/ 19926 h 4901288"/>
                <a:gd name="connsiteX0" fmla="*/ 2921222 w 3051809"/>
                <a:gd name="connsiteY0" fmla="*/ 19926 h 4909915"/>
                <a:gd name="connsiteX1" fmla="*/ 2831725 w 3051809"/>
                <a:gd name="connsiteY1" fmla="*/ 0 h 4909915"/>
                <a:gd name="connsiteX2" fmla="*/ 2827496 w 3051809"/>
                <a:gd name="connsiteY2" fmla="*/ 166249 h 4909915"/>
                <a:gd name="connsiteX3" fmla="*/ 2357837 w 3051809"/>
                <a:gd name="connsiteY3" fmla="*/ 1273902 h 4909915"/>
                <a:gd name="connsiteX4" fmla="*/ 2160822 w 3051809"/>
                <a:gd name="connsiteY4" fmla="*/ 1528296 h 4909915"/>
                <a:gd name="connsiteX5" fmla="*/ 1796462 w 3051809"/>
                <a:gd name="connsiteY5" fmla="*/ 1807531 h 4909915"/>
                <a:gd name="connsiteX6" fmla="*/ 0 w 3051809"/>
                <a:gd name="connsiteY6" fmla="*/ 4754784 h 4909915"/>
                <a:gd name="connsiteX7" fmla="*/ 211451 w 3051809"/>
                <a:gd name="connsiteY7" fmla="*/ 4909915 h 4909915"/>
                <a:gd name="connsiteX8" fmla="*/ 2022262 w 3051809"/>
                <a:gd name="connsiteY8" fmla="*/ 1920269 h 4909915"/>
                <a:gd name="connsiteX9" fmla="*/ 2379839 w 3051809"/>
                <a:gd name="connsiteY9" fmla="*/ 1646234 h 4909915"/>
                <a:gd name="connsiteX10" fmla="*/ 2573188 w 3051809"/>
                <a:gd name="connsiteY10" fmla="*/ 1396584 h 4909915"/>
                <a:gd name="connsiteX11" fmla="*/ 3034093 w 3051809"/>
                <a:gd name="connsiteY11" fmla="*/ 309572 h 4909915"/>
                <a:gd name="connsiteX12" fmla="*/ 2921222 w 3051809"/>
                <a:gd name="connsiteY12" fmla="*/ 19926 h 4909915"/>
                <a:gd name="connsiteX0" fmla="*/ 2895342 w 3025929"/>
                <a:gd name="connsiteY0" fmla="*/ 19926 h 4909915"/>
                <a:gd name="connsiteX1" fmla="*/ 2805845 w 3025929"/>
                <a:gd name="connsiteY1" fmla="*/ 0 h 4909915"/>
                <a:gd name="connsiteX2" fmla="*/ 2801616 w 3025929"/>
                <a:gd name="connsiteY2" fmla="*/ 166249 h 4909915"/>
                <a:gd name="connsiteX3" fmla="*/ 2331957 w 3025929"/>
                <a:gd name="connsiteY3" fmla="*/ 1273902 h 4909915"/>
                <a:gd name="connsiteX4" fmla="*/ 2134942 w 3025929"/>
                <a:gd name="connsiteY4" fmla="*/ 1528296 h 4909915"/>
                <a:gd name="connsiteX5" fmla="*/ 1770582 w 3025929"/>
                <a:gd name="connsiteY5" fmla="*/ 1807531 h 4909915"/>
                <a:gd name="connsiteX6" fmla="*/ 0 w 3025929"/>
                <a:gd name="connsiteY6" fmla="*/ 4789290 h 4909915"/>
                <a:gd name="connsiteX7" fmla="*/ 185571 w 3025929"/>
                <a:gd name="connsiteY7" fmla="*/ 4909915 h 4909915"/>
                <a:gd name="connsiteX8" fmla="*/ 1996382 w 3025929"/>
                <a:gd name="connsiteY8" fmla="*/ 1920269 h 4909915"/>
                <a:gd name="connsiteX9" fmla="*/ 2353959 w 3025929"/>
                <a:gd name="connsiteY9" fmla="*/ 1646234 h 4909915"/>
                <a:gd name="connsiteX10" fmla="*/ 2547308 w 3025929"/>
                <a:gd name="connsiteY10" fmla="*/ 1396584 h 4909915"/>
                <a:gd name="connsiteX11" fmla="*/ 3008213 w 3025929"/>
                <a:gd name="connsiteY11" fmla="*/ 309572 h 4909915"/>
                <a:gd name="connsiteX12" fmla="*/ 2895342 w 3025929"/>
                <a:gd name="connsiteY12" fmla="*/ 19926 h 4909915"/>
                <a:gd name="connsiteX0" fmla="*/ 2878090 w 3008677"/>
                <a:gd name="connsiteY0" fmla="*/ 19926 h 4909915"/>
                <a:gd name="connsiteX1" fmla="*/ 2788593 w 3008677"/>
                <a:gd name="connsiteY1" fmla="*/ 0 h 4909915"/>
                <a:gd name="connsiteX2" fmla="*/ 2784364 w 3008677"/>
                <a:gd name="connsiteY2" fmla="*/ 166249 h 4909915"/>
                <a:gd name="connsiteX3" fmla="*/ 2314705 w 3008677"/>
                <a:gd name="connsiteY3" fmla="*/ 1273902 h 4909915"/>
                <a:gd name="connsiteX4" fmla="*/ 2117690 w 3008677"/>
                <a:gd name="connsiteY4" fmla="*/ 1528296 h 4909915"/>
                <a:gd name="connsiteX5" fmla="*/ 1753330 w 3008677"/>
                <a:gd name="connsiteY5" fmla="*/ 1807531 h 4909915"/>
                <a:gd name="connsiteX6" fmla="*/ 0 w 3008677"/>
                <a:gd name="connsiteY6" fmla="*/ 4754784 h 4909915"/>
                <a:gd name="connsiteX7" fmla="*/ 168319 w 3008677"/>
                <a:gd name="connsiteY7" fmla="*/ 4909915 h 4909915"/>
                <a:gd name="connsiteX8" fmla="*/ 1979130 w 3008677"/>
                <a:gd name="connsiteY8" fmla="*/ 1920269 h 4909915"/>
                <a:gd name="connsiteX9" fmla="*/ 2336707 w 3008677"/>
                <a:gd name="connsiteY9" fmla="*/ 1646234 h 4909915"/>
                <a:gd name="connsiteX10" fmla="*/ 2530056 w 3008677"/>
                <a:gd name="connsiteY10" fmla="*/ 1396584 h 4909915"/>
                <a:gd name="connsiteX11" fmla="*/ 2990961 w 3008677"/>
                <a:gd name="connsiteY11" fmla="*/ 309572 h 4909915"/>
                <a:gd name="connsiteX12" fmla="*/ 2878090 w 3008677"/>
                <a:gd name="connsiteY12" fmla="*/ 19926 h 490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08677" h="4909915">
                  <a:moveTo>
                    <a:pt x="2878090" y="19926"/>
                  </a:moveTo>
                  <a:cubicBezTo>
                    <a:pt x="2849038" y="6725"/>
                    <a:pt x="2818615" y="343"/>
                    <a:pt x="2788593" y="0"/>
                  </a:cubicBezTo>
                  <a:cubicBezTo>
                    <a:pt x="2807605" y="52131"/>
                    <a:pt x="2807681" y="111262"/>
                    <a:pt x="2784364" y="166249"/>
                  </a:cubicBezTo>
                  <a:lnTo>
                    <a:pt x="2314705" y="1273902"/>
                  </a:lnTo>
                  <a:cubicBezTo>
                    <a:pt x="2272138" y="1374305"/>
                    <a:pt x="2204253" y="1461954"/>
                    <a:pt x="2117690" y="1528296"/>
                  </a:cubicBezTo>
                  <a:lnTo>
                    <a:pt x="1753330" y="1807531"/>
                  </a:lnTo>
                  <a:lnTo>
                    <a:pt x="0" y="4754784"/>
                  </a:lnTo>
                  <a:lnTo>
                    <a:pt x="168319" y="4909915"/>
                  </a:lnTo>
                  <a:cubicBezTo>
                    <a:pt x="256168" y="4845269"/>
                    <a:pt x="1861992" y="2048826"/>
                    <a:pt x="1979130" y="1920269"/>
                  </a:cubicBezTo>
                  <a:lnTo>
                    <a:pt x="2336707" y="1646234"/>
                  </a:lnTo>
                  <a:cubicBezTo>
                    <a:pt x="2421651" y="1581131"/>
                    <a:pt x="2488269" y="1495111"/>
                    <a:pt x="2530056" y="1396584"/>
                  </a:cubicBezTo>
                  <a:lnTo>
                    <a:pt x="2990961" y="309572"/>
                  </a:lnTo>
                  <a:cubicBezTo>
                    <a:pt x="3038100" y="198387"/>
                    <a:pt x="2988027" y="69895"/>
                    <a:pt x="2878090" y="19926"/>
                  </a:cubicBezTo>
                  <a:close/>
                </a:path>
              </a:pathLst>
            </a:custGeom>
            <a:solidFill>
              <a:srgbClr val="EBAE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783"/>
              <a:endParaRPr lang="en-PH">
                <a:solidFill>
                  <a:prstClr val="black"/>
                </a:solidFill>
              </a:endParaRPr>
            </a:p>
          </p:txBody>
        </p:sp>
      </p:grpSp>
      <p:sp>
        <p:nvSpPr>
          <p:cNvPr id="10" name="Freeform: Shape 2">
            <a:extLst>
              <a:ext uri="{FF2B5EF4-FFF2-40B4-BE49-F238E27FC236}">
                <a16:creationId xmlns:a16="http://schemas.microsoft.com/office/drawing/2014/main" id="{080C715E-9BAE-4194-84DA-AFE4D6F4269D}"/>
              </a:ext>
            </a:extLst>
          </p:cNvPr>
          <p:cNvSpPr/>
          <p:nvPr/>
        </p:nvSpPr>
        <p:spPr>
          <a:xfrm>
            <a:off x="7474668" y="1386721"/>
            <a:ext cx="1242830" cy="1456610"/>
          </a:xfrm>
          <a:custGeom>
            <a:avLst/>
            <a:gdLst>
              <a:gd name="connsiteX0" fmla="*/ 135242 w 218045"/>
              <a:gd name="connsiteY0" fmla="*/ 255096 h 255551"/>
              <a:gd name="connsiteX1" fmla="*/ 188627 w 218045"/>
              <a:gd name="connsiteY1" fmla="*/ 189628 h 255551"/>
              <a:gd name="connsiteX2" fmla="*/ 216972 w 218045"/>
              <a:gd name="connsiteY2" fmla="*/ 111138 h 255551"/>
              <a:gd name="connsiteX3" fmla="*/ 107999 w 218045"/>
              <a:gd name="connsiteY3" fmla="*/ -456 h 255551"/>
              <a:gd name="connsiteX4" fmla="*/ -1021 w 218045"/>
              <a:gd name="connsiteY4" fmla="*/ 111129 h 255551"/>
              <a:gd name="connsiteX5" fmla="*/ 27324 w 218045"/>
              <a:gd name="connsiteY5" fmla="*/ 189618 h 255551"/>
              <a:gd name="connsiteX6" fmla="*/ 80732 w 218045"/>
              <a:gd name="connsiteY6" fmla="*/ 255096 h 255551"/>
              <a:gd name="connsiteX7" fmla="*/ 135242 w 218045"/>
              <a:gd name="connsiteY7" fmla="*/ 255096 h 25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045" h="255551">
                <a:moveTo>
                  <a:pt x="135242" y="255096"/>
                </a:moveTo>
                <a:cubicBezTo>
                  <a:pt x="135242" y="223255"/>
                  <a:pt x="170856" y="209563"/>
                  <a:pt x="188627" y="189628"/>
                </a:cubicBezTo>
                <a:cubicBezTo>
                  <a:pt x="207477" y="167927"/>
                  <a:pt x="217582" y="139933"/>
                  <a:pt x="216972" y="111138"/>
                </a:cubicBezTo>
                <a:cubicBezTo>
                  <a:pt x="216503" y="50521"/>
                  <a:pt x="168300" y="1180"/>
                  <a:pt x="107999" y="-456"/>
                </a:cubicBezTo>
                <a:cubicBezTo>
                  <a:pt x="47675" y="1169"/>
                  <a:pt x="-529" y="50507"/>
                  <a:pt x="-1021" y="111129"/>
                </a:cubicBezTo>
                <a:cubicBezTo>
                  <a:pt x="-1631" y="139924"/>
                  <a:pt x="8498" y="167918"/>
                  <a:pt x="27324" y="189618"/>
                </a:cubicBezTo>
                <a:cubicBezTo>
                  <a:pt x="45143" y="209563"/>
                  <a:pt x="80732" y="223255"/>
                  <a:pt x="80732" y="255096"/>
                </a:cubicBezTo>
                <a:lnTo>
                  <a:pt x="135242" y="25509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1" name="Freeform: Shape 7">
            <a:extLst>
              <a:ext uri="{FF2B5EF4-FFF2-40B4-BE49-F238E27FC236}">
                <a16:creationId xmlns:a16="http://schemas.microsoft.com/office/drawing/2014/main" id="{C10FA56B-A5DC-440B-88D8-9D0392B0E28E}"/>
              </a:ext>
            </a:extLst>
          </p:cNvPr>
          <p:cNvSpPr/>
          <p:nvPr/>
        </p:nvSpPr>
        <p:spPr>
          <a:xfrm>
            <a:off x="7942539" y="3164089"/>
            <a:ext cx="307355" cy="227174"/>
          </a:xfrm>
          <a:custGeom>
            <a:avLst/>
            <a:gdLst>
              <a:gd name="connsiteX0" fmla="*/ -1047 w 53923"/>
              <a:gd name="connsiteY0" fmla="*/ -456 h 39856"/>
              <a:gd name="connsiteX1" fmla="*/ 52877 w 53923"/>
              <a:gd name="connsiteY1" fmla="*/ -456 h 39856"/>
              <a:gd name="connsiteX2" fmla="*/ 52877 w 53923"/>
              <a:gd name="connsiteY2" fmla="*/ 9508 h 39856"/>
              <a:gd name="connsiteX3" fmla="*/ 25915 w 53923"/>
              <a:gd name="connsiteY3" fmla="*/ 39401 h 39856"/>
              <a:gd name="connsiteX4" fmla="*/ -1047 w 53923"/>
              <a:gd name="connsiteY4" fmla="*/ 9508 h 39856"/>
              <a:gd name="connsiteX5" fmla="*/ -1047 w 53923"/>
              <a:gd name="connsiteY5" fmla="*/ -456 h 3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923" h="39856">
                <a:moveTo>
                  <a:pt x="-1047" y="-456"/>
                </a:moveTo>
                <a:lnTo>
                  <a:pt x="52877" y="-456"/>
                </a:lnTo>
                <a:lnTo>
                  <a:pt x="52877" y="9508"/>
                </a:lnTo>
                <a:cubicBezTo>
                  <a:pt x="52877" y="26018"/>
                  <a:pt x="40803" y="39401"/>
                  <a:pt x="25915" y="39401"/>
                </a:cubicBezTo>
                <a:cubicBezTo>
                  <a:pt x="11027" y="39401"/>
                  <a:pt x="-1047" y="26018"/>
                  <a:pt x="-1047" y="9508"/>
                </a:cubicBezTo>
                <a:lnTo>
                  <a:pt x="-1047" y="-456"/>
                </a:lnTo>
                <a:close/>
              </a:path>
            </a:pathLst>
          </a:custGeom>
          <a:solidFill>
            <a:srgbClr val="95A5A5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2" name="Freeform: Shape 8">
            <a:extLst>
              <a:ext uri="{FF2B5EF4-FFF2-40B4-BE49-F238E27FC236}">
                <a16:creationId xmlns:a16="http://schemas.microsoft.com/office/drawing/2014/main" id="{85ED6AF3-6AED-49C2-819D-5E0AAF37AFB9}"/>
              </a:ext>
            </a:extLst>
          </p:cNvPr>
          <p:cNvSpPr/>
          <p:nvPr/>
        </p:nvSpPr>
        <p:spPr>
          <a:xfrm>
            <a:off x="8891209" y="1961288"/>
            <a:ext cx="267267" cy="93541"/>
          </a:xfrm>
          <a:custGeom>
            <a:avLst/>
            <a:gdLst>
              <a:gd name="connsiteX0" fmla="*/ 36465 w 46890"/>
              <a:gd name="connsiteY0" fmla="*/ 15956 h 16411"/>
              <a:gd name="connsiteX1" fmla="*/ 8331 w 46890"/>
              <a:gd name="connsiteY1" fmla="*/ 15956 h 16411"/>
              <a:gd name="connsiteX2" fmla="*/ -1047 w 46890"/>
              <a:gd name="connsiteY2" fmla="*/ 7750 h 16411"/>
              <a:gd name="connsiteX3" fmla="*/ 8331 w 46890"/>
              <a:gd name="connsiteY3" fmla="*/ -456 h 16411"/>
              <a:gd name="connsiteX4" fmla="*/ 36465 w 46890"/>
              <a:gd name="connsiteY4" fmla="*/ -456 h 16411"/>
              <a:gd name="connsiteX5" fmla="*/ 45843 w 46890"/>
              <a:gd name="connsiteY5" fmla="*/ 7750 h 16411"/>
              <a:gd name="connsiteX6" fmla="*/ 36465 w 46890"/>
              <a:gd name="connsiteY6" fmla="*/ 15956 h 16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890" h="16411">
                <a:moveTo>
                  <a:pt x="36465" y="15956"/>
                </a:moveTo>
                <a:lnTo>
                  <a:pt x="8331" y="15956"/>
                </a:lnTo>
                <a:cubicBezTo>
                  <a:pt x="3150" y="15956"/>
                  <a:pt x="-1047" y="12279"/>
                  <a:pt x="-1047" y="7750"/>
                </a:cubicBezTo>
                <a:cubicBezTo>
                  <a:pt x="-1047" y="3220"/>
                  <a:pt x="3150" y="-456"/>
                  <a:pt x="8331" y="-456"/>
                </a:cubicBezTo>
                <a:lnTo>
                  <a:pt x="36465" y="-456"/>
                </a:lnTo>
                <a:cubicBezTo>
                  <a:pt x="41647" y="-456"/>
                  <a:pt x="45843" y="3220"/>
                  <a:pt x="45843" y="7750"/>
                </a:cubicBezTo>
                <a:cubicBezTo>
                  <a:pt x="45843" y="12279"/>
                  <a:pt x="41647" y="15956"/>
                  <a:pt x="36465" y="15956"/>
                </a:cubicBezTo>
                <a:close/>
              </a:path>
            </a:pathLst>
          </a:custGeom>
          <a:solidFill>
            <a:schemeClr val="bg1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3" name="Freeform: Shape 9">
            <a:extLst>
              <a:ext uri="{FF2B5EF4-FFF2-40B4-BE49-F238E27FC236}">
                <a16:creationId xmlns:a16="http://schemas.microsoft.com/office/drawing/2014/main" id="{33D89625-19C5-4C69-BC9D-FB5DC8C67A22}"/>
              </a:ext>
            </a:extLst>
          </p:cNvPr>
          <p:cNvSpPr/>
          <p:nvPr/>
        </p:nvSpPr>
        <p:spPr>
          <a:xfrm>
            <a:off x="8637360" y="1239756"/>
            <a:ext cx="227203" cy="227174"/>
          </a:xfrm>
          <a:custGeom>
            <a:avLst/>
            <a:gdLst>
              <a:gd name="connsiteX0" fmla="*/ 8603 w 39861"/>
              <a:gd name="connsiteY0" fmla="*/ 39400 h 39856"/>
              <a:gd name="connsiteX1" fmla="*/ -306 w 39861"/>
              <a:gd name="connsiteY1" fmla="*/ 33448 h 39856"/>
              <a:gd name="connsiteX2" fmla="*/ 1780 w 39861"/>
              <a:gd name="connsiteY2" fmla="*/ 22935 h 39856"/>
              <a:gd name="connsiteX3" fmla="*/ 22248 w 39861"/>
              <a:gd name="connsiteY3" fmla="*/ 2488 h 39856"/>
              <a:gd name="connsiteX4" fmla="*/ 31603 w 39861"/>
              <a:gd name="connsiteY4" fmla="*/ -142 h 39856"/>
              <a:gd name="connsiteX5" fmla="*/ 38495 w 39861"/>
              <a:gd name="connsiteY5" fmla="*/ 6744 h 39856"/>
              <a:gd name="connsiteX6" fmla="*/ 35869 w 39861"/>
              <a:gd name="connsiteY6" fmla="*/ 16119 h 39856"/>
              <a:gd name="connsiteX7" fmla="*/ 15425 w 39861"/>
              <a:gd name="connsiteY7" fmla="*/ 36575 h 39856"/>
              <a:gd name="connsiteX8" fmla="*/ 8603 w 39861"/>
              <a:gd name="connsiteY8" fmla="*/ 39400 h 3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861" h="39856">
                <a:moveTo>
                  <a:pt x="8603" y="39400"/>
                </a:moveTo>
                <a:cubicBezTo>
                  <a:pt x="4711" y="39405"/>
                  <a:pt x="1194" y="37054"/>
                  <a:pt x="-306" y="33448"/>
                </a:cubicBezTo>
                <a:cubicBezTo>
                  <a:pt x="-1807" y="29840"/>
                  <a:pt x="-986" y="25690"/>
                  <a:pt x="1780" y="22935"/>
                </a:cubicBezTo>
                <a:lnTo>
                  <a:pt x="22248" y="2488"/>
                </a:lnTo>
                <a:cubicBezTo>
                  <a:pt x="24663" y="-18"/>
                  <a:pt x="28250" y="-1024"/>
                  <a:pt x="31603" y="-142"/>
                </a:cubicBezTo>
                <a:cubicBezTo>
                  <a:pt x="34979" y="739"/>
                  <a:pt x="37628" y="3375"/>
                  <a:pt x="38495" y="6744"/>
                </a:cubicBezTo>
                <a:cubicBezTo>
                  <a:pt x="39386" y="10115"/>
                  <a:pt x="38378" y="13698"/>
                  <a:pt x="35869" y="16119"/>
                </a:cubicBezTo>
                <a:lnTo>
                  <a:pt x="15425" y="36575"/>
                </a:lnTo>
                <a:cubicBezTo>
                  <a:pt x="13620" y="38385"/>
                  <a:pt x="11158" y="39400"/>
                  <a:pt x="8603" y="39400"/>
                </a:cubicBezTo>
                <a:close/>
              </a:path>
            </a:pathLst>
          </a:custGeom>
          <a:solidFill>
            <a:schemeClr val="bg1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4" name="Freeform: Shape 10">
            <a:extLst>
              <a:ext uri="{FF2B5EF4-FFF2-40B4-BE49-F238E27FC236}">
                <a16:creationId xmlns:a16="http://schemas.microsoft.com/office/drawing/2014/main" id="{AE79703E-B2DF-48C1-8DF7-1A8F8752ECF2}"/>
              </a:ext>
            </a:extLst>
          </p:cNvPr>
          <p:cNvSpPr/>
          <p:nvPr/>
        </p:nvSpPr>
        <p:spPr>
          <a:xfrm>
            <a:off x="8049178" y="945716"/>
            <a:ext cx="93541" cy="267267"/>
          </a:xfrm>
          <a:custGeom>
            <a:avLst/>
            <a:gdLst>
              <a:gd name="connsiteX0" fmla="*/ 7159 w 16411"/>
              <a:gd name="connsiteY0" fmla="*/ 46434 h 46890"/>
              <a:gd name="connsiteX1" fmla="*/ -1047 w 16411"/>
              <a:gd name="connsiteY1" fmla="*/ 37056 h 46890"/>
              <a:gd name="connsiteX2" fmla="*/ -1047 w 16411"/>
              <a:gd name="connsiteY2" fmla="*/ 8922 h 46890"/>
              <a:gd name="connsiteX3" fmla="*/ 7159 w 16411"/>
              <a:gd name="connsiteY3" fmla="*/ -456 h 46890"/>
              <a:gd name="connsiteX4" fmla="*/ 15365 w 16411"/>
              <a:gd name="connsiteY4" fmla="*/ 8922 h 46890"/>
              <a:gd name="connsiteX5" fmla="*/ 15365 w 16411"/>
              <a:gd name="connsiteY5" fmla="*/ 37056 h 46890"/>
              <a:gd name="connsiteX6" fmla="*/ 7159 w 16411"/>
              <a:gd name="connsiteY6" fmla="*/ 46434 h 46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11" h="46890">
                <a:moveTo>
                  <a:pt x="7159" y="46434"/>
                </a:moveTo>
                <a:cubicBezTo>
                  <a:pt x="2634" y="46434"/>
                  <a:pt x="-1047" y="42235"/>
                  <a:pt x="-1047" y="37056"/>
                </a:cubicBezTo>
                <a:lnTo>
                  <a:pt x="-1047" y="8922"/>
                </a:lnTo>
                <a:cubicBezTo>
                  <a:pt x="-1047" y="3743"/>
                  <a:pt x="2634" y="-456"/>
                  <a:pt x="7159" y="-456"/>
                </a:cubicBezTo>
                <a:cubicBezTo>
                  <a:pt x="11684" y="-456"/>
                  <a:pt x="15365" y="3743"/>
                  <a:pt x="15365" y="8922"/>
                </a:cubicBezTo>
                <a:lnTo>
                  <a:pt x="15365" y="37056"/>
                </a:lnTo>
                <a:cubicBezTo>
                  <a:pt x="15365" y="42235"/>
                  <a:pt x="11684" y="46434"/>
                  <a:pt x="7159" y="46434"/>
                </a:cubicBezTo>
                <a:close/>
              </a:path>
            </a:pathLst>
          </a:custGeom>
          <a:solidFill>
            <a:schemeClr val="bg1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5" name="Freeform: Shape 11">
            <a:extLst>
              <a:ext uri="{FF2B5EF4-FFF2-40B4-BE49-F238E27FC236}">
                <a16:creationId xmlns:a16="http://schemas.microsoft.com/office/drawing/2014/main" id="{3C3DB90D-0FF1-40FD-9B2A-313482885DA3}"/>
              </a:ext>
            </a:extLst>
          </p:cNvPr>
          <p:cNvSpPr/>
          <p:nvPr/>
        </p:nvSpPr>
        <p:spPr>
          <a:xfrm>
            <a:off x="7327744" y="1239756"/>
            <a:ext cx="227203" cy="227174"/>
          </a:xfrm>
          <a:custGeom>
            <a:avLst/>
            <a:gdLst>
              <a:gd name="connsiteX0" fmla="*/ 29164 w 39861"/>
              <a:gd name="connsiteY0" fmla="*/ 39400 h 39856"/>
              <a:gd name="connsiteX1" fmla="*/ 22342 w 39861"/>
              <a:gd name="connsiteY1" fmla="*/ 36575 h 39856"/>
              <a:gd name="connsiteX2" fmla="*/ 1898 w 39861"/>
              <a:gd name="connsiteY2" fmla="*/ 16119 h 39856"/>
              <a:gd name="connsiteX3" fmla="*/ -728 w 39861"/>
              <a:gd name="connsiteY3" fmla="*/ 6744 h 39856"/>
              <a:gd name="connsiteX4" fmla="*/ 6165 w 39861"/>
              <a:gd name="connsiteY4" fmla="*/ -142 h 39856"/>
              <a:gd name="connsiteX5" fmla="*/ 15519 w 39861"/>
              <a:gd name="connsiteY5" fmla="*/ 2488 h 39856"/>
              <a:gd name="connsiteX6" fmla="*/ 35987 w 39861"/>
              <a:gd name="connsiteY6" fmla="*/ 22935 h 39856"/>
              <a:gd name="connsiteX7" fmla="*/ 38074 w 39861"/>
              <a:gd name="connsiteY7" fmla="*/ 33448 h 39856"/>
              <a:gd name="connsiteX8" fmla="*/ 29164 w 39861"/>
              <a:gd name="connsiteY8" fmla="*/ 39400 h 3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861" h="39856">
                <a:moveTo>
                  <a:pt x="29164" y="39400"/>
                </a:moveTo>
                <a:cubicBezTo>
                  <a:pt x="26609" y="39400"/>
                  <a:pt x="24147" y="38385"/>
                  <a:pt x="22342" y="36575"/>
                </a:cubicBezTo>
                <a:lnTo>
                  <a:pt x="1898" y="16119"/>
                </a:lnTo>
                <a:cubicBezTo>
                  <a:pt x="-611" y="13698"/>
                  <a:pt x="-1619" y="10115"/>
                  <a:pt x="-728" y="6744"/>
                </a:cubicBezTo>
                <a:cubicBezTo>
                  <a:pt x="163" y="3375"/>
                  <a:pt x="2789" y="739"/>
                  <a:pt x="6165" y="-142"/>
                </a:cubicBezTo>
                <a:cubicBezTo>
                  <a:pt x="9517" y="-1024"/>
                  <a:pt x="13105" y="-18"/>
                  <a:pt x="15519" y="2488"/>
                </a:cubicBezTo>
                <a:lnTo>
                  <a:pt x="35987" y="22935"/>
                </a:lnTo>
                <a:cubicBezTo>
                  <a:pt x="38753" y="25690"/>
                  <a:pt x="39574" y="29840"/>
                  <a:pt x="38074" y="33448"/>
                </a:cubicBezTo>
                <a:cubicBezTo>
                  <a:pt x="36597" y="37054"/>
                  <a:pt x="33080" y="39405"/>
                  <a:pt x="29164" y="39400"/>
                </a:cubicBezTo>
                <a:close/>
              </a:path>
            </a:pathLst>
          </a:custGeom>
          <a:solidFill>
            <a:schemeClr val="bg1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6" name="Freeform: Shape 12">
            <a:extLst>
              <a:ext uri="{FF2B5EF4-FFF2-40B4-BE49-F238E27FC236}">
                <a16:creationId xmlns:a16="http://schemas.microsoft.com/office/drawing/2014/main" id="{6073574F-E5FB-4106-B0A7-D2D8EA3471C5}"/>
              </a:ext>
            </a:extLst>
          </p:cNvPr>
          <p:cNvSpPr/>
          <p:nvPr/>
        </p:nvSpPr>
        <p:spPr>
          <a:xfrm>
            <a:off x="7467285" y="2011432"/>
            <a:ext cx="267267" cy="93541"/>
          </a:xfrm>
          <a:custGeom>
            <a:avLst/>
            <a:gdLst>
              <a:gd name="connsiteX0" fmla="*/ 36465 w 46890"/>
              <a:gd name="connsiteY0" fmla="*/ 15956 h 16411"/>
              <a:gd name="connsiteX1" fmla="*/ 8331 w 46890"/>
              <a:gd name="connsiteY1" fmla="*/ 15956 h 16411"/>
              <a:gd name="connsiteX2" fmla="*/ -1047 w 46890"/>
              <a:gd name="connsiteY2" fmla="*/ 7750 h 16411"/>
              <a:gd name="connsiteX3" fmla="*/ 8331 w 46890"/>
              <a:gd name="connsiteY3" fmla="*/ -456 h 16411"/>
              <a:gd name="connsiteX4" fmla="*/ 36465 w 46890"/>
              <a:gd name="connsiteY4" fmla="*/ -456 h 16411"/>
              <a:gd name="connsiteX5" fmla="*/ 45843 w 46890"/>
              <a:gd name="connsiteY5" fmla="*/ 7750 h 16411"/>
              <a:gd name="connsiteX6" fmla="*/ 36465 w 46890"/>
              <a:gd name="connsiteY6" fmla="*/ 15956 h 16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890" h="16411">
                <a:moveTo>
                  <a:pt x="36465" y="15956"/>
                </a:moveTo>
                <a:lnTo>
                  <a:pt x="8331" y="15956"/>
                </a:lnTo>
                <a:cubicBezTo>
                  <a:pt x="3150" y="15956"/>
                  <a:pt x="-1047" y="12279"/>
                  <a:pt x="-1047" y="7750"/>
                </a:cubicBezTo>
                <a:cubicBezTo>
                  <a:pt x="-1047" y="3220"/>
                  <a:pt x="3150" y="-456"/>
                  <a:pt x="8331" y="-456"/>
                </a:cubicBezTo>
                <a:lnTo>
                  <a:pt x="36465" y="-456"/>
                </a:lnTo>
                <a:cubicBezTo>
                  <a:pt x="41647" y="-456"/>
                  <a:pt x="45843" y="3220"/>
                  <a:pt x="45843" y="7750"/>
                </a:cubicBezTo>
                <a:cubicBezTo>
                  <a:pt x="45843" y="12279"/>
                  <a:pt x="41647" y="15956"/>
                  <a:pt x="36465" y="15956"/>
                </a:cubicBezTo>
                <a:close/>
              </a:path>
            </a:pathLst>
          </a:custGeom>
          <a:solidFill>
            <a:schemeClr val="bg1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7" name="Freeform: Shape 13">
            <a:extLst>
              <a:ext uri="{FF2B5EF4-FFF2-40B4-BE49-F238E27FC236}">
                <a16:creationId xmlns:a16="http://schemas.microsoft.com/office/drawing/2014/main" id="{B44E1DDB-1044-4391-854A-C566393E30BF}"/>
              </a:ext>
            </a:extLst>
          </p:cNvPr>
          <p:cNvSpPr/>
          <p:nvPr/>
        </p:nvSpPr>
        <p:spPr>
          <a:xfrm>
            <a:off x="7621679" y="1386741"/>
            <a:ext cx="948802" cy="1042348"/>
          </a:xfrm>
          <a:custGeom>
            <a:avLst/>
            <a:gdLst>
              <a:gd name="connsiteX0" fmla="*/ 165414 w 166460"/>
              <a:gd name="connsiteY0" fmla="*/ 90980 h 182872"/>
              <a:gd name="connsiteX1" fmla="*/ 82183 w 166460"/>
              <a:gd name="connsiteY1" fmla="*/ 182416 h 182872"/>
              <a:gd name="connsiteX2" fmla="*/ -1047 w 166460"/>
              <a:gd name="connsiteY2" fmla="*/ 90980 h 182872"/>
              <a:gd name="connsiteX3" fmla="*/ 82183 w 166460"/>
              <a:gd name="connsiteY3" fmla="*/ -456 h 182872"/>
              <a:gd name="connsiteX4" fmla="*/ 165414 w 166460"/>
              <a:gd name="connsiteY4" fmla="*/ 90980 h 18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460" h="182872">
                <a:moveTo>
                  <a:pt x="165414" y="90980"/>
                </a:moveTo>
                <a:cubicBezTo>
                  <a:pt x="165414" y="141476"/>
                  <a:pt x="128159" y="182416"/>
                  <a:pt x="82183" y="182416"/>
                </a:cubicBezTo>
                <a:cubicBezTo>
                  <a:pt x="36231" y="182416"/>
                  <a:pt x="-1047" y="141476"/>
                  <a:pt x="-1047" y="90980"/>
                </a:cubicBezTo>
                <a:cubicBezTo>
                  <a:pt x="-1047" y="40482"/>
                  <a:pt x="36231" y="-456"/>
                  <a:pt x="82183" y="-456"/>
                </a:cubicBezTo>
                <a:cubicBezTo>
                  <a:pt x="128159" y="-456"/>
                  <a:pt x="165414" y="40482"/>
                  <a:pt x="165414" y="9098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8" name="Freeform: Shape 14">
            <a:extLst>
              <a:ext uri="{FF2B5EF4-FFF2-40B4-BE49-F238E27FC236}">
                <a16:creationId xmlns:a16="http://schemas.microsoft.com/office/drawing/2014/main" id="{5B0099C5-7700-4E9D-B6D3-8B131FF63AD8}"/>
              </a:ext>
            </a:extLst>
          </p:cNvPr>
          <p:cNvSpPr/>
          <p:nvPr/>
        </p:nvSpPr>
        <p:spPr>
          <a:xfrm>
            <a:off x="7728592" y="1907898"/>
            <a:ext cx="734988" cy="988895"/>
          </a:xfrm>
          <a:custGeom>
            <a:avLst/>
            <a:gdLst>
              <a:gd name="connsiteX0" fmla="*/ 81855 w 128948"/>
              <a:gd name="connsiteY0" fmla="*/ 173038 h 173494"/>
              <a:gd name="connsiteX1" fmla="*/ 72641 w 128948"/>
              <a:gd name="connsiteY1" fmla="*/ 163911 h 173494"/>
              <a:gd name="connsiteX2" fmla="*/ 72641 w 128948"/>
              <a:gd name="connsiteY2" fmla="*/ 54333 h 173494"/>
              <a:gd name="connsiteX3" fmla="*/ 54213 w 128948"/>
              <a:gd name="connsiteY3" fmla="*/ 54333 h 173494"/>
              <a:gd name="connsiteX4" fmla="*/ 54213 w 128948"/>
              <a:gd name="connsiteY4" fmla="*/ 163911 h 173494"/>
              <a:gd name="connsiteX5" fmla="*/ 44999 w 128948"/>
              <a:gd name="connsiteY5" fmla="*/ 173038 h 173494"/>
              <a:gd name="connsiteX6" fmla="*/ 35809 w 128948"/>
              <a:gd name="connsiteY6" fmla="*/ 163911 h 173494"/>
              <a:gd name="connsiteX7" fmla="*/ 35809 w 128948"/>
              <a:gd name="connsiteY7" fmla="*/ 54333 h 173494"/>
              <a:gd name="connsiteX8" fmla="*/ 26595 w 128948"/>
              <a:gd name="connsiteY8" fmla="*/ 54333 h 173494"/>
              <a:gd name="connsiteX9" fmla="*/ -1047 w 128948"/>
              <a:gd name="connsiteY9" fmla="*/ 26935 h 173494"/>
              <a:gd name="connsiteX10" fmla="*/ 26595 w 128948"/>
              <a:gd name="connsiteY10" fmla="*/ -456 h 173494"/>
              <a:gd name="connsiteX11" fmla="*/ 54213 w 128948"/>
              <a:gd name="connsiteY11" fmla="*/ 26935 h 173494"/>
              <a:gd name="connsiteX12" fmla="*/ 54213 w 128948"/>
              <a:gd name="connsiteY12" fmla="*/ 36069 h 173494"/>
              <a:gd name="connsiteX13" fmla="*/ 72641 w 128948"/>
              <a:gd name="connsiteY13" fmla="*/ 36069 h 173494"/>
              <a:gd name="connsiteX14" fmla="*/ 72641 w 128948"/>
              <a:gd name="connsiteY14" fmla="*/ 26935 h 173494"/>
              <a:gd name="connsiteX15" fmla="*/ 100283 w 128948"/>
              <a:gd name="connsiteY15" fmla="*/ -456 h 173494"/>
              <a:gd name="connsiteX16" fmla="*/ 127901 w 128948"/>
              <a:gd name="connsiteY16" fmla="*/ 26935 h 173494"/>
              <a:gd name="connsiteX17" fmla="*/ 100283 w 128948"/>
              <a:gd name="connsiteY17" fmla="*/ 54333 h 173494"/>
              <a:gd name="connsiteX18" fmla="*/ 91069 w 128948"/>
              <a:gd name="connsiteY18" fmla="*/ 54333 h 173494"/>
              <a:gd name="connsiteX19" fmla="*/ 91069 w 128948"/>
              <a:gd name="connsiteY19" fmla="*/ 163911 h 173494"/>
              <a:gd name="connsiteX20" fmla="*/ 81855 w 128948"/>
              <a:gd name="connsiteY20" fmla="*/ 173038 h 173494"/>
              <a:gd name="connsiteX21" fmla="*/ 91069 w 128948"/>
              <a:gd name="connsiteY21" fmla="*/ 36069 h 173494"/>
              <a:gd name="connsiteX22" fmla="*/ 100283 w 128948"/>
              <a:gd name="connsiteY22" fmla="*/ 36069 h 173494"/>
              <a:gd name="connsiteX23" fmla="*/ 109474 w 128948"/>
              <a:gd name="connsiteY23" fmla="*/ 26935 h 173494"/>
              <a:gd name="connsiteX24" fmla="*/ 100283 w 128948"/>
              <a:gd name="connsiteY24" fmla="*/ 17808 h 173494"/>
              <a:gd name="connsiteX25" fmla="*/ 91069 w 128948"/>
              <a:gd name="connsiteY25" fmla="*/ 26935 h 173494"/>
              <a:gd name="connsiteX26" fmla="*/ 91069 w 128948"/>
              <a:gd name="connsiteY26" fmla="*/ 36069 h 173494"/>
              <a:gd name="connsiteX27" fmla="*/ 26595 w 128948"/>
              <a:gd name="connsiteY27" fmla="*/ 17808 h 173494"/>
              <a:gd name="connsiteX28" fmla="*/ 17381 w 128948"/>
              <a:gd name="connsiteY28" fmla="*/ 26935 h 173494"/>
              <a:gd name="connsiteX29" fmla="*/ 26595 w 128948"/>
              <a:gd name="connsiteY29" fmla="*/ 36069 h 173494"/>
              <a:gd name="connsiteX30" fmla="*/ 35809 w 128948"/>
              <a:gd name="connsiteY30" fmla="*/ 36069 h 173494"/>
              <a:gd name="connsiteX31" fmla="*/ 35809 w 128948"/>
              <a:gd name="connsiteY31" fmla="*/ 26935 h 173494"/>
              <a:gd name="connsiteX32" fmla="*/ 26595 w 128948"/>
              <a:gd name="connsiteY32" fmla="*/ 17808 h 17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28948" h="173494">
                <a:moveTo>
                  <a:pt x="81855" y="173038"/>
                </a:moveTo>
                <a:cubicBezTo>
                  <a:pt x="76768" y="173038"/>
                  <a:pt x="72641" y="168952"/>
                  <a:pt x="72641" y="163911"/>
                </a:cubicBezTo>
                <a:lnTo>
                  <a:pt x="72641" y="54333"/>
                </a:lnTo>
                <a:lnTo>
                  <a:pt x="54213" y="54333"/>
                </a:lnTo>
                <a:lnTo>
                  <a:pt x="54213" y="163911"/>
                </a:lnTo>
                <a:cubicBezTo>
                  <a:pt x="54213" y="168952"/>
                  <a:pt x="50087" y="173038"/>
                  <a:pt x="44999" y="173038"/>
                </a:cubicBezTo>
                <a:cubicBezTo>
                  <a:pt x="39912" y="173038"/>
                  <a:pt x="35809" y="168952"/>
                  <a:pt x="35809" y="163911"/>
                </a:cubicBezTo>
                <a:lnTo>
                  <a:pt x="35809" y="54333"/>
                </a:lnTo>
                <a:lnTo>
                  <a:pt x="26595" y="54333"/>
                </a:lnTo>
                <a:cubicBezTo>
                  <a:pt x="11332" y="54333"/>
                  <a:pt x="-1047" y="42066"/>
                  <a:pt x="-1047" y="26935"/>
                </a:cubicBezTo>
                <a:cubicBezTo>
                  <a:pt x="-1047" y="11806"/>
                  <a:pt x="11332" y="-456"/>
                  <a:pt x="26595" y="-456"/>
                </a:cubicBezTo>
                <a:cubicBezTo>
                  <a:pt x="41858" y="-456"/>
                  <a:pt x="54213" y="11806"/>
                  <a:pt x="54213" y="26935"/>
                </a:cubicBezTo>
                <a:lnTo>
                  <a:pt x="54213" y="36069"/>
                </a:lnTo>
                <a:lnTo>
                  <a:pt x="72641" y="36069"/>
                </a:lnTo>
                <a:lnTo>
                  <a:pt x="72641" y="26935"/>
                </a:lnTo>
                <a:cubicBezTo>
                  <a:pt x="72641" y="11806"/>
                  <a:pt x="85020" y="-456"/>
                  <a:pt x="100283" y="-456"/>
                </a:cubicBezTo>
                <a:cubicBezTo>
                  <a:pt x="115546" y="-456"/>
                  <a:pt x="127901" y="11806"/>
                  <a:pt x="127901" y="26935"/>
                </a:cubicBezTo>
                <a:cubicBezTo>
                  <a:pt x="127901" y="42066"/>
                  <a:pt x="115546" y="54333"/>
                  <a:pt x="100283" y="54333"/>
                </a:cubicBezTo>
                <a:lnTo>
                  <a:pt x="91069" y="54333"/>
                </a:lnTo>
                <a:lnTo>
                  <a:pt x="91069" y="163911"/>
                </a:lnTo>
                <a:cubicBezTo>
                  <a:pt x="91069" y="168952"/>
                  <a:pt x="86943" y="173038"/>
                  <a:pt x="81855" y="173038"/>
                </a:cubicBezTo>
                <a:close/>
                <a:moveTo>
                  <a:pt x="91069" y="36069"/>
                </a:moveTo>
                <a:lnTo>
                  <a:pt x="100283" y="36069"/>
                </a:lnTo>
                <a:cubicBezTo>
                  <a:pt x="105347" y="36069"/>
                  <a:pt x="109474" y="31983"/>
                  <a:pt x="109474" y="26935"/>
                </a:cubicBezTo>
                <a:cubicBezTo>
                  <a:pt x="109474" y="21894"/>
                  <a:pt x="105347" y="17808"/>
                  <a:pt x="100283" y="17808"/>
                </a:cubicBezTo>
                <a:cubicBezTo>
                  <a:pt x="95195" y="17808"/>
                  <a:pt x="91069" y="21894"/>
                  <a:pt x="91069" y="26935"/>
                </a:cubicBezTo>
                <a:lnTo>
                  <a:pt x="91069" y="36069"/>
                </a:lnTo>
                <a:close/>
                <a:moveTo>
                  <a:pt x="26595" y="17808"/>
                </a:moveTo>
                <a:cubicBezTo>
                  <a:pt x="21507" y="17808"/>
                  <a:pt x="17381" y="21894"/>
                  <a:pt x="17381" y="26935"/>
                </a:cubicBezTo>
                <a:cubicBezTo>
                  <a:pt x="17381" y="31983"/>
                  <a:pt x="21507" y="36069"/>
                  <a:pt x="26595" y="36069"/>
                </a:cubicBezTo>
                <a:lnTo>
                  <a:pt x="35809" y="36069"/>
                </a:lnTo>
                <a:lnTo>
                  <a:pt x="35809" y="26935"/>
                </a:lnTo>
                <a:cubicBezTo>
                  <a:pt x="35809" y="21894"/>
                  <a:pt x="31682" y="17808"/>
                  <a:pt x="26595" y="1780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9" name="Freeform: Shape 15">
            <a:extLst>
              <a:ext uri="{FF2B5EF4-FFF2-40B4-BE49-F238E27FC236}">
                <a16:creationId xmlns:a16="http://schemas.microsoft.com/office/drawing/2014/main" id="{787A9924-1FCB-48E2-96E8-9A2283B98C5D}"/>
              </a:ext>
            </a:extLst>
          </p:cNvPr>
          <p:cNvSpPr/>
          <p:nvPr/>
        </p:nvSpPr>
        <p:spPr>
          <a:xfrm>
            <a:off x="7848861" y="2843339"/>
            <a:ext cx="521174" cy="320721"/>
          </a:xfrm>
          <a:custGeom>
            <a:avLst/>
            <a:gdLst>
              <a:gd name="connsiteX0" fmla="*/ 72102 w 91436"/>
              <a:gd name="connsiteY0" fmla="*/ -456 h 56268"/>
              <a:gd name="connsiteX1" fmla="*/ 90389 w 91436"/>
              <a:gd name="connsiteY1" fmla="*/ -456 h 56268"/>
              <a:gd name="connsiteX2" fmla="*/ 90389 w 91436"/>
              <a:gd name="connsiteY2" fmla="*/ 55812 h 56268"/>
              <a:gd name="connsiteX3" fmla="*/ 72102 w 91436"/>
              <a:gd name="connsiteY3" fmla="*/ 55812 h 56268"/>
              <a:gd name="connsiteX4" fmla="*/ 17240 w 91436"/>
              <a:gd name="connsiteY4" fmla="*/ 55812 h 56268"/>
              <a:gd name="connsiteX5" fmla="*/ -1047 w 91436"/>
              <a:gd name="connsiteY5" fmla="*/ 55812 h 56268"/>
              <a:gd name="connsiteX6" fmla="*/ -1047 w 91436"/>
              <a:gd name="connsiteY6" fmla="*/ -456 h 56268"/>
              <a:gd name="connsiteX7" fmla="*/ 17240 w 91436"/>
              <a:gd name="connsiteY7" fmla="*/ -456 h 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36" h="56268">
                <a:moveTo>
                  <a:pt x="72102" y="-456"/>
                </a:moveTo>
                <a:cubicBezTo>
                  <a:pt x="82207" y="-456"/>
                  <a:pt x="90389" y="-456"/>
                  <a:pt x="90389" y="-456"/>
                </a:cubicBezTo>
                <a:lnTo>
                  <a:pt x="90389" y="55812"/>
                </a:lnTo>
                <a:cubicBezTo>
                  <a:pt x="90389" y="55812"/>
                  <a:pt x="82207" y="55812"/>
                  <a:pt x="72102" y="55812"/>
                </a:cubicBezTo>
                <a:lnTo>
                  <a:pt x="17240" y="55812"/>
                </a:lnTo>
                <a:cubicBezTo>
                  <a:pt x="7159" y="55812"/>
                  <a:pt x="-1047" y="55812"/>
                  <a:pt x="-1047" y="55812"/>
                </a:cubicBezTo>
                <a:lnTo>
                  <a:pt x="-1047" y="-456"/>
                </a:lnTo>
                <a:cubicBezTo>
                  <a:pt x="-1047" y="-456"/>
                  <a:pt x="7159" y="-456"/>
                  <a:pt x="17240" y="-456"/>
                </a:cubicBezTo>
                <a:close/>
              </a:path>
            </a:pathLst>
          </a:custGeom>
          <a:solidFill>
            <a:srgbClr val="BDC3C7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8155" y="150462"/>
            <a:ext cx="1072451" cy="514220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3B8BADB0-8420-FE5D-E167-E6B6331C3AD3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2988" t="21019" r="50787" b="16819"/>
          <a:stretch/>
        </p:blipFill>
        <p:spPr>
          <a:xfrm>
            <a:off x="2076318" y="250981"/>
            <a:ext cx="5324088" cy="4675169"/>
          </a:xfrm>
          <a:prstGeom prst="rect">
            <a:avLst/>
          </a:prstGeom>
        </p:spPr>
      </p:pic>
      <p:sp>
        <p:nvSpPr>
          <p:cNvPr id="53" name="Oval 52">
            <a:extLst>
              <a:ext uri="{FF2B5EF4-FFF2-40B4-BE49-F238E27FC236}">
                <a16:creationId xmlns:a16="http://schemas.microsoft.com/office/drawing/2014/main" id="{9E4D84B5-D08B-0E4C-6D32-E89761F42289}"/>
              </a:ext>
            </a:extLst>
          </p:cNvPr>
          <p:cNvSpPr/>
          <p:nvPr/>
        </p:nvSpPr>
        <p:spPr>
          <a:xfrm rot="5400000">
            <a:off x="4824256" y="3664696"/>
            <a:ext cx="362672" cy="21602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2B85A1D4-03D7-433B-C589-74BB7303CEFF}"/>
              </a:ext>
            </a:extLst>
          </p:cNvPr>
          <p:cNvSpPr/>
          <p:nvPr/>
        </p:nvSpPr>
        <p:spPr>
          <a:xfrm rot="5400000">
            <a:off x="3759216" y="3016918"/>
            <a:ext cx="362672" cy="21602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851DA344-04D1-ADB3-85C2-4A86489DB20F}"/>
              </a:ext>
            </a:extLst>
          </p:cNvPr>
          <p:cNvSpPr/>
          <p:nvPr/>
        </p:nvSpPr>
        <p:spPr>
          <a:xfrm>
            <a:off x="4322566" y="2555131"/>
            <a:ext cx="362672" cy="200834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F92D6A7E-A2B8-DC81-7787-E97F4EFDDEB6}"/>
              </a:ext>
            </a:extLst>
          </p:cNvPr>
          <p:cNvSpPr/>
          <p:nvPr/>
        </p:nvSpPr>
        <p:spPr>
          <a:xfrm rot="18676108">
            <a:off x="4675786" y="194847"/>
            <a:ext cx="338609" cy="321509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9F212082-A487-06A2-36FC-EFA06949747E}"/>
              </a:ext>
            </a:extLst>
          </p:cNvPr>
          <p:cNvSpPr/>
          <p:nvPr/>
        </p:nvSpPr>
        <p:spPr>
          <a:xfrm rot="18676108">
            <a:off x="3734981" y="291902"/>
            <a:ext cx="338609" cy="19730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4D7D483B-D4BD-3467-1312-3B938D3D5FE1}"/>
              </a:ext>
            </a:extLst>
          </p:cNvPr>
          <p:cNvSpPr/>
          <p:nvPr/>
        </p:nvSpPr>
        <p:spPr>
          <a:xfrm rot="5400000">
            <a:off x="3911107" y="-400589"/>
            <a:ext cx="362672" cy="185645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26B5A1CD-013B-8AE3-A4CE-2C46A9E08816}"/>
              </a:ext>
            </a:extLst>
          </p:cNvPr>
          <p:cNvSpPr/>
          <p:nvPr/>
        </p:nvSpPr>
        <p:spPr>
          <a:xfrm rot="18676108">
            <a:off x="4151366" y="450752"/>
            <a:ext cx="338609" cy="369656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35FFA4CF-36F4-81E9-6A39-36853BA6FE4A}"/>
              </a:ext>
            </a:extLst>
          </p:cNvPr>
          <p:cNvSpPr/>
          <p:nvPr/>
        </p:nvSpPr>
        <p:spPr>
          <a:xfrm rot="5400000">
            <a:off x="5760360" y="2570755"/>
            <a:ext cx="362672" cy="100811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916C02E4-9F9A-57CB-8BA6-3EB598875B49}"/>
              </a:ext>
            </a:extLst>
          </p:cNvPr>
          <p:cNvSpPr/>
          <p:nvPr/>
        </p:nvSpPr>
        <p:spPr>
          <a:xfrm rot="18676108">
            <a:off x="5782484" y="2900425"/>
            <a:ext cx="338609" cy="236098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D2FB829-4633-620F-8919-3CDE398CFBF2}"/>
              </a:ext>
            </a:extLst>
          </p:cNvPr>
          <p:cNvSpPr/>
          <p:nvPr/>
        </p:nvSpPr>
        <p:spPr>
          <a:xfrm>
            <a:off x="23207" y="370982"/>
            <a:ext cx="219254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685783"/>
            <a:r>
              <a:rPr lang="en-US" sz="48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MV Boli" pitchFamily="2" charset="0"/>
              </a:rPr>
              <a:t>Word search </a:t>
            </a:r>
          </a:p>
        </p:txBody>
      </p:sp>
      <p:grpSp>
        <p:nvGrpSpPr>
          <p:cNvPr id="3" name="Google Shape;10751;p32">
            <a:extLst>
              <a:ext uri="{FF2B5EF4-FFF2-40B4-BE49-F238E27FC236}">
                <a16:creationId xmlns:a16="http://schemas.microsoft.com/office/drawing/2014/main" id="{16A98860-D5E5-D424-8217-E0F94D1E4DA5}"/>
              </a:ext>
            </a:extLst>
          </p:cNvPr>
          <p:cNvGrpSpPr/>
          <p:nvPr/>
        </p:nvGrpSpPr>
        <p:grpSpPr>
          <a:xfrm rot="3669520" flipH="1">
            <a:off x="-251533" y="2207402"/>
            <a:ext cx="2003370" cy="1927297"/>
            <a:chOff x="3795825" y="3576625"/>
            <a:chExt cx="273225" cy="262850"/>
          </a:xfrm>
        </p:grpSpPr>
        <p:sp>
          <p:nvSpPr>
            <p:cNvPr id="4" name="Google Shape;10752;p32">
              <a:extLst>
                <a:ext uri="{FF2B5EF4-FFF2-40B4-BE49-F238E27FC236}">
                  <a16:creationId xmlns:a16="http://schemas.microsoft.com/office/drawing/2014/main" id="{67CD4424-BC29-98CD-6108-AEDA0DAA244A}"/>
                </a:ext>
              </a:extLst>
            </p:cNvPr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0753;p32">
              <a:extLst>
                <a:ext uri="{FF2B5EF4-FFF2-40B4-BE49-F238E27FC236}">
                  <a16:creationId xmlns:a16="http://schemas.microsoft.com/office/drawing/2014/main" id="{C02DBAEC-35FE-8D99-883A-2F8DE99A58FC}"/>
                </a:ext>
              </a:extLst>
            </p:cNvPr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10754;p32">
              <a:extLst>
                <a:ext uri="{FF2B5EF4-FFF2-40B4-BE49-F238E27FC236}">
                  <a16:creationId xmlns:a16="http://schemas.microsoft.com/office/drawing/2014/main" id="{3F1A341F-F238-5D84-1A3B-99FC9C573692}"/>
                </a:ext>
              </a:extLst>
            </p:cNvPr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0755;p32">
              <a:extLst>
                <a:ext uri="{FF2B5EF4-FFF2-40B4-BE49-F238E27FC236}">
                  <a16:creationId xmlns:a16="http://schemas.microsoft.com/office/drawing/2014/main" id="{CE5D4764-91A4-8A85-A661-A34E8928C81B}"/>
                </a:ext>
              </a:extLst>
            </p:cNvPr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10756;p32">
              <a:extLst>
                <a:ext uri="{FF2B5EF4-FFF2-40B4-BE49-F238E27FC236}">
                  <a16:creationId xmlns:a16="http://schemas.microsoft.com/office/drawing/2014/main" id="{546A6F8D-455A-C3C8-78C8-67CA9E40D8A7}"/>
                </a:ext>
              </a:extLst>
            </p:cNvPr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0757;p32">
              <a:extLst>
                <a:ext uri="{FF2B5EF4-FFF2-40B4-BE49-F238E27FC236}">
                  <a16:creationId xmlns:a16="http://schemas.microsoft.com/office/drawing/2014/main" id="{A3D47946-7111-F852-87B8-58DCFAB3E5D7}"/>
                </a:ext>
              </a:extLst>
            </p:cNvPr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10758;p32">
              <a:extLst>
                <a:ext uri="{FF2B5EF4-FFF2-40B4-BE49-F238E27FC236}">
                  <a16:creationId xmlns:a16="http://schemas.microsoft.com/office/drawing/2014/main" id="{B1D317F0-9D05-3C74-7882-51689513CDBA}"/>
                </a:ext>
              </a:extLst>
            </p:cNvPr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10759;p32">
              <a:extLst>
                <a:ext uri="{FF2B5EF4-FFF2-40B4-BE49-F238E27FC236}">
                  <a16:creationId xmlns:a16="http://schemas.microsoft.com/office/drawing/2014/main" id="{BDA09DB7-9990-8A6A-0404-93626DB745F9}"/>
                </a:ext>
              </a:extLst>
            </p:cNvPr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10760;p32">
              <a:extLst>
                <a:ext uri="{FF2B5EF4-FFF2-40B4-BE49-F238E27FC236}">
                  <a16:creationId xmlns:a16="http://schemas.microsoft.com/office/drawing/2014/main" id="{F0FFCE7D-3653-38DD-8ACD-5EEA007C5E82}"/>
                </a:ext>
              </a:extLst>
            </p:cNvPr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10761;p32">
              <a:extLst>
                <a:ext uri="{FF2B5EF4-FFF2-40B4-BE49-F238E27FC236}">
                  <a16:creationId xmlns:a16="http://schemas.microsoft.com/office/drawing/2014/main" id="{68003B47-17A0-EC4D-0520-763B51A8FEB1}"/>
                </a:ext>
              </a:extLst>
            </p:cNvPr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" name="Google Shape;10762;p32">
            <a:extLst>
              <a:ext uri="{FF2B5EF4-FFF2-40B4-BE49-F238E27FC236}">
                <a16:creationId xmlns:a16="http://schemas.microsoft.com/office/drawing/2014/main" id="{49039754-5CCF-3CC8-D13D-89779052A143}"/>
              </a:ext>
            </a:extLst>
          </p:cNvPr>
          <p:cNvGrpSpPr/>
          <p:nvPr/>
        </p:nvGrpSpPr>
        <p:grpSpPr>
          <a:xfrm rot="5400000" flipH="1">
            <a:off x="-781520" y="4153338"/>
            <a:ext cx="2310839" cy="1902145"/>
            <a:chOff x="3857825" y="4400025"/>
            <a:chExt cx="287500" cy="236650"/>
          </a:xfrm>
        </p:grpSpPr>
        <p:sp>
          <p:nvSpPr>
            <p:cNvPr id="31" name="Google Shape;10763;p32">
              <a:extLst>
                <a:ext uri="{FF2B5EF4-FFF2-40B4-BE49-F238E27FC236}">
                  <a16:creationId xmlns:a16="http://schemas.microsoft.com/office/drawing/2014/main" id="{6EB8DA2F-E9D5-8A64-C9A5-FC1A23A3A5D3}"/>
                </a:ext>
              </a:extLst>
            </p:cNvPr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764;p32">
              <a:extLst>
                <a:ext uri="{FF2B5EF4-FFF2-40B4-BE49-F238E27FC236}">
                  <a16:creationId xmlns:a16="http://schemas.microsoft.com/office/drawing/2014/main" id="{C57C9BFF-755C-CE52-5495-DA28D11BE59F}"/>
                </a:ext>
              </a:extLst>
            </p:cNvPr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10765;p32">
              <a:extLst>
                <a:ext uri="{FF2B5EF4-FFF2-40B4-BE49-F238E27FC236}">
                  <a16:creationId xmlns:a16="http://schemas.microsoft.com/office/drawing/2014/main" id="{44AB1F0C-82AD-0915-CE2C-012F709D45BC}"/>
                </a:ext>
              </a:extLst>
            </p:cNvPr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10766;p32">
              <a:extLst>
                <a:ext uri="{FF2B5EF4-FFF2-40B4-BE49-F238E27FC236}">
                  <a16:creationId xmlns:a16="http://schemas.microsoft.com/office/drawing/2014/main" id="{12A8E24D-0847-4A76-FF28-2ADA6F984140}"/>
                </a:ext>
              </a:extLst>
            </p:cNvPr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767;p32">
              <a:extLst>
                <a:ext uri="{FF2B5EF4-FFF2-40B4-BE49-F238E27FC236}">
                  <a16:creationId xmlns:a16="http://schemas.microsoft.com/office/drawing/2014/main" id="{531C63AA-D133-8839-4203-DA5850E0F7E6}"/>
                </a:ext>
              </a:extLst>
            </p:cNvPr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768;p32">
              <a:extLst>
                <a:ext uri="{FF2B5EF4-FFF2-40B4-BE49-F238E27FC236}">
                  <a16:creationId xmlns:a16="http://schemas.microsoft.com/office/drawing/2014/main" id="{C220EE5E-1103-FCDC-BF4F-CBFE982A44FD}"/>
                </a:ext>
              </a:extLst>
            </p:cNvPr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769;p32">
              <a:extLst>
                <a:ext uri="{FF2B5EF4-FFF2-40B4-BE49-F238E27FC236}">
                  <a16:creationId xmlns:a16="http://schemas.microsoft.com/office/drawing/2014/main" id="{275C46F1-9398-5219-4254-66E723E1498D}"/>
                </a:ext>
              </a:extLst>
            </p:cNvPr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770;p32">
              <a:extLst>
                <a:ext uri="{FF2B5EF4-FFF2-40B4-BE49-F238E27FC236}">
                  <a16:creationId xmlns:a16="http://schemas.microsoft.com/office/drawing/2014/main" id="{A705C634-B078-3D0F-6D20-5E36A8AF5B94}"/>
                </a:ext>
              </a:extLst>
            </p:cNvPr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771;p32">
              <a:extLst>
                <a:ext uri="{FF2B5EF4-FFF2-40B4-BE49-F238E27FC236}">
                  <a16:creationId xmlns:a16="http://schemas.microsoft.com/office/drawing/2014/main" id="{4FB75FF4-EA6C-309C-3AFE-623C488DDADB}"/>
                </a:ext>
              </a:extLst>
            </p:cNvPr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772;p32">
              <a:extLst>
                <a:ext uri="{FF2B5EF4-FFF2-40B4-BE49-F238E27FC236}">
                  <a16:creationId xmlns:a16="http://schemas.microsoft.com/office/drawing/2014/main" id="{A9FB048E-42C4-994E-4744-337F3BF79C31}"/>
                </a:ext>
              </a:extLst>
            </p:cNvPr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771584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  <p:sndAc>
          <p:stSnd>
            <p:snd r:embed="rId4" name="chimes.wav"/>
          </p:stSnd>
        </p:sndAc>
      </p:transition>
    </mc:Choice>
    <mc:Fallback xmlns="">
      <p:transition spd="slow">
        <p:fade/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93827E-7 L -8.33333E-7 0.06636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30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3D55B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29C1F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55" grpId="0" animBg="1"/>
      <p:bldP spid="56" grpId="0" animBg="1"/>
      <p:bldP spid="58" grpId="0" animBg="1"/>
      <p:bldP spid="60" grpId="0" animBg="1"/>
      <p:bldP spid="63" grpId="0" animBg="1"/>
      <p:bldP spid="64" grpId="0" animBg="1"/>
      <p:bldP spid="6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299DED63-2F99-494F-9009-D109A2ED1F4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1FDA7C7-067F-4160-9352-B075FF9D9638}"/>
              </a:ext>
            </a:extLst>
          </p:cNvPr>
          <p:cNvSpPr/>
          <p:nvPr/>
        </p:nvSpPr>
        <p:spPr>
          <a:xfrm>
            <a:off x="333440" y="195486"/>
            <a:ext cx="8543042" cy="4625615"/>
          </a:xfrm>
          <a:prstGeom prst="roundRect">
            <a:avLst>
              <a:gd name="adj" fmla="val 3354"/>
            </a:avLst>
          </a:prstGeom>
          <a:blipFill>
            <a:blip r:embed="rId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8" tIns="34289" rIns="68568" bIns="34289" rtlCol="0" anchor="ctr"/>
          <a:lstStyle/>
          <a:p>
            <a:pPr algn="ctr" defTabSz="685664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42010D2-B5C7-4B43-AADC-3460BC7EAB24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r="96714"/>
          <a:stretch/>
        </p:blipFill>
        <p:spPr>
          <a:xfrm>
            <a:off x="0" y="0"/>
            <a:ext cx="300479" cy="51435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B6AF829-49E1-FAC1-309E-23D65069D852}"/>
              </a:ext>
            </a:extLst>
          </p:cNvPr>
          <p:cNvSpPr txBox="1"/>
          <p:nvPr/>
        </p:nvSpPr>
        <p:spPr>
          <a:xfrm>
            <a:off x="1691680" y="1707654"/>
            <a:ext cx="6624736" cy="1938992"/>
          </a:xfrm>
          <a:prstGeom prst="rect">
            <a:avLst/>
          </a:prstGeom>
          <a:ln w="28575">
            <a:solidFill>
              <a:schemeClr val="accent1"/>
            </a:solidFill>
            <a:prstDash val="soli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u="sng" dirty="0">
                <a:solidFill>
                  <a:srgbClr val="FF0000"/>
                </a:solidFill>
                <a:latin typeface="Comic Sans MS" panose="030F0902030302020204" pitchFamily="66" charset="0"/>
              </a:rPr>
              <a:t>Structure</a:t>
            </a:r>
            <a:r>
              <a:rPr lang="vi-VN" sz="2400" b="1" dirty="0">
                <a:solidFill>
                  <a:schemeClr val="tx1"/>
                </a:solidFill>
                <a:latin typeface="Comic Sans MS" panose="030F0902030302020204" pitchFamily="66" charset="0"/>
              </a:rPr>
              <a:t>:</a:t>
            </a:r>
            <a:br>
              <a:rPr lang="en-US" sz="2400" dirty="0">
                <a:latin typeface="Comic Sans MS" panose="030F0902030302020204" pitchFamily="66" charset="0"/>
              </a:rPr>
            </a:br>
            <a:r>
              <a:rPr lang="vi-VN" sz="2400" dirty="0">
                <a:latin typeface="Comic Sans MS" panose="030F0902030302020204" pitchFamily="66" charset="0"/>
              </a:rPr>
              <a:t>1.</a:t>
            </a:r>
            <a:r>
              <a:rPr lang="en-US" sz="2400" dirty="0">
                <a:latin typeface="Comic Sans MS" panose="030F0902030302020204" pitchFamily="66" charset="0"/>
              </a:rPr>
              <a:t> Who is he?</a:t>
            </a:r>
          </a:p>
          <a:p>
            <a:pPr marL="342900" indent="-342900">
              <a:buFontTx/>
              <a:buChar char="-"/>
            </a:pPr>
            <a:r>
              <a:rPr lang="vi-VN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He’s</a:t>
            </a:r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 my father.</a:t>
            </a:r>
          </a:p>
          <a:p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2. Who is she?</a:t>
            </a:r>
          </a:p>
          <a:p>
            <a:pPr marL="342900" indent="-342900">
              <a:buFontTx/>
              <a:buChar char="-"/>
            </a:pPr>
            <a:r>
              <a:rPr lang="vi-VN" sz="2400">
                <a:solidFill>
                  <a:schemeClr val="tx1"/>
                </a:solidFill>
                <a:latin typeface="Comic Sans MS" panose="030F0902030302020204" pitchFamily="66" charset="0"/>
              </a:rPr>
              <a:t>She’</a:t>
            </a:r>
            <a:r>
              <a:rPr lang="en-US" sz="2400">
                <a:solidFill>
                  <a:schemeClr val="tx1"/>
                </a:solidFill>
                <a:latin typeface="Comic Sans MS" panose="030F0902030302020204" pitchFamily="66" charset="0"/>
              </a:rPr>
              <a:t>s </a:t>
            </a:r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my mother.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CFE2E50-D3C6-809E-2452-153BB78EC074}"/>
              </a:ext>
            </a:extLst>
          </p:cNvPr>
          <p:cNvSpPr txBox="1"/>
          <p:nvPr/>
        </p:nvSpPr>
        <p:spPr>
          <a:xfrm>
            <a:off x="1691680" y="771550"/>
            <a:ext cx="6552728" cy="830997"/>
          </a:xfrm>
          <a:prstGeom prst="rect">
            <a:avLst/>
          </a:prstGeom>
          <a:ln w="190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u="sng" dirty="0">
                <a:solidFill>
                  <a:srgbClr val="FF0000"/>
                </a:solidFill>
                <a:latin typeface="Comic Sans MS" panose="030F0902030302020204" pitchFamily="66" charset="0"/>
              </a:rPr>
              <a:t>Vocabulary</a:t>
            </a:r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:</a:t>
            </a:r>
          </a:p>
          <a:p>
            <a:r>
              <a:rPr lang="en-US" sz="2400" dirty="0">
                <a:latin typeface="Comic Sans MS" panose="030F0902030302020204" pitchFamily="66" charset="0"/>
              </a:rPr>
              <a:t> </a:t>
            </a:r>
            <a:r>
              <a:rPr lang="vi-VN" sz="2400" dirty="0">
                <a:latin typeface="Comic Sans MS" panose="030F0902030302020204" pitchFamily="66" charset="0"/>
              </a:rPr>
              <a:t>mother, father, daughter, son, twins.</a:t>
            </a:r>
            <a:endParaRPr lang="en-US" sz="2400" b="1" dirty="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4464586-EC58-6D8A-7000-8B47FC840FD6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8155" y="150462"/>
            <a:ext cx="1072451" cy="514220"/>
          </a:xfrm>
          <a:prstGeom prst="rect">
            <a:avLst/>
          </a:prstGeom>
        </p:spPr>
      </p:pic>
      <p:pic>
        <p:nvPicPr>
          <p:cNvPr id="2" name="图片 12">
            <a:extLst>
              <a:ext uri="{FF2B5EF4-FFF2-40B4-BE49-F238E27FC236}">
                <a16:creationId xmlns:a16="http://schemas.microsoft.com/office/drawing/2014/main" id="{74352371-E814-118E-EFE7-FCA169E19D46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593"/>
          <a:stretch/>
        </p:blipFill>
        <p:spPr>
          <a:xfrm>
            <a:off x="436857" y="23477"/>
            <a:ext cx="1389514" cy="17456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" name="PA_图片 6">
            <a:extLst>
              <a:ext uri="{FF2B5EF4-FFF2-40B4-BE49-F238E27FC236}">
                <a16:creationId xmlns:a16="http://schemas.microsoft.com/office/drawing/2014/main" id="{4CF26F28-CA97-25BA-45FA-FDC9F2386961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7350" y="3207969"/>
            <a:ext cx="2174970" cy="159803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74943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  <p:sndAc>
          <p:stSnd>
            <p:snd r:embed="rId5" name="chimes.wav"/>
          </p:stSnd>
        </p:sndAc>
      </p:transition>
    </mc:Choice>
    <mc:Fallback xmlns="">
      <p:transition spd="med">
        <p:fade/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4.07407E-6 L -0.01736 -0.36635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8" y="-183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838709" y="1203798"/>
            <a:ext cx="1675149" cy="560106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6" name="图片 64545" descr="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55347" y="821202"/>
            <a:ext cx="8677340" cy="8644596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8" name="图片 64547" descr="1-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4054" y="525640"/>
            <a:ext cx="1270149" cy="59112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1948894" y="2571750"/>
            <a:ext cx="5090246" cy="1754326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defTabSz="814434">
              <a:spcBef>
                <a:spcPct val="50000"/>
              </a:spcBef>
              <a:defRPr/>
            </a:pPr>
            <a:r>
              <a:rPr lang="en-US" altLang="zh-CN" sz="54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</a:rPr>
              <a:t>Thank you &amp; goodbye!</a:t>
            </a:r>
            <a:endParaRPr lang="zh-CN" altLang="en-US" sz="5400" b="1" dirty="0"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黑体" panose="02010609060101010101" pitchFamily="2" charset="-122"/>
            </a:endParaRPr>
          </a:p>
        </p:txBody>
      </p:sp>
      <p:pic>
        <p:nvPicPr>
          <p:cNvPr id="2" name="🎵 Mr. Sunny Face - Wayne Jones 🎧 No Copyright Music 🎶 YouTube Audio Library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498859" y="655755"/>
            <a:ext cx="330894" cy="33089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41514" y="169297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70780040"/>
      </p:ext>
    </p:extLst>
  </p:cSld>
  <p:clrMapOvr>
    <a:masterClrMapping/>
  </p:clrMapOvr>
  <p:transition spd="slow">
    <p:fade/>
    <p:sndAc>
      <p:stSnd>
        <p:snd r:embed="rId6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64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117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453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652161" y="1010732"/>
            <a:ext cx="6213281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2.Presentation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1254666" y="2109621"/>
            <a:ext cx="518443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200" b="1" kern="0" dirty="0">
                <a:solidFill>
                  <a:srgbClr val="002060"/>
                </a:solidFill>
                <a:latin typeface="Comic Sans MS" panose="030F0702030302020204" pitchFamily="66" charset="0"/>
              </a:rPr>
              <a:t>Task 4 </a:t>
            </a:r>
            <a:r>
              <a:rPr lang="en-US" sz="3200" dirty="0">
                <a:solidFill>
                  <a:srgbClr val="002060"/>
                </a:solidFill>
                <a:latin typeface="Comic Sans MS" panose="030F0702030302020204" pitchFamily="66" charset="0"/>
              </a:rPr>
              <a:t>Listen and repeat.</a:t>
            </a:r>
          </a:p>
        </p:txBody>
      </p:sp>
    </p:spTree>
    <p:extLst>
      <p:ext uri="{BB962C8B-B14F-4D97-AF65-F5344CB8AC3E}">
        <p14:creationId xmlns:p14="http://schemas.microsoft.com/office/powerpoint/2010/main" val="1454603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4CB003BC-BA36-E221-FE83-D6CE37BD2262}"/>
              </a:ext>
            </a:extLst>
          </p:cNvPr>
          <p:cNvSpPr/>
          <p:nvPr/>
        </p:nvSpPr>
        <p:spPr>
          <a:xfrm>
            <a:off x="230573" y="483518"/>
            <a:ext cx="8712968" cy="4377674"/>
          </a:xfrm>
          <a:prstGeom prst="roundRect">
            <a:avLst>
              <a:gd name="adj" fmla="val 7869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" name="track 1.3">
            <a:hlinkClick r:id="" action="ppaction://media"/>
            <a:extLst>
              <a:ext uri="{FF2B5EF4-FFF2-40B4-BE49-F238E27FC236}">
                <a16:creationId xmlns:a16="http://schemas.microsoft.com/office/drawing/2014/main" id="{05AA72D4-7174-DC44-FACE-4D9418545CA4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821405" y="339318"/>
            <a:ext cx="442394" cy="442394"/>
          </a:xfrm>
          <a:prstGeom prst="rect">
            <a:avLst/>
          </a:prstGeom>
        </p:spPr>
      </p:pic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43BFB402-A160-BF22-A218-8B67F5158B91}"/>
              </a:ext>
            </a:extLst>
          </p:cNvPr>
          <p:cNvSpPr/>
          <p:nvPr/>
        </p:nvSpPr>
        <p:spPr>
          <a:xfrm>
            <a:off x="159045" y="282308"/>
            <a:ext cx="3476851" cy="499404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Listen </a:t>
            </a:r>
            <a:r>
              <a:rPr lang="en-US" sz="2800">
                <a:solidFill>
                  <a:srgbClr val="FF6600"/>
                </a:solidFill>
                <a:latin typeface="Comic Sans MS" panose="030F0702030302020204" pitchFamily="66" charset="0"/>
              </a:rPr>
              <a:t>and </a:t>
            </a:r>
            <a:r>
              <a:rPr lang="vi-VN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r</a:t>
            </a:r>
            <a:r>
              <a:rPr lang="en-US" sz="2800" dirty="0" err="1">
                <a:solidFill>
                  <a:srgbClr val="FF6600"/>
                </a:solidFill>
                <a:latin typeface="Comic Sans MS" panose="030F0702030302020204" pitchFamily="66" charset="0"/>
              </a:rPr>
              <a:t>epeat</a:t>
            </a:r>
            <a:r>
              <a:rPr lang="en-US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76F3AAF-001D-2090-E756-A9376667A13A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l="1383" t="2874" r="1729" b="3472"/>
          <a:stretch/>
        </p:blipFill>
        <p:spPr>
          <a:xfrm>
            <a:off x="4884651" y="982995"/>
            <a:ext cx="3880197" cy="259229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C94F4A5-DF81-9FA3-0B80-715AB07F2EFD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l="1700" t="2905" r="3061" b="2437"/>
          <a:stretch/>
        </p:blipFill>
        <p:spPr>
          <a:xfrm>
            <a:off x="400740" y="1000904"/>
            <a:ext cx="3880198" cy="259229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C01F983C-3662-6AA6-DC6B-1E94F0B58118}"/>
              </a:ext>
            </a:extLst>
          </p:cNvPr>
          <p:cNvSpPr txBox="1"/>
          <p:nvPr/>
        </p:nvSpPr>
        <p:spPr>
          <a:xfrm>
            <a:off x="383602" y="3562858"/>
            <a:ext cx="3880197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latin typeface="Comic Sans MS" panose="030F0702030302020204" pitchFamily="66" charset="0"/>
              </a:rPr>
              <a:t>1 Who is he? </a:t>
            </a:r>
            <a:endParaRPr lang="vi-VN" sz="2800" dirty="0">
              <a:latin typeface="Comic  Sans MS"/>
            </a:endParaRPr>
          </a:p>
          <a:p>
            <a:r>
              <a:rPr lang="vi-VN" sz="2800" dirty="0">
                <a:latin typeface="Comic Sans MS" panose="030F0702030302020204" pitchFamily="66" charset="0"/>
              </a:rPr>
              <a:t>  </a:t>
            </a:r>
            <a:r>
              <a:rPr lang="en-US" sz="2800" dirty="0">
                <a:latin typeface="Comic Sans MS" panose="030F0702030302020204" pitchFamily="66" charset="0"/>
              </a:rPr>
              <a:t>- He's my fα</a:t>
            </a:r>
            <a:r>
              <a:rPr lang="en-US" sz="2800" dirty="0" err="1">
                <a:latin typeface="Comic Sans MS" panose="030F0702030302020204" pitchFamily="66" charset="0"/>
              </a:rPr>
              <a:t>ther</a:t>
            </a:r>
            <a:r>
              <a:rPr lang="en-US" sz="2800" dirty="0">
                <a:latin typeface="Comic Sans MS" panose="030F0702030302020204" pitchFamily="66" charset="0"/>
              </a:rPr>
              <a:t>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1964A76-BE0D-B398-C95F-BF7177105D19}"/>
              </a:ext>
            </a:extLst>
          </p:cNvPr>
          <p:cNvSpPr txBox="1"/>
          <p:nvPr/>
        </p:nvSpPr>
        <p:spPr>
          <a:xfrm>
            <a:off x="4999009" y="3576785"/>
            <a:ext cx="391441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latin typeface="Comic Sans MS" panose="030F0702030302020204" pitchFamily="66" charset="0"/>
              </a:rPr>
              <a:t>2 Who is she? </a:t>
            </a:r>
            <a:endParaRPr lang="vi-VN" sz="2800" dirty="0">
              <a:latin typeface="Comic  Sans MS"/>
            </a:endParaRPr>
          </a:p>
          <a:p>
            <a:r>
              <a:rPr lang="vi-VN" sz="2800" dirty="0">
                <a:latin typeface="Comic Sans MS" panose="030F0702030302020204" pitchFamily="66" charset="0"/>
              </a:rPr>
              <a:t>   </a:t>
            </a:r>
            <a:r>
              <a:rPr lang="en-US" sz="2800" dirty="0">
                <a:latin typeface="Comic Sans MS" panose="030F0702030302020204" pitchFamily="66" charset="0"/>
              </a:rPr>
              <a:t>- She's my mother.</a:t>
            </a:r>
          </a:p>
        </p:txBody>
      </p:sp>
      <p:pic>
        <p:nvPicPr>
          <p:cNvPr id="22" name="track 1.3">
            <a:hlinkClick r:id="" action="ppaction://media"/>
            <a:extLst>
              <a:ext uri="{FF2B5EF4-FFF2-40B4-BE49-F238E27FC236}">
                <a16:creationId xmlns:a16="http://schemas.microsoft.com/office/drawing/2014/main" id="{A54CFA82-3196-3A67-55B7-31F093D6D1A7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5960" end="7520.6875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388424" y="218573"/>
            <a:ext cx="350307" cy="350307"/>
          </a:xfrm>
          <a:prstGeom prst="rect">
            <a:avLst/>
          </a:prstGeom>
        </p:spPr>
      </p:pic>
      <p:pic>
        <p:nvPicPr>
          <p:cNvPr id="23" name="track 1.3">
            <a:hlinkClick r:id="" action="ppaction://media"/>
            <a:extLst>
              <a:ext uri="{FF2B5EF4-FFF2-40B4-BE49-F238E27FC236}">
                <a16:creationId xmlns:a16="http://schemas.microsoft.com/office/drawing/2014/main" id="{1FBFA1C4-066D-C963-6472-E7F247A23FC5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13208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388424" y="212906"/>
            <a:ext cx="307577" cy="30757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38552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7" name="chimes.wav"/>
          </p:stSnd>
        </p:sndAc>
      </p:transition>
    </mc:Choice>
    <mc:Fallback xmlns="">
      <p:transition>
        <p:cut/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5426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5698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20" grpId="0"/>
      <p:bldP spid="2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849F992-A617-4A83-8ED4-0FFC4584CDE9}"/>
              </a:ext>
            </a:extLst>
          </p:cNvPr>
          <p:cNvSpPr/>
          <p:nvPr/>
        </p:nvSpPr>
        <p:spPr>
          <a:xfrm>
            <a:off x="300481" y="258954"/>
            <a:ext cx="8543042" cy="4625615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9" rIns="68564" bIns="34289" rtlCol="0" anchor="ctr"/>
          <a:lstStyle/>
          <a:p>
            <a:pPr lvl="0"/>
            <a:endParaRPr lang="vi-VN" sz="1200">
              <a:solidFill>
                <a:prstClr val="black"/>
              </a:solidFill>
            </a:endParaRPr>
          </a:p>
        </p:txBody>
      </p:sp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19" name="图片 3" descr="5c95d9be9ffa50fc92ed5552156a00c5"/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300488" y="260088"/>
            <a:ext cx="8025823" cy="4471902"/>
          </a:xfrm>
          <a:prstGeom prst="rect">
            <a:avLst/>
          </a:prstGeom>
        </p:spPr>
      </p:pic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917" b="100000" l="639" r="100000">
                        <a14:foregroundMark x1="49361" y1="36262" x2="55431" y2="41214"/>
                        <a14:foregroundMark x1="69489" y1="34345" x2="70128" y2="4153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8185" y="2338215"/>
            <a:ext cx="2522733" cy="2522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A83B4172-9F95-4EDB-97A7-884DA03F0829}"/>
              </a:ext>
            </a:extLst>
          </p:cNvPr>
          <p:cNvSpPr txBox="1"/>
          <p:nvPr/>
        </p:nvSpPr>
        <p:spPr>
          <a:xfrm>
            <a:off x="1735118" y="1851677"/>
            <a:ext cx="5672229" cy="1915907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algn="ctr" defTabSz="685664"/>
            <a:r>
              <a:rPr lang="en-US" sz="6000" b="1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haroni" pitchFamily="2" charset="-79"/>
              </a:rPr>
              <a:t>Listen and choose </a:t>
            </a:r>
          </a:p>
        </p:txBody>
      </p:sp>
      <p:pic>
        <p:nvPicPr>
          <p:cNvPr id="25" name="图片 29" descr="8b0fccb2e21d61b25266c16d7d822443"/>
          <p:cNvPicPr>
            <a:picLocks noChangeAspect="1"/>
          </p:cNvPicPr>
          <p:nvPr/>
        </p:nvPicPr>
        <p:blipFill>
          <a:blip r:embed="rId11"/>
          <a:srcRect r="3242"/>
          <a:stretch>
            <a:fillRect/>
          </a:stretch>
        </p:blipFill>
        <p:spPr>
          <a:xfrm flipH="1">
            <a:off x="300488" y="243523"/>
            <a:ext cx="1895255" cy="1189130"/>
          </a:xfrm>
          <a:prstGeom prst="rect">
            <a:avLst/>
          </a:prstGeom>
        </p:spPr>
      </p:pic>
      <p:pic>
        <p:nvPicPr>
          <p:cNvPr id="26" name="图片 3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6076" y="818268"/>
            <a:ext cx="1044842" cy="1261016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28906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4" name="chimes.wav"/>
          </p:stSnd>
        </p:sndAc>
      </p:transition>
    </mc:Choice>
    <mc:Fallback xmlns="">
      <p:transition>
        <p:cut/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849F992-A617-4A83-8ED4-0FFC4584CDE9}"/>
              </a:ext>
            </a:extLst>
          </p:cNvPr>
          <p:cNvSpPr/>
          <p:nvPr/>
        </p:nvSpPr>
        <p:spPr>
          <a:xfrm>
            <a:off x="300481" y="258954"/>
            <a:ext cx="8543042" cy="4625615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9" rIns="68564" bIns="34289" rtlCol="0" anchor="ctr"/>
          <a:lstStyle/>
          <a:p>
            <a:pPr algn="ctr" defTabSz="685613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A83B4172-9F95-4EDB-97A7-884DA03F0829}"/>
              </a:ext>
            </a:extLst>
          </p:cNvPr>
          <p:cNvSpPr txBox="1"/>
          <p:nvPr/>
        </p:nvSpPr>
        <p:spPr>
          <a:xfrm>
            <a:off x="711121" y="955503"/>
            <a:ext cx="6408712" cy="56169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514350" indent="-514350" algn="ctr" defTabSz="685664">
              <a:buAutoNum type="arabicPeriod"/>
            </a:pPr>
            <a:r>
              <a:rPr 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Who is he?- He’s my father.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2" name="track 1.3">
            <a:hlinkClick r:id="" action="ppaction://media"/>
            <a:extLst>
              <a:ext uri="{FF2B5EF4-FFF2-40B4-BE49-F238E27FC236}">
                <a16:creationId xmlns:a16="http://schemas.microsoft.com/office/drawing/2014/main" id="{52AC61B6-AD66-9789-D211-15A32680F6A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6846" end="7346.6875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794939" y="354099"/>
            <a:ext cx="406400" cy="406400"/>
          </a:xfrm>
          <a:prstGeom prst="rect">
            <a:avLst/>
          </a:prstGeom>
        </p:spPr>
      </p:pic>
      <p:sp>
        <p:nvSpPr>
          <p:cNvPr id="8" name="Rounded Rectangle 2">
            <a:extLst>
              <a:ext uri="{FF2B5EF4-FFF2-40B4-BE49-F238E27FC236}">
                <a16:creationId xmlns:a16="http://schemas.microsoft.com/office/drawing/2014/main" id="{DEED0245-9E93-5DBF-594A-D8D420D21385}"/>
              </a:ext>
            </a:extLst>
          </p:cNvPr>
          <p:cNvSpPr/>
          <p:nvPr/>
        </p:nvSpPr>
        <p:spPr>
          <a:xfrm>
            <a:off x="204235" y="326622"/>
            <a:ext cx="3476851" cy="499404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Listen and </a:t>
            </a:r>
            <a:r>
              <a:rPr lang="vi-VN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choose</a:t>
            </a:r>
            <a:r>
              <a:rPr lang="en-US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476E5D58-6484-C89E-F521-546829423C10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11121" y="1665725"/>
            <a:ext cx="3560373" cy="2054530"/>
          </a:xfrm>
          <a:prstGeom prst="rect">
            <a:avLst/>
          </a:prstGeom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id="{D3DC8D3E-7626-DAE0-69F6-98956154A48D}"/>
              </a:ext>
            </a:extLst>
          </p:cNvPr>
          <p:cNvGrpSpPr/>
          <p:nvPr/>
        </p:nvGrpSpPr>
        <p:grpSpPr>
          <a:xfrm>
            <a:off x="4823423" y="1661989"/>
            <a:ext cx="3560371" cy="2058266"/>
            <a:chOff x="4823423" y="1661989"/>
            <a:chExt cx="3560371" cy="2058266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64560521-9969-099F-1567-4106FC9DEA7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6"/>
            <a:srcRect l="8940" r="11290"/>
            <a:stretch/>
          </p:blipFill>
          <p:spPr>
            <a:xfrm>
              <a:off x="4823423" y="1661989"/>
              <a:ext cx="3560371" cy="2058266"/>
            </a:xfrm>
            <a:prstGeom prst="rect">
              <a:avLst/>
            </a:prstGeom>
          </p:spPr>
        </p:pic>
        <p:sp>
          <p:nvSpPr>
            <p:cNvPr id="30" name="Arrow: Down 29">
              <a:extLst>
                <a:ext uri="{FF2B5EF4-FFF2-40B4-BE49-F238E27FC236}">
                  <a16:creationId xmlns:a16="http://schemas.microsoft.com/office/drawing/2014/main" id="{8A396110-72F5-503A-9082-5E6A2459EF84}"/>
                </a:ext>
              </a:extLst>
            </p:cNvPr>
            <p:cNvSpPr/>
            <p:nvPr/>
          </p:nvSpPr>
          <p:spPr>
            <a:xfrm rot="2758607">
              <a:off x="7212658" y="1710593"/>
              <a:ext cx="240094" cy="360040"/>
            </a:xfrm>
            <a:prstGeom prst="down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FB407BE-EC45-7BA2-E6E6-3BF0A980C693}"/>
              </a:ext>
            </a:extLst>
          </p:cNvPr>
          <p:cNvGrpSpPr/>
          <p:nvPr/>
        </p:nvGrpSpPr>
        <p:grpSpPr>
          <a:xfrm>
            <a:off x="1883634" y="3939904"/>
            <a:ext cx="744150" cy="708770"/>
            <a:chOff x="1883634" y="3939904"/>
            <a:chExt cx="744150" cy="708770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03558BF1-DE65-CFDE-D69D-6C594C5B8A2F}"/>
                </a:ext>
              </a:extLst>
            </p:cNvPr>
            <p:cNvSpPr/>
            <p:nvPr/>
          </p:nvSpPr>
          <p:spPr>
            <a:xfrm>
              <a:off x="1883634" y="3939904"/>
              <a:ext cx="744150" cy="70877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6" tIns="45713" rIns="91426" bIns="45713" rtlCol="0" anchor="ctr"/>
            <a:lstStyle/>
            <a:p>
              <a:pPr algn="ctr"/>
              <a:endParaRPr lang="vi-VN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DB3F529-8DE6-0D56-B169-D5F308BC8372}"/>
                </a:ext>
              </a:extLst>
            </p:cNvPr>
            <p:cNvSpPr txBox="1"/>
            <p:nvPr/>
          </p:nvSpPr>
          <p:spPr>
            <a:xfrm>
              <a:off x="1902572" y="3996676"/>
              <a:ext cx="719265" cy="623246"/>
            </a:xfrm>
            <a:prstGeom prst="rect">
              <a:avLst/>
            </a:prstGeom>
            <a:noFill/>
          </p:spPr>
          <p:txBody>
            <a:bodyPr wrap="square" lIns="68568" tIns="34289" rIns="68568" bIns="34289" rtlCol="0">
              <a:spAutoFit/>
            </a:bodyPr>
            <a:lstStyle/>
            <a:p>
              <a:pPr algn="ctr" defTabSz="685664"/>
              <a:r>
                <a:rPr lang="en-US" sz="36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haroni" pitchFamily="2" charset="-79"/>
                  <a:cs typeface="Aharoni" pitchFamily="2" charset="-79"/>
                </a:rPr>
                <a:t>A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B1825EA-F67B-7B1C-3F85-0862929A24B9}"/>
              </a:ext>
            </a:extLst>
          </p:cNvPr>
          <p:cNvGrpSpPr/>
          <p:nvPr/>
        </p:nvGrpSpPr>
        <p:grpSpPr>
          <a:xfrm>
            <a:off x="6225038" y="3939904"/>
            <a:ext cx="744150" cy="708770"/>
            <a:chOff x="6225038" y="3939904"/>
            <a:chExt cx="744150" cy="708770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76E614CC-FFE0-B98A-3FEF-47BAFFA650DA}"/>
                </a:ext>
              </a:extLst>
            </p:cNvPr>
            <p:cNvSpPr/>
            <p:nvPr/>
          </p:nvSpPr>
          <p:spPr>
            <a:xfrm>
              <a:off x="6225038" y="3939904"/>
              <a:ext cx="744150" cy="70877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6" tIns="45713" rIns="91426" bIns="45713" rtlCol="0" anchor="ctr"/>
            <a:lstStyle/>
            <a:p>
              <a:pPr algn="ctr"/>
              <a:endParaRPr lang="vi-VN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755180B-CDF0-FC4C-CD38-9F341C9B343E}"/>
                </a:ext>
              </a:extLst>
            </p:cNvPr>
            <p:cNvSpPr txBox="1"/>
            <p:nvPr/>
          </p:nvSpPr>
          <p:spPr>
            <a:xfrm>
              <a:off x="6243977" y="3996676"/>
              <a:ext cx="719265" cy="623246"/>
            </a:xfrm>
            <a:prstGeom prst="rect">
              <a:avLst/>
            </a:prstGeom>
            <a:noFill/>
          </p:spPr>
          <p:txBody>
            <a:bodyPr wrap="square" lIns="68568" tIns="34289" rIns="68568" bIns="34289" rtlCol="0">
              <a:spAutoFit/>
            </a:bodyPr>
            <a:lstStyle/>
            <a:p>
              <a:pPr algn="ctr" defTabSz="685664"/>
              <a:r>
                <a:rPr lang="en-US" sz="36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haroni" pitchFamily="2" charset="-79"/>
                  <a:cs typeface="Aharoni" pitchFamily="2" charset="-79"/>
                </a:rPr>
                <a:t>B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187099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6" name="chimes.wav"/>
          </p:stSnd>
        </p:sndAc>
      </p:transition>
    </mc:Choice>
    <mc:Fallback xmlns="">
      <p:transition>
        <p:cut/>
        <p:sndAc>
          <p:stSnd>
            <p:snd r:embed="rId17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71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2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849F992-A617-4A83-8ED4-0FFC4584CDE9}"/>
              </a:ext>
            </a:extLst>
          </p:cNvPr>
          <p:cNvSpPr/>
          <p:nvPr/>
        </p:nvSpPr>
        <p:spPr>
          <a:xfrm>
            <a:off x="300481" y="258954"/>
            <a:ext cx="8543042" cy="4625615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9" rIns="68564" bIns="34289" rtlCol="0" anchor="ctr"/>
          <a:lstStyle/>
          <a:p>
            <a:pPr algn="ctr" defTabSz="685613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8261ED2-CE40-A708-F3FE-A2F8EF939954}"/>
              </a:ext>
            </a:extLst>
          </p:cNvPr>
          <p:cNvSpPr txBox="1"/>
          <p:nvPr/>
        </p:nvSpPr>
        <p:spPr>
          <a:xfrm>
            <a:off x="796516" y="922764"/>
            <a:ext cx="6799820" cy="56169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algn="ctr" defTabSz="685664"/>
            <a:r>
              <a:rPr lang="vi-VN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2. </a:t>
            </a:r>
            <a:r>
              <a:rPr 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Who is she?- She’s my mother.</a:t>
            </a:r>
          </a:p>
        </p:txBody>
      </p:sp>
      <p:pic>
        <p:nvPicPr>
          <p:cNvPr id="3" name="track 1.3">
            <a:hlinkClick r:id="" action="ppaction://media"/>
            <a:extLst>
              <a:ext uri="{FF2B5EF4-FFF2-40B4-BE49-F238E27FC236}">
                <a16:creationId xmlns:a16="http://schemas.microsoft.com/office/drawing/2014/main" id="{3A9D1BF5-2159-D85D-79E6-D5577A1E02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14363" end="506.6875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765531" y="434498"/>
            <a:ext cx="406400" cy="4064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F885B89D-B875-065E-8993-9741198E78F7}"/>
              </a:ext>
            </a:extLst>
          </p:cNvPr>
          <p:cNvGrpSpPr/>
          <p:nvPr/>
        </p:nvGrpSpPr>
        <p:grpSpPr>
          <a:xfrm>
            <a:off x="611560" y="1724514"/>
            <a:ext cx="3560371" cy="2058266"/>
            <a:chOff x="4823423" y="1661989"/>
            <a:chExt cx="3560371" cy="2058266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62EB53C-6B3D-B253-0BD9-AD96BE3DF2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/>
            <a:srcRect l="8940" r="11290"/>
            <a:stretch/>
          </p:blipFill>
          <p:spPr>
            <a:xfrm>
              <a:off x="4823423" y="1661989"/>
              <a:ext cx="3560371" cy="2058266"/>
            </a:xfrm>
            <a:prstGeom prst="rect">
              <a:avLst/>
            </a:prstGeom>
          </p:spPr>
        </p:pic>
        <p:sp>
          <p:nvSpPr>
            <p:cNvPr id="9" name="Arrow: Down 8">
              <a:extLst>
                <a:ext uri="{FF2B5EF4-FFF2-40B4-BE49-F238E27FC236}">
                  <a16:creationId xmlns:a16="http://schemas.microsoft.com/office/drawing/2014/main" id="{AFE5AF66-3ABF-F1A1-C95A-3FBFE68555E3}"/>
                </a:ext>
              </a:extLst>
            </p:cNvPr>
            <p:cNvSpPr/>
            <p:nvPr/>
          </p:nvSpPr>
          <p:spPr>
            <a:xfrm rot="2758607">
              <a:off x="7212658" y="1710593"/>
              <a:ext cx="240094" cy="360040"/>
            </a:xfrm>
            <a:prstGeom prst="down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28898D34-3357-343C-223F-EABE782E5310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900249" y="1728250"/>
            <a:ext cx="3560373" cy="2054530"/>
          </a:xfrm>
          <a:prstGeom prst="rect">
            <a:avLst/>
          </a:prstGeom>
        </p:spPr>
      </p:pic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BBE81DF7-E2AA-4CAB-F5BE-98E59D5FD30C}"/>
              </a:ext>
            </a:extLst>
          </p:cNvPr>
          <p:cNvSpPr/>
          <p:nvPr/>
        </p:nvSpPr>
        <p:spPr>
          <a:xfrm>
            <a:off x="204235" y="326622"/>
            <a:ext cx="3476851" cy="499404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Listen and </a:t>
            </a:r>
            <a:r>
              <a:rPr lang="vi-VN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choose</a:t>
            </a:r>
            <a:r>
              <a:rPr lang="en-US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33B6A1E-6777-6842-093A-FDC7006F9576}"/>
              </a:ext>
            </a:extLst>
          </p:cNvPr>
          <p:cNvGrpSpPr/>
          <p:nvPr/>
        </p:nvGrpSpPr>
        <p:grpSpPr>
          <a:xfrm>
            <a:off x="1883634" y="3939904"/>
            <a:ext cx="744150" cy="708770"/>
            <a:chOff x="1883634" y="3939904"/>
            <a:chExt cx="744150" cy="708770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C3334017-B6DB-54F4-FB01-576A95577D2D}"/>
                </a:ext>
              </a:extLst>
            </p:cNvPr>
            <p:cNvSpPr/>
            <p:nvPr/>
          </p:nvSpPr>
          <p:spPr>
            <a:xfrm>
              <a:off x="1883634" y="3939904"/>
              <a:ext cx="744150" cy="70877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6" tIns="45713" rIns="91426" bIns="45713" rtlCol="0" anchor="ctr"/>
            <a:lstStyle/>
            <a:p>
              <a:pPr algn="ctr"/>
              <a:endParaRPr lang="vi-VN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9230E1B-B51D-D82F-4C6B-280CFC01F144}"/>
                </a:ext>
              </a:extLst>
            </p:cNvPr>
            <p:cNvSpPr txBox="1"/>
            <p:nvPr/>
          </p:nvSpPr>
          <p:spPr>
            <a:xfrm>
              <a:off x="1902572" y="3996676"/>
              <a:ext cx="719265" cy="623246"/>
            </a:xfrm>
            <a:prstGeom prst="rect">
              <a:avLst/>
            </a:prstGeom>
            <a:noFill/>
          </p:spPr>
          <p:txBody>
            <a:bodyPr wrap="square" lIns="68568" tIns="34289" rIns="68568" bIns="34289" rtlCol="0">
              <a:spAutoFit/>
            </a:bodyPr>
            <a:lstStyle/>
            <a:p>
              <a:pPr algn="ctr" defTabSz="685664"/>
              <a:r>
                <a:rPr lang="en-US" sz="36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haroni" pitchFamily="2" charset="-79"/>
                  <a:cs typeface="Aharoni" pitchFamily="2" charset="-79"/>
                </a:rPr>
                <a:t>A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714201D-CDAF-8B29-3024-662E686BC4B6}"/>
              </a:ext>
            </a:extLst>
          </p:cNvPr>
          <p:cNvGrpSpPr/>
          <p:nvPr/>
        </p:nvGrpSpPr>
        <p:grpSpPr>
          <a:xfrm>
            <a:off x="6225038" y="3939904"/>
            <a:ext cx="744150" cy="708770"/>
            <a:chOff x="6225038" y="3939904"/>
            <a:chExt cx="744150" cy="70877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0B2B3FE2-4976-9B9B-4303-1BD46C5D473F}"/>
                </a:ext>
              </a:extLst>
            </p:cNvPr>
            <p:cNvSpPr/>
            <p:nvPr/>
          </p:nvSpPr>
          <p:spPr>
            <a:xfrm>
              <a:off x="6225038" y="3939904"/>
              <a:ext cx="744150" cy="70877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6" tIns="45713" rIns="91426" bIns="45713" rtlCol="0" anchor="ctr"/>
            <a:lstStyle/>
            <a:p>
              <a:pPr algn="ctr"/>
              <a:endParaRPr lang="vi-VN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096B101-4901-873E-AA27-6A6A51FA6A67}"/>
                </a:ext>
              </a:extLst>
            </p:cNvPr>
            <p:cNvSpPr txBox="1"/>
            <p:nvPr/>
          </p:nvSpPr>
          <p:spPr>
            <a:xfrm>
              <a:off x="6243977" y="3996676"/>
              <a:ext cx="719265" cy="623246"/>
            </a:xfrm>
            <a:prstGeom prst="rect">
              <a:avLst/>
            </a:prstGeom>
            <a:noFill/>
          </p:spPr>
          <p:txBody>
            <a:bodyPr wrap="square" lIns="68568" tIns="34289" rIns="68568" bIns="34289" rtlCol="0">
              <a:spAutoFit/>
            </a:bodyPr>
            <a:lstStyle/>
            <a:p>
              <a:pPr algn="ctr" defTabSz="685664"/>
              <a:r>
                <a:rPr lang="en-US" sz="36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haroni" pitchFamily="2" charset="-79"/>
                  <a:cs typeface="Aharoni" pitchFamily="2" charset="-79"/>
                </a:rPr>
                <a:t>B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318043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6" name="chimes.wav"/>
          </p:stSnd>
        </p:sndAc>
      </p:transition>
    </mc:Choice>
    <mc:Fallback xmlns="">
      <p:transition>
        <p:cut/>
        <p:sndAc>
          <p:stSnd>
            <p:snd r:embed="rId17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037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2000" fill="hold"/>
                                        <p:tgtEl>
                                          <p:spTgt spid="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235234" y="1000410"/>
            <a:ext cx="6213281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3</a:t>
            </a: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.</a:t>
            </a:r>
            <a:r>
              <a:rPr kumimoji="0" lang="vi-VN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Practice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773050" y="2151726"/>
            <a:ext cx="5894562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Task </a:t>
            </a:r>
            <a:r>
              <a:rPr lang="vi-VN" sz="3200" b="1" kern="0" dirty="0">
                <a:solidFill>
                  <a:srgbClr val="002060"/>
                </a:solidFill>
                <a:latin typeface="Comic Sans MS" panose="030F0702030302020204" pitchFamily="66" charset="0"/>
              </a:rPr>
              <a:t>5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Look. Ask and answer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16157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849F992-A617-4A83-8ED4-0FFC4584CDE9}"/>
              </a:ext>
            </a:extLst>
          </p:cNvPr>
          <p:cNvSpPr/>
          <p:nvPr/>
        </p:nvSpPr>
        <p:spPr>
          <a:xfrm>
            <a:off x="300481" y="258954"/>
            <a:ext cx="8543042" cy="4625615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9" rIns="68564" bIns="34289" rtlCol="0" anchor="ctr"/>
          <a:lstStyle/>
          <a:p>
            <a:pPr algn="ctr" defTabSz="685613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14" b="99155" l="0" r="20598">
                        <a14:foregroundMark x1="6462" y1="92905" x2="6866" y2="94257"/>
                        <a14:foregroundMark x1="8724" y1="96115" x2="8320" y2="9864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80543"/>
          <a:stretch/>
        </p:blipFill>
        <p:spPr bwMode="auto">
          <a:xfrm>
            <a:off x="539552" y="915566"/>
            <a:ext cx="1468437" cy="360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806" t="15103"/>
          <a:stretch/>
        </p:blipFill>
        <p:spPr>
          <a:xfrm>
            <a:off x="7239000" y="947192"/>
            <a:ext cx="1105692" cy="361248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3B3398C-CFA5-4C52-F032-5641521F0596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l="13618" t="22707" r="63867" b="41305"/>
          <a:stretch/>
        </p:blipFill>
        <p:spPr>
          <a:xfrm>
            <a:off x="2869842" y="1381211"/>
            <a:ext cx="3142317" cy="302826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D59F742-281D-F385-77E4-FF89FECA5D56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37546" t="29095" r="44748" b="62691"/>
          <a:stretch/>
        </p:blipFill>
        <p:spPr>
          <a:xfrm>
            <a:off x="4767909" y="238240"/>
            <a:ext cx="2471091" cy="69116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0320AEA-ABAC-0AA3-4E73-EB80E6241D4B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37546" t="37682" r="38602" b="53790"/>
          <a:stretch/>
        </p:blipFill>
        <p:spPr>
          <a:xfrm>
            <a:off x="1384339" y="776698"/>
            <a:ext cx="3328811" cy="71764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62945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4" name="chimes.wav"/>
          </p:stSnd>
        </p:sndAc>
      </p:transition>
    </mc:Choice>
    <mc:Fallback xmlns="">
      <p:transition>
        <p:cut/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849F992-A617-4A83-8ED4-0FFC4584CDE9}"/>
              </a:ext>
            </a:extLst>
          </p:cNvPr>
          <p:cNvSpPr/>
          <p:nvPr/>
        </p:nvSpPr>
        <p:spPr>
          <a:xfrm>
            <a:off x="179512" y="123478"/>
            <a:ext cx="8784976" cy="4896544"/>
          </a:xfrm>
          <a:prstGeom prst="roundRect">
            <a:avLst>
              <a:gd name="adj" fmla="val 197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9" rIns="68564" bIns="34289" rtlCol="0" anchor="ctr"/>
          <a:lstStyle/>
          <a:p>
            <a:pPr algn="ctr" defTabSz="685613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EC9EDF9-86CF-982D-5247-4511312186A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51520" y="165516"/>
            <a:ext cx="2376264" cy="198601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62CDE1B-CF52-BDDD-FEDB-DC90E3E4429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542863" y="162999"/>
            <a:ext cx="2298340" cy="1938536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42EBB6-144E-AFB0-E8A6-631B0432F4E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42912" y="2259146"/>
            <a:ext cx="2443932" cy="204911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864E6BED-5472-536F-274E-23D1789F729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281781" y="2291516"/>
            <a:ext cx="2520280" cy="208250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6A4C43B-1C42-293F-15EF-676B888AF5C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96998" y="2291516"/>
            <a:ext cx="2486874" cy="2082504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94D53E6F-1D7A-F06A-184C-1C453E87B897}"/>
              </a:ext>
            </a:extLst>
          </p:cNvPr>
          <p:cNvSpPr/>
          <p:nvPr/>
        </p:nvSpPr>
        <p:spPr>
          <a:xfrm>
            <a:off x="1835696" y="1612009"/>
            <a:ext cx="3062996" cy="505873"/>
          </a:xfrm>
          <a:prstGeom prst="wedgeRoundRectCallout">
            <a:avLst>
              <a:gd name="adj1" fmla="val -39752"/>
              <a:gd name="adj2" fmla="val -75774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She’s my daughter.</a:t>
            </a:r>
            <a:endParaRPr lang="en-US" sz="24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59348ED7-95DD-B50C-C290-D835D31A566C}"/>
              </a:ext>
            </a:extLst>
          </p:cNvPr>
          <p:cNvSpPr/>
          <p:nvPr/>
        </p:nvSpPr>
        <p:spPr>
          <a:xfrm>
            <a:off x="347302" y="4449523"/>
            <a:ext cx="2296587" cy="505873"/>
          </a:xfrm>
          <a:prstGeom prst="wedgeRoundRectCallout">
            <a:avLst>
              <a:gd name="adj1" fmla="val -38455"/>
              <a:gd name="adj2" fmla="val -100251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He’s my son.</a:t>
            </a:r>
            <a:endParaRPr lang="en-US" sz="24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119A536F-4F6B-2B05-DCA0-5B9593AE7D1E}"/>
              </a:ext>
            </a:extLst>
          </p:cNvPr>
          <p:cNvSpPr/>
          <p:nvPr/>
        </p:nvSpPr>
        <p:spPr>
          <a:xfrm>
            <a:off x="3311860" y="4449522"/>
            <a:ext cx="2520280" cy="505873"/>
          </a:xfrm>
          <a:prstGeom prst="wedgeRoundRectCallout">
            <a:avLst>
              <a:gd name="adj1" fmla="val -38455"/>
              <a:gd name="adj2" fmla="val -100251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He’s my father.</a:t>
            </a:r>
            <a:endParaRPr lang="en-US" sz="24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21" name="Speech Bubble: Rectangle with Corners Rounded 20">
            <a:extLst>
              <a:ext uri="{FF2B5EF4-FFF2-40B4-BE49-F238E27FC236}">
                <a16:creationId xmlns:a16="http://schemas.microsoft.com/office/drawing/2014/main" id="{30E8736B-6F2D-046D-93C0-A602F20B73C2}"/>
              </a:ext>
            </a:extLst>
          </p:cNvPr>
          <p:cNvSpPr/>
          <p:nvPr/>
        </p:nvSpPr>
        <p:spPr>
          <a:xfrm>
            <a:off x="6363592" y="4440460"/>
            <a:ext cx="2520280" cy="505873"/>
          </a:xfrm>
          <a:prstGeom prst="wedgeRoundRectCallout">
            <a:avLst>
              <a:gd name="adj1" fmla="val -38455"/>
              <a:gd name="adj2" fmla="val -100251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She’s my twin.</a:t>
            </a:r>
            <a:endParaRPr lang="en-US" sz="24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Speech Bubble: Rectangle with Corners Rounded 21">
            <a:extLst>
              <a:ext uri="{FF2B5EF4-FFF2-40B4-BE49-F238E27FC236}">
                <a16:creationId xmlns:a16="http://schemas.microsoft.com/office/drawing/2014/main" id="{85206BFB-F4E5-7229-F5FC-B0F4672601CF}"/>
              </a:ext>
            </a:extLst>
          </p:cNvPr>
          <p:cNvSpPr/>
          <p:nvPr/>
        </p:nvSpPr>
        <p:spPr>
          <a:xfrm>
            <a:off x="6097624" y="1635183"/>
            <a:ext cx="2848774" cy="505873"/>
          </a:xfrm>
          <a:prstGeom prst="wedgeRoundRectCallout">
            <a:avLst>
              <a:gd name="adj1" fmla="val -38455"/>
              <a:gd name="adj2" fmla="val -100251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She’s </a:t>
            </a:r>
            <a:r>
              <a:rPr lang="vi-VN" sz="240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my mother.</a:t>
            </a:r>
            <a:endParaRPr lang="en-US" sz="24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83653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4" name="chimes.wav"/>
          </p:stSnd>
        </p:sndAc>
      </p:transition>
    </mc:Choice>
    <mc:Fallback xmlns="">
      <p:transition>
        <p:cut/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COURSE_TITLE" val="11.Unit 1-lesson 1-period 2"/>
  <p:tag name="ISPRING_PLAYERS_CUSTOMIZATION_2" val="UEsDBBQAAgAIAOOGAlPDxJh2RwMAAOEJAAAUAAAAdW5pdmVyc2FsL3BsYXllci54bWytVltv0zAUfu6k/YfI74tbCmyrkiFAqngANKnc3io3OU1MEzvYzrLu13Pi3ENamESlVsnx+T6fy+fjem8e08R5AKW5FD5ZuHPigAhkyEXkk69f1lc35M3d5YWXJewIyuGhT3LBSwBLiBOCDhTPDILvmYl90jO4yEycTHGpuDn6ZDlH7nan5YJcXszQRWifxMZkK0qLonC5RoSItEzykkS7gUxppkCDMKBoFQZxGuzK/B2N31QKao4Z6B4yM8/fuCZpOR41H5AUS1eqiL6Yzxf0x6ePmyCGlF1xoQ0TARAHKzmzpdyx4PBJhnkCurTNvCrIDRhTBmFtM8+s+OJGOFoFPqkctilozSLQbiIiQlu/hrMhqDCNdctEuBXsgUeszG2ray/boo5Ex1KZIDc1+gDHnWQq3Lb2nr9HJyL29gnTcc2nB7lY/gOvk7F+2/J9MhabUb5LuI5xqQ/prNNJ0OGuXmprbGX7tZHtumQijoJfOVcQ2tdv7QmYL0i1YStzG6eriwAX8GnNAiPV8T3CULq1bNxWKW6lFNeCWg633X3TUZAm2z0wkytoSjXzHngI8jNTyvbrzqgcPDoy1lg6BHu0SrluUtcQLzZp8uofelP6jVrzU5/rjAX8j8Z8QKK2JlyE8Ljm6GMgxZoawGKXNtdkiVvu2cWk813aO0wDU3cSsCmYiGOYigDPfsgMo52dnoKCYhpdglyNsL2Fk+CYR3GCXzPJMF49SZMydZhk6C2cBCcyOExAW/NJ4E7JAjPUeZbhAPizeH+utx2h45aMdNmK0aMT49ALcm1kyp+s0gdz0qyspM+c3ssL59SnAb3NeAu5np9DjCbBIK5mLuzPEeBceOBQbAY8V7XVzXCIT8z68mk04EvTfTljmulcGrZZZRnPcTB5Vnk15zjPRj4h7FmemPf9hIaXh4WOEp6+N6a4vuNZlcWGP4FT8LD8a7BYYqmdGEq9++T1zbLHgFrEyTjY3ppO7biXoqmD61L7Vv3adjQ3VK2VSmanJOXVvagw1Tx4h3KMlMxFOBKAbVhNrxOcx28VMCeBPWa0eIHHQ2Y+eYkPdc63r267lK8Xtw3WxnVfbVzF8ozrqA64kx+tD1KbiFfPNXz8DVBLAwQUAAIACABSer5UyqMDbmwGAAAoGQAAHQAAAHVuaXZlcnNhbC9jb21tb25fbWVzc2FnZXMubG5nrVnbbuM2EH0vsP9AGAjQAtvsboFdFEXiBS0zthBZ1Ep0vGlRCIxF20Qk0dXFifvUr+mH9Us6pGTH3gskOQGSIJIxZ4bDM2eG9MXHxyRGG5HlUqWXvXfnb3tIpHMVyXR52Zuyq59/7aG84GnEY5WKy16qeuhj/9UPFzFPlyVfCvj/1Q8IXSQiz+Ex7+unp2cko8ueNwixZZEgsAcOCbFv49DBA+KEA2xdh4yGAzKy3V5/pFABPyuB7sRSpikEgdTCvMhjGYmLNzVqNyeUMToJPewSp9cfqKJQCRrw7DQ0F9/YI8xs6oaDKQC7Qa/v8o1c8gJSiO5KgE/z07ADwpjtjgARz+dgIO9kLIstCkRRQC5ORXXsIen1g9MzyKi3Sx9T6665mw5tCmnz/SprBhJWWEZSoZRnmUlcB0DPwbfEDwOLAKiGpiwMpp5HfUaGEKFmi0zKuNoQmaNUFSgv12uVFSJCMjWE4kcZTlSn3ATXthuCe7O++rXt2Ow2nFCda1ZmKQLnL+bEpf4EO0foi8ULwHs+CYjLIJ3emDLa63uZyEVaiAytV6pQXfA0zUI3pFehRacuqxmHzj5NSWB23p1OBsQ/0yV9xiiD9ew+Cs46OLoBP98g1A04O41QMwwJmGD/usqJ5RN4MQxnNhv3+lYmuKbNgyxWSAbrTIuS2PC4rPhVa2eTu53SYc+rdWMX94DP75usLTqB+rsNHToCsbRHEJZK1jzdIkct1Y+/fPjw+O79h586wQRAKOcYCBmk929bALnMp04lCqFLPsNu67/d7OiUObYLhK7/6WYN1L0BvsLfRrup7wPJa4bagVEMnQuHGMW4VSVa8Y3QzWcjxYPRBygCmdV9R38wV/AiLRsrbEgnGEgEdcV829IEhUJQWbZ9XclOWaxUBu5yFMmc38VALe1Ts0p/vq7qr+KW0lIFAhaphMv0vNn1zHUoHhqSTYDdeKTVYr8oQDqCN5Te6LJ5DS4e0ljxCC0yAYA0QHy9juW8FtGa917Mt41R+HgGTQzITp0A9Gu4e9PrkzRCw4zrxXZE8XFAfADIeC6yE2xDw3VjjnAcd0MY26OxA79MhzCWy1UMv0XXODwCTPBEo1LUcoyDYEb9oU6aVmOO1jzPH1QWHbH0cD+bgG3XolAIFjsA181yDwz8kDD7ZZmYF81gECU2/K7rCpYKBAyZEQNdUkmZF1A2yToWhTDRSr0UPq8GJbFQUF+xgNnJcB+8m2JrpLmDp641DgdsL6EOL9P5qqUdFOc36+OwGkqgySHnG2Oq0WDW/AzqAmJIu1jQa9DA6y4WtwSGRPjTZHMwrYLu7URpJ3pzrjUm3taDhGbTRqoyhzc6JSBNZkfy825uAgJ93WU2dr6jrRXqbhJbyo2AOLJIZI2OQO4tMtRF9Wlq/x5eYdsxnfpL6vGtmfp4tOHpXB8n5lzv6RY+i2RkPtO0N/7/KuXfiBe11J/VXcIdks9nXeM5aizfqQheFCJZF02udcLq8E+JQpf4d0Nos/TT/O+H8hfZmYMx/tn7c3Rc6LJHjUE8M1Ptd+ulI6knfwIDi26OMGPE7a3G2u3AprojNp87nuxs9+romGGnC9Xe2qU1gKvQqRjBGHJsIg9g1EmgC7W3NWePw/DNqaO9/YwMAptB15mJu1wWjZ5NPbfur6acT2+sBzPrUbNhNnPI0S0HQMYygfijFpjTCdlloGoRRyuZqTKOTPnH8t60CchtmYivp+FFphLzNub5jv5Vm/r4nCiqxfmVU6/DPLWv4Nb7c1DAp+9SQLAPY4yFXUvPPpau9rilEZSPToXDgt3oBHWU8GK+gna8UGUatQSqjmBDcoUBrF5zIHjWPIXVAF+EUb1F9dvfOoHoiQ5ElOzB/nBVIfI/O4PoZewxqsuLQjwWzUDTgWFRENKrK5jkFosmC4YHxyGbhzZW9VF5Z9fy5MxsYP+LHEl51RQTlcCr82a/TF/YGbJgxrA1nkD9BabcVJnB0NkFYUc3i059ONLVlWsBEAwQTBaxQOSR63rrgqovfkCZzSGt15/w7B5knSkVd4rNbKAup6Lbmp7uQMoilmmnyJ/XVPWCme2FeDg0F0KQSTjv31czRAQHznl9MxSrZWswa4xd6Bpf4IlIFl0BfUL2Fz76UsNcIDiK628m/vvn3yb76pKw1mSQver5SfQ2X/ft/VNuvtO4eHPwFcf/UEsDBBQAAgAIAFJ6vlQVHmAbowAAAH8BAAAuAAAAdW5pdmVyc2FsL3BsYXliYWNrX2FuZF9uYXZpZ2F0aW9uX3NldHRpbmdzLnhtbHWQQQqDMBBF957CGwhdh0DXpUWoFxhxlECSCZlR8PZNRG1p02Xe+z/DjGIUMX5iXdW1glnoKRBFS5xRNe93tgwLXr1xIIZ8woK850omNyxRaCMyetmUHsFyyv/wY3hrYT0/4iNeMOVCZxzqS6mwmVzysJhpY90aUI8R04AvmHPoobd4w7UniMPjDOwb/9W5mzabHd5pQB0iuSCq+UBVutdx9BdQSwMEFAACAAgAUnq+VKenV+h8BAAAbxcAACcAAAB1bml2ZXJzYWwvZmxhc2hfcHVibGlzaGluZ19zZXR0aW5ncy54bWzlWN1u2zYUvvdTEBp6WStpkzUNZAeZLSNGHTuz1K7BMAS0RFtcKFIlKbvu1Z5mD7Yn2aHoOHbitHRWD2l7ETgiz/nO4Xd+eKTg5GPO0JRIRQVvePv1PQ8RnoiU8knDext3nh95SGnMU8wEJw2PCw+dNGtBUY4YVVlEtAZRhQCGq+NCN7xM6+LY92ezWZ2qQppdwUoN+KqeiNwvJFGEayL9guE5/Oh5QZS3QHAAgL9c8IVas1ZDKLBI5yItGUE0Bc85NYfCrMOwyjzfio1wcj2RouRpSzAhkZyMGt5PrbC93355I2Oh2jQn3HCimrBolvUxTlNqvMAsop8IygidZODu4YGHZjTVWcN7cWBQQNq/j1Jh26Njg9ISwAHXC/icaJxije2jtafJR61uFuxSOuc4p0kMO8icv+G146uo122HV/1BHEZXZ/F5z/qwhVIcvo+3UIq7cS/cRt4V/uzyIhz2uv03V/Fg0Iu7F7dawOgaIYG/zlgAzIpSJmRJWKCzMh9xTBnk6B0aFdGQ5QzLCYlFh0IQx5gp4qE/CzL5tcSM6jkUwx4UwzUhxakqSKKHJmwNT8uSeLdwFhAcg1jepsTrZUq8Olo7um+t3x5ro5cB1honGSQPrFWuBf7q0o0YNWWEE02nkJjkziHHJWNRWRRC6qZxurK9urj04QGYYCz4GnPmGY0ES5d8kXxE0j7OyUrFRdeUd0By30NjiDEDJgcF4SjCHKqcamA3WQKocqQ01VV1dxbSp5JihgAP2hBB59E9tpMMS7UW1GVgTW0lzd/7QhP1h2XbLj0oGjEKVkxqOcmHPEVtiWfQlVzELwh3ETuDvGEmd4h0ckJitYUkOmXMRfg3UbIUzUWJGL0GTgSCqipz+C8jaLV3obEUebUK3VUjVVE4pWRG0hMXQ5dgIi9BE1p5wYi2Fj6U9BMakbGQgEvwFCiGdaosfn0r4AIrdQuKb3x8ZjtSt98O3z8zB8TpFPNkS3AoRZIXeif4eI640Dd6QEeCS4igCUpK02rP5Wz1x4dh2Q0gzl8pGmv4iuYlw18TfknICvQOQ74bK9sE/oseOJvN8LQqdFO8FTSUOIWQWEzYSKCTU764PRwAE8yR4GyOcAKXsTJtY0pFqWDFNggLrR7vodWHNK2eJnDrgEWZEukEubf/4uXB4c+vjl4f1/1//vr7+WeVFmPKBcPGnJ1TWg/OQW5ad6ahLyh9Zia6p9sRMjeJmt4zunnOc1Dv9uNweNqKu++68eUGgIq9+/dx4JtZYfPoUA1QT3VyiMLTYesMDcPobS+Ojl0yqi+geHWSQU6OzauF01gwDN85YQPhToUSRk5wAxepwRsXqaEdDS5WxgInF6DVT2zrgmbPaE4h4b6JwnWqoUfV/LdRt/955LeFv6O6JVgm2c7y6MforLsM0HdM+9N+F/6eX1jPsbwmEsVCMOV0s5WaUU7+1zaxnnBReN79ZdBr/wAt+YkyaJ+WnxHXvhsG/sYvtGYnp5zmQKt5+Vh+1m0eHuwF/uatWg3Q1j+SN2v/AlBLAwQUAAIACABSer5UvOlThncDAADoDAAAIQAAAHVuaXZlcnNhbC9mbGFzaF9za2luX3NldHRpbmdzLnhtbJVXXW/aMBR9769A7L2swMYqBSS+JlXr2mpF9NkhF7Bw7Mh26Niv33XsJA4kDW1Uqb7nHPt++VoN1IHyzhGkooKPu/3u5KbTCTaplMD1CuKEEQ0dTmIYd9/eBt2exQUT8hW0pnynjCW3dWg07oap1oLfbgTXuMktFzImrDv58jP7CXoZs00l0KdrNVuygfKYb/0fs8VVEnfGcDZazO+bBBsRJ4SfHsVO3IZkc9hJkfLIuDYwX5Nsf0pAMsoPrR4xqvSDhrji0/Ju2V/2r5MkEpQC49L9Ytqffm9VMRICK6IfDX8Mp1dqyqM+LsyZ7EgV1Zls1B8NRsMmWUJ2UE3yfLm4Wwya+Rx3r1blQ7+sQMNf3Ro5dv4J5Kc2F0mafKZHEil2JqFnmpH5WjVMkAivHwoW9+ZrFZiAzEGtDakYjbAMQka2Fb+ar4nclEv3pz8kAnO3pWAvpghn08N0SMhgsiVMQdDLlxZUe/H+nGq8TQXBN5WkFwzxhaSqQiuNJfEPvFMe+SxnKSlrwdIY5tZln1kFSsF8Pstmi88tbJ6PEo6XRM9aUp8wt5dUz1pSX03Nnjk7XfLPISvK22JGXE1bioAwcILLImv5MofNWY/muiv/dGfJSbGIYJI12IrGYMoX9DKb9ap34VbAyZHuiMbn6bfhhacsHhX0zgDXc/UdFmiqGdQ13kakUqEzCK+r4dcgVmKfEDXVj7DVObtqLAtj3o1KPsy62vNaphct77Yr8mbXHY2vyrgbE3kAuRKCqW7H6fAm4jb2fb5UmLmNryrIB74VniZzrEnEhQZ1LVnYy3ilP0RrstnH6FLjAUVKbWXrCxi4Y+sqy9M4BLnEhqCgXJKrNsvb092e4a9eU3iHqCpoAK1S73E7TijL2Z7BdQAQudk71C0sEqdMUwZHYA71DFnATZEFCtu/Ll7TXdWe9CxXNaQbRGWnnE0oD6gRrNEvkYd6CVwx5zUJVRZZZaa0Tf58WJpu9Y63a9dKlZ0Rr0shFquST5Jq8aqJ1G7Tcu2CJ0eYchpnIwgB7/gaxGqYEInLSwbmQV3YSxfM81VsVozWGqRJYgbtpF8nyZDzKbvCCzrZSgB/wmbGG+8V+AWnUBAZPRUUF3sjbNUYIz6e2cDGUR8nOuh5JlscvyYx5dT8izJPlRYx/ZfttXQvj7s4H1FucD/EJv8BUEsDBBQAAgAIAFJ6vlQX293YdwQAAPkWAAAmAAAAdW5pdmVyc2FsL2h0bWxfcHVibGlzaGluZ19zZXR0aW5ncy54bWzdWFFT2zgQfudXaHzTx8bQ0itlnDBcYoZMQ5KL3V6ZmxtGsZVYhyy5kpw0fbpfcz/sfsmtrCQkEKjCkHboAwNe73672t1vtTg4+ZIzNCFSUcHr3kFt30OEJyKlfFz3PsRnL488pDTmKWaCk7rHhYdOGntBUQ4ZVVlEtAZVhQCGq+NC171M6+LY96fTaY2qQpq3gpUa8FUtEblfSKII10T6BcMz+KVnBVHeHMEBAH5ywedmjb09hAKLdCHSkhFEU4icU3MozM51zjzfag1xcj2WouRpUzAhkRwP694vzbB10Hq90LFILZoTblKiGiA0Yn2M05SaIDCL6FeCMkLHGUT75tBDU5rqrO69OjQooO3fRamw7cmxQWkKSAHXc/icaJxije2j9afJF60WAitKZxznNInhDTLHr3ut+CrqtFvhVbcXh9HVeXzRsTFsYRSHn+ItjOJ23Am30XeFP7/sh4NOu/v+Ku71OnG7f2MFGV1LSOCvZyyAzIpSJmSZsEBnZT7kmDJo0VtpVERDkzMsxyQWZxSKOMJMEQ/9XZDx7yVmVM+AC/vAhWtCilNVkEQPTNnqnpYl8W7gLCAEBrW8aYl3y5Z4e7R2dN96vznWxigDrDVOMmgekFWhBf6qaKFGDYtwoukEGpPcOuSoZCwqi0JI3TBBV75XhcsY7oEJRoKvZc48o6Fg6TJfJB+StItzqF//jHtoBEVlkLpeQTiKMAdWUw3pTJYWqhwqTXXF5rO59qmkmCFgLIwdgi6iO+lNMizVWhWXlTRkShp/doUm6i+bXiu6VzViFLyYXnLSD3mKWhJPYQq5qPcJd1E7h0ZhplmIdApCYrWFJjplzEX5D1GyFM1EiRi9hpwIBDQqc/grI2h1WKGRFHklZVhppKoUTiiZkvTExdEluMhLsITRXTCirYfPJf2KhmQkJOASPIEUg5wqi1/bCrjASt2A4kWML+wIandb4acX5oA4nWCebAkO3CN5oXeCj2eIC72wg3QkuIQKmqKkNK3euZyt9vgyLOkPdX6iaqzhK5qXDD8l/DIhK9A7LPluvGxT+G9G4Ow2w5OK6Ia8FTRQnEJJLCa8SGDIUz6/LhwAE8yR4GyGcAK3rzJjY0JFqUBiB4SFVo+P0NpDm1ZPY9jrwKNMiXSC3D949frwza9vj94d1/z//vn35YNG872kz7BxZxeT5r2Lj5vVrfXnG0YPLEF3bM+EzE2jpnecbl7sHMzb3TgcnDbj9sd2fLkBoMre3fs48M1ysHlXqDamW6vC8MftClF4Omieo0EYfejE0bFLD3UF0FUnGXThyPz34LQIDMKPTtiQYidqhJETXM9Fq/feRWtgl4H+yiLgFAIM97EdVjDeGc0ptNizoKoTax7F8ufB1I1bPX2QqpbcO2IqwTLJdtY5z3h6/ria/MSZ3tj9atNNhSKSU2P0na6sn/l/0Assr4lEsRBMOV1dpWaUk+86FdabLQov2r/1Oq2ddh11a7tnQfWnTZ99Wn4HXPvwF/gbP7HugXz9c3Vj739QSwMEFAACAAgAUnq+VFRzGYWwAQAAgQYAAB8AAAB1bml2ZXJzYWwvaHRtbF9za2luX3NldHRpbmdzLmpzjZRBb4IwFMfvfgrCrouZ6IbupuKSJR6WzNuyQ8EnEkvbtIXJjN99tDptoWzSC/331/f6HvR/6Hn14ye+9+wd9Luev9lzrYHSNggLuLcXcNdCrhZ8gbM1rLIccEbAbyDlZe9FP14RZ2if6LBx9a4CCyOiT104c4ncJQqXWLrEL5e4d4nfdoHn4k6FGQ2PCykp6SeUSCCyTyjPkWb8uxf9mGU2YFoC/wfdoASsoI/BeBZ1kteIo1kYzScml9CcIVItaUr7MUp2KacFWZ/zD9Uw6W3FgNcffteVFmdCvkrIm4kXg0WwCLpJxkEIOOedRNNg+uSEMYoBmwWFo/Fo+gdqBW43tEGXmcjkLx0G4TAcmTRDKbS6NF9Eg2hoY6SO1epmK/mJk7CXXcUwjCrgt4SirGA3fEDGaao60kZDNZwopmidkfTERRM1nJw6rArb9W9o5+jHlK8vf8WDGibTaoZ1zbQDSV6cb+TJIIxrt7XXXXuultPQhEOTv5p1CtHIunQZRbfVNXLcbnKl23tk03vU/KMuHPEd8BWluDbVOk8htWN7n6ZLOI+Z3FxQaTeod/wBUEsDBBQAAgAIAFJ6vlTahn1hYAAAAGIAAAAcAAAAdW5pdmVyc2FsL2xvY2FsX3NldHRpbmdzLnhtbLOxr8jNUShLLSrOzM+zVTLUM1BSSM1Lzk/JzEu3VQoNcdO1UFIoLknMS0nMyc9LtVXKy1dSsLfjssnJT07MCU4tKQEqLFYoyEmsTC0KSc0FMkpS/RJzgSrDw42V9O24AFBLAwQUAAIACABTer5Ug+wKbxwGAABHEwAAFwAAAHVuaXZlcnNhbC91bml2ZXJzYWwucG5n7Zd7UNJZFMev62MrN9fN7LGpla3ZTqY5REai9NC1tlkt22J9pJkmtZS6ICmBUI4zWZuRPUwU+c1WjjWaxFCZq4JlhZPAr4dJhttvSuGXoRiRKBGwsNU+mtmd2f7mjzt37r2fe8+555z7nbkH18fHTZ705SQAwOS1a2ISAXDFAfAJZ4KHfSbe6HbT3rlQE+NWgUaF36B94EZa+d1KAIQczzcZ7vbxxLw1SVQAvDoczUWaey4LgCl9a2NWfl+YNtwXxfmK6Lsvw+pf6h0zIdA90ft87KQb8z0S5ywV1lTfqWznzgu2uqTlb07V5mxU3ce+unRKCc/z351AZHfnB6O1t5ioLwArSjtdAEiM8QLgaCAFgH1Ty10BOFvqB8Cc2AEA8o4LxK9v4/NC/aM0qsXwXDty9fkO/RLOLOSa6c4X9vuk0i7lV0nLRlY46Lg4z7pw5AbPwRXWn9l+vzJ3m8L7LZXnoNqheheQR4pbV0fvG/dymC3Y49gvHx84zg4IMF+RJQV+CvbVH6mIN1ydGYj62d1p3xS3Do3AQqzXAmI6y6R+IizYqaPz+7cc5HEIVukTS1gU6aDd4cblycuhqjHE1lGPWHVjB6QaK46VP3TepBawipSxDEVmmoHCZ7DIGqyOxu/HlWPKR09JrMMSlgCjHzWhkERvKJCMWTpU/zgw6Rz7RcfsNvFpIUIgwBYqU2Lr4aJt3Q9KGKHDY3hYz+tM2o9BhZpkZoCcMWLRlEFj8LNa8YEzuHWOmDy4e8/ULaMUXVovqF/GGGC+uIZIWG9m216hETpoQdX2In4E0ddYWJkpKhEs9JnNenVXi8IyqlLbUD+dalPfE8MbBoYEOFF6b6XKLCwaRGBqQASK4XCVkWbSLsc1wun0oGyNlGAaVOpxkDzgNJWvFVXDTPdBfI5ORThjieRJFdoGeJtYRNuVzYp+zcupETliT/RfVJMgD2kXbYWPtSI2EWR7OnqsJaxTBOCXBIxUWYz31L/BjwluFt7sKLnOqt1hrZEqiqOlSnMD2oAOe1rUqd8o9nKSXqDN1GgzfUQQiS7jbHERSZA+CesAvSwuRtGqZHrESY2VqWjzEblF+7BPYhNjzKR8OoMfAXO5R5OFSxD0hnr5FXZ8k+J97hV12YukhpHkPShyeUJ6KEw2BjGsW4jePTLD5s8uKGu4CycaftWiFloPtUfYJN8+IKNEC1qQpsZimWzY8hC/x/1RK8qDSx636nprWZA9Q81qTBpKzx96hm2MVVgjdQLMBpEOambCKZqQ9yW2UVTRP7GcxrDW1LLT+cHTNGw1BJHm+/VQWsNuk3syQwUeMotPtJaWvdlNPpxS8byrk64yw2R/93bruCUq+KKmIHX/JQJaMdP2ebkoBx4SYKQamhFnxvGC3r6bQeaPRnVhcdY0zSjSMdRl8FMJOoe69CyGHJ97OkOHIJm/SQh7CFfCXuZWd8UWKbQvv71X0h3yzId8iu21lNPWekw0Ox3uZSMp2a3d7ONUOt9MErMTyPxZOFvXyQbu35Iq9rOn8GfdoaNFdD6bOEMWyOw6ybt8ImFxQ7+Pl9l2vj1ETxY+hqi7Q6eP+gYtnKrBom969LgrrDqaTis0M3S/hKOFpsgorKPAIDOvn/Ugy3o2R5dCgE0NMDtbwahBeDY1VNW2aFcoocXSorIdztVUjDylKKa8U4VorNn3aNLLMNcsf0glcoMpURzuD0nE5UYVWUMn74QuVqIXSitj97LSRAFNBPSRjBo6Uj2WLohAmyWKvjRptnHhWrsjHC6iH9pUZk8it9du+Hom24aTWgwQkmGTKYWjRfJh2tDuJpJxJOdxbpuiyiJs+oeGwGW823/Gfwmnei5F8Zdsyb1xaOm7ly7vzy7lUd9HUPNTf6RDuPp6797bGRAhdnVUSc3/XvBcloyXd8G6Z+NNGfzVdjkAX9t9A2scLqw49IH2nthYbuglQTMzD4ffmpEpW4023Heo8YsF/77lA7n+r9OdqBN1ok7UiTpRJ+pEnagTdaJO9ONQ9dzyt9+Uw+GcqjDx+FMCltKy8Y/vSqPPx5hZldb2OkIWilbuExVcta+DtbHxMY2rthb/DlBLAwQUAAIACABTer5UPMoRpUsAAABqAAAAGwAAAHVuaXZlcnNhbC91bml2ZXJzYWwucG5nLnhtbLOxr8jNUShLLSrOzM+zVTLUM1Cyt+PlsikoSi3LTC1XqACKGekZQICSQqWtkgkStzwzpSTDVsnCwBAhlpGamZ5RYqtkhiSoDzQSAFBLAQIAABQAAgAIAOOGAlPDxJh2RwMAAOEJAAAUAAAAAAAAAAEAAAAAAAAAAAB1bml2ZXJzYWwvcGxheWVyLnhtbFBLAQIAABQAAgAIAFJ6vlTKowNubAYAACgZAAAdAAAAAAAAAAEAAAAAAHkDAAB1bml2ZXJzYWwvY29tbW9uX21lc3NhZ2VzLmxuZ1BLAQIAABQAAgAIAFJ6vlQVHmAbowAAAH8BAAAuAAAAAAAAAAEAAAAAACAKAAB1bml2ZXJzYWwvcGxheWJhY2tfYW5kX25hdmlnYXRpb25fc2V0dGluZ3MueG1sUEsBAgAAFAACAAgAUnq+VKenV+h8BAAAbxcAACcAAAAAAAAAAQAAAAAADwsAAHVuaXZlcnNhbC9mbGFzaF9wdWJsaXNoaW5nX3NldHRpbmdzLnhtbFBLAQIAABQAAgAIAFJ6vlS86VOGdwMAAOgMAAAhAAAAAAAAAAEAAAAAANAPAAB1bml2ZXJzYWwvZmxhc2hfc2tpbl9zZXR0aW5ncy54bWxQSwECAAAUAAIACABSer5UF9vd2HcEAAD5FgAAJgAAAAAAAAABAAAAAACGEwAAdW5pdmVyc2FsL2h0bWxfcHVibGlzaGluZ19zZXR0aW5ncy54bWxQSwECAAAUAAIACABSer5UVHMZhbABAACBBgAAHwAAAAAAAAABAAAAAABBGAAAdW5pdmVyc2FsL2h0bWxfc2tpbl9zZXR0aW5ncy5qc1BLAQIAABQAAgAIAFJ6vlTahn1hYAAAAGIAAAAcAAAAAAAAAAEAAAAAAC4aAAB1bml2ZXJzYWwvbG9jYWxfc2V0dGluZ3MueG1sUEsBAgAAFAACAAgAU3q+VIPsCm8cBgAARxMAABcAAAAAAAAAAAAAAAAAyBoAAHVuaXZlcnNhbC91bml2ZXJzYWwucG5nUEsBAgAAFAACAAgAU3q+VDzKEaVLAAAAagAAABsAAAAAAAAAAQAAAAAAGSEAAHVuaXZlcnNhbC91bml2ZXJzYWwucG5nLnhtbFBLBQYAAAAACgAKAAYDAACdIQAAAAA="/>
  <p:tag name="ISPRING_LMS_API_VERSION" val="SCORM 2004 (2nd edition)"/>
  <p:tag name="ISPRING_ULTRA_SCORM_COURSE_ID" val="D5B96DAC-FB30-4F2A-9CC4-A7B329F61634"/>
  <p:tag name="ISPRING_CMI5_LAUNCH_METHOD" val="any window"/>
  <p:tag name="ISPRINGCLOUDFOLDERID" val="1"/>
  <p:tag name="ISPRINGONLINEFOLDERID" val="1"/>
  <p:tag name="ISPRING_OUTPUT_FOLDER" val="[[&quot;\uFFFD\uFFFD|x{7070F873-55FB-4E49-8DA2-6F658BF36F6A}&quot;,&quot;C:\\Users\\Admin\\Desktop\\Slide Bai giang-WW3\\UNIT 1&quot;]]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FIT_TO_WINDOW&quot;},&quot;accessibilitySettings&quot;:{&quot;enabled&quot;:&quot;T_FALSE&quot;},&quot;compressionSettings&quot;:{&quot;imageSettings&quot;:{&quot;jpegQuality&quot;:100,&quot;optimizeImageForResolution&quot;:&quot;T_FALSE&quot;},&quot;audioQuality&quot;:100,&quot;videoQuality&quot;:100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}}"/>
  <p:tag name="ISPRING_SCORM_RATE_SLIDES" val="0"/>
  <p:tag name="ISPRING_SCORM_PASSING_SCORE" val="0.000000"/>
  <p:tag name="ISPRING_CURRENT_PLAYER_ID" val="universal"/>
  <p:tag name="ISPRING_PRESENTATION_TITLE" val="11.Unit 1-lesson 1-period 2"/>
  <p:tag name="ISPRING_FIRST_PUBLISH" val="1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QUIZZES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124DAEC-6C3C-4727-8D2C-9E4E466ACF31}:318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81A321D-71DA-461A-BE59-EA0076C7E496}:329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9B5596D-161E-4C94-845E-57BA94ABC6EC}:258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3ECDC8A-B276-4C8F-8E48-308D139681B4}:28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2DE1352-FCFE-4503-9059-B3E33D456FD6}:32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B3E4975-8F42-4EE3-A063-78DCC4AA79A4}:317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E818A21-4DF8-4E7E-A761-72169BB80F51}:32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1EC0B85-CF45-42FC-BBA2-9A6C7880937C}:283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BA966E0-D25D-45C8-9FBF-22F411B40323}:313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723320B-6C47-4ABF-901E-A0991D65574D}:28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BE7336E-E6C7-482E-9DAA-6A5CE0C14034}:311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Vision Board Workshop by Slidesgo">
  <a:themeElements>
    <a:clrScheme name="Simple Light">
      <a:dk1>
        <a:srgbClr val="222A54"/>
      </a:dk1>
      <a:lt1>
        <a:srgbClr val="FFF9F5"/>
      </a:lt1>
      <a:dk2>
        <a:srgbClr val="A4CFBC"/>
      </a:dk2>
      <a:lt2>
        <a:srgbClr val="8FA062"/>
      </a:lt2>
      <a:accent1>
        <a:srgbClr val="9DBE52"/>
      </a:accent1>
      <a:accent2>
        <a:srgbClr val="D6EAB6"/>
      </a:accent2>
      <a:accent3>
        <a:srgbClr val="57817F"/>
      </a:accent3>
      <a:accent4>
        <a:srgbClr val="ED6645"/>
      </a:accent4>
      <a:accent5>
        <a:srgbClr val="FFA990"/>
      </a:accent5>
      <a:accent6>
        <a:srgbClr val="FFCE59"/>
      </a:accent6>
      <a:hlink>
        <a:srgbClr val="222A5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2640</TotalTime>
  <Words>490</Words>
  <Application>Microsoft Office PowerPoint</Application>
  <PresentationFormat>On-screen Show (16:9)</PresentationFormat>
  <Paragraphs>81</Paragraphs>
  <Slides>16</Slides>
  <Notes>16</Notes>
  <HiddenSlides>0</HiddenSlides>
  <MMClips>7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16</vt:i4>
      </vt:variant>
    </vt:vector>
  </HeadingPairs>
  <TitlesOfParts>
    <vt:vector size="40" baseType="lpstr">
      <vt:lpstr>Actor</vt:lpstr>
      <vt:lpstr>Aharoni</vt:lpstr>
      <vt:lpstr>Arial</vt:lpstr>
      <vt:lpstr>Bebas Neue</vt:lpstr>
      <vt:lpstr>Calibri</vt:lpstr>
      <vt:lpstr>Calibri Light</vt:lpstr>
      <vt:lpstr>Comic  Sans MS</vt:lpstr>
      <vt:lpstr>Comic Sans MS</vt:lpstr>
      <vt:lpstr>Kalam</vt:lpstr>
      <vt:lpstr>Lato</vt:lpstr>
      <vt:lpstr>Life Savers</vt:lpstr>
      <vt:lpstr>Life Savers ExtraBold</vt:lpstr>
      <vt:lpstr>Nunito</vt:lpstr>
      <vt:lpstr>PT Sans</vt:lpstr>
      <vt:lpstr>Quicksand</vt:lpstr>
      <vt:lpstr>Quicksand SemiBold</vt:lpstr>
      <vt:lpstr>Roboto</vt:lpstr>
      <vt:lpstr>Roboto Condensed Light</vt:lpstr>
      <vt:lpstr>Times New Roman</vt:lpstr>
      <vt:lpstr>1_Office Theme</vt:lpstr>
      <vt:lpstr>2_Office Theme</vt:lpstr>
      <vt:lpstr>Science Subject for Elementary - 3rd Grade: Physical, Life, and Earth by Slidesgo</vt:lpstr>
      <vt:lpstr>Vision Board Workshop by Slidesgo</vt:lpstr>
      <vt:lpstr>P.E. Subject for Middle School - 6th Grade: Sports &amp; Games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11.Unit 1-lesson 1-period 2</dc:title>
  <dc:creator>A</dc:creator>
  <cp:lastModifiedBy>Pham Thanh Thuy</cp:lastModifiedBy>
  <cp:revision>168</cp:revision>
  <dcterms:created xsi:type="dcterms:W3CDTF">2022-02-24T14:48:04Z</dcterms:created>
  <dcterms:modified xsi:type="dcterms:W3CDTF">2025-04-20T07:23:54Z</dcterms:modified>
</cp:coreProperties>
</file>