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media/audio2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7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30"/>
  </p:notesMasterIdLst>
  <p:sldIdLst>
    <p:sldId id="490" r:id="rId3"/>
    <p:sldId id="486" r:id="rId4"/>
    <p:sldId id="302" r:id="rId5"/>
    <p:sldId id="303" r:id="rId6"/>
    <p:sldId id="304" r:id="rId7"/>
    <p:sldId id="305" r:id="rId8"/>
    <p:sldId id="306" r:id="rId9"/>
    <p:sldId id="487" r:id="rId10"/>
    <p:sldId id="307" r:id="rId11"/>
    <p:sldId id="308" r:id="rId12"/>
    <p:sldId id="309" r:id="rId13"/>
    <p:sldId id="310" r:id="rId14"/>
    <p:sldId id="489" r:id="rId15"/>
    <p:sldId id="311" r:id="rId16"/>
    <p:sldId id="312" r:id="rId17"/>
    <p:sldId id="313" r:id="rId18"/>
    <p:sldId id="436" r:id="rId19"/>
    <p:sldId id="478" r:id="rId20"/>
    <p:sldId id="477" r:id="rId21"/>
    <p:sldId id="483" r:id="rId22"/>
    <p:sldId id="484" r:id="rId23"/>
    <p:sldId id="485" r:id="rId24"/>
    <p:sldId id="386" r:id="rId25"/>
    <p:sldId id="491" r:id="rId26"/>
    <p:sldId id="474" r:id="rId27"/>
    <p:sldId id="395" r:id="rId28"/>
    <p:sldId id="260" r:id="rId29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3948" autoAdjust="0"/>
  </p:normalViewPr>
  <p:slideViewPr>
    <p:cSldViewPr>
      <p:cViewPr varScale="1">
        <p:scale>
          <a:sx n="78" d="100"/>
          <a:sy n="78" d="100"/>
        </p:scale>
        <p:origin x="77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4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5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28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7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3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16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87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97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7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90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81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28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48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98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7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7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2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80" r:id="rId5"/>
    <p:sldLayoutId id="214748368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5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4.png"/><Relationship Id="rId5" Type="http://schemas.openxmlformats.org/officeDocument/2006/relationships/image" Target="../media/image15.jp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gif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5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gif"/><Relationship Id="rId5" Type="http://schemas.openxmlformats.org/officeDocument/2006/relationships/image" Target="../media/image31.gif"/><Relationship Id="rId4" Type="http://schemas.openxmlformats.org/officeDocument/2006/relationships/audio" Target="../media/audio6.wav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gif"/><Relationship Id="rId5" Type="http://schemas.openxmlformats.org/officeDocument/2006/relationships/image" Target="../media/image30.gif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gif"/><Relationship Id="rId5" Type="http://schemas.openxmlformats.org/officeDocument/2006/relationships/image" Target="../media/image30.gif"/><Relationship Id="rId4" Type="http://schemas.openxmlformats.org/officeDocument/2006/relationships/audio" Target="../media/audio5.wav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6.wav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gif"/><Relationship Id="rId5" Type="http://schemas.openxmlformats.org/officeDocument/2006/relationships/image" Target="../media/image30.gif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9.jpe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0.png"/><Relationship Id="rId10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gif"/><Relationship Id="rId12" Type="http://schemas.openxmlformats.org/officeDocument/2006/relationships/image" Target="../media/image47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6.wdp"/><Relationship Id="rId11" Type="http://schemas.openxmlformats.org/officeDocument/2006/relationships/image" Target="../media/image46.gif"/><Relationship Id="rId5" Type="http://schemas.openxmlformats.org/officeDocument/2006/relationships/image" Target="../media/image41.png"/><Relationship Id="rId15" Type="http://schemas.openxmlformats.org/officeDocument/2006/relationships/image" Target="../media/image19.png"/><Relationship Id="rId10" Type="http://schemas.openxmlformats.org/officeDocument/2006/relationships/image" Target="../media/image45.gif"/><Relationship Id="rId4" Type="http://schemas.openxmlformats.org/officeDocument/2006/relationships/audio" Target="../media/audio1.wav"/><Relationship Id="rId9" Type="http://schemas.openxmlformats.org/officeDocument/2006/relationships/image" Target="../media/image44.gif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B6373-E9E5-6A34-9F47-73014E39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2" b="1079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143000" y="369870"/>
            <a:ext cx="7086600" cy="4038600"/>
          </a:xfrm>
          <a:prstGeom prst="cloudCallout">
            <a:avLst>
              <a:gd name="adj1" fmla="val -56605"/>
              <a:gd name="adj2" fmla="val 5919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3283;p36"/>
          <p:cNvSpPr/>
          <p:nvPr/>
        </p:nvSpPr>
        <p:spPr>
          <a:xfrm>
            <a:off x="2813880" y="2584365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Google Shape;3284;p36"/>
          <p:cNvSpPr txBox="1">
            <a:spLocks/>
          </p:cNvSpPr>
          <p:nvPr/>
        </p:nvSpPr>
        <p:spPr>
          <a:xfrm>
            <a:off x="1339445" y="1359377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4: Food and Drinks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3285;p36"/>
          <p:cNvSpPr txBox="1">
            <a:spLocks/>
          </p:cNvSpPr>
          <p:nvPr/>
        </p:nvSpPr>
        <p:spPr>
          <a:xfrm>
            <a:off x="2917607" y="2666090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1 2 3</a:t>
            </a:r>
          </a:p>
        </p:txBody>
      </p:sp>
    </p:spTree>
    <p:extLst>
      <p:ext uri="{BB962C8B-B14F-4D97-AF65-F5344CB8AC3E}">
        <p14:creationId xmlns:p14="http://schemas.microsoft.com/office/powerpoint/2010/main" val="3975538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FA7A-81FF-33AF-CD58-C2D237CAE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44DBD-B5C9-F9F2-2EC5-FCD0A1B5D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FAFEA0-BC13-3387-CCE6-70D41CC5055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0C1B8-96D5-D69E-6BAF-60A6C711B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DAF2328-66C3-640B-54A2-3A7225EA5C78}"/>
              </a:ext>
            </a:extLst>
          </p:cNvPr>
          <p:cNvSpPr/>
          <p:nvPr/>
        </p:nvSpPr>
        <p:spPr>
          <a:xfrm>
            <a:off x="1195286" y="592213"/>
            <a:ext cx="7117808" cy="3375423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2BC4D2-BCC3-E48E-1872-1A24B57A4536}"/>
              </a:ext>
            </a:extLst>
          </p:cNvPr>
          <p:cNvGrpSpPr/>
          <p:nvPr/>
        </p:nvGrpSpPr>
        <p:grpSpPr>
          <a:xfrm>
            <a:off x="5255561" y="2012116"/>
            <a:ext cx="2235980" cy="764753"/>
            <a:chOff x="2626436" y="776137"/>
            <a:chExt cx="7040362" cy="4250277"/>
          </a:xfrm>
          <a:solidFill>
            <a:schemeClr val="tx1"/>
          </a:solidFill>
        </p:grpSpPr>
        <p:sp>
          <p:nvSpPr>
            <p:cNvPr id="8" name="Right Triangle 2">
              <a:extLst>
                <a:ext uri="{FF2B5EF4-FFF2-40B4-BE49-F238E27FC236}">
                  <a16:creationId xmlns:a16="http://schemas.microsoft.com/office/drawing/2014/main" id="{D8DC3BD1-B9CA-A11D-0D36-3527D3A23CA6}"/>
                </a:ext>
              </a:extLst>
            </p:cNvPr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172">
              <a:extLst>
                <a:ext uri="{FF2B5EF4-FFF2-40B4-BE49-F238E27FC236}">
                  <a16:creationId xmlns:a16="http://schemas.microsoft.com/office/drawing/2014/main" id="{4C68EE57-3E70-4676-CFB6-8D2986A2DD25}"/>
                </a:ext>
              </a:extLst>
            </p:cNvPr>
            <p:cNvSpPr/>
            <p:nvPr/>
          </p:nvSpPr>
          <p:spPr>
            <a:xfrm>
              <a:off x="2626436" y="1107088"/>
              <a:ext cx="7040362" cy="3879900"/>
            </a:xfrm>
            <a:prstGeom prst="roundRect">
              <a:avLst>
                <a:gd name="adj" fmla="val 12340"/>
              </a:avLst>
            </a:prstGeom>
            <a:grp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 cupcake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5982C9-8E9F-921F-48CB-857902B0A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4DB8F0-1656-30FD-F4C4-5E3806CF3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  <a:grpFill/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BEF27C8-A87D-00D7-E048-86F38B829D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4671" y="1005524"/>
            <a:ext cx="2513202" cy="2548800"/>
          </a:xfrm>
          <a:prstGeom prst="rect">
            <a:avLst/>
          </a:prstGeom>
        </p:spPr>
      </p:pic>
      <p:pic>
        <p:nvPicPr>
          <p:cNvPr id="15" name="a cupcake">
            <a:hlinkClick r:id="" action="ppaction://media"/>
            <a:extLst>
              <a:ext uri="{FF2B5EF4-FFF2-40B4-BE49-F238E27FC236}">
                <a16:creationId xmlns:a16="http://schemas.microsoft.com/office/drawing/2014/main" id="{2F4BEDFE-A9C4-BC85-B2CB-B0A63B722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72951" y="1852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2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C8E6-E36A-EF9B-7781-D0018B12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0127D7-8E73-F3E6-0D69-7959524520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099583-D3C0-27B5-D485-E1CC1735B38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5255C-B08D-E628-DBD7-462BD58A5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141EA9-E105-C9F6-86A7-4DE85B78785A}"/>
              </a:ext>
            </a:extLst>
          </p:cNvPr>
          <p:cNvSpPr/>
          <p:nvPr/>
        </p:nvSpPr>
        <p:spPr>
          <a:xfrm>
            <a:off x="1195286" y="592213"/>
            <a:ext cx="7117808" cy="3375423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1D350-0379-5212-6503-DB4FE8572ED6}"/>
              </a:ext>
            </a:extLst>
          </p:cNvPr>
          <p:cNvGrpSpPr/>
          <p:nvPr/>
        </p:nvGrpSpPr>
        <p:grpSpPr>
          <a:xfrm>
            <a:off x="5255561" y="2012116"/>
            <a:ext cx="2235980" cy="764753"/>
            <a:chOff x="2626436" y="776137"/>
            <a:chExt cx="7040362" cy="4250277"/>
          </a:xfrm>
          <a:solidFill>
            <a:schemeClr val="tx1"/>
          </a:solidFill>
        </p:grpSpPr>
        <p:sp>
          <p:nvSpPr>
            <p:cNvPr id="8" name="Right Triangle 2">
              <a:extLst>
                <a:ext uri="{FF2B5EF4-FFF2-40B4-BE49-F238E27FC236}">
                  <a16:creationId xmlns:a16="http://schemas.microsoft.com/office/drawing/2014/main" id="{BF1A7528-D0CA-4DBC-323F-FD2424915FC2}"/>
                </a:ext>
              </a:extLst>
            </p:cNvPr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172">
              <a:extLst>
                <a:ext uri="{FF2B5EF4-FFF2-40B4-BE49-F238E27FC236}">
                  <a16:creationId xmlns:a16="http://schemas.microsoft.com/office/drawing/2014/main" id="{4AC01569-DFE4-1661-594F-ADAD24CDDAD5}"/>
                </a:ext>
              </a:extLst>
            </p:cNvPr>
            <p:cNvSpPr/>
            <p:nvPr/>
          </p:nvSpPr>
          <p:spPr>
            <a:xfrm>
              <a:off x="2626436" y="1107088"/>
              <a:ext cx="7040362" cy="3879900"/>
            </a:xfrm>
            <a:prstGeom prst="roundRect">
              <a:avLst>
                <a:gd name="adj" fmla="val 12340"/>
              </a:avLst>
            </a:prstGeom>
            <a:grp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pizza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A7E921-42D6-AC02-4DA3-B82FE2A15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AC7654-AA0F-78FB-4867-0D945E87A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  <a:grpFill/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B40614F-67C3-E642-4E09-BF41B4524B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6374" y="974881"/>
            <a:ext cx="2632081" cy="2610086"/>
          </a:xfrm>
          <a:prstGeom prst="rect">
            <a:avLst/>
          </a:prstGeom>
        </p:spPr>
      </p:pic>
      <p:pic>
        <p:nvPicPr>
          <p:cNvPr id="16" name="a pizza">
            <a:hlinkClick r:id="" action="ppaction://media"/>
            <a:extLst>
              <a:ext uri="{FF2B5EF4-FFF2-40B4-BE49-F238E27FC236}">
                <a16:creationId xmlns:a16="http://schemas.microsoft.com/office/drawing/2014/main" id="{38598EB5-CBFC-DB27-7F3C-032D84FB4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67188" y="1762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76CE-8743-88CF-2E73-C5636379F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9EF4C-514E-64A0-1607-ED591FEB8B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7315AD-ED1E-4723-5796-681A87C2B88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A0253-71BB-C2AF-1AA5-EC6EC1863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8599F8B-D7C1-DD77-51AA-61B2B42E0C3D}"/>
              </a:ext>
            </a:extLst>
          </p:cNvPr>
          <p:cNvSpPr/>
          <p:nvPr/>
        </p:nvSpPr>
        <p:spPr>
          <a:xfrm>
            <a:off x="1195286" y="592213"/>
            <a:ext cx="7117808" cy="3375423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161620-9DC5-13E1-5657-514C04D95CD5}"/>
              </a:ext>
            </a:extLst>
          </p:cNvPr>
          <p:cNvGrpSpPr/>
          <p:nvPr/>
        </p:nvGrpSpPr>
        <p:grpSpPr>
          <a:xfrm>
            <a:off x="4572000" y="2012116"/>
            <a:ext cx="3525825" cy="764753"/>
            <a:chOff x="474129" y="776137"/>
            <a:chExt cx="11101657" cy="4250277"/>
          </a:xfrm>
          <a:solidFill>
            <a:schemeClr val="tx1"/>
          </a:solidFill>
        </p:grpSpPr>
        <p:sp>
          <p:nvSpPr>
            <p:cNvPr id="9" name="Right Triangle 2">
              <a:extLst>
                <a:ext uri="{FF2B5EF4-FFF2-40B4-BE49-F238E27FC236}">
                  <a16:creationId xmlns:a16="http://schemas.microsoft.com/office/drawing/2014/main" id="{FEC5489F-B074-649D-7973-A4AC15970B80}"/>
                </a:ext>
              </a:extLst>
            </p:cNvPr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172">
              <a:extLst>
                <a:ext uri="{FF2B5EF4-FFF2-40B4-BE49-F238E27FC236}">
                  <a16:creationId xmlns:a16="http://schemas.microsoft.com/office/drawing/2014/main" id="{6C8E9284-BC3F-8F2A-4830-8CD5FAF6EF19}"/>
                </a:ext>
              </a:extLst>
            </p:cNvPr>
            <p:cNvSpPr/>
            <p:nvPr/>
          </p:nvSpPr>
          <p:spPr>
            <a:xfrm>
              <a:off x="474129" y="1107088"/>
              <a:ext cx="11101657" cy="3879900"/>
            </a:xfrm>
            <a:prstGeom prst="roundRect">
              <a:avLst>
                <a:gd name="adj" fmla="val 12340"/>
              </a:avLst>
            </a:prstGeom>
            <a:grp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 piece of pizza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954DC4-D68D-FDC0-1BF6-EA214AA6C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  <a:grpFill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4BA418-9C0D-E4E3-E9B5-07E5AAB26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  <a:grpFill/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68472AA-CA89-19DD-E32F-1CF76C39C2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6740" y="894123"/>
            <a:ext cx="2842266" cy="2771602"/>
          </a:xfrm>
          <a:prstGeom prst="rect">
            <a:avLst/>
          </a:prstGeom>
        </p:spPr>
      </p:pic>
      <p:pic>
        <p:nvPicPr>
          <p:cNvPr id="16" name="a piece">
            <a:hlinkClick r:id="" action="ppaction://media"/>
            <a:extLst>
              <a:ext uri="{FF2B5EF4-FFF2-40B4-BE49-F238E27FC236}">
                <a16:creationId xmlns:a16="http://schemas.microsoft.com/office/drawing/2014/main" id="{17DEFC66-F7AA-77BA-7B69-A65F1FB5E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34639" y="2172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8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2B28A-FEBD-6ECF-55C2-4D866D9B0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6" t="17323" r="7185" b="22052"/>
          <a:stretch/>
        </p:blipFill>
        <p:spPr>
          <a:xfrm>
            <a:off x="-100254" y="31750"/>
            <a:ext cx="9244254" cy="51117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10467" y="1487537"/>
            <a:ext cx="4931007" cy="116041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7" name="Picture 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775" y="488688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58;p24"/>
          <p:cNvSpPr txBox="1">
            <a:spLocks/>
          </p:cNvSpPr>
          <p:nvPr/>
        </p:nvSpPr>
        <p:spPr>
          <a:xfrm>
            <a:off x="2959373" y="1612597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9" name="Google Shape;1260;p37"/>
          <p:cNvSpPr/>
          <p:nvPr/>
        </p:nvSpPr>
        <p:spPr>
          <a:xfrm>
            <a:off x="1981200" y="1471003"/>
            <a:ext cx="1145710" cy="11166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 b="1" kern="0" dirty="0">
                <a:solidFill>
                  <a:srgbClr val="FF0000"/>
                </a:solidFill>
                <a:latin typeface="Comic Sans MS" pitchFamily="66" charset="0"/>
                <a:ea typeface="Cambria" pitchFamily="18" charset="0"/>
                <a:cs typeface="Arial"/>
                <a:sym typeface="Arial"/>
              </a:rPr>
              <a:t>3</a:t>
            </a:r>
            <a:endParaRPr sz="7200" b="1" kern="0" dirty="0">
              <a:solidFill>
                <a:srgbClr val="FF0000"/>
              </a:solidFill>
              <a:latin typeface="Comic Sans MS" pitchFamily="66" charset="0"/>
              <a:ea typeface="Cambria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855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3878-0985-73E6-9BDF-6EF476BB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F013E-88B4-A0DC-0F5B-AEFD146149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907234-BE03-36BE-5E9F-2D7EA9A9367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8A8B1-6D3C-F0A9-1265-EBFF9C31F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38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F65501-D4C6-A988-CE0B-9CBC0E7BE305}"/>
              </a:ext>
            </a:extLst>
          </p:cNvPr>
          <p:cNvSpPr/>
          <p:nvPr/>
        </p:nvSpPr>
        <p:spPr>
          <a:xfrm>
            <a:off x="762001" y="119888"/>
            <a:ext cx="82296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1. Listen and point. Repeat (track 4.4)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BF2E4-DB9A-34BF-BF17-CA79357D1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593065"/>
            <a:ext cx="8229600" cy="2052619"/>
          </a:xfrm>
          <a:prstGeom prst="rect">
            <a:avLst/>
          </a:prstGeom>
        </p:spPr>
      </p:pic>
      <p:pic>
        <p:nvPicPr>
          <p:cNvPr id="9" name="track 4.4">
            <a:hlinkClick r:id="" action="ppaction://media"/>
            <a:extLst>
              <a:ext uri="{FF2B5EF4-FFF2-40B4-BE49-F238E27FC236}">
                <a16:creationId xmlns:a16="http://schemas.microsoft.com/office/drawing/2014/main" id="{6C97978F-F2C5-2AB4-6EB3-F78EF8D95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623893"/>
            <a:ext cx="609600" cy="609600"/>
          </a:xfrm>
          <a:prstGeom prst="rect">
            <a:avLst/>
          </a:prstGeom>
        </p:spPr>
      </p:pic>
      <p:pic>
        <p:nvPicPr>
          <p:cNvPr id="7" name="track 4.4">
            <a:hlinkClick r:id="" action="ppaction://media"/>
            <a:extLst>
              <a:ext uri="{FF2B5EF4-FFF2-40B4-BE49-F238E27FC236}">
                <a16:creationId xmlns:a16="http://schemas.microsoft.com/office/drawing/2014/main" id="{0F8357BA-FBE5-431E-9FEA-C111C1361A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352" end="10660.10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3844784"/>
            <a:ext cx="525992" cy="525992"/>
          </a:xfrm>
          <a:prstGeom prst="rect">
            <a:avLst/>
          </a:prstGeom>
        </p:spPr>
      </p:pic>
      <p:pic>
        <p:nvPicPr>
          <p:cNvPr id="10" name="track 4.4">
            <a:hlinkClick r:id="" action="ppaction://media"/>
            <a:extLst>
              <a:ext uri="{FF2B5EF4-FFF2-40B4-BE49-F238E27FC236}">
                <a16:creationId xmlns:a16="http://schemas.microsoft.com/office/drawing/2014/main" id="{1ADF339A-0632-8EDC-ADD5-D07B65B1BA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794" end="7194.10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3844784"/>
            <a:ext cx="525992" cy="525992"/>
          </a:xfrm>
          <a:prstGeom prst="rect">
            <a:avLst/>
          </a:prstGeom>
        </p:spPr>
      </p:pic>
      <p:pic>
        <p:nvPicPr>
          <p:cNvPr id="11" name="track 4.4">
            <a:hlinkClick r:id="" action="ppaction://media"/>
            <a:extLst>
              <a:ext uri="{FF2B5EF4-FFF2-40B4-BE49-F238E27FC236}">
                <a16:creationId xmlns:a16="http://schemas.microsoft.com/office/drawing/2014/main" id="{01508B57-0910-7AA2-FE37-9175E80933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864" end="4415.10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8265" y="3816675"/>
            <a:ext cx="525992" cy="525992"/>
          </a:xfrm>
          <a:prstGeom prst="rect">
            <a:avLst/>
          </a:prstGeom>
        </p:spPr>
      </p:pic>
      <p:pic>
        <p:nvPicPr>
          <p:cNvPr id="12" name="track 4.4">
            <a:hlinkClick r:id="" action="ppaction://media"/>
            <a:extLst>
              <a:ext uri="{FF2B5EF4-FFF2-40B4-BE49-F238E27FC236}">
                <a16:creationId xmlns:a16="http://schemas.microsoft.com/office/drawing/2014/main" id="{63A71BEA-8EDC-7FD6-680F-27EE38E95A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3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0804" y="3844784"/>
            <a:ext cx="525992" cy="52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2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AAC79-50E1-51EB-B4A9-FFA7F382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E32ED-FFB2-7F56-C67D-93D3AA5B5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260527-1CBC-B6AF-F6C3-1B9A6DFDC1B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79EDF-AD60-687D-030C-BB6157540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069E19-ED64-A813-BE92-0E55BECC0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257322"/>
            <a:ext cx="7016434" cy="40452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7BB017-204E-362D-5A5F-51CF1BA2A80F}"/>
              </a:ext>
            </a:extLst>
          </p:cNvPr>
          <p:cNvSpPr/>
          <p:nvPr/>
        </p:nvSpPr>
        <p:spPr>
          <a:xfrm>
            <a:off x="1219200" y="-19050"/>
            <a:ext cx="7016434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2. Listen and read. Tick. (track 4.5)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23145-1D82-61D3-F78A-675350C41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596" y="4248150"/>
            <a:ext cx="7287642" cy="7811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D12BB3-207C-4A60-2765-C6D116BB02B5}"/>
              </a:ext>
            </a:extLst>
          </p:cNvPr>
          <p:cNvSpPr/>
          <p:nvPr/>
        </p:nvSpPr>
        <p:spPr>
          <a:xfrm>
            <a:off x="3276600" y="4161214"/>
            <a:ext cx="435428" cy="504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endParaRPr lang="en-US" sz="36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4" name="track 4.5">
            <a:hlinkClick r:id="" action="ppaction://media"/>
            <a:extLst>
              <a:ext uri="{FF2B5EF4-FFF2-40B4-BE49-F238E27FC236}">
                <a16:creationId xmlns:a16="http://schemas.microsoft.com/office/drawing/2014/main" id="{E34D419E-5216-2D8A-CBFE-CE3C00788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1238" y="-47478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A50BD9-110C-99E7-5367-35EBE7BBC596}"/>
              </a:ext>
            </a:extLst>
          </p:cNvPr>
          <p:cNvSpPr/>
          <p:nvPr/>
        </p:nvSpPr>
        <p:spPr>
          <a:xfrm>
            <a:off x="4822372" y="4581647"/>
            <a:ext cx="435428" cy="504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endParaRPr lang="en-US" sz="36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A9DB2-8AA2-2464-082B-0FE7E315C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A666E-863B-67BC-22D4-C3A837147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35AE78-CE4A-8B3F-EA41-B19255FBAB8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D3DB0-8C81-509A-2686-B425EAF9A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E6475-8994-E748-A0B8-BA97BD72C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15" y="940741"/>
            <a:ext cx="8745170" cy="36884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F5434C-670D-B428-2D92-1911DD801006}"/>
              </a:ext>
            </a:extLst>
          </p:cNvPr>
          <p:cNvSpPr/>
          <p:nvPr/>
        </p:nvSpPr>
        <p:spPr>
          <a:xfrm>
            <a:off x="1219200" y="-19050"/>
            <a:ext cx="2755165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2095732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5353" y="229707"/>
            <a:ext cx="3916887" cy="72727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9942" y="-180619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1774175" y="-54910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425085" y="2342186"/>
            <a:ext cx="1679737" cy="2452783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1711298" y="13262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866511" y="151037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1"/>
                </a:solidFill>
                <a:latin typeface="Barrio" panose="020B0604020202020204" charset="0"/>
                <a:cs typeface="Barrio" panose="020B0604020202020204" charset="0"/>
              </a:rPr>
              <a:t>4</a:t>
            </a:r>
            <a:endParaRPr sz="6000" dirty="0">
              <a:solidFill>
                <a:schemeClr val="bg1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68" y="2478451"/>
            <a:ext cx="2320058" cy="250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Google Shape;158;p24"/>
          <p:cNvSpPr txBox="1">
            <a:spLocks/>
          </p:cNvSpPr>
          <p:nvPr/>
        </p:nvSpPr>
        <p:spPr>
          <a:xfrm>
            <a:off x="3017952" y="1177599"/>
            <a:ext cx="5799321" cy="128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Game :The little bee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2" name="Rounded Rectangle 221">
            <a:hlinkClick r:id="" action="ppaction://hlinkshowjump?jump=nextslide"/>
          </p:cNvPr>
          <p:cNvSpPr/>
          <p:nvPr/>
        </p:nvSpPr>
        <p:spPr>
          <a:xfrm>
            <a:off x="7586662" y="4272604"/>
            <a:ext cx="957263" cy="494518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35412-E39D-D8E7-4785-64B031F1DA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2" y="1411635"/>
            <a:ext cx="2270397" cy="228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405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957" y="848677"/>
            <a:ext cx="2143125" cy="214312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36887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endParaRPr lang="en-US" sz="48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little</a:t>
            </a:r>
            <a:endParaRPr lang="en-US" sz="4800" dirty="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bee</a:t>
            </a:r>
            <a:endParaRPr lang="en-US" sz="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74" y="2577467"/>
            <a:ext cx="1987529" cy="1996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8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31" y="2043035"/>
            <a:ext cx="2200752" cy="2200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7" y="305255"/>
            <a:ext cx="2143125" cy="2143125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18912" y="285593"/>
            <a:ext cx="1835234" cy="602932"/>
          </a:xfrm>
          <a:prstGeom prst="wedgeRoundRectCallout">
            <a:avLst>
              <a:gd name="adj1" fmla="val 48140"/>
              <a:gd name="adj2" fmla="val 1089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46326" y="4226535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a cookie</a:t>
            </a:r>
            <a:endParaRPr lang="en-US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52" y="2043035"/>
            <a:ext cx="2200752" cy="220075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670547" y="4226535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sandwich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3" y="2043035"/>
            <a:ext cx="2200752" cy="2200752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794768" y="4226535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cupcake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28" name="Picture 4" descr="Chocolate Chip Cookie PNG Free Images with Transparent Background - (241  Free Downloads)">
            <a:extLst>
              <a:ext uri="{FF2B5EF4-FFF2-40B4-BE49-F238E27FC236}">
                <a16:creationId xmlns:a16="http://schemas.microsoft.com/office/drawing/2014/main" id="{FCB4AAEB-F450-73DE-D3D2-FE5888FED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78" y="263151"/>
            <a:ext cx="2143125" cy="21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25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2B28A-FEBD-6ECF-55C2-4D866D9B0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6" t="17323" r="7185" b="22052"/>
          <a:stretch/>
        </p:blipFill>
        <p:spPr>
          <a:xfrm>
            <a:off x="-100254" y="31750"/>
            <a:ext cx="9244254" cy="51117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10467" y="1487537"/>
            <a:ext cx="4931007" cy="18924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7" name="Picture 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775" y="488688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58;p24"/>
          <p:cNvSpPr txBox="1">
            <a:spLocks/>
          </p:cNvSpPr>
          <p:nvPr/>
        </p:nvSpPr>
        <p:spPr>
          <a:xfrm>
            <a:off x="2959373" y="1612597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9" name="Google Shape;1260;p37"/>
          <p:cNvSpPr/>
          <p:nvPr/>
        </p:nvSpPr>
        <p:spPr>
          <a:xfrm>
            <a:off x="2106010" y="1471003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 b="1" kern="0" dirty="0">
                <a:solidFill>
                  <a:srgbClr val="FF0000"/>
                </a:solidFill>
                <a:latin typeface="Comic Sans MS" pitchFamily="66" charset="0"/>
                <a:ea typeface="Cambria" pitchFamily="18" charset="0"/>
                <a:cs typeface="Arial"/>
                <a:sym typeface="Arial"/>
              </a:rPr>
              <a:t>1</a:t>
            </a:r>
            <a:endParaRPr sz="7200" b="1" kern="0" dirty="0">
              <a:solidFill>
                <a:srgbClr val="FF0000"/>
              </a:solidFill>
              <a:latin typeface="Comic Sans MS" pitchFamily="66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10" name="Google Shape;158;p24"/>
          <p:cNvSpPr txBox="1">
            <a:spLocks/>
          </p:cNvSpPr>
          <p:nvPr/>
        </p:nvSpPr>
        <p:spPr>
          <a:xfrm>
            <a:off x="2959373" y="2261637"/>
            <a:ext cx="52924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Puzzle game </a:t>
            </a:r>
          </a:p>
        </p:txBody>
      </p:sp>
    </p:spTree>
    <p:extLst>
      <p:ext uri="{BB962C8B-B14F-4D97-AF65-F5344CB8AC3E}">
        <p14:creationId xmlns:p14="http://schemas.microsoft.com/office/powerpoint/2010/main" val="48746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91" y="2273122"/>
            <a:ext cx="2200752" cy="2200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30" y="36985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401050" y="4456622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A. pizza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12" y="2273122"/>
            <a:ext cx="2200752" cy="220075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525271" y="4456622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B. cupcake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33" y="2273122"/>
            <a:ext cx="2200752" cy="2200752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649492" y="4456622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C. cookie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18912" y="285593"/>
            <a:ext cx="1835234" cy="602932"/>
          </a:xfrm>
          <a:prstGeom prst="wedgeRoundRectCallout">
            <a:avLst>
              <a:gd name="adj1" fmla="val 48140"/>
              <a:gd name="adj2" fmla="val 1089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2</a:t>
            </a:r>
          </a:p>
        </p:txBody>
      </p:sp>
      <p:pic>
        <p:nvPicPr>
          <p:cNvPr id="2050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D6F18164-6A15-8CF9-E37A-3BAE11F77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582456" y="234817"/>
            <a:ext cx="1910335" cy="241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4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15" y="405641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4" y="2238712"/>
            <a:ext cx="2200752" cy="220075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37206" y="4422212"/>
            <a:ext cx="2886191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A. a piece of pizza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25" y="2238712"/>
            <a:ext cx="2200752" cy="2200752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531683" y="4422212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B. cookie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46" y="2238712"/>
            <a:ext cx="2200752" cy="2200752"/>
          </a:xfrm>
          <a:prstGeom prst="rect">
            <a:avLst/>
          </a:prstGeom>
        </p:spPr>
      </p:pic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5780662" y="4439464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C. pizza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18912" y="285593"/>
            <a:ext cx="1835234" cy="602932"/>
          </a:xfrm>
          <a:prstGeom prst="wedgeRoundRectCallout">
            <a:avLst>
              <a:gd name="adj1" fmla="val 48140"/>
              <a:gd name="adj2" fmla="val 1089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3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81CC6C7-BD6F-39F8-5BD8-B68B58046FBE}"/>
              </a:ext>
            </a:extLst>
          </p:cNvPr>
          <p:cNvSpPr/>
          <p:nvPr/>
        </p:nvSpPr>
        <p:spPr>
          <a:xfrm>
            <a:off x="2618328" y="61745"/>
            <a:ext cx="4535507" cy="2281132"/>
          </a:xfrm>
          <a:prstGeom prst="clou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29,431 Cartoon Pizza Slice Images, Stock Photos &amp; Vectors | Shutterstock">
            <a:extLst>
              <a:ext uri="{FF2B5EF4-FFF2-40B4-BE49-F238E27FC236}">
                <a16:creationId xmlns:a16="http://schemas.microsoft.com/office/drawing/2014/main" id="{2D4604AF-005D-B0D6-4244-C30B246DE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2790825" y="294891"/>
            <a:ext cx="3562350" cy="250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3" y="2043035"/>
            <a:ext cx="2200752" cy="2200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32" y="497411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09601" y="4226535"/>
            <a:ext cx="2967776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A. a piece of pizza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04" y="2043035"/>
            <a:ext cx="2200752" cy="220075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620963" y="4226535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B. cookie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125" y="2043035"/>
            <a:ext cx="2200752" cy="2200752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745184" y="4226535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C. cupcake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18912" y="285593"/>
            <a:ext cx="1835234" cy="602932"/>
          </a:xfrm>
          <a:prstGeom prst="wedgeRoundRectCallout">
            <a:avLst>
              <a:gd name="adj1" fmla="val 48140"/>
              <a:gd name="adj2" fmla="val 1089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4</a:t>
            </a:r>
          </a:p>
        </p:txBody>
      </p:sp>
      <p:pic>
        <p:nvPicPr>
          <p:cNvPr id="4098" name="Picture 2" descr="Pizza Slice Cartoon Images – Browse 19,421 Stock Photos, Vectors, and Video  | Adobe Stock">
            <a:extLst>
              <a:ext uri="{FF2B5EF4-FFF2-40B4-BE49-F238E27FC236}">
                <a16:creationId xmlns:a16="http://schemas.microsoft.com/office/drawing/2014/main" id="{317F9BDC-6A01-A522-AE0F-F76EF2887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08" y="208758"/>
            <a:ext cx="2212023" cy="236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9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51448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B6373-E9E5-6A34-9F47-73014E39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2" b="1079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447800" y="369870"/>
            <a:ext cx="6362700" cy="3497280"/>
          </a:xfrm>
          <a:prstGeom prst="cloudCallout">
            <a:avLst>
              <a:gd name="adj1" fmla="val -56605"/>
              <a:gd name="adj2" fmla="val 5919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58;p24"/>
          <p:cNvSpPr txBox="1">
            <a:spLocks/>
          </p:cNvSpPr>
          <p:nvPr/>
        </p:nvSpPr>
        <p:spPr>
          <a:xfrm>
            <a:off x="2438400" y="1725802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5. Assessment</a:t>
            </a:r>
          </a:p>
        </p:txBody>
      </p:sp>
    </p:spTree>
    <p:extLst>
      <p:ext uri="{BB962C8B-B14F-4D97-AF65-F5344CB8AC3E}">
        <p14:creationId xmlns:p14="http://schemas.microsoft.com/office/powerpoint/2010/main" val="706636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26" y="20200"/>
            <a:ext cx="9388548" cy="5196465"/>
          </a:xfrm>
          <a:prstGeom prst="rect">
            <a:avLst/>
          </a:prstGeom>
        </p:spPr>
      </p:pic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E1640175-A616-5EF7-A7DB-F0FBA0D4C0A2}"/>
              </a:ext>
            </a:extLst>
          </p:cNvPr>
          <p:cNvSpPr/>
          <p:nvPr/>
        </p:nvSpPr>
        <p:spPr>
          <a:xfrm>
            <a:off x="238209" y="3579145"/>
            <a:ext cx="1375438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cookie</a:t>
            </a:r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ounded Rectangle 49">
            <a:extLst>
              <a:ext uri="{FF2B5EF4-FFF2-40B4-BE49-F238E27FC236}">
                <a16:creationId xmlns:a16="http://schemas.microsoft.com/office/drawing/2014/main" id="{D3FB4F92-38C2-40D3-4D65-CC8BB737E8E5}"/>
              </a:ext>
            </a:extLst>
          </p:cNvPr>
          <p:cNvSpPr/>
          <p:nvPr/>
        </p:nvSpPr>
        <p:spPr>
          <a:xfrm>
            <a:off x="2554941" y="4373772"/>
            <a:ext cx="1629269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cupcake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1" y="43437"/>
            <a:ext cx="3765883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Look and match.</a:t>
            </a:r>
          </a:p>
        </p:txBody>
      </p:sp>
      <p:sp>
        <p:nvSpPr>
          <p:cNvPr id="19" name="Rounded Rectangle 49">
            <a:extLst>
              <a:ext uri="{FF2B5EF4-FFF2-40B4-BE49-F238E27FC236}">
                <a16:creationId xmlns:a16="http://schemas.microsoft.com/office/drawing/2014/main" id="{057CF446-5A7B-6CF7-9CBE-09F33031ADED}"/>
              </a:ext>
            </a:extLst>
          </p:cNvPr>
          <p:cNvSpPr/>
          <p:nvPr/>
        </p:nvSpPr>
        <p:spPr>
          <a:xfrm>
            <a:off x="3083139" y="3395794"/>
            <a:ext cx="1826187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pizza</a:t>
            </a:r>
          </a:p>
        </p:txBody>
      </p:sp>
      <p:sp>
        <p:nvSpPr>
          <p:cNvPr id="20" name="Rounded Rectangle 49">
            <a:extLst>
              <a:ext uri="{FF2B5EF4-FFF2-40B4-BE49-F238E27FC236}">
                <a16:creationId xmlns:a16="http://schemas.microsoft.com/office/drawing/2014/main" id="{DEBBC14F-166F-72A5-E1A1-5F1AD34C9FCB}"/>
              </a:ext>
            </a:extLst>
          </p:cNvPr>
          <p:cNvSpPr/>
          <p:nvPr/>
        </p:nvSpPr>
        <p:spPr>
          <a:xfrm>
            <a:off x="6364259" y="3359489"/>
            <a:ext cx="2540858" cy="8554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piece of pizza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B8266C-7B49-9829-2FAE-88C8FA608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587" y="1019448"/>
            <a:ext cx="1736681" cy="1468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73007" y="1019448"/>
            <a:ext cx="1736681" cy="1468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88427" y="1019448"/>
            <a:ext cx="1736681" cy="1468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503847" y="1019448"/>
            <a:ext cx="1736681" cy="1468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19268" y="1019448"/>
            <a:ext cx="1736681" cy="1468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FE33B9-D30D-0B77-4993-173D1CA0923A}"/>
              </a:ext>
            </a:extLst>
          </p:cNvPr>
          <p:cNvSpPr txBox="1"/>
          <p:nvPr/>
        </p:nvSpPr>
        <p:spPr>
          <a:xfrm>
            <a:off x="980411" y="1152268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B7BA78-D214-04A3-5DEA-17E50FF7FB22}"/>
              </a:ext>
            </a:extLst>
          </p:cNvPr>
          <p:cNvSpPr txBox="1"/>
          <p:nvPr/>
        </p:nvSpPr>
        <p:spPr>
          <a:xfrm>
            <a:off x="2874746" y="1109272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8DB736-26C5-E87A-3A18-06A7C01A6D48}"/>
              </a:ext>
            </a:extLst>
          </p:cNvPr>
          <p:cNvSpPr txBox="1"/>
          <p:nvPr/>
        </p:nvSpPr>
        <p:spPr>
          <a:xfrm>
            <a:off x="4712299" y="1109273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AB993B-F3BA-2D14-86CB-FBC3154F6244}"/>
              </a:ext>
            </a:extLst>
          </p:cNvPr>
          <p:cNvSpPr txBox="1"/>
          <p:nvPr/>
        </p:nvSpPr>
        <p:spPr>
          <a:xfrm>
            <a:off x="7006883" y="1127681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4" name="Picture 4" descr="Chocolate Chip Cookie PNG Free Images with Transparent Background - (241  Free Downloads)">
            <a:extLst>
              <a:ext uri="{FF2B5EF4-FFF2-40B4-BE49-F238E27FC236}">
                <a16:creationId xmlns:a16="http://schemas.microsoft.com/office/drawing/2014/main" id="{B4A45A7C-57C5-1F87-36AF-605FD65A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69" y="1221739"/>
            <a:ext cx="1250203" cy="123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4961CB7F-43A9-246D-CDF1-E78EE6B22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297858" y="1111570"/>
            <a:ext cx="1015684" cy="1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9,431 Cartoon Pizza Slice Images, Stock Photos &amp; Vectors | Shutterstock">
            <a:extLst>
              <a:ext uri="{FF2B5EF4-FFF2-40B4-BE49-F238E27FC236}">
                <a16:creationId xmlns:a16="http://schemas.microsoft.com/office/drawing/2014/main" id="{5AB75CF9-9556-BE4B-D448-55545A7BE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4927058" y="1227777"/>
            <a:ext cx="1708029" cy="12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zza Slice Cartoon Images – Browse 19,421 Stock Photos, Vectors, and Video  | Adobe Stock">
            <a:extLst>
              <a:ext uri="{FF2B5EF4-FFF2-40B4-BE49-F238E27FC236}">
                <a16:creationId xmlns:a16="http://schemas.microsoft.com/office/drawing/2014/main" id="{1B7690B2-297F-E8A4-DB77-E7515405A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128" y="845741"/>
            <a:ext cx="1533989" cy="163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062 L 4.72222E-6 0.00061 C 0.01354 -0.0855 0.00086 -0.01328 0.00763 -0.03889 C 0.01458 -0.0605 0.00677 -0.04507 0.0125 -0.05525 C 0.01736 -0.07439 0.01163 -0.05309 0.01944 -0.07223 C 0.02135 -0.07686 0.02326 -0.08457 0.0243 -0.08951 C 0.02812 -0.09723 0.03107 -0.1034 0.03402 -0.10988 C 0.03593 -0.11636 0.03888 -0.12284 0.04184 -0.12716 C 0.0427 -0.12902 0.04375 -0.13025 0.04461 -0.13118 C 0.05156 -0.15494 0.04461 -0.13642 0.05156 -0.14846 C 0.05729 -0.15772 0.05729 -0.16235 0.06215 -0.16883 C 0.06319 -0.17099 0.0651 -0.17161 0.06701 -0.17346 C 0.06805 -0.1747 0.06909 -0.17593 0.06996 -0.17747 C 0.07395 -0.19352 0.071 -0.18642 0.07691 -0.18642 L 0.07691 -0.1855 L 0.07691 -0.19784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2.96296E-6 L 0.01285 2.96296E-6 C 0.01875 2.96296E-6 0.02639 -0.09784 0.02639 -0.17624 L 0.02639 -0.3524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1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58025E-6 L 0.09462 -3.58025E-6 C 0.13715 -3.58025E-6 0.18993 -0.04506 0.18993 -0.08117 L 0.18993 -0.1623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81 0.00432 L -0.004 0.00432 C 0.03437 0.00432 0.08125 -0.03889 0.08125 -0.07315 L 0.08125 -0.15031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3" y="-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2" y="-1"/>
            <a:ext cx="9388548" cy="5196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164183" y="571306"/>
            <a:ext cx="7472778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0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40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4: Food and Drinks</a:t>
            </a:r>
            <a:endParaRPr lang="x-none" sz="4000" spc="3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969770" y="1385206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2: task 1 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2 3</a:t>
            </a:r>
            <a:endParaRPr lang="x-none" sz="24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840030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spc="300" dirty="0">
                <a:solidFill>
                  <a:srgbClr val="E20000"/>
                </a:solidFill>
                <a:latin typeface="Comic Sans MS" panose="030F0702030302020204" pitchFamily="66" charset="0"/>
              </a:rPr>
              <a:t>What we learnt today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448DA-D9C0-EA48-FA75-9CF96856B8EB}"/>
              </a:ext>
            </a:extLst>
          </p:cNvPr>
          <p:cNvSpPr txBox="1"/>
          <p:nvPr/>
        </p:nvSpPr>
        <p:spPr>
          <a:xfrm>
            <a:off x="712161" y="2353460"/>
            <a:ext cx="7924800" cy="205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x-none" sz="3200" b="1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Vocabulary</a:t>
            </a:r>
            <a:r>
              <a:rPr lang="en-US" sz="3200" b="1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800" b="1" spc="300" dirty="0">
                <a:solidFill>
                  <a:srgbClr val="002060"/>
                </a:solidFill>
                <a:latin typeface="Comic Sans MS" panose="030F0702030302020204" pitchFamily="66" charset="0"/>
                <a:sym typeface="Changa One"/>
              </a:rPr>
              <a:t> a cookie, a cupcake, pizza, a piece of pizza</a:t>
            </a:r>
            <a:endParaRPr lang="x-none" sz="3200" b="1" spc="300" dirty="0">
              <a:solidFill>
                <a:srgbClr val="002060"/>
              </a:solidFill>
              <a:latin typeface="Comic Sans MS" panose="030F0702030302020204" pitchFamily="66" charset="0"/>
              <a:sym typeface="Changa One"/>
            </a:endParaRP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09684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1783"/>
          <a:stretch>
            <a:fillRect/>
          </a:stretch>
        </p:blipFill>
        <p:spPr>
          <a:xfrm>
            <a:off x="0" y="-704849"/>
            <a:ext cx="9144000" cy="5848351"/>
          </a:xfrm>
          <a:prstGeom prst="rect">
            <a:avLst/>
          </a:prstGeom>
        </p:spPr>
      </p:pic>
      <p:pic>
        <p:nvPicPr>
          <p:cNvPr id="4" name="Picture 3" descr="giphy (2)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096000" y="457201"/>
            <a:ext cx="2590800" cy="1943100"/>
          </a:xfrm>
          <a:prstGeom prst="rect">
            <a:avLst/>
          </a:prstGeom>
        </p:spPr>
      </p:pic>
      <p:pic>
        <p:nvPicPr>
          <p:cNvPr id="5" name="Picture 4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4229101"/>
            <a:ext cx="1219200" cy="914400"/>
          </a:xfrm>
          <a:prstGeom prst="rect">
            <a:avLst/>
          </a:prstGeom>
        </p:spPr>
      </p:pic>
      <p:pic>
        <p:nvPicPr>
          <p:cNvPr id="6" name="Picture 5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4229101"/>
            <a:ext cx="1219200" cy="914400"/>
          </a:xfrm>
          <a:prstGeom prst="rect">
            <a:avLst/>
          </a:prstGeom>
        </p:spPr>
      </p:pic>
      <p:pic>
        <p:nvPicPr>
          <p:cNvPr id="7" name="Picture 6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4800" y="4229101"/>
            <a:ext cx="1219200" cy="914400"/>
          </a:xfrm>
          <a:prstGeom prst="rect">
            <a:avLst/>
          </a:prstGeom>
        </p:spPr>
      </p:pic>
      <p:pic>
        <p:nvPicPr>
          <p:cNvPr id="8" name="Picture 7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4229101"/>
            <a:ext cx="1219200" cy="914400"/>
          </a:xfrm>
          <a:prstGeom prst="rect">
            <a:avLst/>
          </a:prstGeom>
        </p:spPr>
      </p:pic>
      <p:pic>
        <p:nvPicPr>
          <p:cNvPr id="9" name="Picture 8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800" y="4229101"/>
            <a:ext cx="1219200" cy="914400"/>
          </a:xfrm>
          <a:prstGeom prst="rect">
            <a:avLst/>
          </a:prstGeom>
        </p:spPr>
      </p:pic>
      <p:pic>
        <p:nvPicPr>
          <p:cNvPr id="11" name="Picture 10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28600" y="3600452"/>
            <a:ext cx="4114800" cy="1543051"/>
          </a:xfrm>
          <a:prstGeom prst="rect">
            <a:avLst/>
          </a:prstGeom>
        </p:spPr>
      </p:pic>
      <p:pic>
        <p:nvPicPr>
          <p:cNvPr id="12" name="Picture 11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3000" y="3086101"/>
            <a:ext cx="4114800" cy="1543051"/>
          </a:xfrm>
          <a:prstGeom prst="rect">
            <a:avLst/>
          </a:prstGeom>
        </p:spPr>
      </p:pic>
      <p:pic>
        <p:nvPicPr>
          <p:cNvPr id="18" name="Picture 1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5407" y="4210955"/>
            <a:ext cx="1533525" cy="932549"/>
          </a:xfrm>
          <a:prstGeom prst="rect">
            <a:avLst/>
          </a:prstGeom>
        </p:spPr>
      </p:pic>
      <p:pic>
        <p:nvPicPr>
          <p:cNvPr id="19" name="Picture 18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743207" y="4210955"/>
            <a:ext cx="1533525" cy="932549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81607" y="4210955"/>
            <a:ext cx="1533525" cy="932549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629407" y="4210955"/>
            <a:ext cx="1533525" cy="932549"/>
          </a:xfrm>
          <a:prstGeom prst="rect">
            <a:avLst/>
          </a:prstGeom>
        </p:spPr>
      </p:pic>
      <p:pic>
        <p:nvPicPr>
          <p:cNvPr id="22" name="Picture 21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9600" y="2400302"/>
            <a:ext cx="1778000" cy="1000125"/>
          </a:xfrm>
          <a:prstGeom prst="rect">
            <a:avLst/>
          </a:prstGeom>
        </p:spPr>
      </p:pic>
      <p:pic>
        <p:nvPicPr>
          <p:cNvPr id="23" name="Picture 22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00052"/>
            <a:ext cx="1778000" cy="1000125"/>
          </a:xfrm>
          <a:prstGeom prst="rect">
            <a:avLst/>
          </a:prstGeom>
        </p:spPr>
      </p:pic>
      <p:pic>
        <p:nvPicPr>
          <p:cNvPr id="24" name="Picture 23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1" y="2057402"/>
            <a:ext cx="1778000" cy="1000125"/>
          </a:xfrm>
          <a:prstGeom prst="rect">
            <a:avLst/>
          </a:prstGeom>
        </p:spPr>
      </p:pic>
      <p:pic>
        <p:nvPicPr>
          <p:cNvPr id="25" name="Picture 24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1" y="2857502"/>
            <a:ext cx="1778000" cy="1000125"/>
          </a:xfrm>
          <a:prstGeom prst="rect">
            <a:avLst/>
          </a:prstGeom>
        </p:spPr>
      </p:pic>
      <p:pic>
        <p:nvPicPr>
          <p:cNvPr id="26" name="Picture 25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601" y="2114552"/>
            <a:ext cx="1778000" cy="1000125"/>
          </a:xfrm>
          <a:prstGeom prst="rect">
            <a:avLst/>
          </a:prstGeom>
        </p:spPr>
      </p:pic>
      <p:grpSp>
        <p:nvGrpSpPr>
          <p:cNvPr id="10" name="Group 29"/>
          <p:cNvGrpSpPr/>
          <p:nvPr/>
        </p:nvGrpSpPr>
        <p:grpSpPr>
          <a:xfrm>
            <a:off x="586619" y="-399426"/>
            <a:ext cx="7925297" cy="4022141"/>
            <a:chOff x="479150" y="359050"/>
            <a:chExt cx="7925297" cy="4572000"/>
          </a:xfrm>
        </p:grpSpPr>
        <p:pic>
          <p:nvPicPr>
            <p:cNvPr id="27" name="Picture 26" descr="anh-dong-powerpoint-tam-biet-good-bye-1-819x468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95755">
              <a:off x="4180008" y="1945853"/>
              <a:ext cx="4224439" cy="2413965"/>
            </a:xfrm>
            <a:prstGeom prst="rect">
              <a:avLst/>
            </a:prstGeom>
          </p:spPr>
        </p:pic>
        <p:pic>
          <p:nvPicPr>
            <p:cNvPr id="28" name="Picture 27" descr="giphy (2)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21198940">
              <a:off x="479150" y="359050"/>
              <a:ext cx="4572000" cy="4572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895601" y="2430960"/>
              <a:ext cx="1306768" cy="94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4800" b="1" dirty="0">
                  <a:solidFill>
                    <a:srgbClr val="00B050"/>
                  </a:solidFill>
                  <a:latin typeface="Arial Rounded MT Bold" pitchFamily="34" charset="0"/>
                </a:rPr>
                <a:t>and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AC124F9-4B77-6B57-BC99-CC7C3033F4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062" y="98310"/>
            <a:ext cx="804338" cy="385665"/>
          </a:xfrm>
          <a:prstGeom prst="rect">
            <a:avLst/>
          </a:prstGeom>
        </p:spPr>
      </p:pic>
      <p:pic>
        <p:nvPicPr>
          <p:cNvPr id="31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8230" y="400052"/>
            <a:ext cx="248171" cy="248171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6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847827C-BA70-2020-4652-702B2B7E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r="3174"/>
          <a:stretch/>
        </p:blipFill>
        <p:spPr bwMode="auto">
          <a:xfrm>
            <a:off x="3163524" y="1241227"/>
            <a:ext cx="2658733" cy="228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994C3156-4DB4-4B6E-22C9-D317EC148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038600" y="514350"/>
            <a:ext cx="1887451" cy="231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47E9D22-7EFD-950A-B27C-6C155AD77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381064" y="514573"/>
            <a:ext cx="2331030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520F4B6-5CE6-A7CE-298F-7D0D4E757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577752" y="2256711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405AC29-2EBB-A7A9-38CC-460410391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382404" y="1673989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FBFBAB-377B-D594-7AF7-7BAF9B3DB0DB}"/>
              </a:ext>
            </a:extLst>
          </p:cNvPr>
          <p:cNvSpPr txBox="1"/>
          <p:nvPr/>
        </p:nvSpPr>
        <p:spPr>
          <a:xfrm>
            <a:off x="6182406" y="1066956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 letters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DD3AC-C49A-44F6-9AA3-6C86E924954F}"/>
              </a:ext>
            </a:extLst>
          </p:cNvPr>
          <p:cNvSpPr txBox="1"/>
          <p:nvPr/>
        </p:nvSpPr>
        <p:spPr>
          <a:xfrm>
            <a:off x="3363006" y="4142771"/>
            <a:ext cx="1768472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egg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E7A12-2D4B-8DEB-EBA1-3186B097EE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6F6D8B-A68A-961D-E11A-2DC1DD96B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527" y="285750"/>
            <a:ext cx="1072451" cy="514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B3331-596C-EFA9-401A-19C986F4FE66}"/>
              </a:ext>
            </a:extLst>
          </p:cNvPr>
          <p:cNvSpPr txBox="1"/>
          <p:nvPr/>
        </p:nvSpPr>
        <p:spPr>
          <a:xfrm>
            <a:off x="6109511" y="1167385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 letters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00D1CC-E352-3A17-B220-117D77FECC1D}"/>
              </a:ext>
            </a:extLst>
          </p:cNvPr>
          <p:cNvSpPr txBox="1"/>
          <p:nvPr/>
        </p:nvSpPr>
        <p:spPr>
          <a:xfrm>
            <a:off x="2772579" y="4139185"/>
            <a:ext cx="2869608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orange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AF3825C-C19A-FD20-1A50-0E9053A01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3684" y="1014985"/>
            <a:ext cx="3215242" cy="260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D3C529-2D71-E793-C99A-9937F89C8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133457" y="579829"/>
            <a:ext cx="1880004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C66DC-5D5F-DC7B-826B-45E3DB9E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514600" y="573512"/>
            <a:ext cx="2331030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84C47AB2-B8CD-E33B-DC50-088E2AA81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711288" y="2315650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72FC5-EF1D-587B-3FB6-ABB8ED597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515940" y="1732928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29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901967-5A99-202D-5A20-D08A0E4C4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575" y="209550"/>
            <a:ext cx="1072451" cy="514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56CD7A-A63B-DD0F-2DB3-E012041E032A}"/>
              </a:ext>
            </a:extLst>
          </p:cNvPr>
          <p:cNvSpPr txBox="1"/>
          <p:nvPr/>
        </p:nvSpPr>
        <p:spPr>
          <a:xfrm>
            <a:off x="6303559" y="1091185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8 letters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5CF66-CB8B-B2EC-B727-CF3362728CDC}"/>
              </a:ext>
            </a:extLst>
          </p:cNvPr>
          <p:cNvSpPr txBox="1"/>
          <p:nvPr/>
        </p:nvSpPr>
        <p:spPr>
          <a:xfrm>
            <a:off x="2966627" y="4062985"/>
            <a:ext cx="2869608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sandwich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9352266-6C52-3CDA-F678-EFD8ED93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3200" y="1130612"/>
            <a:ext cx="3543554" cy="228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C2DB12C-F2F2-4CE4-D40C-36DBF2CA1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355650" y="464463"/>
            <a:ext cx="1877754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1AE22-906B-E4F1-9FDC-D64497E9D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798612" y="466660"/>
            <a:ext cx="2201793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8061407-EC0F-9677-763E-3CD224E0E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958818" y="2226713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7FCBAA-F828-7B94-0CFC-3A012564A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763470" y="1643991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F3670A-E625-8AF1-8A1B-81628F821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252495"/>
            <a:ext cx="1072451" cy="514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FA3143-D476-2E08-D5E7-0F020DA72771}"/>
              </a:ext>
            </a:extLst>
          </p:cNvPr>
          <p:cNvSpPr txBox="1"/>
          <p:nvPr/>
        </p:nvSpPr>
        <p:spPr>
          <a:xfrm>
            <a:off x="6172200" y="1134130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9 letters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3731C-2D0F-065D-1B87-F6513382C61F}"/>
              </a:ext>
            </a:extLst>
          </p:cNvPr>
          <p:cNvSpPr txBox="1"/>
          <p:nvPr/>
        </p:nvSpPr>
        <p:spPr>
          <a:xfrm>
            <a:off x="3030577" y="4105930"/>
            <a:ext cx="2869608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spaghetti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D1C5365-CB61-5650-3AF0-C5668831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4041" y="919416"/>
            <a:ext cx="2971800" cy="266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559ED0A-9113-2DC5-0855-1AB4932DC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211993" y="509605"/>
            <a:ext cx="1960207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456144-D3B1-F313-1769-8DA9F002D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720262" y="509605"/>
            <a:ext cx="2232738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F761C6E-0EAD-198A-E73F-6C87DE521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893339" y="2251744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AFB8C3-42DF-398B-98DA-504DD6821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697991" y="1669022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4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48283F-1AAE-145E-8644-D9E8FAC50C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379" y="252495"/>
            <a:ext cx="1072451" cy="514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A1BB37-1696-E21A-B565-77095410CA94}"/>
              </a:ext>
            </a:extLst>
          </p:cNvPr>
          <p:cNvSpPr txBox="1"/>
          <p:nvPr/>
        </p:nvSpPr>
        <p:spPr>
          <a:xfrm>
            <a:off x="6126363" y="1134130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10 letters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52792-D8E2-A98C-2608-7EA055659EF5}"/>
              </a:ext>
            </a:extLst>
          </p:cNvPr>
          <p:cNvSpPr txBox="1"/>
          <p:nvPr/>
        </p:nvSpPr>
        <p:spPr>
          <a:xfrm>
            <a:off x="2789431" y="4105930"/>
            <a:ext cx="2869608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vegetables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2287E2-C9D2-12E5-2707-476D549D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0536" y="1081617"/>
            <a:ext cx="3215242" cy="24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AD5F007-BE31-2FD3-96F9-A1336773B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150309" y="546574"/>
            <a:ext cx="1880004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C27414-9285-42BE-FB9D-B27D91D7A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514600" y="542406"/>
            <a:ext cx="2331030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3B259022-33C2-AA8D-3F71-50F1ADDF9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728140" y="2282395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48A181-A5C4-4354-C674-7B86B469B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532792" y="1699673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6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2B28A-FEBD-6ECF-55C2-4D866D9B0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6" t="17323" r="7185" b="22052"/>
          <a:stretch/>
        </p:blipFill>
        <p:spPr>
          <a:xfrm>
            <a:off x="-100254" y="31750"/>
            <a:ext cx="9244254" cy="51117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10467" y="1487537"/>
            <a:ext cx="4931007" cy="116041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7" name="Picture 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775" y="488688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58;p24"/>
          <p:cNvSpPr txBox="1">
            <a:spLocks/>
          </p:cNvSpPr>
          <p:nvPr/>
        </p:nvSpPr>
        <p:spPr>
          <a:xfrm>
            <a:off x="2959373" y="1612597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9" name="Google Shape;1260;p37"/>
          <p:cNvSpPr/>
          <p:nvPr/>
        </p:nvSpPr>
        <p:spPr>
          <a:xfrm>
            <a:off x="2106010" y="1471003"/>
            <a:ext cx="1020900" cy="10209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 b="1" kern="0" dirty="0">
                <a:solidFill>
                  <a:srgbClr val="FF0000"/>
                </a:solidFill>
                <a:latin typeface="Comic Sans MS" pitchFamily="66" charset="0"/>
                <a:ea typeface="Cambria" pitchFamily="18" charset="0"/>
                <a:cs typeface="Arial"/>
                <a:sym typeface="Arial"/>
              </a:rPr>
              <a:t>2</a:t>
            </a:r>
            <a:endParaRPr sz="7200" b="1" kern="0" dirty="0">
              <a:solidFill>
                <a:srgbClr val="FF0000"/>
              </a:solidFill>
              <a:latin typeface="Comic Sans MS" pitchFamily="66" charset="0"/>
              <a:ea typeface="Cambria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389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837F-A65A-3E09-7DB8-005F7A92B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7426CB-47E0-4D54-462B-AD84CE69C5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9F2291-CFF7-E67E-6B8E-20E8292AFC6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0D032-278C-2338-6BBD-CC951D6BB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07108AE8-BC58-BC71-945B-0409B95185B5}"/>
              </a:ext>
            </a:extLst>
          </p:cNvPr>
          <p:cNvSpPr/>
          <p:nvPr/>
        </p:nvSpPr>
        <p:spPr>
          <a:xfrm>
            <a:off x="1195286" y="592213"/>
            <a:ext cx="7117808" cy="3375423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E94DCF-6B7B-662C-B9BD-2AC2580BDD10}"/>
              </a:ext>
            </a:extLst>
          </p:cNvPr>
          <p:cNvGrpSpPr/>
          <p:nvPr/>
        </p:nvGrpSpPr>
        <p:grpSpPr>
          <a:xfrm>
            <a:off x="5255561" y="2012116"/>
            <a:ext cx="2235980" cy="764753"/>
            <a:chOff x="2626436" y="776137"/>
            <a:chExt cx="7040362" cy="4250277"/>
          </a:xfrm>
          <a:solidFill>
            <a:schemeClr val="tx1"/>
          </a:solidFill>
        </p:grpSpPr>
        <p:sp>
          <p:nvSpPr>
            <p:cNvPr id="9" name="Right Triangle 2">
              <a:extLst>
                <a:ext uri="{FF2B5EF4-FFF2-40B4-BE49-F238E27FC236}">
                  <a16:creationId xmlns:a16="http://schemas.microsoft.com/office/drawing/2014/main" id="{407EDE87-B423-1C21-1F55-E7C1E4058451}"/>
                </a:ext>
              </a:extLst>
            </p:cNvPr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172">
              <a:extLst>
                <a:ext uri="{FF2B5EF4-FFF2-40B4-BE49-F238E27FC236}">
                  <a16:creationId xmlns:a16="http://schemas.microsoft.com/office/drawing/2014/main" id="{F735933D-3275-E4AC-9CD5-0B476EB08EEF}"/>
                </a:ext>
              </a:extLst>
            </p:cNvPr>
            <p:cNvSpPr/>
            <p:nvPr/>
          </p:nvSpPr>
          <p:spPr>
            <a:xfrm>
              <a:off x="2626436" y="1107088"/>
              <a:ext cx="7040362" cy="3879900"/>
            </a:xfrm>
            <a:prstGeom prst="roundRect">
              <a:avLst>
                <a:gd name="adj" fmla="val 12340"/>
              </a:avLst>
            </a:prstGeom>
            <a:grp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 cookie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4338E0-A852-7286-979D-7D24B8FD6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  <a:grpFill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A4236E-EC9B-034F-69B8-BB75D0601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  <a:grpFill/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E2427C8-A973-39A8-7835-F7B077180B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139"/>
          <a:stretch/>
        </p:blipFill>
        <p:spPr>
          <a:xfrm>
            <a:off x="1681123" y="1347973"/>
            <a:ext cx="2735871" cy="2138397"/>
          </a:xfrm>
          <a:prstGeom prst="rect">
            <a:avLst/>
          </a:prstGeom>
        </p:spPr>
      </p:pic>
      <p:pic>
        <p:nvPicPr>
          <p:cNvPr id="14" name="a cookie">
            <a:hlinkClick r:id="" action="ppaction://media"/>
            <a:extLst>
              <a:ext uri="{FF2B5EF4-FFF2-40B4-BE49-F238E27FC236}">
                <a16:creationId xmlns:a16="http://schemas.microsoft.com/office/drawing/2014/main" id="{0DCA7C42-EE3B-7C03-5DE8-34464CF95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8909" y="1657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2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 cook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2374&quot;&gt;&lt;object type=&quot;3&quot; unique_id=&quot;12375&quot;&gt;&lt;property id=&quot;20148&quot; value=&quot;5&quot;/&gt;&lt;property id=&quot;20300&quot; value=&quot;Slide 1&quot;/&gt;&lt;property id=&quot;20307&quot; value=&quot;257&quot;/&gt;&lt;/object&gt;&lt;object type=&quot;3&quot; unique_id=&quot;12376&quot;&gt;&lt;property id=&quot;20148&quot; value=&quot;5&quot;/&gt;&lt;property id=&quot;20300&quot; value=&quot;Slide 2&quot;/&gt;&lt;property id=&quot;20307&quot; value=&quot;490&quot;/&gt;&lt;/object&gt;&lt;object type=&quot;3&quot; unique_id=&quot;12377&quot;&gt;&lt;property id=&quot;20148&quot; value=&quot;5&quot;/&gt;&lt;property id=&quot;20300&quot; value=&quot;Slide 3&quot;/&gt;&lt;property id=&quot;20307&quot; value=&quot;486&quot;/&gt;&lt;/object&gt;&lt;object type=&quot;3&quot; unique_id=&quot;12378&quot;&gt;&lt;property id=&quot;20148&quot; value=&quot;5&quot;/&gt;&lt;property id=&quot;20300&quot; value=&quot;Slide 4&quot;/&gt;&lt;property id=&quot;20307&quot; value=&quot;302&quot;/&gt;&lt;/object&gt;&lt;object type=&quot;3&quot; unique_id=&quot;12379&quot;&gt;&lt;property id=&quot;20148&quot; value=&quot;5&quot;/&gt;&lt;property id=&quot;20300&quot; value=&quot;Slide 5&quot;/&gt;&lt;property id=&quot;20307&quot; value=&quot;303&quot;/&gt;&lt;/object&gt;&lt;object type=&quot;3&quot; unique_id=&quot;12380&quot;&gt;&lt;property id=&quot;20148&quot; value=&quot;5&quot;/&gt;&lt;property id=&quot;20300&quot; value=&quot;Slide 6&quot;/&gt;&lt;property id=&quot;20307&quot; value=&quot;304&quot;/&gt;&lt;/object&gt;&lt;object type=&quot;3&quot; unique_id=&quot;12381&quot;&gt;&lt;property id=&quot;20148&quot; value=&quot;5&quot;/&gt;&lt;property id=&quot;20300&quot; value=&quot;Slide 7&quot;/&gt;&lt;property id=&quot;20307&quot; value=&quot;305&quot;/&gt;&lt;/object&gt;&lt;object type=&quot;3&quot; unique_id=&quot;12382&quot;&gt;&lt;property id=&quot;20148&quot; value=&quot;5&quot;/&gt;&lt;property id=&quot;20300&quot; value=&quot;Slide 8&quot;/&gt;&lt;property id=&quot;20307&quot; value=&quot;306&quot;/&gt;&lt;/object&gt;&lt;object type=&quot;3&quot; unique_id=&quot;12383&quot;&gt;&lt;property id=&quot;20148&quot; value=&quot;5&quot;/&gt;&lt;property id=&quot;20300&quot; value=&quot;Slide 9&quot;/&gt;&lt;property id=&quot;20307&quot; value=&quot;487&quot;/&gt;&lt;/object&gt;&lt;object type=&quot;3&quot; unique_id=&quot;12384&quot;&gt;&lt;property id=&quot;20148&quot; value=&quot;5&quot;/&gt;&lt;property id=&quot;20300&quot; value=&quot;Slide 10&quot;/&gt;&lt;property id=&quot;20307&quot; value=&quot;307&quot;/&gt;&lt;/object&gt;&lt;object type=&quot;3&quot; unique_id=&quot;12385&quot;&gt;&lt;property id=&quot;20148&quot; value=&quot;5&quot;/&gt;&lt;property id=&quot;20300&quot; value=&quot;Slide 11&quot;/&gt;&lt;property id=&quot;20307&quot; value=&quot;308&quot;/&gt;&lt;/object&gt;&lt;object type=&quot;3&quot; unique_id=&quot;12386&quot;&gt;&lt;property id=&quot;20148&quot; value=&quot;5&quot;/&gt;&lt;property id=&quot;20300&quot; value=&quot;Slide 12&quot;/&gt;&lt;property id=&quot;20307&quot; value=&quot;309&quot;/&gt;&lt;/object&gt;&lt;object type=&quot;3&quot; unique_id=&quot;12387&quot;&gt;&lt;property id=&quot;20148&quot; value=&quot;5&quot;/&gt;&lt;property id=&quot;20300&quot; value=&quot;Slide 13&quot;/&gt;&lt;property id=&quot;20307&quot; value=&quot;310&quot;/&gt;&lt;/object&gt;&lt;object type=&quot;3&quot; unique_id=&quot;12388&quot;&gt;&lt;property id=&quot;20148&quot; value=&quot;5&quot;/&gt;&lt;property id=&quot;20300&quot; value=&quot;Slide 14&quot;/&gt;&lt;property id=&quot;20307&quot; value=&quot;489&quot;/&gt;&lt;/object&gt;&lt;object type=&quot;3&quot; unique_id=&quot;12389&quot;&gt;&lt;property id=&quot;20148&quot; value=&quot;5&quot;/&gt;&lt;property id=&quot;20300&quot; value=&quot;Slide 15&quot;/&gt;&lt;property id=&quot;20307&quot; value=&quot;311&quot;/&gt;&lt;/object&gt;&lt;object type=&quot;3&quot; unique_id=&quot;12390&quot;&gt;&lt;property id=&quot;20148&quot; value=&quot;5&quot;/&gt;&lt;property id=&quot;20300&quot; value=&quot;Slide 16&quot;/&gt;&lt;property id=&quot;20307&quot; value=&quot;312&quot;/&gt;&lt;/object&gt;&lt;object type=&quot;3&quot; unique_id=&quot;12391&quot;&gt;&lt;property id=&quot;20148&quot; value=&quot;5&quot;/&gt;&lt;property id=&quot;20300&quot; value=&quot;Slide 17&quot;/&gt;&lt;property id=&quot;20307&quot; value=&quot;313&quot;/&gt;&lt;/object&gt;&lt;object type=&quot;3&quot; unique_id=&quot;12392&quot;&gt;&lt;property id=&quot;20148&quot; value=&quot;5&quot;/&gt;&lt;property id=&quot;20300&quot; value=&quot;Slide 18 - &amp;quot;4&amp;quot;&quot;/&gt;&lt;property id=&quot;20307&quot; value=&quot;436&quot;/&gt;&lt;/object&gt;&lt;object type=&quot;3&quot; unique_id=&quot;12393&quot;&gt;&lt;property id=&quot;20148&quot; value=&quot;5&quot;/&gt;&lt;property id=&quot;20300&quot; value=&quot;Slide 19&quot;/&gt;&lt;property id=&quot;20307&quot; value=&quot;478&quot;/&gt;&lt;/object&gt;&lt;object type=&quot;3&quot; unique_id=&quot;12394&quot;&gt;&lt;property id=&quot;20148&quot; value=&quot;5&quot;/&gt;&lt;property id=&quot;20300&quot; value=&quot;Slide 20&quot;/&gt;&lt;property id=&quot;20307&quot; value=&quot;477&quot;/&gt;&lt;/object&gt;&lt;object type=&quot;3&quot; unique_id=&quot;12395&quot;&gt;&lt;property id=&quot;20148&quot; value=&quot;5&quot;/&gt;&lt;property id=&quot;20300&quot; value=&quot;Slide 21&quot;/&gt;&lt;property id=&quot;20307&quot; value=&quot;483&quot;/&gt;&lt;/object&gt;&lt;object type=&quot;3&quot; unique_id=&quot;12396&quot;&gt;&lt;property id=&quot;20148&quot; value=&quot;5&quot;/&gt;&lt;property id=&quot;20300&quot; value=&quot;Slide 22&quot;/&gt;&lt;property id=&quot;20307&quot; value=&quot;484&quot;/&gt;&lt;/object&gt;&lt;object type=&quot;3&quot; unique_id=&quot;12397&quot;&gt;&lt;property id=&quot;20148&quot; value=&quot;5&quot;/&gt;&lt;property id=&quot;20300&quot; value=&quot;Slide 23&quot;/&gt;&lt;property id=&quot;20307&quot; value=&quot;485&quot;/&gt;&lt;/object&gt;&lt;object type=&quot;3&quot; unique_id=&quot;12398&quot;&gt;&lt;property id=&quot;20148&quot; value=&quot;5&quot;/&gt;&lt;property id=&quot;20300&quot; value=&quot;Slide 24&quot;/&gt;&lt;property id=&quot;20307&quot; value=&quot;386&quot;/&gt;&lt;/object&gt;&lt;object type=&quot;3&quot; unique_id=&quot;12399&quot;&gt;&lt;property id=&quot;20148&quot; value=&quot;5&quot;/&gt;&lt;property id=&quot;20300&quot; value=&quot;Slide 25&quot;/&gt;&lt;property id=&quot;20307&quot; value=&quot;491&quot;/&gt;&lt;/object&gt;&lt;object type=&quot;3&quot; unique_id=&quot;12400&quot;&gt;&lt;property id=&quot;20148&quot; value=&quot;5&quot;/&gt;&lt;property id=&quot;20300&quot; value=&quot;Slide 26&quot;/&gt;&lt;property id=&quot;20307&quot; value=&quot;474&quot;/&gt;&lt;/object&gt;&lt;object type=&quot;3&quot; unique_id=&quot;12401&quot;&gt;&lt;property id=&quot;20148&quot; value=&quot;5&quot;/&gt;&lt;property id=&quot;20300&quot; value=&quot;Slide 27&quot;/&gt;&lt;property id=&quot;20307&quot; value=&quot;395&quot;/&gt;&lt;/object&gt;&lt;object type=&quot;3&quot; unique_id=&quot;12402&quot;&gt;&lt;property id=&quot;20148&quot; value=&quot;5&quot;/&gt;&lt;property id=&quot;20300&quot; value=&quot;Slide 28&quot;/&gt;&lt;property id=&quot;20307&quot; value=&quot;260&quot;/&gt;&lt;/object&gt;&lt;/object&gt;&lt;object type=&quot;8&quot; unique_id=&quot;12432&quot;&gt;&lt;/object&gt;&lt;/object&gt;&lt;/database&gt;"/>
  <p:tag name="MMPROD_NEXTUNIQUEID" val="10011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235</Words>
  <Application>Microsoft Office PowerPoint</Application>
  <PresentationFormat>On-screen Show (16:9)</PresentationFormat>
  <Paragraphs>77</Paragraphs>
  <Slides>27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Arial Black</vt:lpstr>
      <vt:lpstr>Arial Rounded MT Bold</vt:lpstr>
      <vt:lpstr>Barrio</vt:lpstr>
      <vt:lpstr>Calibri</vt:lpstr>
      <vt:lpstr>Calibri Light</vt:lpstr>
      <vt:lpstr>Catamaran</vt:lpstr>
      <vt:lpstr>Changa One</vt:lpstr>
      <vt:lpstr>Comic Sans MS</vt:lpstr>
      <vt:lpstr>Montserrat</vt:lpstr>
      <vt:lpstr>Roboto</vt:lpstr>
      <vt:lpstr>Times New Roman</vt:lpstr>
      <vt:lpstr>It's Springtime! MK Plan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Thanh Thuy</cp:lastModifiedBy>
  <cp:revision>47</cp:revision>
  <dcterms:created xsi:type="dcterms:W3CDTF">2023-02-24T13:12:48Z</dcterms:created>
  <dcterms:modified xsi:type="dcterms:W3CDTF">2025-04-20T07:33:15Z</dcterms:modified>
</cp:coreProperties>
</file>