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8" r:id="rId2"/>
    <p:sldId id="265" r:id="rId3"/>
    <p:sldId id="281" r:id="rId4"/>
    <p:sldId id="282" r:id="rId5"/>
    <p:sldId id="283" r:id="rId6"/>
    <p:sldId id="284" r:id="rId7"/>
    <p:sldId id="296" r:id="rId8"/>
    <p:sldId id="285" r:id="rId9"/>
    <p:sldId id="270" r:id="rId10"/>
    <p:sldId id="286" r:id="rId11"/>
    <p:sldId id="287" r:id="rId12"/>
    <p:sldId id="289" r:id="rId13"/>
    <p:sldId id="290" r:id="rId14"/>
    <p:sldId id="291" r:id="rId15"/>
    <p:sldId id="293" r:id="rId16"/>
    <p:sldId id="292" r:id="rId17"/>
    <p:sldId id="275" r:id="rId18"/>
    <p:sldId id="299" r:id="rId19"/>
    <p:sldId id="277" r:id="rId20"/>
    <p:sldId id="297" r:id="rId21"/>
    <p:sldId id="279" r:id="rId22"/>
    <p:sldId id="280" r:id="rId23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0548" autoAdjust="0"/>
  </p:normalViewPr>
  <p:slideViewPr>
    <p:cSldViewPr>
      <p:cViewPr varScale="1">
        <p:scale>
          <a:sx n="78" d="100"/>
          <a:sy n="78" d="100"/>
        </p:scale>
        <p:origin x="772" y="-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2C0BC-AE2A-4D69-9439-19CBE615E7E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0E32B-236B-40AA-AC7D-1B9B1876B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0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810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1: Listen and point. Repeat. Track 5.9.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look at picture and guess what activity it is.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plays audio and asks SS to repeat in the chorus.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E32B-236B-40AA-AC7D-1B9B1876BA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08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*Checking vocabulary: Circle.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asks SS to look at pictures and words, then choose the word which is suitable to each picture.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Check SS’answers.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E32B-236B-40AA-AC7D-1B9B1876BA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03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5.9,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words for students to listen and repeat in the chorus.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each word for students to repeat then point.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E32B-236B-40AA-AC7D-1B9B1876BA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24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2: Listen and tick. TR: 5.10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SS to look at the picture and identify what they can see in the picture.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SS to look at three questions and guess their answer.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SS to listen and tick a correct answer for each question.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Check their answers.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read aloud each sentence.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E32B-236B-40AA-AC7D-1B9B1876BA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26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3: Look and say.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SS to look at the picture and identify what activity they can see in each picture.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-Ask SS to look at the example and work in pairs to make the sentences in 2 min.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present in front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Give their feedback.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E32B-236B-40AA-AC7D-1B9B1876BA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6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talk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SS to go around the class and find 4 answers about the leisure activities in 3 min.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SS to make a mind map and present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Check and give feedback.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E32B-236B-40AA-AC7D-1B9B1876BA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87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0E32B-236B-40AA-AC7D-1B9B1876BA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83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49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6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6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60" y="4949816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92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575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49" y="3697904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60" y="4727291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9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6" y="4483827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1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6" y="3937677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7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1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70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7" y="1069627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2727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31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49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305" y="3288568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7" y="3366514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73" y="718351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71" y="3454810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3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6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20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685783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685783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94" y="3624314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685783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685783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7" y="228443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685783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685783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6" y="495728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685783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685783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7" y="503728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685783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6" y="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685783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1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685783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685783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7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505" y="3456366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18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400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4/20/2025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400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973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7" y="1098471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24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604" y="4209532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90" y="4209527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65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4152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5.wdp"/><Relationship Id="rId7" Type="http://schemas.microsoft.com/office/2007/relationships/hdphoto" Target="../media/hdphoto1.wdp"/><Relationship Id="rId12" Type="http://schemas.openxmlformats.org/officeDocument/2006/relationships/image" Target="../media/image6.gif"/><Relationship Id="rId17" Type="http://schemas.openxmlformats.org/officeDocument/2006/relationships/image" Target="../media/image10.gif"/><Relationship Id="rId25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gif"/><Relationship Id="rId24" Type="http://schemas.openxmlformats.org/officeDocument/2006/relationships/image" Target="../media/image14.png"/><Relationship Id="rId5" Type="http://schemas.openxmlformats.org/officeDocument/2006/relationships/image" Target="../media/image1.gif"/><Relationship Id="rId15" Type="http://schemas.openxmlformats.org/officeDocument/2006/relationships/image" Target="../media/image8.png"/><Relationship Id="rId23" Type="http://schemas.microsoft.com/office/2007/relationships/hdphoto" Target="../media/hdphoto6.wdp"/><Relationship Id="rId10" Type="http://schemas.microsoft.com/office/2007/relationships/hdphoto" Target="../media/hdphoto2.wdp"/><Relationship Id="rId19" Type="http://schemas.microsoft.com/office/2007/relationships/hdphoto" Target="../media/hdphoto4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3.wdp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3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0" Type="http://schemas.microsoft.com/office/2007/relationships/hdphoto" Target="../media/hdphoto8.wdp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tm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tm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tmp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tm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tm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7.gif"/><Relationship Id="rId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7.gif"/><Relationship Id="rId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7.gif"/><Relationship Id="rId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jpe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mp"/><Relationship Id="rId3" Type="http://schemas.openxmlformats.org/officeDocument/2006/relationships/audio" Target="../media/audio1.wav"/><Relationship Id="rId7" Type="http://schemas.openxmlformats.org/officeDocument/2006/relationships/image" Target="../media/image26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tmp"/><Relationship Id="rId5" Type="http://schemas.openxmlformats.org/officeDocument/2006/relationships/image" Target="../media/image9.png"/><Relationship Id="rId4" Type="http://schemas.openxmlformats.org/officeDocument/2006/relationships/image" Target="../media/image24.jpeg"/><Relationship Id="rId9" Type="http://schemas.openxmlformats.org/officeDocument/2006/relationships/image" Target="../media/image28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m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tmp"/><Relationship Id="rId12" Type="http://schemas.openxmlformats.org/officeDocument/2006/relationships/image" Target="../media/image2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0" Type="http://schemas.openxmlformats.org/officeDocument/2006/relationships/image" Target="../media/image28.tm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tm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7.gif"/><Relationship Id="rId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14" y="1930579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6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1" y="5814606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4" y="5724152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1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6" y="2023031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3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88" y="2301268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5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4" y="3563290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0" y="418547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18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91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22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9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7" y="3897271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71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4" y="3911538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45" y="418547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3" y="594565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94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5: Leisure time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6" y="1456101"/>
            <a:ext cx="3706273" cy="35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3: Task 1, 2,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9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9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606" y="689053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70" y="3197335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8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402011" y="3481891"/>
            <a:ext cx="698392" cy="106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93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914400" y="209551"/>
            <a:ext cx="4191000" cy="514220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 Listen </a:t>
            </a:r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nd tick. TR: 5.10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4" y="1083085"/>
            <a:ext cx="7309521" cy="3586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9351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r="1363"/>
          <a:stretch/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914400" y="209551"/>
            <a:ext cx="4191000" cy="514220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 Listen </a:t>
            </a:r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nd tick. TR: 5.10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276" y="1276350"/>
            <a:ext cx="8823725" cy="2308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1 Petra and Alex are 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   watching TV.              playing video games.         studying.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2 Petra and Alex are 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   in the living room.      in the bedroom.      in the kitchen. 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3 Dad and Mum want to 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     watch a film.             play video games.          study.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67591" y="1657350"/>
            <a:ext cx="381000" cy="381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505200" y="1652155"/>
            <a:ext cx="381000" cy="381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065818" y="1657350"/>
            <a:ext cx="381000" cy="381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67591" y="2427143"/>
            <a:ext cx="381000" cy="381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505200" y="2421948"/>
            <a:ext cx="381000" cy="381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248400" y="2358642"/>
            <a:ext cx="381000" cy="381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7591" y="3201942"/>
            <a:ext cx="381000" cy="381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505200" y="3196747"/>
            <a:ext cx="381000" cy="381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854536" y="3175776"/>
            <a:ext cx="381000" cy="381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pic>
        <p:nvPicPr>
          <p:cNvPr id="15" name="Picture 2 chính" descr="ƯU ĐÃI HOT - GIÁ SỐC TẬN NÓC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0458" r="53704" b="12759"/>
          <a:stretch/>
        </p:blipFill>
        <p:spPr bwMode="auto">
          <a:xfrm>
            <a:off x="5257801" y="177256"/>
            <a:ext cx="504353" cy="5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461,734 Check Mark Images, Stock Photos &amp; Vectors | Shutterstoc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9" t="15682" r="11502" b="20949"/>
          <a:stretch/>
        </p:blipFill>
        <p:spPr bwMode="auto">
          <a:xfrm>
            <a:off x="3561542" y="1682556"/>
            <a:ext cx="328764" cy="32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5.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1428750"/>
            <a:ext cx="609600" cy="609600"/>
          </a:xfrm>
          <a:prstGeom prst="rect">
            <a:avLst/>
          </a:prstGeom>
        </p:spPr>
      </p:pic>
      <p:pic>
        <p:nvPicPr>
          <p:cNvPr id="18" name="Picture 2-1" descr="ƯU ĐÃI HOT - GIÁ SỐC TẬN NÓC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0458" r="53704" b="12759"/>
          <a:stretch/>
        </p:blipFill>
        <p:spPr bwMode="auto">
          <a:xfrm>
            <a:off x="3435454" y="1276350"/>
            <a:ext cx="252177" cy="28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-2" descr="ƯU ĐÃI HOT - GIÁ SỐC TẬN NÓC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0458" r="53704" b="12759"/>
          <a:stretch/>
        </p:blipFill>
        <p:spPr bwMode="auto">
          <a:xfrm>
            <a:off x="3435454" y="2103106"/>
            <a:ext cx="252177" cy="28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-3" descr="ƯU ĐÃI HOT - GIÁ SỐC TẬN NÓC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0458" r="53704" b="12759"/>
          <a:stretch/>
        </p:blipFill>
        <p:spPr bwMode="auto">
          <a:xfrm>
            <a:off x="3877996" y="2825136"/>
            <a:ext cx="252177" cy="28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rack 5.1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61.3368" end="19718.37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7991" y="2002848"/>
            <a:ext cx="609600" cy="609600"/>
          </a:xfrm>
          <a:prstGeom prst="rect">
            <a:avLst/>
          </a:prstGeom>
        </p:spPr>
      </p:pic>
      <p:pic>
        <p:nvPicPr>
          <p:cNvPr id="22" name="track 5.1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957.0416" end="14525.059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20364" y="2464711"/>
            <a:ext cx="609600" cy="609600"/>
          </a:xfrm>
          <a:prstGeom prst="rect">
            <a:avLst/>
          </a:prstGeom>
        </p:spPr>
      </p:pic>
      <p:pic>
        <p:nvPicPr>
          <p:cNvPr id="23" name="track 5.1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799.523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20364" y="3117638"/>
            <a:ext cx="609600" cy="609600"/>
          </a:xfrm>
          <a:prstGeom prst="rect">
            <a:avLst/>
          </a:prstGeom>
        </p:spPr>
      </p:pic>
      <p:pic>
        <p:nvPicPr>
          <p:cNvPr id="24" name="Picture 2" descr="461,734 Check Mark Images, Stock Photos &amp; Vectors | Shutterstoc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9" t="15682" r="11502" b="20949"/>
          <a:stretch/>
        </p:blipFill>
        <p:spPr bwMode="auto">
          <a:xfrm>
            <a:off x="3575886" y="2449314"/>
            <a:ext cx="328764" cy="32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461,734 Check Mark Images, Stock Photos &amp; Vectors | Shutterstoc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9" t="15682" r="11502" b="20949"/>
          <a:stretch/>
        </p:blipFill>
        <p:spPr bwMode="auto">
          <a:xfrm>
            <a:off x="521746" y="3227148"/>
            <a:ext cx="328764" cy="32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5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5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51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2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914400" y="209551"/>
            <a:ext cx="4191000" cy="514220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3 Look and say.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95350"/>
            <a:ext cx="813163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49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66" y="1123951"/>
            <a:ext cx="3379594" cy="24816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Rectangular Callout 6"/>
          <p:cNvSpPr/>
          <p:nvPr/>
        </p:nvSpPr>
        <p:spPr>
          <a:xfrm>
            <a:off x="685800" y="1657350"/>
            <a:ext cx="3352800" cy="612648"/>
          </a:xfrm>
          <a:prstGeom prst="wedgeRectCallout">
            <a:avLst>
              <a:gd name="adj1" fmla="val -43267"/>
              <a:gd name="adj2" fmla="val 121862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Wh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en-US" sz="2400" dirty="0">
                <a:latin typeface="Comic Sans MS" panose="030F0702030302020204" pitchFamily="66" charset="0"/>
              </a:rPr>
              <a:t>t 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en-US" sz="2400" dirty="0">
                <a:latin typeface="Comic Sans MS" panose="030F0702030302020204" pitchFamily="66" charset="0"/>
              </a:rPr>
              <a:t>re they doing?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524000" y="2619374"/>
            <a:ext cx="3505200" cy="714375"/>
          </a:xfrm>
          <a:prstGeom prst="wedgeRectCallout">
            <a:avLst>
              <a:gd name="adj1" fmla="val 36692"/>
              <a:gd name="adj2" fmla="val 132038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They're pl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en-US" sz="2400" dirty="0">
                <a:latin typeface="Comic Sans MS" panose="030F0702030302020204" pitchFamily="66" charset="0"/>
              </a:rPr>
              <a:t>ying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bo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en-US" sz="2400" dirty="0">
                <a:latin typeface="Comic Sans MS" panose="030F0702030302020204" pitchFamily="66" charset="0"/>
              </a:rPr>
              <a:t>rd g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en-US" sz="2400" dirty="0">
                <a:latin typeface="Comic Sans MS" panose="030F0702030302020204" pitchFamily="66" charset="0"/>
              </a:rPr>
              <a:t>mes.</a:t>
            </a:r>
          </a:p>
        </p:txBody>
      </p:sp>
    </p:spTree>
    <p:extLst>
      <p:ext uri="{BB962C8B-B14F-4D97-AF65-F5344CB8AC3E}">
        <p14:creationId xmlns:p14="http://schemas.microsoft.com/office/powerpoint/2010/main" val="22053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685800" y="1657350"/>
            <a:ext cx="3352800" cy="612648"/>
          </a:xfrm>
          <a:prstGeom prst="wedgeRectCallout">
            <a:avLst>
              <a:gd name="adj1" fmla="val -43267"/>
              <a:gd name="adj2" fmla="val 121862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Wh</a:t>
            </a:r>
            <a:r>
              <a:rPr lang="el-GR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t is he doing?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676400" y="2619374"/>
            <a:ext cx="3352800" cy="714375"/>
          </a:xfrm>
          <a:prstGeom prst="wedgeRectCallout">
            <a:avLst>
              <a:gd name="adj1" fmla="val 36692"/>
              <a:gd name="adj2" fmla="val 132038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He’s pl</a:t>
            </a:r>
            <a:r>
              <a:rPr lang="el-GR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ying </a:t>
            </a:r>
          </a:p>
          <a:p>
            <a:pPr algn="ctr"/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video g</a:t>
            </a:r>
            <a:r>
              <a:rPr lang="el-GR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mes.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1123951"/>
            <a:ext cx="3439319" cy="25213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0043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685800" y="1657350"/>
            <a:ext cx="3352800" cy="612648"/>
          </a:xfrm>
          <a:prstGeom prst="wedgeRectCallout">
            <a:avLst>
              <a:gd name="adj1" fmla="val -43267"/>
              <a:gd name="adj2" fmla="val 121862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Wh</a:t>
            </a:r>
            <a:r>
              <a:rPr lang="el-GR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t </a:t>
            </a:r>
            <a:r>
              <a:rPr lang="el-GR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re they doing?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295400" y="2619375"/>
            <a:ext cx="3733800" cy="612648"/>
          </a:xfrm>
          <a:prstGeom prst="wedgeRectCallout">
            <a:avLst>
              <a:gd name="adj1" fmla="val 36692"/>
              <a:gd name="adj2" fmla="val 132038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They're watching a film.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1123951"/>
            <a:ext cx="3464977" cy="25499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0043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685800" y="1657350"/>
            <a:ext cx="3352800" cy="612648"/>
          </a:xfrm>
          <a:prstGeom prst="wedgeRectCallout">
            <a:avLst>
              <a:gd name="adj1" fmla="val -43267"/>
              <a:gd name="adj2" fmla="val 121862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Wh</a:t>
            </a:r>
            <a:r>
              <a:rPr lang="el-GR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t is he doing?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066800" y="2724150"/>
            <a:ext cx="3962400" cy="612648"/>
          </a:xfrm>
          <a:prstGeom prst="wedgeRectCallout">
            <a:avLst>
              <a:gd name="adj1" fmla="val 36692"/>
              <a:gd name="adj2" fmla="val 132038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2400" dirty="0">
                <a:solidFill>
                  <a:srgbClr val="261D2A"/>
                </a:solidFill>
                <a:latin typeface="Comic Sans MS" panose="030F0702030302020204" pitchFamily="66" charset="0"/>
              </a:rPr>
              <a:t>He’s reading a comic book.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1199321"/>
            <a:ext cx="3434042" cy="24963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0043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7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26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0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8" y="1188219"/>
            <a:ext cx="2724863" cy="811087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313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 rot="20984445">
            <a:off x="343008" y="212206"/>
            <a:ext cx="2486892" cy="1157924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Let’s talk!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19400" y="2190750"/>
            <a:ext cx="4114800" cy="9906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What are you/they doing?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What is he/she doing? </a:t>
            </a:r>
          </a:p>
        </p:txBody>
      </p:sp>
      <p:sp>
        <p:nvSpPr>
          <p:cNvPr id="6" name="Cloud 5"/>
          <p:cNvSpPr/>
          <p:nvPr/>
        </p:nvSpPr>
        <p:spPr>
          <a:xfrm>
            <a:off x="3467100" y="308129"/>
            <a:ext cx="2819400" cy="1524000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........</a:t>
            </a:r>
          </a:p>
        </p:txBody>
      </p:sp>
      <p:sp>
        <p:nvSpPr>
          <p:cNvPr id="8" name="Sun 7"/>
          <p:cNvSpPr/>
          <p:nvPr/>
        </p:nvSpPr>
        <p:spPr>
          <a:xfrm>
            <a:off x="259773" y="1854643"/>
            <a:ext cx="2209800" cy="1891414"/>
          </a:xfrm>
          <a:prstGeom prst="su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.......</a:t>
            </a:r>
          </a:p>
        </p:txBody>
      </p:sp>
      <p:sp>
        <p:nvSpPr>
          <p:cNvPr id="10" name="Heart 9"/>
          <p:cNvSpPr/>
          <p:nvPr/>
        </p:nvSpPr>
        <p:spPr>
          <a:xfrm>
            <a:off x="7270173" y="2163041"/>
            <a:ext cx="1571853" cy="1177636"/>
          </a:xfrm>
          <a:prstGeom prst="heart">
            <a:avLst/>
          </a:prstGeom>
          <a:solidFill>
            <a:srgbClr val="F42424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.......</a:t>
            </a:r>
          </a:p>
        </p:txBody>
      </p:sp>
      <p:sp>
        <p:nvSpPr>
          <p:cNvPr id="11" name="Explosion 2 10"/>
          <p:cNvSpPr/>
          <p:nvPr/>
        </p:nvSpPr>
        <p:spPr>
          <a:xfrm>
            <a:off x="3886200" y="3429000"/>
            <a:ext cx="2717709" cy="167640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.........</a:t>
            </a:r>
          </a:p>
        </p:txBody>
      </p:sp>
      <p:cxnSp>
        <p:nvCxnSpPr>
          <p:cNvPr id="14" name="Curved Connector 13"/>
          <p:cNvCxnSpPr/>
          <p:nvPr/>
        </p:nvCxnSpPr>
        <p:spPr>
          <a:xfrm rot="10800000" flipV="1">
            <a:off x="4495800" y="1832128"/>
            <a:ext cx="381000" cy="358622"/>
          </a:xfrm>
          <a:prstGeom prst="curvedConnector3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>
            <a:off x="6934200" y="2800350"/>
            <a:ext cx="685800" cy="304800"/>
          </a:xfrm>
          <a:prstGeom prst="curvedConnector3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>
            <a:off x="1981200" y="2619375"/>
            <a:ext cx="838200" cy="333375"/>
          </a:xfrm>
          <a:prstGeom prst="curvedConnector3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5400000">
            <a:off x="3987800" y="3314700"/>
            <a:ext cx="831853" cy="577851"/>
          </a:xfrm>
          <a:prstGeom prst="curvedConnector3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831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7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26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0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8" y="1188219"/>
            <a:ext cx="2724863" cy="811087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5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93710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7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26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0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8" y="1188219"/>
            <a:ext cx="2724863" cy="811087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0070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748144" y="285750"/>
            <a:ext cx="5347856" cy="514220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Cross out the unnecessary words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830483"/>
            <a:ext cx="704551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They’re are playing board games.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David is playing video audio games.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She’s reading a the comic book.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My parents are watching seeing a film on TV.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What’s are Mary doing?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209800" y="1123950"/>
            <a:ext cx="3810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64218" y="1814215"/>
            <a:ext cx="3810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76600" y="2602498"/>
            <a:ext cx="3810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62921" y="3320735"/>
            <a:ext cx="3810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019300" y="3975173"/>
            <a:ext cx="3810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32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622341" y="2582603"/>
            <a:ext cx="8034503" cy="2375999"/>
            <a:chOff x="305707" y="2732798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411446" y="2936798"/>
              <a:ext cx="2828876" cy="115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7AE54"/>
                </a:buClr>
                <a:buSzPts val="3000"/>
                <a:buFont typeface="Arial"/>
                <a:buNone/>
              </a:pPr>
              <a:r>
                <a:rPr lang="en-US" sz="2800" kern="0" spc="30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Vocabulary</a:t>
              </a:r>
              <a:endParaRPr lang="x-none" sz="28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622335" y="676541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x-none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UNIT </a:t>
            </a:r>
            <a:r>
              <a:rPr lang="en-US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5: LEISURE TIME</a:t>
            </a:r>
            <a:endParaRPr lang="x-none" sz="4400" kern="0" spc="300" dirty="0">
              <a:solidFill>
                <a:srgbClr val="F7AE5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708005" y="1465666"/>
            <a:ext cx="3474024" cy="461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 – PERIOD </a:t>
            </a:r>
            <a:r>
              <a:rPr lang="en-US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lang="x-none" sz="2400" kern="0" dirty="0">
              <a:solidFill>
                <a:srgbClr val="F7AE54">
                  <a:lumMod val="50000"/>
                </a:srgb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479772" y="1907522"/>
            <a:ext cx="4075155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600" y="2985773"/>
            <a:ext cx="3276600" cy="156965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play board games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play video games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 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watch a film</a:t>
            </a:r>
          </a:p>
        </p:txBody>
      </p:sp>
    </p:spTree>
    <p:extLst>
      <p:ext uri="{BB962C8B-B14F-4D97-AF65-F5344CB8AC3E}">
        <p14:creationId xmlns:p14="http://schemas.microsoft.com/office/powerpoint/2010/main" val="4007939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30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7" y="2454492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algn="ctr" defTabSz="81443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23333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https://i.pinimg.com/564x/3c/8e/3f/3c8e3ffed52295f4c9846599210541b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"/>
          <a:stretch/>
        </p:blipFill>
        <p:spPr bwMode="auto">
          <a:xfrm>
            <a:off x="-76198" y="3362"/>
            <a:ext cx="9220199" cy="52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69" y="819150"/>
            <a:ext cx="377452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Flowchart: Terminator 4"/>
          <p:cNvSpPr/>
          <p:nvPr/>
        </p:nvSpPr>
        <p:spPr>
          <a:xfrm>
            <a:off x="1297572" y="3867150"/>
            <a:ext cx="3393590" cy="762000"/>
          </a:xfrm>
          <a:prstGeom prst="flowChartTerminator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board games </a:t>
            </a:r>
          </a:p>
        </p:txBody>
      </p:sp>
      <p:pic>
        <p:nvPicPr>
          <p:cNvPr id="6" name="track 5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05.7072" end="11895.96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72600" y="742950"/>
            <a:ext cx="609600" cy="609600"/>
          </a:xfrm>
          <a:prstGeom prst="rect">
            <a:avLst/>
          </a:prstGeom>
        </p:spPr>
      </p:pic>
      <p:pic>
        <p:nvPicPr>
          <p:cNvPr id="7" name="track 5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05.7072" end="11895.96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72600" y="1401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7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https://i.pinimg.com/564x/3c/8e/3f/3c8e3ffed52295f4c9846599210541b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"/>
          <a:stretch/>
        </p:blipFill>
        <p:spPr bwMode="auto">
          <a:xfrm>
            <a:off x="-76198" y="3362"/>
            <a:ext cx="9220199" cy="52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1297572" y="3867150"/>
            <a:ext cx="3393590" cy="762000"/>
          </a:xfrm>
          <a:prstGeom prst="flowChartTerminator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video games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0" y="742950"/>
            <a:ext cx="3647875" cy="2734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5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33.3576" end="7964.24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742950"/>
            <a:ext cx="609600" cy="609600"/>
          </a:xfrm>
          <a:prstGeom prst="rect">
            <a:avLst/>
          </a:prstGeom>
        </p:spPr>
      </p:pic>
      <p:pic>
        <p:nvPicPr>
          <p:cNvPr id="8" name="track 5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33.3576" end="7964.24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504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4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https://i.pinimg.com/564x/3c/8e/3f/3c8e3ffed52295f4c9846599210541b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"/>
          <a:stretch/>
        </p:blipFill>
        <p:spPr bwMode="auto">
          <a:xfrm>
            <a:off x="-76198" y="3362"/>
            <a:ext cx="9220199" cy="52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1297572" y="3867150"/>
            <a:ext cx="3393590" cy="762000"/>
          </a:xfrm>
          <a:prstGeom prst="flowChartTerminator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95350"/>
            <a:ext cx="4000962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track 5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20.36" end="3881.31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742950"/>
            <a:ext cx="609600" cy="609600"/>
          </a:xfrm>
          <a:prstGeom prst="rect">
            <a:avLst/>
          </a:prstGeom>
        </p:spPr>
      </p:pic>
      <p:pic>
        <p:nvPicPr>
          <p:cNvPr id="7" name="track 5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20.36" end="3881.31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504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4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https://i.pinimg.com/564x/3c/8e/3f/3c8e3ffed52295f4c9846599210541b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"/>
          <a:stretch/>
        </p:blipFill>
        <p:spPr bwMode="auto">
          <a:xfrm>
            <a:off x="-76198" y="3362"/>
            <a:ext cx="9220199" cy="52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1297572" y="3867150"/>
            <a:ext cx="3393590" cy="762000"/>
          </a:xfrm>
          <a:prstGeom prst="flowChartTerminator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watch a film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81" y="751609"/>
            <a:ext cx="3849172" cy="2565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track 5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42.3184" end="252.03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742950"/>
            <a:ext cx="609600" cy="609600"/>
          </a:xfrm>
          <a:prstGeom prst="rect">
            <a:avLst/>
          </a:prstGeom>
        </p:spPr>
      </p:pic>
      <p:pic>
        <p:nvPicPr>
          <p:cNvPr id="8" name="track 5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42.3184" end="252.03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504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4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00/98/30/009830a2ee125dd28449a9b6aaae2b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0360" y="514351"/>
            <a:ext cx="5486400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Check vocabulary: Circle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47" y="3103849"/>
            <a:ext cx="1292360" cy="1114423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51" y="3043230"/>
            <a:ext cx="1298540" cy="111442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02" y="1299290"/>
            <a:ext cx="1288851" cy="1114423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46" y="1371164"/>
            <a:ext cx="1325779" cy="111442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41415" y="1666001"/>
            <a:ext cx="381000" cy="381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441415" y="3446310"/>
            <a:ext cx="381000" cy="381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4544291" y="1690251"/>
            <a:ext cx="381000" cy="381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4544291" y="3487876"/>
            <a:ext cx="381000" cy="381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55591" y="3150175"/>
            <a:ext cx="2296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pl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y video g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mes</a:t>
            </a:r>
            <a:b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pl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y bo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rd g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mes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89331" y="1400175"/>
            <a:ext cx="2296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re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d 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 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comic book</a:t>
            </a:r>
            <a:b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w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tch 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 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film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64877" y="3150174"/>
            <a:ext cx="236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pl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y video g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mes</a:t>
            </a:r>
            <a:b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pl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y bo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rd g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mes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64877" y="1352550"/>
            <a:ext cx="2247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re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d 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 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comic book</a:t>
            </a:r>
            <a:b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w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tch </a:t>
            </a:r>
            <a:r>
              <a:rPr lang="el-GR" b="1" dirty="0">
                <a:solidFill>
                  <a:srgbClr val="002060"/>
                </a:solidFill>
                <a:latin typeface="Comic Sans MS" panose="030F0702030302020204" pitchFamily="66" charset="0"/>
              </a:rPr>
              <a:t>α </a:t>
            </a: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film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9" name="Oval 18"/>
          <p:cNvSpPr/>
          <p:nvPr/>
        </p:nvSpPr>
        <p:spPr>
          <a:xfrm>
            <a:off x="2158089" y="1510081"/>
            <a:ext cx="2262651" cy="371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39893" y="1840206"/>
            <a:ext cx="2262651" cy="371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131484" y="3260390"/>
            <a:ext cx="2262651" cy="371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514651" y="3656206"/>
            <a:ext cx="2262651" cy="371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2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564x/00/98/30/009830a2ee125dd28449a9b6aaae2b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0360" y="514351"/>
            <a:ext cx="5486400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1. Listen </a:t>
            </a:r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nd point. Repe</a:t>
            </a:r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t. TR: 5.9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7350"/>
            <a:ext cx="1590600" cy="137160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64" y="1707141"/>
            <a:ext cx="1598205" cy="137160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96" y="1694584"/>
            <a:ext cx="1586280" cy="137160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82" y="1694584"/>
            <a:ext cx="1631730" cy="1371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3257549"/>
            <a:ext cx="2057400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board games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7672" y="3257549"/>
            <a:ext cx="2057400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video games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6245" y="3254084"/>
            <a:ext cx="2057400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read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a comic book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60980" y="3248890"/>
            <a:ext cx="1314935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watch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a film</a:t>
            </a:r>
          </a:p>
        </p:txBody>
      </p:sp>
      <p:pic>
        <p:nvPicPr>
          <p:cNvPr id="17" name="Picture 2" descr="ƯU ĐÃI HOT - GIÁ SỐC TẬN NÓC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0458" r="53704" b="12759"/>
          <a:stretch/>
        </p:blipFill>
        <p:spPr bwMode="auto">
          <a:xfrm>
            <a:off x="2166111" y="166374"/>
            <a:ext cx="504353" cy="5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rack 5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2.034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72600" y="742950"/>
            <a:ext cx="609600" cy="609600"/>
          </a:xfrm>
          <a:prstGeom prst="rect">
            <a:avLst/>
          </a:prstGeom>
        </p:spPr>
      </p:pic>
      <p:pic>
        <p:nvPicPr>
          <p:cNvPr id="19" name="track 5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2.034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72600" y="1402341"/>
            <a:ext cx="609600" cy="609600"/>
          </a:xfrm>
          <a:prstGeom prst="rect">
            <a:avLst/>
          </a:prstGeom>
        </p:spPr>
      </p:pic>
      <p:pic>
        <p:nvPicPr>
          <p:cNvPr id="20" name="track 5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42.3184" end="252.034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72600" y="2361334"/>
            <a:ext cx="609600" cy="609600"/>
          </a:xfrm>
          <a:prstGeom prst="rect">
            <a:avLst/>
          </a:prstGeom>
        </p:spPr>
      </p:pic>
      <p:pic>
        <p:nvPicPr>
          <p:cNvPr id="21" name="track 5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20.36" end="3881.31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7360" y="3054788"/>
            <a:ext cx="609600" cy="609600"/>
          </a:xfrm>
          <a:prstGeom prst="rect">
            <a:avLst/>
          </a:prstGeom>
        </p:spPr>
      </p:pic>
      <p:pic>
        <p:nvPicPr>
          <p:cNvPr id="22" name="track 5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33.3576" end="7964.24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72600" y="3664388"/>
            <a:ext cx="609600" cy="609600"/>
          </a:xfrm>
          <a:prstGeom prst="rect">
            <a:avLst/>
          </a:prstGeom>
        </p:spPr>
      </p:pic>
      <p:pic>
        <p:nvPicPr>
          <p:cNvPr id="23" name="track 5.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05.7072" end="11895.96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7360" y="4273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620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8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8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2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31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6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7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26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0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8" y="1188219"/>
            <a:ext cx="2724863" cy="811087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013179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 - &amp;quot;1&amp;quot;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95&quot;/&gt;&lt;/object&gt;&lt;object type=&quot;3&quot; unique_id=&quot;10007&quot;&gt;&lt;property id=&quot;20148&quot; value=&quot;5&quot;/&gt;&lt;property id=&quot;20300&quot; value=&quot;Slide 5 - &amp;quot;2&amp;quot;&quot;/&gt;&lt;property id=&quot;20307&quot; value=&quot;265&quot;/&gt;&lt;/object&gt;&lt;object type=&quot;3&quot; unique_id=&quot;10008&quot;&gt;&lt;property id=&quot;20148&quot; value=&quot;5&quot;/&gt;&lt;property id=&quot;20300&quot; value=&quot;Slide 6&quot;/&gt;&lt;property id=&quot;20307&quot; value=&quot;281&quot;/&gt;&lt;/object&gt;&lt;object type=&quot;3&quot; unique_id=&quot;10009&quot;&gt;&lt;property id=&quot;20148&quot; value=&quot;5&quot;/&gt;&lt;property id=&quot;20300&quot; value=&quot;Slide 7&quot;/&gt;&lt;property id=&quot;20307&quot; value=&quot;282&quot;/&gt;&lt;/object&gt;&lt;object type=&quot;3&quot; unique_id=&quot;10010&quot;&gt;&lt;property id=&quot;20148&quot; value=&quot;5&quot;/&gt;&lt;property id=&quot;20300&quot; value=&quot;Slide 8&quot;/&gt;&lt;property id=&quot;20307&quot; value=&quot;283&quot;/&gt;&lt;/object&gt;&lt;object type=&quot;3&quot; unique_id=&quot;10011&quot;&gt;&lt;property id=&quot;20148&quot; value=&quot;5&quot;/&gt;&lt;property id=&quot;20300&quot; value=&quot;Slide 9&quot;/&gt;&lt;property id=&quot;20307&quot; value=&quot;284&quot;/&gt;&lt;/object&gt;&lt;object type=&quot;3&quot; unique_id=&quot;10012&quot;&gt;&lt;property id=&quot;20148&quot; value=&quot;5&quot;/&gt;&lt;property id=&quot;20300&quot; value=&quot;Slide 10&quot;/&gt;&lt;property id=&quot;20307&quot; value=&quot;296&quot;/&gt;&lt;/object&gt;&lt;object type=&quot;3&quot; unique_id=&quot;10013&quot;&gt;&lt;property id=&quot;20148&quot; value=&quot;5&quot;/&gt;&lt;property id=&quot;20300&quot; value=&quot;Slide 11&quot;/&gt;&lt;property id=&quot;20307&quot; value=&quot;285&quot;/&gt;&lt;/object&gt;&lt;object type=&quot;3&quot; unique_id=&quot;10014&quot;&gt;&lt;property id=&quot;20148&quot; value=&quot;5&quot;/&gt;&lt;property id=&quot;20300&quot; value=&quot;Slide 12 - &amp;quot;3&amp;quot;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86&quot;/&gt;&lt;/object&gt;&lt;object type=&quot;3&quot; unique_id=&quot;10016&quot;&gt;&lt;property id=&quot;20148&quot; value=&quot;5&quot;/&gt;&lt;property id=&quot;20300&quot; value=&quot;Slide 14&quot;/&gt;&lt;property id=&quot;20307&quot; value=&quot;287&quot;/&gt;&lt;/object&gt;&lt;object type=&quot;3&quot; unique_id=&quot;10017&quot;&gt;&lt;property id=&quot;20148&quot; value=&quot;5&quot;/&gt;&lt;property id=&quot;20300&quot; value=&quot;Slide 15&quot;/&gt;&lt;property id=&quot;20307&quot; value=&quot;289&quot;/&gt;&lt;/object&gt;&lt;object type=&quot;3&quot; unique_id=&quot;10018&quot;&gt;&lt;property id=&quot;20148&quot; value=&quot;5&quot;/&gt;&lt;property id=&quot;20300&quot; value=&quot;Slide 16&quot;/&gt;&lt;property id=&quot;20307&quot; value=&quot;290&quot;/&gt;&lt;/object&gt;&lt;object type=&quot;3&quot; unique_id=&quot;10019&quot;&gt;&lt;property id=&quot;20148&quot; value=&quot;5&quot;/&gt;&lt;property id=&quot;20300&quot; value=&quot;Slide 17&quot;/&gt;&lt;property id=&quot;20307&quot; value=&quot;291&quot;/&gt;&lt;/object&gt;&lt;object type=&quot;3&quot; unique_id=&quot;10020&quot;&gt;&lt;property id=&quot;20148&quot; value=&quot;5&quot;/&gt;&lt;property id=&quot;20300&quot; value=&quot;Slide 18&quot;/&gt;&lt;property id=&quot;20307&quot; value=&quot;293&quot;/&gt;&lt;/object&gt;&lt;object type=&quot;3&quot; unique_id=&quot;10021&quot;&gt;&lt;property id=&quot;20148&quot; value=&quot;5&quot;/&gt;&lt;property id=&quot;20300&quot; value=&quot;Slide 19&quot;/&gt;&lt;property id=&quot;20307&quot; value=&quot;292&quot;/&gt;&lt;/object&gt;&lt;object type=&quot;3&quot; unique_id=&quot;10022&quot;&gt;&lt;property id=&quot;20148&quot; value=&quot;5&quot;/&gt;&lt;property id=&quot;20300&quot; value=&quot;Slide 20 - &amp;quot;4&amp;quot;&quot;/&gt;&lt;property id=&quot;20307&quot; value=&quot;275&quot;/&gt;&lt;/object&gt;&lt;object type=&quot;3&quot; unique_id=&quot;10023&quot;&gt;&lt;property id=&quot;20148&quot; value=&quot;5&quot;/&gt;&lt;property id=&quot;20300&quot; value=&quot;Slide 21&quot;/&gt;&lt;property id=&quot;20307&quot; value=&quot;299&quot;/&gt;&lt;/object&gt;&lt;object type=&quot;3&quot; unique_id=&quot;10024&quot;&gt;&lt;property id=&quot;20148&quot; value=&quot;5&quot;/&gt;&lt;property id=&quot;20300&quot; value=&quot;Slide 22 - &amp;quot;5&amp;quot;&quot;/&gt;&lt;property id=&quot;20307&quot; value=&quot;277&quot;/&gt;&lt;/object&gt;&lt;object type=&quot;3&quot; unique_id=&quot;10025&quot;&gt;&lt;property id=&quot;20148&quot; value=&quot;5&quot;/&gt;&lt;property id=&quot;20300&quot; value=&quot;Slide 23&quot;/&gt;&lt;property id=&quot;20307&quot; value=&quot;297&quot;/&gt;&lt;/object&gt;&lt;object type=&quot;3&quot; unique_id=&quot;10026&quot;&gt;&lt;property id=&quot;20148&quot; value=&quot;5&quot;/&gt;&lt;property id=&quot;20300&quot; value=&quot;Slide 24&quot;/&gt;&lt;property id=&quot;20307&quot; value=&quot;279&quot;/&gt;&lt;/object&gt;&lt;object type=&quot;3&quot; unique_id=&quot;10027&quot;&gt;&lt;property id=&quot;20148&quot; value=&quot;5&quot;/&gt;&lt;property id=&quot;20300&quot; value=&quot;Slide 25&quot;/&gt;&lt;property id=&quot;20307&quot; value=&quot;280&quot;/&gt;&lt;/object&gt;&lt;object type=&quot;3&quot; unique_id=&quot;14495&quot;&gt;&lt;property id=&quot;20148&quot; value=&quot;5&quot;/&gt;&lt;property id=&quot;20300&quot; value=&quot;Slide 1&quot;/&gt;&lt;property id=&quot;20307&quot; value=&quot;301&quot;/&gt;&lt;/object&gt;&lt;/object&gt;&lt;object type=&quot;8&quot; unique_id=&quot;1005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645</Words>
  <Application>Microsoft Office PowerPoint</Application>
  <PresentationFormat>On-screen Show (16:9)</PresentationFormat>
  <Paragraphs>104</Paragraphs>
  <Slides>22</Slides>
  <Notes>10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Catamaran</vt:lpstr>
      <vt:lpstr>Changa One</vt:lpstr>
      <vt:lpstr>Comic Sans MS</vt:lpstr>
      <vt:lpstr>Montserrat</vt:lpstr>
      <vt:lpstr>Roboto</vt:lpstr>
      <vt:lpstr>It's Springtime! MK Plan by Slidesgo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 Thanh Thuy</cp:lastModifiedBy>
  <cp:revision>54</cp:revision>
  <dcterms:created xsi:type="dcterms:W3CDTF">2023-03-26T01:03:58Z</dcterms:created>
  <dcterms:modified xsi:type="dcterms:W3CDTF">2025-04-20T07:33:59Z</dcterms:modified>
</cp:coreProperties>
</file>