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media/audio7.wav" ContentType="audio/wav"/>
  <Override PartName="/ppt/media/audio9.wav" ContentType="audio/wav"/>
  <Override PartName="/ppt/media/audio11.wav" ContentType="audio/wav"/>
  <Override PartName="/ppt/media/audio13.wav" ContentType="audio/wav"/>
  <Override PartName="/ppt/media/audio1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351" r:id="rId3"/>
    <p:sldId id="352" r:id="rId4"/>
    <p:sldId id="353" r:id="rId5"/>
    <p:sldId id="354" r:id="rId6"/>
    <p:sldId id="357" r:id="rId7"/>
    <p:sldId id="360" r:id="rId8"/>
    <p:sldId id="361" r:id="rId9"/>
    <p:sldId id="380" r:id="rId10"/>
    <p:sldId id="325" r:id="rId11"/>
    <p:sldId id="362" r:id="rId12"/>
    <p:sldId id="363" r:id="rId13"/>
    <p:sldId id="381" r:id="rId14"/>
    <p:sldId id="364" r:id="rId15"/>
    <p:sldId id="387" r:id="rId16"/>
    <p:sldId id="389" r:id="rId17"/>
    <p:sldId id="365" r:id="rId18"/>
    <p:sldId id="369" r:id="rId19"/>
    <p:sldId id="370" r:id="rId20"/>
    <p:sldId id="371" r:id="rId21"/>
    <p:sldId id="372" r:id="rId22"/>
    <p:sldId id="367" r:id="rId23"/>
    <p:sldId id="376" r:id="rId24"/>
    <p:sldId id="377" r:id="rId25"/>
    <p:sldId id="378" r:id="rId26"/>
    <p:sldId id="368" r:id="rId27"/>
    <p:sldId id="340" r:id="rId28"/>
    <p:sldId id="375" r:id="rId29"/>
    <p:sldId id="390" r:id="rId30"/>
  </p:sldIdLst>
  <p:sldSz cx="9144000" cy="5143500" type="screen16x9"/>
  <p:notesSz cx="6858000" cy="9144000"/>
  <p:embeddedFontLst>
    <p:embeddedFont>
      <p:font typeface="Catamaran" panose="020B0604020202020204" charset="0"/>
      <p:regular r:id="rId32"/>
      <p:bold r:id="rId33"/>
    </p:embeddedFont>
    <p:embeddedFont>
      <p:font typeface="Changa One" panose="020B0604020202020204" charset="0"/>
      <p:regular r:id="rId34"/>
      <p: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2" clrIdx="0">
    <p:extLst>
      <p:ext uri="{19B8F6BF-5375-455C-9EA6-DF929625EA0E}">
        <p15:presenceInfo xmlns:p15="http://schemas.microsoft.com/office/powerpoint/2012/main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3340" autoAdjust="0"/>
  </p:normalViewPr>
  <p:slideViewPr>
    <p:cSldViewPr snapToGrid="0">
      <p:cViewPr varScale="1">
        <p:scale>
          <a:sx n="78" d="100"/>
          <a:sy n="78" d="100"/>
        </p:scale>
        <p:origin x="7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01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29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99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-With</a:t>
            </a:r>
            <a:r>
              <a:rPr lang="en-US" baseline="0" dirty="0"/>
              <a:t> each correct answer, T clicks on the plant.</a:t>
            </a:r>
          </a:p>
          <a:p>
            <a:r>
              <a:rPr lang="en-US" baseline="0" dirty="0"/>
              <a:t>-After finishing all the questions, click on the brown board to move to next slide.</a:t>
            </a:r>
          </a:p>
          <a:p>
            <a:pPr marL="158750" indent="0">
              <a:buNone/>
            </a:pPr>
            <a:r>
              <a:rPr lang="en-US" baseline="0" dirty="0"/>
              <a:t>(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,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/>
              <a:t>trúc.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nhả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ZOMBIE. </a:t>
            </a:r>
          </a:p>
          <a:p>
            <a:pPr marL="158750" indent="0">
              <a:buNone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326A3-12FE-4AC2-856B-210C90FBD7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8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5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4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8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2EE1-296B-4459-BD4C-1D327FF8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FE809-B3DB-4BFE-B55B-7C52BBAC1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3AF97-67DA-48EC-BC7B-9F75394C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7AA0-AF85-4C40-9927-67210BF7880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3BDD9-EA90-4843-87AD-7BBB8AEC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C396E-EE47-43C3-B671-2171DFCA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0F203-37AD-476C-ABCE-2474B5774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6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83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9.png"/><Relationship Id="rId7" Type="http://schemas.openxmlformats.org/officeDocument/2006/relationships/audio" Target="../media/audio17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.png"/><Relationship Id="rId24" Type="http://schemas.microsoft.com/office/2007/relationships/hdphoto" Target="../media/hdphoto13.wdp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audio" Target="../media/audio20.wav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9.wav"/><Relationship Id="rId14" Type="http://schemas.openxmlformats.org/officeDocument/2006/relationships/image" Target="../media/image25.jpeg"/><Relationship Id="rId22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microsoft.com/office/2007/relationships/hdphoto" Target="../media/hdphoto15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microsoft.com/office/2007/relationships/hdphoto" Target="../media/hdphoto14.wdp"/><Relationship Id="rId4" Type="http://schemas.openxmlformats.org/officeDocument/2006/relationships/audio" Target="../media/audio22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35.png"/><Relationship Id="rId18" Type="http://schemas.openxmlformats.org/officeDocument/2006/relationships/image" Target="../media/image27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microsoft.com/office/2007/relationships/hdphoto" Target="../media/hdphoto14.wdp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32.png"/><Relationship Id="rId5" Type="http://schemas.openxmlformats.org/officeDocument/2006/relationships/audio" Target="../media/audio25.wav"/><Relationship Id="rId15" Type="http://schemas.openxmlformats.org/officeDocument/2006/relationships/image" Target="../media/image36.png"/><Relationship Id="rId10" Type="http://schemas.openxmlformats.org/officeDocument/2006/relationships/image" Target="../media/image2.png"/><Relationship Id="rId19" Type="http://schemas.microsoft.com/office/2007/relationships/hdphoto" Target="../media/hdphoto10.wdp"/><Relationship Id="rId4" Type="http://schemas.openxmlformats.org/officeDocument/2006/relationships/audio" Target="../media/audio24.wav"/><Relationship Id="rId9" Type="http://schemas.openxmlformats.org/officeDocument/2006/relationships/image" Target="../media/image34.pn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microsoft.com/office/2007/relationships/hdphoto" Target="../media/hdphoto13.wdp"/><Relationship Id="rId4" Type="http://schemas.openxmlformats.org/officeDocument/2006/relationships/audio" Target="../media/audio29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png"/><Relationship Id="rId18" Type="http://schemas.openxmlformats.org/officeDocument/2006/relationships/slide" Target="slide19.xml"/><Relationship Id="rId26" Type="http://schemas.openxmlformats.org/officeDocument/2006/relationships/image" Target="../media/image52.png"/><Relationship Id="rId3" Type="http://schemas.openxmlformats.org/officeDocument/2006/relationships/audio" Target="../media/audio23.wav"/><Relationship Id="rId21" Type="http://schemas.openxmlformats.org/officeDocument/2006/relationships/image" Target="../media/image49.png"/><Relationship Id="rId7" Type="http://schemas.openxmlformats.org/officeDocument/2006/relationships/audio" Target="../media/audio33.wav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microsoft.com/office/2007/relationships/hdphoto" Target="../media/hdphoto19.wdp"/><Relationship Id="rId2" Type="http://schemas.openxmlformats.org/officeDocument/2006/relationships/notesSlide" Target="../notesSlides/notesSlide4.xml"/><Relationship Id="rId16" Type="http://schemas.openxmlformats.org/officeDocument/2006/relationships/slide" Target="slide18.xml"/><Relationship Id="rId20" Type="http://schemas.openxmlformats.org/officeDocument/2006/relationships/slide" Target="slide20.xml"/><Relationship Id="rId29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11" Type="http://schemas.openxmlformats.org/officeDocument/2006/relationships/image" Target="../media/image43.gif"/><Relationship Id="rId24" Type="http://schemas.openxmlformats.org/officeDocument/2006/relationships/image" Target="../media/image51.png"/><Relationship Id="rId5" Type="http://schemas.openxmlformats.org/officeDocument/2006/relationships/audio" Target="../media/audio31.wav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28" Type="http://schemas.openxmlformats.org/officeDocument/2006/relationships/image" Target="../media/image53.png"/><Relationship Id="rId10" Type="http://schemas.openxmlformats.org/officeDocument/2006/relationships/image" Target="../media/image42.gif"/><Relationship Id="rId19" Type="http://schemas.openxmlformats.org/officeDocument/2006/relationships/image" Target="../media/image48.png"/><Relationship Id="rId4" Type="http://schemas.openxmlformats.org/officeDocument/2006/relationships/audio" Target="../media/audio30.wav"/><Relationship Id="rId9" Type="http://schemas.openxmlformats.org/officeDocument/2006/relationships/image" Target="../media/image41.png"/><Relationship Id="rId14" Type="http://schemas.openxmlformats.org/officeDocument/2006/relationships/slide" Target="slide17.xml"/><Relationship Id="rId22" Type="http://schemas.openxmlformats.org/officeDocument/2006/relationships/slide" Target="slide21.xml"/><Relationship Id="rId27" Type="http://schemas.microsoft.com/office/2007/relationships/hdphoto" Target="../media/hdphoto20.wdp"/><Relationship Id="rId30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4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55.jpg"/><Relationship Id="rId10" Type="http://schemas.openxmlformats.org/officeDocument/2006/relationships/slide" Target="slide16.xml"/><Relationship Id="rId4" Type="http://schemas.openxmlformats.org/officeDocument/2006/relationships/audio" Target="../media/audio35.wav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35.wav"/><Relationship Id="rId7" Type="http://schemas.openxmlformats.org/officeDocument/2006/relationships/image" Target="../media/image32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6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5.jpg"/><Relationship Id="rId10" Type="http://schemas.openxmlformats.org/officeDocument/2006/relationships/slide" Target="slide16.xml"/><Relationship Id="rId4" Type="http://schemas.openxmlformats.org/officeDocument/2006/relationships/audio" Target="../media/audio35.wav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16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audio" Target="../media/audio35.wav"/><Relationship Id="rId7" Type="http://schemas.openxmlformats.org/officeDocument/2006/relationships/image" Target="../media/image61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55.jpg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audio" Target="../media/audio38.wav"/><Relationship Id="rId7" Type="http://schemas.microsoft.com/office/2007/relationships/hdphoto" Target="../media/hdphoto10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microsoft.com/office/2007/relationships/hdphoto" Target="../media/hdphoto12.wdp"/><Relationship Id="rId5" Type="http://schemas.microsoft.com/office/2007/relationships/hdphoto" Target="../media/hdphoto11.wdp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3.wdp"/><Relationship Id="rId1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38.wav"/><Relationship Id="rId7" Type="http://schemas.openxmlformats.org/officeDocument/2006/relationships/image" Target="../media/image70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0.wav"/><Relationship Id="rId11" Type="http://schemas.openxmlformats.org/officeDocument/2006/relationships/image" Target="../media/image74.png"/><Relationship Id="rId5" Type="http://schemas.openxmlformats.org/officeDocument/2006/relationships/audio" Target="../media/audio39.wav"/><Relationship Id="rId10" Type="http://schemas.openxmlformats.org/officeDocument/2006/relationships/image" Target="../media/image73.png"/><Relationship Id="rId4" Type="http://schemas.openxmlformats.org/officeDocument/2006/relationships/audio" Target="../media/audio22.wav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4.wdp"/><Relationship Id="rId11" Type="http://schemas.openxmlformats.org/officeDocument/2006/relationships/audio" Target="../media/audio38.wav"/><Relationship Id="rId5" Type="http://schemas.openxmlformats.org/officeDocument/2006/relationships/image" Target="../media/image77.png"/><Relationship Id="rId10" Type="http://schemas.microsoft.com/office/2007/relationships/hdphoto" Target="../media/hdphoto26.wdp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.png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1.gif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33260"/>
            <a:ext cx="9201718" cy="6112569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32167" y="1700069"/>
            <a:ext cx="1596770" cy="1497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0354" y="1929799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0312" y="1832525"/>
            <a:ext cx="1461332" cy="92645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8312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1531277"/>
            <a:ext cx="9178544" cy="289883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76" y="6511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98" y="10999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64" y="12223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18" b="94643" l="8621" r="971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62" y="548461"/>
            <a:ext cx="1249987" cy="160918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036" y="2535381"/>
            <a:ext cx="3247581" cy="2305903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585" l="9548" r="89950">
                        <a14:foregroundMark x1="20101" y1="62439" x2="18593" y2="72195"/>
                        <a14:foregroundMark x1="20603" y1="70732" x2="20101" y2="83902"/>
                        <a14:foregroundMark x1="35678" y1="55610" x2="32161" y2="75122"/>
                        <a14:foregroundMark x1="49749" y1="58049" x2="49749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677" y="351119"/>
            <a:ext cx="2519471" cy="2595435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449" r="99184">
                        <a14:foregroundMark x1="74694" y1="79412" x2="74286" y2="90000"/>
                        <a14:foregroundMark x1="72653" y1="93529" x2="70204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420" y="2157641"/>
            <a:ext cx="4264138" cy="295879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2603" y="701937"/>
            <a:ext cx="2641722" cy="1833923"/>
          </a:xfrm>
          <a:prstGeom prst="roundRect">
            <a:avLst/>
          </a:prstGeom>
        </p:spPr>
      </p:pic>
      <p:sp>
        <p:nvSpPr>
          <p:cNvPr id="13" name="11 Rectángulo redondeado"/>
          <p:cNvSpPr/>
          <p:nvPr/>
        </p:nvSpPr>
        <p:spPr>
          <a:xfrm>
            <a:off x="208443" y="2060664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1 Rectángulo redondeado"/>
          <p:cNvSpPr/>
          <p:nvPr/>
        </p:nvSpPr>
        <p:spPr>
          <a:xfrm>
            <a:off x="1823708" y="4421221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cow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11 Rectángulo redondeado"/>
          <p:cNvSpPr/>
          <p:nvPr/>
        </p:nvSpPr>
        <p:spPr>
          <a:xfrm>
            <a:off x="7292912" y="2056940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11 Rectángulo redondeado"/>
          <p:cNvSpPr/>
          <p:nvPr/>
        </p:nvSpPr>
        <p:spPr>
          <a:xfrm>
            <a:off x="6554299" y="4425666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horse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11 Rectángulo redondeado"/>
          <p:cNvSpPr/>
          <p:nvPr/>
        </p:nvSpPr>
        <p:spPr>
          <a:xfrm>
            <a:off x="3930311" y="2012168"/>
            <a:ext cx="1477227" cy="42006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goat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89510" y="50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ransition spd="slow">
    <p:wipe/>
    <p:sndAc>
      <p:stSnd>
        <p:snd r:embed="rId5" name="FARM FUNN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6027"/>
            <a:ext cx="9392312" cy="580006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016532" y="3666441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9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V farm animal no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1786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Listen and tick.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47" y="38669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18917" y="987552"/>
            <a:ext cx="3736639" cy="1308190"/>
          </a:xfrm>
          <a:prstGeom prst="wedgeRoundRectCallout">
            <a:avLst>
              <a:gd name="adj1" fmla="val 38094"/>
              <a:gd name="adj2" fmla="val 83255"/>
              <a:gd name="adj3" fmla="val 16667"/>
            </a:avLst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My father has got 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         some sheep                some goats </a:t>
            </a:r>
          </a:p>
        </p:txBody>
      </p:sp>
      <p:pic>
        <p:nvPicPr>
          <p:cNvPr id="18" name="track 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6010" y="0"/>
            <a:ext cx="555643" cy="55564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1423" y="1641032"/>
            <a:ext cx="468173" cy="3803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133489" y="1641032"/>
            <a:ext cx="468173" cy="3803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831" y="1831227"/>
            <a:ext cx="1564543" cy="34781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47490" y="1406508"/>
            <a:ext cx="23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770138" y="987552"/>
            <a:ext cx="3517944" cy="1308190"/>
          </a:xfrm>
          <a:prstGeom prst="wedgeRoundRectCallout">
            <a:avLst>
              <a:gd name="adj1" fmla="val -50052"/>
              <a:gd name="adj2" fmla="val 94439"/>
              <a:gd name="adj3" fmla="val 16667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We’ve got 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      some sheep              some cows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22569" y="1641032"/>
            <a:ext cx="468173" cy="3803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616338" y="1634483"/>
            <a:ext cx="468173" cy="38039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7579046" y="1406508"/>
            <a:ext cx="23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290" r="89071">
                        <a14:backgroundMark x1="31148" y1="5895" x2="19672" y2="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607" y="2235051"/>
            <a:ext cx="1162110" cy="29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1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8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1786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Listen and read. Match .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-1293" t="11494" r="-1"/>
          <a:stretch/>
        </p:blipFill>
        <p:spPr>
          <a:xfrm>
            <a:off x="-199993" y="584775"/>
            <a:ext cx="9414938" cy="455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58" y="1889780"/>
            <a:ext cx="1116998" cy="2483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73" b="98527" l="1258" r="100000">
                        <a14:backgroundMark x1="20126" y1="2947" x2="21384" y2="12707"/>
                      </a14:backgroundRemoval>
                    </a14:imgEffect>
                  </a14:imgLayer>
                </a14:imgProps>
              </a:ext>
            </a:extLst>
          </a:blip>
          <a:srcRect r="-6578" b="26355"/>
          <a:stretch/>
        </p:blipFill>
        <p:spPr>
          <a:xfrm>
            <a:off x="6704563" y="2099008"/>
            <a:ext cx="827865" cy="1953636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502725" y="987641"/>
            <a:ext cx="3347572" cy="1060489"/>
          </a:xfrm>
          <a:prstGeom prst="wedgeRoundRectCallout">
            <a:avLst>
              <a:gd name="adj1" fmla="val -57517"/>
              <a:gd name="adj2" fmla="val 5272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Look! My fα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ther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hαs got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some sheep on the fαrm.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They’re short 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sm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αll.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217906" y="2168633"/>
            <a:ext cx="3429000" cy="791166"/>
          </a:xfrm>
          <a:prstGeom prst="wedgeRoundRectCallout">
            <a:avLst>
              <a:gd name="adj1" fmla="val 55127"/>
              <a:gd name="adj2" fmla="val 9713"/>
              <a:gd name="adj3" fmla="val 16667"/>
            </a:avLst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Cool! We’ve got some cows. They’re big α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tαll.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534203" y="1261218"/>
            <a:ext cx="3367406" cy="484213"/>
          </a:xfrm>
          <a:prstGeom prst="wedgeRoundRectCallout">
            <a:avLst>
              <a:gd name="adj1" fmla="val -55890"/>
              <a:gd name="adj2" fmla="val 129413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Great! I like cows, too.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b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4644" y="3270885"/>
            <a:ext cx="2069718" cy="1299782"/>
          </a:xfrm>
          <a:prstGeom prst="rect">
            <a:avLst/>
          </a:prstGeom>
        </p:spPr>
      </p:pic>
      <p:pic>
        <p:nvPicPr>
          <p:cNvPr id="1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76" y="68754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140" y="3642895"/>
            <a:ext cx="2069718" cy="1299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92428" y="2930532"/>
            <a:ext cx="2906225" cy="20121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0552"/>
      </p:ext>
    </p:extLst>
  </p:cSld>
  <p:clrMapOvr>
    <a:masterClrMapping/>
  </p:clrMapOvr>
  <p:transition spd="slow">
    <p:wip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88 0.15092 L -0.41788 0.15092 C -0.41406 0.14753 -0.41042 0.14352 -0.40642 0.14105 C -0.38437 0.12654 -0.3868 0.12777 -0.37257 0.12407 C -0.37066 0.12314 -0.36875 0.1216 -0.36684 0.12068 C -0.35538 0.11605 -0.34132 0.12129 -0.33125 0.12253 C -0.32535 0.13642 -0.33055 0.12623 -0.31614 0.14105 C -0.29913 0.15833 -0.32552 0.13426 -0.30104 0.15771 C -0.30017 0.15864 -0.29913 0.15895 -0.29809 0.15956 C -0.29479 0.15895 -0.29132 0.15864 -0.28785 0.15771 C -0.28646 0.1574 -0.28507 0.1574 -0.28403 0.15617 C -0.28281 0.15432 -0.28229 0.15123 -0.28125 0.14938 C -0.27326 0.13518 -0.27066 0.1324 -0.26233 0.12068 C -0.25799 0.11481 -0.25399 0.1074 -0.24913 0.10247 C -0.22969 0.08179 -0.25729 0.11142 -0.24062 0.09228 C -0.23663 0.08765 -0.23246 0.08364 -0.2283 0.07901 C -0.22708 0.07747 -0.22604 0.07531 -0.22465 0.07376 C -0.2158 0.06512 -0.21649 0.06574 -0.21042 0.06203 C -0.2066 0.06327 -0.2026 0.06296 -0.19913 0.06543 C -0.19774 0.06635 -0.19739 0.07006 -0.19635 0.07222 C -0.19462 0.07531 -0.19253 0.07777 -0.19062 0.08055 C -0.18958 0.0821 -0.18889 0.08426 -0.18785 0.08549 C -0.1842 0.09043 -0.18368 0.09012 -0.18021 0.09228 C -0.17674 0.08889 -0.17309 0.08611 -0.16996 0.0821 C -0.1684 0.08055 -0.16753 0.07716 -0.16614 0.07561 C -0.16476 0.07376 -0.16285 0.07376 -0.16146 0.07222 C -0.15469 0.06481 -0.14809 0.05679 -0.14167 0.04876 C -0.14045 0.04722 -0.13976 0.04506 -0.13871 0.04352 C -0.13351 0.03673 -0.12882 0.02777 -0.12274 0.02345 C -0.12014 0.0216 -0.11771 0.01975 -0.1151 0.01852 C -0.11389 0.0179 -0.11267 0.01728 -0.11146 0.01666 C -0.11007 0.01728 -0.10868 0.01728 -0.10764 0.01852 C -0.10364 0.02253 -0.09635 0.03179 -0.09635 0.03179 C -0.09531 0.03426 -0.09462 0.03673 -0.0934 0.03858 C -0.09219 0.04074 -0.08628 0.04444 -0.08507 0.04537 C -0.07014 0.05771 -0.0783 0.05277 -0.07083 0.0571 C -0.06493 0.05092 -0.05851 0.04568 -0.05295 0.03858 C -0.05121 0.03673 -0.05052 0.03302 -0.04913 0.03024 C -0.04514 0.02222 -0.0408 0.01481 -0.0368 0.00679 C -0.03576 0.00463 -0.03524 0.00154 -0.03403 1.11111E-6 C -0.0309 -0.00402 -0.02708 -0.00679 -0.02361 -0.00988 C -0.01719 -0.0071 -0.02205 -0.01019 -0.0151 -0.00155 C -0.01233 0.00185 -0.00677 0.00833 -0.00677 0.00833 C -0.00503 0.0074 -0.0033 0.00679 -0.00191 0.00494 C -0.00104 0.00401 -1.11111E-6 1.11111E-6 -1.11111E-6 1.11111E-6 L -1.11111E-6 1.11111E-6 " pathEditMode="relative" ptsTypes="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659 -0.03611 L 0.55659 -0.0358 C 0.55121 -0.03518 0.546 -0.03456 0.54079 -0.03271 C 0.53836 -0.03179 0.53628 -0.0287 0.53402 -0.02747 C 0.53142 -0.02623 0.52864 -0.02685 0.52604 -0.02561 C 0.52118 -0.02376 0.51632 -0.02098 0.51145 -0.01882 C 0.49965 -0.01327 0.49704 -0.01327 0.48489 -0.00493 C 0.45347 0.01698 0.45607 0.02161 0.43194 0.0284 C 0.42847 0.02932 0.42482 0.02932 0.42118 0.02994 C 0.42048 0.0284 0.41961 0.02686 0.41927 0.02469 C 0.41875 0.02192 0.4184 0.01914 0.41823 0.01605 C 0.41649 -0.07407 0.42882 -0.05031 0.41527 -0.07438 C 0.40885 -0.07068 0.41632 -0.07623 0.40937 -0.06574 C 0.40833 -0.06419 0.40677 -0.06358 0.40555 -0.06234 L 0.38889 -0.03086 C 0.38784 -0.02932 0.3868 -0.02777 0.38593 -0.02561 C 0.38489 -0.02345 0.3842 -0.02068 0.38298 -0.01882 C 0.37899 -0.01234 0.37465 -0.00648 0.37031 -0.00123 C 0.36909 -3.45679E-6 0.36423 0.00278 0.36232 0.00402 C 0.36111 0.0034 0.35972 0.00278 0.3585 0.00216 C 0.35416 0.00031 0.35329 0.00124 0.34965 -0.00308 C 0.33229 -0.02376 0.35243 -0.00154 0.33194 -0.03796 C 0.32239 -0.05493 0.33923 -0.02469 0.32812 -0.0466 C 0.32586 -0.05092 0.32343 -0.05493 0.32118 -0.05895 C 0.32083 -0.05586 0.32083 -0.05308 0.32031 -0.05 C 0.31979 -0.04753 0.31857 -0.04568 0.31823 -0.04321 C 0.31753 -0.0358 0.31805 -0.02808 0.31736 -0.02037 C 0.31632 -0.01203 0.31336 -0.00401 0.31145 0.00402 C 0.31076 0.00679 0.31041 0.00988 0.30937 0.01266 C 0.30191 0.0321 0.30555 0.02161 0.29965 0.02994 C 0.29895 0.03118 0.29843 0.03272 0.29774 0.03365 C 0.29548 0.03581 0.29305 0.03704 0.29079 0.03889 C 0.28715 0.03828 0.28368 0.03797 0.28003 0.03704 C 0.26163 0.0321 0.27083 0.03365 0.26145 0.02994 C 0.25972 0.02932 0.25816 0.02902 0.25659 0.0284 C 0.24861 0.02439 0.24079 0.01976 0.23298 0.01605 C 0.23107 0.01513 0.22899 0.01513 0.22708 0.0142 C 0.22482 0.01328 0.22257 0.01204 0.22031 0.01081 C 0.21927 0.01019 0.21823 0.00988 0.21736 0.00926 C 0.21632 0.00803 0.21562 0.00556 0.21441 0.00556 C 0.21336 0.00556 0.21302 0.00803 0.21232 0.00926 L 0.21041 0.00926 L 0.20954 0.00926 " pathEditMode="relative" rAng="0" ptsTypes="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1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146924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Listen and read. Match.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0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74" y="27654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143" l="9722" r="100000">
                        <a14:foregroundMark x1="84722" y1="31429" x2="30556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396" y="-4890"/>
            <a:ext cx="457223" cy="44452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900185" y="983295"/>
            <a:ext cx="1992787" cy="552296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1. sheep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900185" y="3219590"/>
            <a:ext cx="1992787" cy="558877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2. cows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5840252" y="1041641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a. tall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5839815" y="2021270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b. short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5839815" y="3000899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c. big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5839816" y="3910643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d. small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577" y="395856"/>
            <a:ext cx="2316214" cy="1607950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577" y="2536206"/>
            <a:ext cx="2833859" cy="2012145"/>
          </a:xfrm>
          <a:prstGeom prst="roundRect">
            <a:avLst/>
          </a:prstGeom>
        </p:spPr>
      </p:pic>
      <p:sp>
        <p:nvSpPr>
          <p:cNvPr id="22" name="Pentagon 21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2412696" y="1862767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b. short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4113625" y="1862529"/>
            <a:ext cx="1903047" cy="634585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d. small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2564188" y="4229259"/>
            <a:ext cx="212921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a. tall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4253608" y="4238616"/>
            <a:ext cx="1800433" cy="628351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c. big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track  3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21177" y="-25999"/>
            <a:ext cx="555643" cy="5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18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37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109331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44859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142989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042120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97305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879809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27581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978930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83968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770574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74256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807881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56511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469127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430286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30312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303043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415194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770574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6078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213619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39159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108129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2036606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799686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604657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919288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663906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585424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557805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422183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71355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464175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42811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254311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4088971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4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323426" y="235710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6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323426" y="1055094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8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361525" y="1734472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20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323425" y="2400863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22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332951" y="3151029"/>
            <a:ext cx="651335" cy="67670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3" b="90693" l="0" r="99900">
                        <a14:foregroundMark x1="20300" y1="26991" x2="51300" y2="53154"/>
                        <a14:foregroundMark x1="33700" y1="40124" x2="36000" y2="45502"/>
                        <a14:foregroundMark x1="52000" y1="5791" x2="48100" y2="47466"/>
                        <a14:foregroundMark x1="13200" y1="43020" x2="52200" y2="54498"/>
                        <a14:foregroundMark x1="8900" y1="42503" x2="27000" y2="44157"/>
                        <a14:foregroundMark x1="5800" y1="55326" x2="26000" y2="51499"/>
                        <a14:foregroundMark x1="21200" y1="71768" x2="38600" y2="53361"/>
                        <a14:foregroundMark x1="19900" y1="54498" x2="25700" y2="68046"/>
                        <a14:foregroundMark x1="27900" y1="69700" x2="65100" y2="57497"/>
                        <a14:foregroundMark x1="25400" y1="65667" x2="63100" y2="57911"/>
                        <a14:foregroundMark x1="38900" y1="60910" x2="42500" y2="64840"/>
                        <a14:foregroundMark x1="42500" y1="63082" x2="42500" y2="63082"/>
                        <a14:foregroundMark x1="43100" y1="67528" x2="38400" y2="71562"/>
                        <a14:foregroundMark x1="32100" y1="80352" x2="41500" y2="67011"/>
                        <a14:foregroundMark x1="54900" y1="89452" x2="43100" y2="58532"/>
                        <a14:foregroundMark x1="72000" y1="77249" x2="51200" y2="55222"/>
                        <a14:foregroundMark x1="73600" y1="78904" x2="70600" y2="74354"/>
                        <a14:foregroundMark x1="82200" y1="63392" x2="67500" y2="52740"/>
                        <a14:foregroundMark x1="97000" y1="40538" x2="58300" y2="46329"/>
                        <a14:foregroundMark x1="97000" y1="40331" x2="98500" y2="40124"/>
                        <a14:foregroundMark x1="68900" y1="52844" x2="67200" y2="59359"/>
                        <a14:foregroundMark x1="73100" y1="34126" x2="72000" y2="43640"/>
                        <a14:foregroundMark x1="78500" y1="14788" x2="55700" y2="39193"/>
                        <a14:foregroundMark x1="62300" y1="29783" x2="52500" y2="25129"/>
                        <a14:foregroundMark x1="51300" y1="1758" x2="41200" y2="37539"/>
                        <a14:foregroundMark x1="26300" y1="7653" x2="35000" y2="29369"/>
                        <a14:foregroundMark x1="13100" y1="18304" x2="45200" y2="34643"/>
                        <a14:foregroundMark x1="4700" y1="29473" x2="33600" y2="32472"/>
                        <a14:foregroundMark x1="17600" y1="33299" x2="27100" y2="39710"/>
                        <a14:foregroundMark x1="20200" y1="62875" x2="26000" y2="57911"/>
                        <a14:foregroundMark x1="19500" y1="72699" x2="24700" y2="70424"/>
                        <a14:foregroundMark x1="5800" y1="29783" x2="2100" y2="28852"/>
                        <a14:foregroundMark x1="15000" y1="19338" x2="10500" y2="15926"/>
                        <a14:foregroundMark x1="8700" y1="42503" x2="7800" y2="42503"/>
                        <a14:backgroundMark x1="24900" y1="18304" x2="24900" y2="21613"/>
                        <a14:backgroundMark x1="25400" y1="22130" x2="25400" y2="23164"/>
                        <a14:backgroundMark x1="26300" y1="23785" x2="26000" y2="24819"/>
                        <a14:backgroundMark x1="21300" y1="66184" x2="24500" y2="65874"/>
                        <a14:backgroundMark x1="19200" y1="61013" x2="22800" y2="61531"/>
                        <a14:backgroundMark x1="19500" y1="60186" x2="21600" y2="64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5444057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020869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817391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536688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513281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294306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4091408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29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420518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8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81481E-6 L 0.26493 -0.006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53299 0.74382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37191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1.7284E-6 L 0.39826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55112E-17 L 0.34601 0.60401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3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-6.17284E-7 L 0.1842 0.003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1" y="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0.50694 0.40494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20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1.85185E-6 L 0.39305 -0.0222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4635 0.25247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6.17284E-7 L 0.51458 -0.0225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02639 0.95062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475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827E-6 L 0.06945 0.0963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81354 0.03271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80851 0.03179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80851 0.02747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80851 0.03179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80399 0.04043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1" y="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2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2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2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2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2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2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2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6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2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277" y="1651410"/>
            <a:ext cx="4022271" cy="274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1494064" y="642763"/>
            <a:ext cx="5123145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1. I’ve got........................….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5929572" y="670033"/>
            <a:ext cx="2732393" cy="4240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9136" y="670033"/>
            <a:ext cx="30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chickens. </a:t>
            </a:r>
          </a:p>
          <a:p>
            <a:endParaRPr lang="en-US" sz="2800" dirty="0"/>
          </a:p>
        </p:txBody>
      </p:sp>
      <p:sp>
        <p:nvSpPr>
          <p:cNvPr id="8" name="Pentagon 7">
            <a:hlinkClick r:id="rId10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743445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27" y="1691951"/>
            <a:ext cx="4419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494065" y="642763"/>
            <a:ext cx="4572000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2. I’ve got........................….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6405" y="671238"/>
            <a:ext cx="255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cow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6203" y="729988"/>
            <a:ext cx="2332202" cy="4302065"/>
          </a:xfrm>
          <a:prstGeom prst="rect">
            <a:avLst/>
          </a:prstGeom>
        </p:spPr>
      </p:pic>
      <p:sp>
        <p:nvSpPr>
          <p:cNvPr id="12" name="Pentagon 11">
            <a:hlinkClick r:id="rId9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7979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259" y="1499864"/>
            <a:ext cx="4371975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26771" y="497402"/>
            <a:ext cx="4513443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8097" y="545757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goats.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6329854" y="670033"/>
            <a:ext cx="2732393" cy="42406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  <p:sp>
        <p:nvSpPr>
          <p:cNvPr id="12" name="Pentagon 11">
            <a:hlinkClick r:id="rId10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02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2" y="-575441"/>
            <a:ext cx="9392312" cy="5800068"/>
          </a:xfrm>
          <a:prstGeom prst="rect">
            <a:avLst/>
          </a:prstGeom>
        </p:spPr>
      </p:pic>
      <p:pic>
        <p:nvPicPr>
          <p:cNvPr id="11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5" y="3966308"/>
            <a:ext cx="7285310" cy="907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905356" y="2944787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Presentation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166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6965"/>
      </p:ext>
    </p:extLst>
  </p:cSld>
  <p:clrMapOvr>
    <a:masterClrMapping/>
  </p:clrMapOvr>
  <p:transition spd="slow">
    <p:wipe/>
    <p:sndAc>
      <p:stSnd>
        <p:snd r:embed="rId2" name="wind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147" y="1482336"/>
            <a:ext cx="4104747" cy="297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62152" y="642763"/>
            <a:ext cx="4448691" cy="757086"/>
          </a:xfrm>
          <a:prstGeom prst="wedgeRoundRectCallout">
            <a:avLst>
              <a:gd name="adj1" fmla="val -15882"/>
              <a:gd name="adj2" fmla="val 10355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4. I’ve got.....................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7935" y="684230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horse.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 flipH="1">
            <a:off x="1649185" y="1316828"/>
            <a:ext cx="2237301" cy="3303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  <p:sp>
        <p:nvSpPr>
          <p:cNvPr id="11" name="Pentagon 10">
            <a:hlinkClick r:id="rId7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17834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063" y="1685537"/>
            <a:ext cx="3955260" cy="290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491262" y="548023"/>
            <a:ext cx="5158899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5693" y="642763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sheep.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>
            <a:off x="5179516" y="248693"/>
            <a:ext cx="3399861" cy="4652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say.  </a:t>
            </a:r>
          </a:p>
        </p:txBody>
      </p:sp>
      <p:sp>
        <p:nvSpPr>
          <p:cNvPr id="11" name="Pentagon 10">
            <a:hlinkClick r:id="rId9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31893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2470"/>
            <a:ext cx="9504488" cy="5898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793" y="2310494"/>
            <a:ext cx="5598619" cy="2343829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011815" y="4328086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</p:spTree>
    <p:extLst>
      <p:ext uri="{BB962C8B-B14F-4D97-AF65-F5344CB8AC3E}">
        <p14:creationId xmlns:p14="http://schemas.microsoft.com/office/powerpoint/2010/main" val="882716473"/>
      </p:ext>
    </p:extLst>
  </p:cSld>
  <p:clrMapOvr>
    <a:masterClrMapping/>
  </p:clrMapOvr>
  <p:transition spd="slow">
    <p:randomBar dir="vert"/>
    <p:sndAc>
      <p:stSnd>
        <p:snd r:embed="rId2" name="pu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1150">
            <a:off x="1636902" y="1287783"/>
            <a:ext cx="5069023" cy="29231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169378" cy="84137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Old Macdonald had a farm craft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-389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4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698" t="218" r="9081"/>
          <a:stretch/>
        </p:blipFill>
        <p:spPr>
          <a:xfrm rot="21196833">
            <a:off x="325984" y="483669"/>
            <a:ext cx="4245429" cy="2911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6221">
            <a:off x="4645170" y="831603"/>
            <a:ext cx="4158825" cy="309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-389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56219"/>
      </p:ext>
    </p:extLst>
  </p:cSld>
  <p:clrMapOvr>
    <a:masterClrMapping/>
  </p:clrMapOvr>
  <p:transition spd="slow">
    <p:wipe/>
    <p:sndAc>
      <p:stSnd>
        <p:snd r:embed="rId2" name="(Âm Thanh) chuyển cảnh (mp3cut.net)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882">
            <a:off x="4778397" y="579011"/>
            <a:ext cx="3657600" cy="350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881" t="818" r="10153" b="-1"/>
          <a:stretch/>
        </p:blipFill>
        <p:spPr>
          <a:xfrm rot="21321648">
            <a:off x="391041" y="966644"/>
            <a:ext cx="4099034" cy="3594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-389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54580"/>
      </p:ext>
    </p:extLst>
  </p:cSld>
  <p:clrMapOvr>
    <a:masterClrMapping/>
  </p:clrMapOvr>
  <p:transition spd="slow">
    <p:wipe/>
    <p:sndAc>
      <p:stSnd>
        <p:snd r:embed="rId2" name="Slide Sound Effect (mp3cut.net)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6027"/>
            <a:ext cx="9392312" cy="580006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36705" y="3370456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1348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85" l="9548" r="89950">
                        <a14:foregroundMark x1="20101" y1="62439" x2="18593" y2="72195"/>
                        <a14:foregroundMark x1="20603" y1="70732" x2="20101" y2="83902"/>
                        <a14:foregroundMark x1="35678" y1="55610" x2="32161" y2="75122"/>
                        <a14:foregroundMark x1="49749" y1="58049" x2="49749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8919" y="285636"/>
            <a:ext cx="1625488" cy="1674498"/>
          </a:xfrm>
          <a:prstGeom prst="round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048233" y="4008711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01663" y="3781146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72337" y="1477645"/>
            <a:ext cx="551793" cy="556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05661" y="1979577"/>
            <a:ext cx="551793" cy="528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85055" y="1815253"/>
            <a:ext cx="551793" cy="528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424" y="2508003"/>
            <a:ext cx="2564592" cy="1820955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362" y="615524"/>
            <a:ext cx="2641722" cy="1833923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449" r="99184">
                        <a14:foregroundMark x1="74694" y1="79412" x2="74286" y2="90000"/>
                        <a14:foregroundMark x1="72653" y1="93529" x2="70204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478" y="2870661"/>
            <a:ext cx="3174847" cy="2202955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31C4FF-6C82-4326-8A61-CDED50F6C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704138" cy="573088"/>
          </a:xfrm>
        </p:spPr>
        <p:txBody>
          <a:bodyPr/>
          <a:lstStyle/>
          <a:p>
            <a:r>
              <a:rPr lang="en-GB" dirty="0"/>
              <a:t>Look and number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AC1ED-E5E5-4BEE-911F-C0D41714435A}"/>
              </a:ext>
            </a:extLst>
          </p:cNvPr>
          <p:cNvSpPr/>
          <p:nvPr/>
        </p:nvSpPr>
        <p:spPr>
          <a:xfrm>
            <a:off x="4371783" y="3835659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096F9-0704-4408-9E94-660AAE4A9071}"/>
              </a:ext>
            </a:extLst>
          </p:cNvPr>
          <p:cNvSpPr/>
          <p:nvPr/>
        </p:nvSpPr>
        <p:spPr>
          <a:xfrm>
            <a:off x="6149702" y="4068362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5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BFC0B5-7C76-438A-8198-FA69062C2CFD}"/>
              </a:ext>
            </a:extLst>
          </p:cNvPr>
          <p:cNvSpPr/>
          <p:nvPr/>
        </p:nvSpPr>
        <p:spPr>
          <a:xfrm>
            <a:off x="4541346" y="1799037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4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BAE11-9FAF-40D9-A649-1DDB0635D76B}"/>
              </a:ext>
            </a:extLst>
          </p:cNvPr>
          <p:cNvSpPr/>
          <p:nvPr/>
        </p:nvSpPr>
        <p:spPr>
          <a:xfrm>
            <a:off x="7703464" y="202283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3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94596-D736-4DF2-B070-E99670003488}"/>
              </a:ext>
            </a:extLst>
          </p:cNvPr>
          <p:cNvSpPr/>
          <p:nvPr/>
        </p:nvSpPr>
        <p:spPr>
          <a:xfrm>
            <a:off x="5849478" y="1506866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2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6C396-5C0F-4EE2-9508-E41B5519A2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992" y="149153"/>
            <a:ext cx="1616707" cy="7751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28650" y="1575707"/>
            <a:ext cx="2481943" cy="313508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Cow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Chicken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Sheep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Goat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Horse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03624" y="1387950"/>
            <a:ext cx="1902279" cy="54700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WORD LIST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18" b="94643" l="8621" r="971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4334" y="27399"/>
            <a:ext cx="1249987" cy="16091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0444"/>
      </p:ext>
    </p:extLst>
  </p:cSld>
  <p:clrMapOvr>
    <a:masterClrMapping/>
  </p:clrMapOvr>
  <p:transition spd="slow">
    <p:wipe/>
    <p:sndAc>
      <p:stSnd>
        <p:snd r:embed="rId3" name="Slide Sound Effect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94522"/>
            <a:ext cx="9144000" cy="42489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89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8199A-5720-6B4F-8CE9-39C62CD66EC6}"/>
              </a:ext>
            </a:extLst>
          </p:cNvPr>
          <p:cNvSpPr txBox="1">
            <a:spLocks/>
          </p:cNvSpPr>
          <p:nvPr/>
        </p:nvSpPr>
        <p:spPr>
          <a:xfrm>
            <a:off x="671090" y="4752"/>
            <a:ext cx="77064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VOCABULARY CHECKING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69055" y="1171648"/>
            <a:ext cx="2218679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8100000" scaled="1"/>
            <a:tileRect/>
          </a:gra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some…..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A5CCBA-0569-8445-920C-6395A514E32C}"/>
              </a:ext>
            </a:extLst>
          </p:cNvPr>
          <p:cNvSpPr/>
          <p:nvPr/>
        </p:nvSpPr>
        <p:spPr>
          <a:xfrm>
            <a:off x="3663595" y="2279816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503700" y="410331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3549" b="24414"/>
          <a:stretch/>
        </p:blipFill>
        <p:spPr>
          <a:xfrm>
            <a:off x="4070731" y="1171648"/>
            <a:ext cx="2195002" cy="1446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4296" y="1171648"/>
            <a:ext cx="2029919" cy="1446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635032" y="197291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6513031" y="3909456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69055" y="3053282"/>
            <a:ext cx="2153644" cy="147732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My father has got some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513031" y="226367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3616371" y="4121347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0935" y="3053282"/>
            <a:ext cx="1963280" cy="1432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3687" r="22015"/>
          <a:stretch/>
        </p:blipFill>
        <p:spPr>
          <a:xfrm>
            <a:off x="4117106" y="3112940"/>
            <a:ext cx="2102253" cy="1395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5855465" y="27794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919" y="1156516"/>
            <a:ext cx="728838" cy="724625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919" y="3044949"/>
            <a:ext cx="728838" cy="724625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68780"/>
      </p:ext>
    </p:extLst>
  </p:cSld>
  <p:clrMapOvr>
    <a:masterClrMapping/>
  </p:clrMapOvr>
  <p:transition spd="slow">
    <p:wipe/>
    <p:sndAc>
      <p:stSnd>
        <p:snd r:embed="rId3" name="Slide Sound Effect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've got some c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y father has got some 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0" b="97690" l="3833" r="89547"/>
                    </a14:imgEffect>
                  </a14:imgLayer>
                </a14:imgProps>
              </a:ext>
            </a:extLst>
          </a:blip>
          <a:srcRect t="1" r="343" b="1208"/>
          <a:stretch/>
        </p:blipFill>
        <p:spPr>
          <a:xfrm>
            <a:off x="0" y="235334"/>
            <a:ext cx="4149308" cy="4379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0723" y="1706886"/>
            <a:ext cx="4988606" cy="3322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1207547">
            <a:off x="573247" y="954344"/>
            <a:ext cx="2607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Chicken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Cow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Goat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Horse 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Sheep</a:t>
            </a:r>
          </a:p>
          <a:p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063" y="2522493"/>
            <a:ext cx="429155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I’ve got </a:t>
            </a:r>
            <a:r>
              <a:rPr lang="en-US" sz="2400" b="1" i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some chickens. </a:t>
            </a:r>
            <a:endParaRPr lang="en-US" sz="2400" b="1" i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773" y="-45258"/>
            <a:ext cx="4192438" cy="17974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92774" y="677506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8205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lide Sound Effect (mp3cut.net).wav"/>
          </p:stSnd>
        </p:sndAc>
      </p:transition>
    </mc:Choice>
    <mc:Fallback xmlns="">
      <p:transition spd="slow">
        <p:sndAc>
          <p:stSnd>
            <p:snd r:embed="rId11" name="Slide Sound Effect (mp3cut.net)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sp>
        <p:nvSpPr>
          <p:cNvPr id="16" name="15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Rectángulo redondeado"/>
          <p:cNvSpPr/>
          <p:nvPr/>
        </p:nvSpPr>
        <p:spPr>
          <a:xfrm>
            <a:off x="1423988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6004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cow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duck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4347" name="1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3" name="2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54" name="AutoShape 18">
            <a:hlinkClick r:id="" action="ppaction://noaction" highlightClick="1">
              <a:snd r:embed="rId8" name="s_vac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5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50225" y="2787464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8" name="17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4243759" y="2841278"/>
            <a:ext cx="1516373" cy="1296144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4947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64" y="-859253"/>
            <a:ext cx="9382885" cy="614970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7" y="778198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sheep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638773" y="4416535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duck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5371" name="17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19" name="18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77" name="AutoShape 17">
            <a:hlinkClick r:id="" action="ppaction://noaction" highlightClick="1">
              <a:snd r:embed="rId8" name="s_ovej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7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474701" y="2839700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4550920" y="2849490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2" name="21 Forma libre"/>
          <p:cNvSpPr/>
          <p:nvPr/>
        </p:nvSpPr>
        <p:spPr>
          <a:xfrm>
            <a:off x="4969539" y="2839700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5079" y="3140609"/>
            <a:ext cx="1077041" cy="996814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61212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36004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horse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donkey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7" name="16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401" name="AutoShape 17">
            <a:hlinkClick r:id="" action="ppaction://noaction" highlightClick="1">
              <a:snd r:embed="rId8" name="s_caballo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5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0" name="19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0818" y="2793181"/>
            <a:ext cx="1719344" cy="1344242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8297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64" y="-859253"/>
            <a:ext cx="9382885" cy="614970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748700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3584972" y="4382362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pig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439466" y="4382362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duck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447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hen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9466" name="15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17" name="16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73" name="AutoShape 17">
            <a:hlinkClick r:id="" action="ppaction://noaction" highlightClick="1">
              <a:snd r:embed="rId8" name="S_cerdo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6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orma libre"/>
          <p:cNvSpPr/>
          <p:nvPr/>
        </p:nvSpPr>
        <p:spPr>
          <a:xfrm>
            <a:off x="4511604" y="2790925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1" name="20 Forma libre"/>
          <p:cNvSpPr/>
          <p:nvPr/>
        </p:nvSpPr>
        <p:spPr>
          <a:xfrm>
            <a:off x="4989556" y="2810772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07358" y="3260003"/>
            <a:ext cx="1352774" cy="864251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-117846" y="2420975"/>
            <a:ext cx="3539083" cy="16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6682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64" y="-859253"/>
            <a:ext cx="9382885" cy="614970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2031" y="84415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3584972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798344" y="4407694"/>
            <a:ext cx="2014538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rabbit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hen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22538" name="15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17" name="16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45" name="AutoShape 17">
            <a:hlinkClick r:id="" action="ppaction://noaction" highlightClick="1">
              <a:snd r:embed="rId8" name="S_cabr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6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orma libre"/>
          <p:cNvSpPr/>
          <p:nvPr/>
        </p:nvSpPr>
        <p:spPr>
          <a:xfrm>
            <a:off x="4319622" y="2941791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1" name="20 Forma libre"/>
          <p:cNvSpPr/>
          <p:nvPr/>
        </p:nvSpPr>
        <p:spPr>
          <a:xfrm>
            <a:off x="4781201" y="2941791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395" y="3082019"/>
            <a:ext cx="1036142" cy="128892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198625" y="2772860"/>
            <a:ext cx="2609147" cy="1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1419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g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</a:rPr>
              <a:t>chicken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798344" y="4407694"/>
            <a:ext cx="2014538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</a:rPr>
              <a:t>pig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385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23562" name="15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69" name="AutoShape 17">
            <a:hlinkClick r:id="" action="ppaction://noaction" highlightClick="1">
              <a:snd r:embed="rId8" name="S_gallin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6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0" name="19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4503" y="3211370"/>
            <a:ext cx="1053611" cy="98079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21524">
            <a:off x="5948983" y="3025794"/>
            <a:ext cx="2713866" cy="15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3245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hi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85485"/>
      </p:ext>
    </p:extLst>
  </p:cSld>
  <p:clrMapOvr>
    <a:masterClrMapping/>
  </p:clrMapOvr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2172</TotalTime>
  <Words>427</Words>
  <Application>Microsoft Office PowerPoint</Application>
  <PresentationFormat>On-screen Show (16:9)</PresentationFormat>
  <Paragraphs>123</Paragraphs>
  <Slides>29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Changa One</vt:lpstr>
      <vt:lpstr>Roboto</vt:lpstr>
      <vt:lpstr>Arial</vt:lpstr>
      <vt:lpstr>Comic Sans MS</vt:lpstr>
      <vt:lpstr>Catamaran</vt:lpstr>
      <vt:lpstr>Calibri</vt:lpstr>
      <vt:lpstr>Montserrat</vt:lpstr>
      <vt:lpstr>It's Springtime! MK Plan by Slidesgo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Macdonald had a farm craft </vt:lpstr>
      <vt:lpstr>PowerPoint Presentation</vt:lpstr>
      <vt:lpstr>PowerPoint Presentation</vt:lpstr>
      <vt:lpstr>PowerPoint Presentation</vt:lpstr>
      <vt:lpstr>Look and number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Animals</dc:title>
  <dc:creator>Admin</dc:creator>
  <cp:lastModifiedBy>Pham Thanh Thuy</cp:lastModifiedBy>
  <cp:revision>116</cp:revision>
  <dcterms:modified xsi:type="dcterms:W3CDTF">2025-04-20T07:30:49Z</dcterms:modified>
</cp:coreProperties>
</file>