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4" r:id="rId6"/>
    <p:sldMasterId id="2147483734" r:id="rId7"/>
  </p:sldMasterIdLst>
  <p:notesMasterIdLst>
    <p:notesMasterId r:id="rId37"/>
  </p:notesMasterIdLst>
  <p:sldIdLst>
    <p:sldId id="493" r:id="rId8"/>
    <p:sldId id="367" r:id="rId9"/>
    <p:sldId id="368" r:id="rId10"/>
    <p:sldId id="305" r:id="rId11"/>
    <p:sldId id="487" r:id="rId12"/>
    <p:sldId id="483" r:id="rId13"/>
    <p:sldId id="484" r:id="rId14"/>
    <p:sldId id="485" r:id="rId15"/>
    <p:sldId id="486" r:id="rId16"/>
    <p:sldId id="357" r:id="rId17"/>
    <p:sldId id="307" r:id="rId18"/>
    <p:sldId id="370" r:id="rId19"/>
    <p:sldId id="488" r:id="rId20"/>
    <p:sldId id="490" r:id="rId21"/>
    <p:sldId id="491" r:id="rId22"/>
    <p:sldId id="492" r:id="rId23"/>
    <p:sldId id="361" r:id="rId24"/>
    <p:sldId id="371" r:id="rId25"/>
    <p:sldId id="421" r:id="rId26"/>
    <p:sldId id="422" r:id="rId27"/>
    <p:sldId id="423" r:id="rId28"/>
    <p:sldId id="424" r:id="rId29"/>
    <p:sldId id="425" r:id="rId30"/>
    <p:sldId id="427" r:id="rId31"/>
    <p:sldId id="475" r:id="rId32"/>
    <p:sldId id="476" r:id="rId33"/>
    <p:sldId id="477" r:id="rId34"/>
    <p:sldId id="478" r:id="rId35"/>
    <p:sldId id="303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66FF33"/>
    <a:srgbClr val="FF0000"/>
    <a:srgbClr val="FF3399"/>
    <a:srgbClr val="99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89193" autoAdjust="0"/>
  </p:normalViewPr>
  <p:slideViewPr>
    <p:cSldViewPr>
      <p:cViewPr>
        <p:scale>
          <a:sx n="123" d="100"/>
          <a:sy n="123" d="100"/>
        </p:scale>
        <p:origin x="77" y="-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023E-4294-4F4D-AED9-64A65435149F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9E19-F5C8-42DC-BED1-46D566AFAE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6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87021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79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7222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089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343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850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96E19-9A1E-084E-BBCD-0EC896C326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5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509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9114332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150491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4360334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867979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162081" y="4369718"/>
            <a:ext cx="4224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www.1ppt.com/moban/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行业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www.1ppt.com/hangye/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节日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www.1ppt.com/jieri/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素材下载：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www.1ppt.com/sucai/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背景图片：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www.1ppt.com/beijing/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图表下载：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优秀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www.1ppt.com/xiazai/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Word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www.1ppt.com/word/              Excel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www.1ppt.com/excel/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资料下载：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www.1ppt.com/ziliao/     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课件下载：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www.1ppt.com/kejian/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范文下载：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www.1ppt.com/fanwen/        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试卷下载：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www.1ppt.com/shiti/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教案下载：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字体下载：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www.1ppt.com/ziti/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 </a:t>
            </a:r>
            <a:endParaRPr lang="zh-CN" altLang="en-US" sz="100" dirty="0">
              <a:solidFill>
                <a:srgbClr val="BBE0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71202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9814820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83949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2821111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557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6043165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2357727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514014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0473382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8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8344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548"/>
            <a:ext cx="8139178" cy="46863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3757"/>
            <a:ext cx="8139178" cy="80848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42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000"/>
            <a:ext cx="3962432" cy="378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431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97200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782"/>
            <a:ext cx="3962400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97200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341782"/>
            <a:ext cx="3962432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19309" y="12216"/>
            <a:ext cx="724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80174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6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6209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380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000"/>
            <a:ext cx="3962432" cy="378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385951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2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6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601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37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824425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211"/>
            <a:ext cx="8139178" cy="674375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955830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7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8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26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9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50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7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02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42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70587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63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2325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>
                <a:solidFill>
                  <a:srgbClr val="FFFFFF"/>
                </a:solidFill>
              </a:rPr>
              <a:pPr/>
              <a:t>4/8/2025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64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8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4A08-2AA4-4BF7-971E-FE1E4B4DB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53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8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34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4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0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39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189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744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7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92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30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212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39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755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5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51218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64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02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61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97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84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/>
              <a:t>8/4/2025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4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1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324000"/>
            <a:ext cx="8139178" cy="486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972000"/>
            <a:ext cx="8139178" cy="378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0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8/4/2025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332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4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2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2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3.xml"/><Relationship Id="rId1" Type="http://schemas.openxmlformats.org/officeDocument/2006/relationships/audio" Target="file:///D:\GIAO%20AN%202021-2022\GA%20THI%20GVG%202021-2022\If%20You're%20Happy%20And%20You%20Know%20It.mp3" TargetMode="External"/><Relationship Id="rId5" Type="http://schemas.openxmlformats.org/officeDocument/2006/relationships/image" Target="../media/image3.png"/><Relationship Id="rId4" Type="http://schemas.openxmlformats.org/officeDocument/2006/relationships/hyperlink" Target="E8-u6-Read_GVG.p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5.jp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47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39.png"/><Relationship Id="rId5" Type="http://schemas.openxmlformats.org/officeDocument/2006/relationships/image" Target="../media/image4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5.pn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5.pn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5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9.xml"/><Relationship Id="rId6" Type="http://schemas.openxmlformats.org/officeDocument/2006/relationships/image" Target="../media/image39.png"/><Relationship Id="rId5" Type="http://schemas.openxmlformats.org/officeDocument/2006/relationships/image" Target="../media/image4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20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4.png"/><Relationship Id="rId21" Type="http://schemas.microsoft.com/office/2007/relationships/hdphoto" Target="../media/hdphoto7.wdp"/><Relationship Id="rId34" Type="http://schemas.openxmlformats.org/officeDocument/2006/relationships/image" Target="../media/image20.emf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41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37" Type="http://schemas.openxmlformats.org/officeDocument/2006/relationships/image" Target="../media/image23.png"/><Relationship Id="rId40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2.gi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openxmlformats.org/officeDocument/2006/relationships/image" Target="../media/image18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1.png"/><Relationship Id="rId8" Type="http://schemas.microsoft.com/office/2007/relationships/hdphoto" Target="../media/hdphoto1.wdp"/><Relationship Id="rId3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8.tif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58.tiff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58.tiff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58.tif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2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2.gif"/><Relationship Id="rId18" Type="http://schemas.openxmlformats.org/officeDocument/2006/relationships/image" Target="../media/image34.gif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17" Type="http://schemas.openxmlformats.org/officeDocument/2006/relationships/image" Target="../media/image25.png"/><Relationship Id="rId25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image" Target="../media/image27.gif"/><Relationship Id="rId11" Type="http://schemas.microsoft.com/office/2007/relationships/hdphoto" Target="../media/hdphoto15.wdp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microsoft.com/office/2007/relationships/hdphoto" Target="../media/hdphoto16.wdp"/><Relationship Id="rId23" Type="http://schemas.openxmlformats.org/officeDocument/2006/relationships/image" Target="../media/image36.png"/><Relationship Id="rId28" Type="http://schemas.openxmlformats.org/officeDocument/2006/relationships/audio" Target="../media/audio1.wav"/><Relationship Id="rId10" Type="http://schemas.openxmlformats.org/officeDocument/2006/relationships/image" Target="../media/image30.png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gif"/><Relationship Id="rId14" Type="http://schemas.openxmlformats.org/officeDocument/2006/relationships/image" Target="../media/image33.png"/><Relationship Id="rId22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3.xml"/><Relationship Id="rId6" Type="http://schemas.openxmlformats.org/officeDocument/2006/relationships/image" Target="../media/image41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4.xml"/><Relationship Id="rId6" Type="http://schemas.openxmlformats.org/officeDocument/2006/relationships/image" Target="../media/image42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5.xml"/><Relationship Id="rId6" Type="http://schemas.openxmlformats.org/officeDocument/2006/relationships/image" Target="../media/image43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6.xml"/><Relationship Id="rId6" Type="http://schemas.openxmlformats.org/officeDocument/2006/relationships/image" Target="../media/image44.jp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4" action="ppaction://hlinkpres?slideindex=1&amp;slidetitle="/>
          </p:cNvPr>
          <p:cNvSpPr>
            <a:spLocks noChangeArrowheads="1" noChangeShapeType="1" noTextEdit="1"/>
          </p:cNvSpPr>
          <p:nvPr/>
        </p:nvSpPr>
        <p:spPr bwMode="auto">
          <a:xfrm>
            <a:off x="2914650" y="2057401"/>
            <a:ext cx="3371850" cy="640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</a:t>
            </a:r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4</a:t>
            </a:r>
            <a:endParaRPr lang="en-US" sz="2400" i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152928" dir="13701988" algn="ctr" rotWithShape="0">
                  <a:srgbClr val="808080">
                    <a:alpha val="50000"/>
                  </a:srgbClr>
                </a:outerShdw>
              </a:effectLst>
              <a:latin typeface="VNI-DOS Sample Font "/>
            </a:endParaRPr>
          </a:p>
        </p:txBody>
      </p:sp>
      <p:sp>
        <p:nvSpPr>
          <p:cNvPr id="117765" name="WordArt 5"/>
          <p:cNvSpPr>
            <a:spLocks noChangeArrowheads="1" noChangeShapeType="1" noTextEdit="1"/>
          </p:cNvSpPr>
          <p:nvPr/>
        </p:nvSpPr>
        <p:spPr bwMode="auto">
          <a:xfrm>
            <a:off x="2366964" y="1143000"/>
            <a:ext cx="4579144" cy="2857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857500" y="2914650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Nguyen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Nghia</a:t>
            </a:r>
            <a:endParaRPr lang="en-US" altLang="en-US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</a:t>
            </a:r>
            <a:r>
              <a:rPr lang="en-US" altLang="en-US" sz="1800" b="1" i="1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1800" b="1" i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4A4</a:t>
            </a:r>
            <a:endParaRPr lang="en-US" altLang="en-US" sz="18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If You're Happy And You Know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291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2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764" grpId="0" animBg="1"/>
      <p:bldP spid="1177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7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5764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16547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The Wonders of the National Park of Gargano - Ecobnb">
            <a:extLst>
              <a:ext uri="{FF2B5EF4-FFF2-40B4-BE49-F238E27FC236}">
                <a16:creationId xmlns:a16="http://schemas.microsoft.com/office/drawing/2014/main" xmlns="" id="{1C55FE0B-BBB0-4683-945C-9742A6E51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r="5682"/>
          <a:stretch/>
        </p:blipFill>
        <p:spPr bwMode="auto">
          <a:xfrm>
            <a:off x="2867657" y="2282784"/>
            <a:ext cx="3984750" cy="2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4. Listen and repeat. T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r:10.3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CDBEC97-8E68-406D-BB07-02D0DB515E80}"/>
              </a:ext>
            </a:extLst>
          </p:cNvPr>
          <p:cNvSpPr/>
          <p:nvPr/>
        </p:nvSpPr>
        <p:spPr>
          <a:xfrm>
            <a:off x="683568" y="771550"/>
            <a:ext cx="4176464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F317A5-8FE8-4ECE-8342-5FBD86B50865}"/>
              </a:ext>
            </a:extLst>
          </p:cNvPr>
          <p:cNvSpPr/>
          <p:nvPr/>
        </p:nvSpPr>
        <p:spPr>
          <a:xfrm>
            <a:off x="5256584" y="77155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 Gα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αno Nαtionαl Pαrk.</a:t>
            </a:r>
          </a:p>
        </p:txBody>
      </p:sp>
      <p:pic>
        <p:nvPicPr>
          <p:cNvPr id="4" name="track 10.3">
            <a:hlinkClick r:id="" action="ppaction://media"/>
            <a:extLst>
              <a:ext uri="{FF2B5EF4-FFF2-40B4-BE49-F238E27FC236}">
                <a16:creationId xmlns:a16="http://schemas.microsoft.com/office/drawing/2014/main" xmlns="" id="{4639D9FE-724F-4657-9C76-C917EFE03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4168" y="0"/>
            <a:ext cx="609600" cy="609600"/>
          </a:xfrm>
          <a:prstGeom prst="rect">
            <a:avLst/>
          </a:prstGeom>
        </p:spPr>
      </p:pic>
      <p:pic>
        <p:nvPicPr>
          <p:cNvPr id="1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D3F24BDF-DA3E-419B-BCF8-9BFD612F7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242CD2EE-5CDB-496E-9CC8-71F8F94F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35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 Chi Minh City.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738AFB-F645-4346-B8A1-2EB8C6A1A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977" y="1962352"/>
            <a:ext cx="3635896" cy="2493684"/>
          </a:xfrm>
          <a:prstGeom prst="rect">
            <a:avLst/>
          </a:prstGeom>
        </p:spPr>
      </p:pic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1. Ho Chi Minh City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Ba Na Hill.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D846AC-9D9D-4A50-A1F7-B618897474C1}"/>
              </a:ext>
            </a:extLst>
          </p:cNvPr>
          <p:cNvSpPr txBox="1"/>
          <p:nvPr/>
        </p:nvSpPr>
        <p:spPr>
          <a:xfrm>
            <a:off x="3807316" y="443031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2. B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N</a:t>
            </a:r>
            <a:r>
              <a:rPr lang="el-GR" dirty="0">
                <a:latin typeface="Comic Sans MS" panose="030F0702030302020204" pitchFamily="66" charset="0"/>
              </a:rPr>
              <a:t>α </a:t>
            </a:r>
            <a:r>
              <a:rPr lang="it-IT" dirty="0">
                <a:latin typeface="Comic Sans MS" panose="030F0702030302020204" pitchFamily="66" charset="0"/>
              </a:rPr>
              <a:t>Hills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0BCD81-F5C2-4645-8AC5-AF311ADF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810" y="2164535"/>
            <a:ext cx="2987277" cy="21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9" y="68834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Phu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Quoc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Isl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D846AC-9D9D-4A50-A1F7-B618897474C1}"/>
              </a:ext>
            </a:extLst>
          </p:cNvPr>
          <p:cNvSpPr txBox="1"/>
          <p:nvPr/>
        </p:nvSpPr>
        <p:spPr>
          <a:xfrm>
            <a:off x="3618659" y="448863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3.  Phu Quoc Isl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ADE669-D1A3-4BD1-AD8D-153096C15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655" y="2085631"/>
            <a:ext cx="3324689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0538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C522EB-C596-482D-A257-F31A20DDF12C}"/>
              </a:ext>
            </a:extLst>
          </p:cNvPr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5. Look and say.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5CDBEC97-8E68-406D-BB07-02D0DB515E80}"/>
              </a:ext>
            </a:extLst>
          </p:cNvPr>
          <p:cNvSpPr/>
          <p:nvPr/>
        </p:nvSpPr>
        <p:spPr>
          <a:xfrm>
            <a:off x="575048" y="597507"/>
            <a:ext cx="3852936" cy="1318788"/>
          </a:xfrm>
          <a:prstGeom prst="wedgeRoundRectCallout">
            <a:avLst>
              <a:gd name="adj1" fmla="val -1236"/>
              <a:gd name="adj2" fmla="val 83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Which plα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would you like to visit on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53F317A5-8FE8-4ECE-8342-5FBD86B50865}"/>
              </a:ext>
            </a:extLst>
          </p:cNvPr>
          <p:cNvSpPr/>
          <p:nvPr/>
        </p:nvSpPr>
        <p:spPr>
          <a:xfrm>
            <a:off x="5148064" y="604890"/>
            <a:ext cx="3635896" cy="1318788"/>
          </a:xfrm>
          <a:prstGeom prst="wedgeRoundRectCallout">
            <a:avLst>
              <a:gd name="adj1" fmla="val 3068"/>
              <a:gd name="adj2" fmla="val 7715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I'd like to visit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Nh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α-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Ke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B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ng 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tion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 P</a:t>
            </a:r>
            <a:r>
              <a:rPr lang="el-GR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rk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6CBD30E5-AB95-4895-BEA1-85E8EFE5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flipH="1">
            <a:off x="7118475" y="2928816"/>
            <a:ext cx="1438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oy And Girl Talking Vector Art, Icons, and Graphics for Free Download">
            <a:extLst>
              <a:ext uri="{FF2B5EF4-FFF2-40B4-BE49-F238E27FC236}">
                <a16:creationId xmlns:a16="http://schemas.microsoft.com/office/drawing/2014/main" xmlns="" id="{BAFFA103-9152-430E-963C-00024E97B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-319" r="-14032" b="319"/>
          <a:stretch/>
        </p:blipFill>
        <p:spPr bwMode="auto">
          <a:xfrm flipH="1">
            <a:off x="598712" y="2928816"/>
            <a:ext cx="1800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D846AC-9D9D-4A50-A1F7-B618897474C1}"/>
              </a:ext>
            </a:extLst>
          </p:cNvPr>
          <p:cNvSpPr txBox="1"/>
          <p:nvPr/>
        </p:nvSpPr>
        <p:spPr>
          <a:xfrm>
            <a:off x="2699791" y="4434666"/>
            <a:ext cx="441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omic Sans MS" panose="030F0702030302020204" pitchFamily="66" charset="0"/>
              </a:rPr>
              <a:t>4. Phong Nh</a:t>
            </a:r>
            <a:r>
              <a:rPr lang="el-GR" dirty="0">
                <a:latin typeface="Comic Sans MS" panose="030F0702030302020204" pitchFamily="66" charset="0"/>
              </a:rPr>
              <a:t>α-</a:t>
            </a:r>
            <a:r>
              <a:rPr lang="it-IT" dirty="0">
                <a:latin typeface="Comic Sans MS" panose="030F0702030302020204" pitchFamily="66" charset="0"/>
              </a:rPr>
              <a:t>Ke B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ng 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tion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l P</a:t>
            </a:r>
            <a:r>
              <a:rPr lang="el-GR" dirty="0">
                <a:latin typeface="Comic Sans MS" panose="030F0702030302020204" pitchFamily="66" charset="0"/>
              </a:rPr>
              <a:t>α</a:t>
            </a:r>
            <a:r>
              <a:rPr lang="it-IT" dirty="0">
                <a:latin typeface="Comic Sans MS" panose="030F0702030302020204" pitchFamily="66" charset="0"/>
              </a:rPr>
              <a:t>rk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CAD91A-CF6F-414C-8D1D-D5749DCFE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166" y="2058696"/>
            <a:ext cx="3343742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313323" y="263168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06" y="92328"/>
            <a:ext cx="27054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6. Let’s talk.</a:t>
            </a:r>
            <a:endParaRPr lang="en-US" sz="32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221A15-6ACD-401F-81C6-460BDCB15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5" y="843558"/>
            <a:ext cx="7450550" cy="4267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F7B764-7519-4414-80BE-8EED55712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06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8173" t="10045" r="285" b="11514"/>
          <a:stretch/>
        </p:blipFill>
        <p:spPr>
          <a:xfrm>
            <a:off x="0" y="-44168"/>
            <a:ext cx="2232248" cy="5188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35" t="11165" r="585" b="11515"/>
          <a:stretch/>
        </p:blipFill>
        <p:spPr>
          <a:xfrm>
            <a:off x="2201762" y="9737"/>
            <a:ext cx="6912768" cy="51481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47664" y="1288319"/>
            <a:ext cx="7638443" cy="11492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Palatino Linotype" panose="02040502050505030304" pitchFamily="18" charset="0"/>
              </a:rPr>
              <a:t>1. Click to stop  the car with the correct answer.  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2. If you can answer correctly, T will give  you a dice to get Stars or If not ( minus STARS ) </a:t>
            </a:r>
          </a:p>
        </p:txBody>
      </p:sp>
      <p:sp>
        <p:nvSpPr>
          <p:cNvPr id="5" name="Pentagon 4"/>
          <p:cNvSpPr/>
          <p:nvPr/>
        </p:nvSpPr>
        <p:spPr>
          <a:xfrm>
            <a:off x="0" y="1347614"/>
            <a:ext cx="1547664" cy="757646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Snap ITC" panose="04040A07060A02020202" pitchFamily="82" charset="0"/>
              </a:rPr>
              <a:t>RULE</a:t>
            </a:r>
          </a:p>
        </p:txBody>
      </p:sp>
      <p:sp>
        <p:nvSpPr>
          <p:cNvPr id="8" name="Oval 7"/>
          <p:cNvSpPr/>
          <p:nvPr/>
        </p:nvSpPr>
        <p:spPr>
          <a:xfrm>
            <a:off x="-252536" y="3579862"/>
            <a:ext cx="393168" cy="36004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0ABB19-5DFB-154D-BED5-03DCE94347B4}"/>
              </a:ext>
            </a:extLst>
          </p:cNvPr>
          <p:cNvSpPr txBox="1"/>
          <p:nvPr/>
        </p:nvSpPr>
        <p:spPr>
          <a:xfrm>
            <a:off x="7164288" y="461457"/>
            <a:ext cx="1822478" cy="126498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RACE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GAME</a:t>
            </a:r>
            <a:endParaRPr lang="ru-RU" sz="24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15" y="3651870"/>
            <a:ext cx="1656184" cy="95079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B8BA41-B80D-4343-9517-889D989E1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385260" y="2686259"/>
            <a:ext cx="946139" cy="182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514556" y="2599867"/>
            <a:ext cx="839145" cy="208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9EC69E6E-103B-40C3-8268-9F8B5AE0727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7498916" y="3429183"/>
            <a:ext cx="754105" cy="10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0.02518 -1.35802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BA6C21-60F6-BF46-99E4-4B9EB7B8A4DF}"/>
              </a:ext>
            </a:extLst>
          </p:cNvPr>
          <p:cNvSpPr/>
          <p:nvPr/>
        </p:nvSpPr>
        <p:spPr>
          <a:xfrm>
            <a:off x="1115616" y="0"/>
            <a:ext cx="6690401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DC3129D7-0519-AE4F-8EE6-B61DF2FA658F}"/>
              </a:ext>
            </a:extLst>
          </p:cNvPr>
          <p:cNvGrpSpPr/>
          <p:nvPr/>
        </p:nvGrpSpPr>
        <p:grpSpPr>
          <a:xfrm>
            <a:off x="1217559" y="-46726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4A955A4-3ACF-C64E-BAFF-9561245E7124}"/>
              </a:ext>
            </a:extLst>
          </p:cNvPr>
          <p:cNvGrpSpPr/>
          <p:nvPr/>
        </p:nvGrpSpPr>
        <p:grpSpPr>
          <a:xfrm>
            <a:off x="7471290" y="68261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EA22D392-F94A-854A-AF75-095517A0D91F}"/>
              </a:ext>
            </a:extLst>
          </p:cNvPr>
          <p:cNvGrpSpPr/>
          <p:nvPr/>
        </p:nvGrpSpPr>
        <p:grpSpPr>
          <a:xfrm>
            <a:off x="2020435" y="5257146"/>
            <a:ext cx="1810109" cy="2868375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xmlns="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xmlns="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xmlns="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xmlns="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xmlns="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xmlns="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xmlns="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xmlns="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xmlns="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xmlns="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xmlns="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xmlns="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40A0B74-9CF8-D14E-99C3-84214CEBFA31}"/>
                </a:ext>
              </a:extLst>
            </p:cNvPr>
            <p:cNvSpPr txBox="1"/>
            <p:nvPr/>
          </p:nvSpPr>
          <p:spPr>
            <a:xfrm>
              <a:off x="3478514" y="8716623"/>
              <a:ext cx="895707" cy="39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D76E4B22-E6E2-9D40-964B-037681BEDD72}"/>
              </a:ext>
            </a:extLst>
          </p:cNvPr>
          <p:cNvGrpSpPr/>
          <p:nvPr/>
        </p:nvGrpSpPr>
        <p:grpSpPr>
          <a:xfrm>
            <a:off x="3809780" y="5264265"/>
            <a:ext cx="1831073" cy="2785353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xmlns="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xmlns="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xmlns="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xmlns="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xmlns="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xmlns="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xmlns="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xmlns="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xmlns="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xmlns="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xmlns="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xmlns="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xmlns="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44D8CEF-07E5-D148-A6BB-6C90000327CD}"/>
                </a:ext>
              </a:extLst>
            </p:cNvPr>
            <p:cNvSpPr txBox="1"/>
            <p:nvPr/>
          </p:nvSpPr>
          <p:spPr>
            <a:xfrm>
              <a:off x="5187305" y="8669483"/>
              <a:ext cx="864876" cy="402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1915E39F-949C-3F48-B7F3-C9EC007F9CB5}"/>
              </a:ext>
            </a:extLst>
          </p:cNvPr>
          <p:cNvGrpSpPr/>
          <p:nvPr/>
        </p:nvGrpSpPr>
        <p:grpSpPr>
          <a:xfrm>
            <a:off x="5741550" y="5190226"/>
            <a:ext cx="1842693" cy="2637795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xmlns="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xmlns="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xmlns="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xmlns="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xmlns="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xmlns="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xmlns="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xmlns="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xmlns="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xmlns="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xmlns="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xmlns="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xmlns="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xmlns="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975E36D0-15FA-9744-859B-792E040EAD7A}"/>
                </a:ext>
              </a:extLst>
            </p:cNvPr>
            <p:cNvSpPr txBox="1"/>
            <p:nvPr/>
          </p:nvSpPr>
          <p:spPr>
            <a:xfrm>
              <a:off x="5177791" y="11711360"/>
              <a:ext cx="924874" cy="42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Bay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xmlns="" id="{BDE223E8-575E-2C4B-8D8F-F1A389270C0F}"/>
              </a:ext>
            </a:extLst>
          </p:cNvPr>
          <p:cNvSpPr/>
          <p:nvPr/>
        </p:nvSpPr>
        <p:spPr>
          <a:xfrm>
            <a:off x="1217559" y="3795886"/>
            <a:ext cx="6588459" cy="1269642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Which place would you like to visit?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omic Sans MS" panose="030F0702030302020204" pitchFamily="66" charset="0"/>
              </a:rPr>
              <a:t>I’d like to visit Ha Long _________.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12282" y="593446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384A44E1-D4C3-C54A-9A4C-81E73B023856}"/>
              </a:ext>
            </a:extLst>
          </p:cNvPr>
          <p:cNvSpPr txBox="1"/>
          <p:nvPr/>
        </p:nvSpPr>
        <p:spPr>
          <a:xfrm>
            <a:off x="5458494" y="4524678"/>
            <a:ext cx="13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Bay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" name="Tieng-xe-dua-ch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302033"/>
            <a:ext cx="406400" cy="406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BDE64746-973A-441C-BF01-113F2FDE9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0571"/>
      </p:ext>
    </p:extLst>
  </p:cSld>
  <p:clrMapOvr>
    <a:masterClrMapping/>
  </p:clrMapOvr>
  <p:transition spd="slow" advClick="0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BA6C21-60F6-BF46-99E4-4B9EB7B8A4DF}"/>
              </a:ext>
            </a:extLst>
          </p:cNvPr>
          <p:cNvSpPr/>
          <p:nvPr/>
        </p:nvSpPr>
        <p:spPr>
          <a:xfrm>
            <a:off x="1144888" y="-49550"/>
            <a:ext cx="7099520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DC3129D7-0519-AE4F-8EE6-B61DF2FA658F}"/>
              </a:ext>
            </a:extLst>
          </p:cNvPr>
          <p:cNvGrpSpPr/>
          <p:nvPr/>
        </p:nvGrpSpPr>
        <p:grpSpPr>
          <a:xfrm>
            <a:off x="1403648" y="-48708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4A955A4-3ACF-C64E-BAFF-9561245E7124}"/>
              </a:ext>
            </a:extLst>
          </p:cNvPr>
          <p:cNvGrpSpPr/>
          <p:nvPr/>
        </p:nvGrpSpPr>
        <p:grpSpPr>
          <a:xfrm>
            <a:off x="7753418" y="200765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D76E4B22-E6E2-9D40-964B-037681BEDD72}"/>
              </a:ext>
            </a:extLst>
          </p:cNvPr>
          <p:cNvGrpSpPr/>
          <p:nvPr/>
        </p:nvGrpSpPr>
        <p:grpSpPr>
          <a:xfrm>
            <a:off x="3919593" y="4984552"/>
            <a:ext cx="2131932" cy="2966136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xmlns="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xmlns="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xmlns="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xmlns="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xmlns="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xmlns="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xmlns="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xmlns="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xmlns="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xmlns="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xmlns="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xmlns="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xmlns="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44D8CEF-07E5-D148-A6BB-6C90000327CD}"/>
                </a:ext>
              </a:extLst>
            </p:cNvPr>
            <p:cNvSpPr txBox="1"/>
            <p:nvPr/>
          </p:nvSpPr>
          <p:spPr>
            <a:xfrm>
              <a:off x="4976567" y="8602835"/>
              <a:ext cx="1285878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44B9D7ED-6092-5844-85E4-0CA6431BDF9D}"/>
              </a:ext>
            </a:extLst>
          </p:cNvPr>
          <p:cNvGrpSpPr/>
          <p:nvPr/>
        </p:nvGrpSpPr>
        <p:grpSpPr>
          <a:xfrm>
            <a:off x="1747156" y="4954310"/>
            <a:ext cx="2131932" cy="2966136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xmlns="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xmlns="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xmlns="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xmlns="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xmlns="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xmlns="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xmlns="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xmlns="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xmlns="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xmlns="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xmlns="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xmlns="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xmlns="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Bay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1915E39F-949C-3F48-B7F3-C9EC007F9CB5}"/>
              </a:ext>
            </a:extLst>
          </p:cNvPr>
          <p:cNvGrpSpPr/>
          <p:nvPr/>
        </p:nvGrpSpPr>
        <p:grpSpPr>
          <a:xfrm>
            <a:off x="5929756" y="4946910"/>
            <a:ext cx="2131932" cy="2966136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xmlns="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xmlns="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xmlns="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xmlns="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xmlns="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xmlns="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xmlns="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xmlns="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xmlns="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xmlns="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xmlns="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xmlns="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xmlns="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xmlns="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37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xmlns="" id="{BDE223E8-575E-2C4B-8D8F-F1A389270C0F}"/>
              </a:ext>
            </a:extLst>
          </p:cNvPr>
          <p:cNvSpPr/>
          <p:nvPr/>
        </p:nvSpPr>
        <p:spPr>
          <a:xfrm>
            <a:off x="1416333" y="3867650"/>
            <a:ext cx="6468035" cy="1139956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Which place would you like to visit?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Comic Sans MS" panose="030F0702030302020204" pitchFamily="66" charset="0"/>
              </a:rPr>
              <a:t>I’d like to visit </a:t>
            </a:r>
            <a:r>
              <a:rPr lang="en-US" sz="2400" dirty="0" err="1">
                <a:latin typeface="Comic Sans MS" panose="030F0702030302020204" pitchFamily="66" charset="0"/>
              </a:rPr>
              <a:t>Phu</a:t>
            </a:r>
            <a:r>
              <a:rPr lang="en-US" sz="2400" dirty="0">
                <a:latin typeface="Comic Sans MS" panose="030F0702030302020204" pitchFamily="66" charset="0"/>
              </a:rPr>
              <a:t> Quoc_________.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60253" y="591464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8AC0F583-E249-B547-912D-93B474252442}"/>
              </a:ext>
            </a:extLst>
          </p:cNvPr>
          <p:cNvSpPr txBox="1"/>
          <p:nvPr/>
        </p:nvSpPr>
        <p:spPr>
          <a:xfrm>
            <a:off x="5868144" y="4558357"/>
            <a:ext cx="1270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Island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6A354E0-2FBA-45E5-8ACD-0516710639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6227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BA6C21-60F6-BF46-99E4-4B9EB7B8A4DF}"/>
              </a:ext>
            </a:extLst>
          </p:cNvPr>
          <p:cNvSpPr/>
          <p:nvPr/>
        </p:nvSpPr>
        <p:spPr>
          <a:xfrm>
            <a:off x="611561" y="-44295"/>
            <a:ext cx="8210582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DC3129D7-0519-AE4F-8EE6-B61DF2FA658F}"/>
              </a:ext>
            </a:extLst>
          </p:cNvPr>
          <p:cNvGrpSpPr/>
          <p:nvPr/>
        </p:nvGrpSpPr>
        <p:grpSpPr>
          <a:xfrm>
            <a:off x="733171" y="51165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4A955A4-3ACF-C64E-BAFF-9561245E7124}"/>
              </a:ext>
            </a:extLst>
          </p:cNvPr>
          <p:cNvGrpSpPr/>
          <p:nvPr/>
        </p:nvGrpSpPr>
        <p:grpSpPr>
          <a:xfrm>
            <a:off x="8565490" y="154048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EA22D392-F94A-854A-AF75-095517A0D91F}"/>
              </a:ext>
            </a:extLst>
          </p:cNvPr>
          <p:cNvGrpSpPr/>
          <p:nvPr/>
        </p:nvGrpSpPr>
        <p:grpSpPr>
          <a:xfrm>
            <a:off x="643552" y="3652366"/>
            <a:ext cx="2956212" cy="3505252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xmlns="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xmlns="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xmlns="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xmlns="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xmlns="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xmlns="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xmlns="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xmlns="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xmlns="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xmlns="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xmlns="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xmlns="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40A0B74-9CF8-D14E-99C3-84214CEBFA31}"/>
                </a:ext>
              </a:extLst>
            </p:cNvPr>
            <p:cNvSpPr txBox="1"/>
            <p:nvPr/>
          </p:nvSpPr>
          <p:spPr>
            <a:xfrm>
              <a:off x="3305267" y="8685824"/>
              <a:ext cx="1273670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44B9D7ED-6092-5844-85E4-0CA6431BDF9D}"/>
              </a:ext>
            </a:extLst>
          </p:cNvPr>
          <p:cNvGrpSpPr/>
          <p:nvPr/>
        </p:nvGrpSpPr>
        <p:grpSpPr>
          <a:xfrm>
            <a:off x="3307613" y="3826651"/>
            <a:ext cx="2956212" cy="3505252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xmlns="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xmlns="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xmlns="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xmlns="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xmlns="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xmlns="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xmlns="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xmlns="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xmlns="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xmlns="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xmlns="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xmlns="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xmlns="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Beach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1915E39F-949C-3F48-B7F3-C9EC007F9CB5}"/>
              </a:ext>
            </a:extLst>
          </p:cNvPr>
          <p:cNvGrpSpPr/>
          <p:nvPr/>
        </p:nvGrpSpPr>
        <p:grpSpPr>
          <a:xfrm>
            <a:off x="5983065" y="3846801"/>
            <a:ext cx="2956212" cy="3505252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xmlns="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xmlns="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xmlns="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xmlns="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xmlns="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xmlns="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xmlns="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xmlns="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xmlns="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xmlns="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xmlns="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xmlns="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xmlns="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xmlns="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32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xmlns="" id="{BDE223E8-575E-2C4B-8D8F-F1A389270C0F}"/>
              </a:ext>
            </a:extLst>
          </p:cNvPr>
          <p:cNvSpPr/>
          <p:nvPr/>
        </p:nvSpPr>
        <p:spPr>
          <a:xfrm>
            <a:off x="1006224" y="4112073"/>
            <a:ext cx="7194457" cy="1018134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I’d like to visit </a:t>
            </a:r>
            <a:r>
              <a:rPr lang="en-US" sz="2800" dirty="0" err="1">
                <a:latin typeface="Comic Sans MS" panose="030F0702030302020204" pitchFamily="66" charset="0"/>
              </a:rPr>
              <a:t>Nha</a:t>
            </a:r>
            <a:r>
              <a:rPr lang="en-US" sz="2800" dirty="0">
                <a:latin typeface="Comic Sans MS" panose="030F0702030302020204" pitchFamily="66" charset="0"/>
              </a:rPr>
              <a:t> Trang _________.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263746" y="625822"/>
            <a:ext cx="683747" cy="69425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C5932A3-CF93-F644-A088-90E5BC5C05BA}"/>
              </a:ext>
            </a:extLst>
          </p:cNvPr>
          <p:cNvSpPr txBox="1"/>
          <p:nvPr/>
        </p:nvSpPr>
        <p:spPr>
          <a:xfrm>
            <a:off x="5953169" y="4414341"/>
            <a:ext cx="163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Beach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E71ADB92-DBD6-4535-ABDA-81DE2818F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8325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BA6C21-60F6-BF46-99E4-4B9EB7B8A4DF}"/>
              </a:ext>
            </a:extLst>
          </p:cNvPr>
          <p:cNvSpPr/>
          <p:nvPr/>
        </p:nvSpPr>
        <p:spPr>
          <a:xfrm>
            <a:off x="683568" y="12662"/>
            <a:ext cx="8053176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DC3129D7-0519-AE4F-8EE6-B61DF2FA658F}"/>
              </a:ext>
            </a:extLst>
          </p:cNvPr>
          <p:cNvGrpSpPr/>
          <p:nvPr/>
        </p:nvGrpSpPr>
        <p:grpSpPr>
          <a:xfrm>
            <a:off x="687841" y="265755"/>
            <a:ext cx="240848" cy="4890407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54A955A4-3ACF-C64E-BAFF-9561245E7124}"/>
              </a:ext>
            </a:extLst>
          </p:cNvPr>
          <p:cNvGrpSpPr/>
          <p:nvPr/>
        </p:nvGrpSpPr>
        <p:grpSpPr>
          <a:xfrm>
            <a:off x="8425283" y="310738"/>
            <a:ext cx="240848" cy="4890407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EA22D392-F94A-854A-AF75-095517A0D91F}"/>
              </a:ext>
            </a:extLst>
          </p:cNvPr>
          <p:cNvGrpSpPr/>
          <p:nvPr/>
        </p:nvGrpSpPr>
        <p:grpSpPr>
          <a:xfrm>
            <a:off x="791985" y="4515915"/>
            <a:ext cx="2852606" cy="3069463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xmlns="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xmlns="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xmlns="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xmlns="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xmlns="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xmlns="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xmlns="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xmlns="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xmlns="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xmlns="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xmlns="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xmlns="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5"/>
              <a:ext cx="766755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Park</a:t>
              </a:r>
              <a:endParaRPr lang="ru-RU" sz="21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xmlns="" id="{D76E4B22-E6E2-9D40-964B-037681BEDD72}"/>
              </a:ext>
            </a:extLst>
          </p:cNvPr>
          <p:cNvGrpSpPr/>
          <p:nvPr/>
        </p:nvGrpSpPr>
        <p:grpSpPr>
          <a:xfrm>
            <a:off x="3341946" y="4618765"/>
            <a:ext cx="2852606" cy="3069463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xmlns="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xmlns="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xmlns="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xmlns="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xmlns="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xmlns="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xmlns="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xmlns="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xmlns="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xmlns="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xmlns="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xmlns="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xmlns="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xmlns="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B44D8CEF-07E5-D148-A6BB-6C90000327CD}"/>
                </a:ext>
              </a:extLst>
            </p:cNvPr>
            <p:cNvSpPr txBox="1"/>
            <p:nvPr/>
          </p:nvSpPr>
          <p:spPr>
            <a:xfrm>
              <a:off x="5233102" y="8602835"/>
              <a:ext cx="766755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Hill</a:t>
              </a:r>
              <a:endParaRPr lang="ru-RU" sz="21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1915E39F-949C-3F48-B7F3-C9EC007F9CB5}"/>
              </a:ext>
            </a:extLst>
          </p:cNvPr>
          <p:cNvGrpSpPr/>
          <p:nvPr/>
        </p:nvGrpSpPr>
        <p:grpSpPr>
          <a:xfrm>
            <a:off x="5997006" y="4548138"/>
            <a:ext cx="2852606" cy="3069463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xmlns="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xmlns="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xmlns="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xmlns="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350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xmlns="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 sz="1350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xmlns="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xmlns="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xmlns="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xmlns="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xmlns="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xmlns="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xmlns="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350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xmlns="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xmlns="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975E36D0-15FA-9744-859B-792E040EAD7A}"/>
                </a:ext>
              </a:extLst>
            </p:cNvPr>
            <p:cNvSpPr txBox="1"/>
            <p:nvPr/>
          </p:nvSpPr>
          <p:spPr>
            <a:xfrm>
              <a:off x="5200677" y="11687632"/>
              <a:ext cx="924874" cy="36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Comic Sans MS" panose="030F0902030302020204" pitchFamily="66" charset="0"/>
                </a:rPr>
                <a:t>Island</a:t>
              </a:r>
              <a:endParaRPr lang="ru-RU" sz="21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xmlns="" id="{BDE223E8-575E-2C4B-8D8F-F1A389270C0F}"/>
              </a:ext>
            </a:extLst>
          </p:cNvPr>
          <p:cNvSpPr/>
          <p:nvPr/>
        </p:nvSpPr>
        <p:spPr>
          <a:xfrm>
            <a:off x="1169551" y="4227934"/>
            <a:ext cx="6947822" cy="87107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I'd like to visit Cuc Phuong Nα</a:t>
            </a:r>
            <a:r>
              <a:rPr lang="en-US" sz="2400" dirty="0" err="1">
                <a:latin typeface="Comic Sans MS" panose="030F0702030302020204" pitchFamily="66" charset="0"/>
              </a:rPr>
              <a:t>tion</a:t>
            </a:r>
            <a:r>
              <a:rPr lang="en-US" sz="2400" dirty="0">
                <a:latin typeface="Comic Sans MS" panose="030F0702030302020204" pitchFamily="66" charset="0"/>
              </a:rPr>
              <a:t>αl _____.</a:t>
            </a:r>
            <a:endParaRPr lang="ru-RU" sz="2100" dirty="0">
              <a:latin typeface="Comic Sans MS" panose="030F0702030302020204" pitchFamily="66" charset="0"/>
            </a:endParaRPr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75209" y="502701"/>
            <a:ext cx="683747" cy="69425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6478728E-449D-3649-B60F-D17ED199DEFD}"/>
              </a:ext>
            </a:extLst>
          </p:cNvPr>
          <p:cNvSpPr txBox="1"/>
          <p:nvPr/>
        </p:nvSpPr>
        <p:spPr>
          <a:xfrm>
            <a:off x="6590647" y="4411164"/>
            <a:ext cx="130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Park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2B62AD00-F10D-4B07-99C5-F2658123F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97597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0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85BEC7-84EA-A649-99D0-5A75453B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059582"/>
            <a:ext cx="2618872" cy="3986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0AC356-6218-BD42-8D45-9958F191C466}"/>
              </a:ext>
            </a:extLst>
          </p:cNvPr>
          <p:cNvSpPr txBox="1"/>
          <p:nvPr/>
        </p:nvSpPr>
        <p:spPr>
          <a:xfrm>
            <a:off x="3635896" y="2139702"/>
            <a:ext cx="146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Good job!</a:t>
            </a:r>
            <a:endParaRPr lang="ru-RU" sz="2400" dirty="0">
              <a:solidFill>
                <a:schemeClr val="accent2">
                  <a:lumMod val="50000"/>
                </a:schemeClr>
              </a:solidFill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pic>
        <p:nvPicPr>
          <p:cNvPr id="22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11510"/>
            <a:ext cx="1417059" cy="817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39">
            <a:extLst>
              <a:ext uri="{FF2B5EF4-FFF2-40B4-BE49-F238E27FC236}">
                <a16:creationId xmlns:a16="http://schemas.microsoft.com/office/drawing/2014/main" xmlns="" id="{C306233B-B733-4299-AC5B-7B117C658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20277"/>
            <a:ext cx="1192025" cy="112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528" y="2499742"/>
            <a:ext cx="9736156" cy="3090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15FE08-EFF9-43EF-BF01-E9A51040F7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7945"/>
      </p:ext>
    </p:extLst>
  </p:cSld>
  <p:clrMapOvr>
    <a:masterClrMapping/>
  </p:clrMapOvr>
  <p:transition spd="slow" advClick="0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25 -4.44444E-6 L -0.20225 -4.44444E-6 C -0.19548 -4.44444E-6 -0.13402 0.00062 -0.11892 0.00124 C -0.11267 0.00124 -0.10677 0.00186 -0.10086 0.00216 C -0.10086 0.00247 -0.08281 0.0034 -0.08281 0.0034 C -0.0776 0.00402 -0.07586 0.00402 -0.07014 0.00463 C -0.06666 0.00463 -0.06302 0.00494 -0.0592 0.00494 C -0.00277 0.01081 -0.04288 0.0071 0.09792 0.00556 C 0.1007 0.00556 0.10261 0.00494 0.10521 0.00463 C 0.11007 0.00402 0.11268 0.00371 0.11789 0.0034 C 0.12153 0.00309 0.12882 0.00216 0.12882 0.00247 L 0.21007 0.00278 C 0.2125 0.00278 0.21493 0.0034 0.21719 0.0034 C 0.23316 0.00371 0.24879 0.00371 0.26441 0.00402 C 0.28559 0.00618 0.26059 0.00371 0.31684 0.00494 C 0.32466 0.00525 0.33264 0.00587 0.34045 0.00618 C 0.4191 0.00587 0.45834 0.00618 0.53212 0.00463 C 0.53889 0.00433 0.53889 0.00371 0.5448 0.0034 C 0.54896 0.00309 0.5533 0.00309 0.5573 0.00278 C 0.57448 0.00186 0.57969 0.00062 0.60278 0.00062 L 0.70591 -4.44444E-6 C 0.7165 -0.00123 0.70625 -4.44444E-6 0.72223 -0.00123 C 0.72448 -0.00123 0.72691 -0.00154 0.72952 -0.00154 C 0.73299 -0.00185 0.73664 -0.00216 0.74045 -0.00216 C 0.74219 -0.00277 0.74375 -0.00308 0.74566 -0.00339 C 0.75052 -0.00401 0.76875 -0.00432 0.77101 -0.00463 C 0.79566 -0.00709 0.76632 -0.00432 0.83438 -0.00586 C 0.84167 -0.00586 0.84896 -0.00617 0.85625 -0.00679 C 0.85851 -0.00709 0.86094 -0.0074 0.86337 -0.0074 C 0.86997 -0.00771 0.87657 -0.00771 0.88334 -0.00771 L 0.9665 -0.0074 C 0.96841 -0.0074 0.96997 -0.00679 0.97188 -0.00679 C 0.979 -0.00648 0.98646 -0.00648 0.99358 -0.00617 C 0.99723 -0.00617 1.00087 -0.00586 1.00434 -0.00586 C 1.00643 -0.00555 1.00799 -0.00524 1.0099 -0.00524 C 1.01598 -0.00463 1.02205 -0.00463 1.02795 -0.00463 C 1.03177 -0.00432 1.03525 -0.00432 1.03889 -0.00401 C 1.04115 -0.0037 1.04358 -0.00339 1.04618 -0.00339 C 1.05278 -0.00308 1.05938 -0.00308 1.06598 -0.00277 C 1.06841 -0.00277 1.07066 -0.00246 1.07327 -0.00216 C 1.08681 -0.00154 1.11667 -0.00092 1.12396 -0.00061 C 1.13108 -0.0003 1.13837 -0.0003 1.14549 -4.44444E-6 C 1.16372 0.00062 1.15087 0.00062 1.16007 0.00062 L 1.16007 0.00062 " pathEditMode="relative" rAng="0" ptsTypes="AAAAAAAAAAAAAAAAAAAAAAAAAAAAAAAAAAAAAAAAAAAA">
                                      <p:cBhvr>
                                        <p:cTn id="6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8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xmlns="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DBEAF6"/>
                </a:highlight>
                <a:uLnTx/>
                <a:uFillTx/>
                <a:latin typeface="Arial"/>
                <a:cs typeface="Arial"/>
                <a:sym typeface="Arial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380129" y="3043070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447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F27755-FE9A-C92D-E877-85C56C7EB8C8}"/>
              </a:ext>
            </a:extLst>
          </p:cNvPr>
          <p:cNvSpPr/>
          <p:nvPr/>
        </p:nvSpPr>
        <p:spPr>
          <a:xfrm>
            <a:off x="1" y="16543"/>
            <a:ext cx="3765883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Look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AEBF7E-1D4A-4D09-AC06-C6DF5643820E}"/>
              </a:ext>
            </a:extLst>
          </p:cNvPr>
          <p:cNvSpPr txBox="1"/>
          <p:nvPr/>
        </p:nvSpPr>
        <p:spPr>
          <a:xfrm>
            <a:off x="251520" y="588086"/>
            <a:ext cx="8568951" cy="45554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We’d like to visit Ha Long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Bay/ Hill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in summer.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There are a lot of trees and birds in Cuc Phuong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Island/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National Park.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Phu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Quoc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Island / Bay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has got many beautiful beaches.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I’d like to visit Ba Na </a:t>
            </a:r>
            <a:r>
              <a:rPr lang="en-US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Hills / Island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by train.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4F0EE36-15B2-4CF6-977C-FC4A40255932}"/>
              </a:ext>
            </a:extLst>
          </p:cNvPr>
          <p:cNvSpPr/>
          <p:nvPr/>
        </p:nvSpPr>
        <p:spPr>
          <a:xfrm>
            <a:off x="4355977" y="771550"/>
            <a:ext cx="648071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93487EC-D7D8-4A65-88EA-5E733490F3F8}"/>
              </a:ext>
            </a:extLst>
          </p:cNvPr>
          <p:cNvSpPr/>
          <p:nvPr/>
        </p:nvSpPr>
        <p:spPr>
          <a:xfrm>
            <a:off x="539552" y="2275833"/>
            <a:ext cx="24482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90BE122-7F34-4768-A5B6-E41B48720394}"/>
              </a:ext>
            </a:extLst>
          </p:cNvPr>
          <p:cNvSpPr/>
          <p:nvPr/>
        </p:nvSpPr>
        <p:spPr>
          <a:xfrm>
            <a:off x="2051720" y="3003798"/>
            <a:ext cx="1080120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0B56749-3214-4EA4-955A-7CED72A97920}"/>
              </a:ext>
            </a:extLst>
          </p:cNvPr>
          <p:cNvSpPr/>
          <p:nvPr/>
        </p:nvSpPr>
        <p:spPr>
          <a:xfrm>
            <a:off x="3764323" y="3723878"/>
            <a:ext cx="807677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B88B4249-2D06-D882-0405-83537EE30136}"/>
              </a:ext>
            </a:extLst>
          </p:cNvPr>
          <p:cNvSpPr/>
          <p:nvPr/>
        </p:nvSpPr>
        <p:spPr>
          <a:xfrm>
            <a:off x="45095" y="3280241"/>
            <a:ext cx="8991401" cy="1476813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Structure: 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Which place would you like to visit on holiday?</a:t>
            </a:r>
          </a:p>
          <a:p>
            <a:pPr algn="ctr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- I’d like to visit……………………</a:t>
            </a:r>
            <a:endParaRPr lang="x-none" sz="2800" kern="0" dirty="0">
              <a:solidFill>
                <a:srgbClr val="002060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1691681" y="511134"/>
            <a:ext cx="5760640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</a:t>
            </a:r>
            <a:r>
              <a:rPr kumimoji="0" lang="en-US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10</a:t>
            </a:r>
            <a:r>
              <a:rPr kumimoji="0" lang="x-none" sz="36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3600" kern="0" spc="300" dirty="0">
                <a:solidFill>
                  <a:srgbClr val="002060"/>
                </a:solidFill>
                <a:latin typeface="Comic Sans MS" panose="030F0702030302020204" pitchFamily="66" charset="0"/>
              </a:rPr>
              <a:t>On holiday</a:t>
            </a:r>
            <a:endParaRPr kumimoji="0" lang="x-none" sz="3600" b="0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11D9B7-75EF-8690-D099-B9CC79F9E957}"/>
              </a:ext>
            </a:extLst>
          </p:cNvPr>
          <p:cNvSpPr txBox="1"/>
          <p:nvPr/>
        </p:nvSpPr>
        <p:spPr>
          <a:xfrm>
            <a:off x="3106693" y="1474021"/>
            <a:ext cx="312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LESSON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–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Task 4, 5, 6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F7AE5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374922" y="1851670"/>
            <a:ext cx="4592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3200" b="0" i="0" u="none" strike="noStrike" kern="0" cap="none" spc="3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hanga One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88B4249-2D06-D882-0405-83537EE30136}"/>
              </a:ext>
            </a:extLst>
          </p:cNvPr>
          <p:cNvSpPr/>
          <p:nvPr/>
        </p:nvSpPr>
        <p:spPr>
          <a:xfrm>
            <a:off x="0" y="2573421"/>
            <a:ext cx="9143999" cy="58394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Vocabulary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bay, hill, island, nation</a:t>
            </a:r>
            <a:r>
              <a:rPr lang="en-US" sz="3200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al park.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1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" y="-18983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5" y="1972990"/>
            <a:ext cx="5906538" cy="350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2" y="2856833"/>
            <a:ext cx="2846591" cy="206688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1461993" y="420911"/>
            <a:ext cx="1210545" cy="748818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349512" y="420911"/>
            <a:ext cx="1224299" cy="809199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" y="0"/>
            <a:ext cx="9159176" cy="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1515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40150" y="1374376"/>
            <a:ext cx="4251050" cy="7560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11252" y="1504950"/>
            <a:ext cx="4079947" cy="43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1. Task 4,5,6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013509" y="3041334"/>
            <a:ext cx="1162001" cy="195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3951E-6 L 0.02517 -2.83951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6"/>
            <a:ext cx="5040560" cy="36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15764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1.Warm-up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795537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E8BFC-EE56-4E67-9214-88A2871B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xmlns="" id="{CDEFC47D-38C9-4E38-B233-03B1C57D7E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1" y="0"/>
            <a:ext cx="9144719" cy="5143500"/>
          </a:xfrm>
        </p:spPr>
      </p:pic>
    </p:spTree>
    <p:extLst>
      <p:ext uri="{BB962C8B-B14F-4D97-AF65-F5344CB8AC3E}">
        <p14:creationId xmlns:p14="http://schemas.microsoft.com/office/powerpoint/2010/main" val="1790743270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6" name="Picture 2" descr="G:\Giáo Án  WW4\unit 10\unit10\shutterstock_710904682.jpg">
            <a:extLst>
              <a:ext uri="{FF2B5EF4-FFF2-40B4-BE49-F238E27FC236}">
                <a16:creationId xmlns:a16="http://schemas.microsoft.com/office/drawing/2014/main" xmlns="" id="{287BC437-8E1D-4697-86A6-86C67ABF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218"/>
            <a:ext cx="8370094" cy="48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112F102-0C97-4F67-B4D0-23E2CD7BED2B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4C18B2-ED96-4EA5-AC67-5ABA9F0A3D66}"/>
              </a:ext>
            </a:extLst>
          </p:cNvPr>
          <p:cNvSpPr txBox="1"/>
          <p:nvPr/>
        </p:nvSpPr>
        <p:spPr>
          <a:xfrm>
            <a:off x="831597" y="4282232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4B07EB-4D14-4C74-96AD-F4A80EF42948}"/>
              </a:ext>
            </a:extLst>
          </p:cNvPr>
          <p:cNvSpPr txBox="1"/>
          <p:nvPr/>
        </p:nvSpPr>
        <p:spPr>
          <a:xfrm>
            <a:off x="1328519" y="427048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6B1162A-5CEF-42EA-BD52-044399E9E000}"/>
              </a:ext>
            </a:extLst>
          </p:cNvPr>
          <p:cNvSpPr txBox="1"/>
          <p:nvPr/>
        </p:nvSpPr>
        <p:spPr>
          <a:xfrm>
            <a:off x="1907163" y="4289135"/>
            <a:ext cx="41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1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7708" y="0"/>
            <a:ext cx="7328585" cy="51435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807507-1AE4-479E-9392-FB0890CF5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1279"/>
            <a:ext cx="7081412" cy="4720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ED4D50-8BD1-4857-8F8E-D7FD55C3AE1A}"/>
              </a:ext>
            </a:extLst>
          </p:cNvPr>
          <p:cNvSpPr txBox="1"/>
          <p:nvPr/>
        </p:nvSpPr>
        <p:spPr>
          <a:xfrm>
            <a:off x="6919684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EE15A1-C131-4313-A8A7-63A94D6B6D28}"/>
              </a:ext>
            </a:extLst>
          </p:cNvPr>
          <p:cNvSpPr txBox="1"/>
          <p:nvPr/>
        </p:nvSpPr>
        <p:spPr>
          <a:xfrm>
            <a:off x="6422053" y="4290555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34C558-4C67-4DEB-B27D-D5E9A670149C}"/>
              </a:ext>
            </a:extLst>
          </p:cNvPr>
          <p:cNvSpPr txBox="1"/>
          <p:nvPr/>
        </p:nvSpPr>
        <p:spPr>
          <a:xfrm>
            <a:off x="5626388" y="429055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C2D856-7A2E-4F44-B956-01AFCA65B37E}"/>
              </a:ext>
            </a:extLst>
          </p:cNvPr>
          <p:cNvSpPr txBox="1"/>
          <p:nvPr/>
        </p:nvSpPr>
        <p:spPr>
          <a:xfrm>
            <a:off x="6123309" y="4265150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59C0101-7F46-4ED5-9433-94C35DA4988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6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282117" y="-190252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68731" y="31661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532612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017483" y="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82258" y="458662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03061" y="483985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8A5631-F706-4044-BE31-C23BC5AF5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7" y="195951"/>
            <a:ext cx="7295899" cy="4626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7E8DBC0-C6F5-484B-802B-1DFC171E999C}"/>
              </a:ext>
            </a:extLst>
          </p:cNvPr>
          <p:cNvSpPr txBox="1"/>
          <p:nvPr/>
        </p:nvSpPr>
        <p:spPr>
          <a:xfrm>
            <a:off x="2421872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82D3AA4-0DF6-4974-93A2-FDA29AB07D27}"/>
              </a:ext>
            </a:extLst>
          </p:cNvPr>
          <p:cNvSpPr txBox="1"/>
          <p:nvPr/>
        </p:nvSpPr>
        <p:spPr>
          <a:xfrm>
            <a:off x="1924241" y="2257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2B0AE4-8151-4DD9-A51A-290918BF5C01}"/>
              </a:ext>
            </a:extLst>
          </p:cNvPr>
          <p:cNvSpPr txBox="1"/>
          <p:nvPr/>
        </p:nvSpPr>
        <p:spPr>
          <a:xfrm>
            <a:off x="1128576" y="2257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E55FA7-6A31-415D-8E92-4DE5779B52B8}"/>
              </a:ext>
            </a:extLst>
          </p:cNvPr>
          <p:cNvSpPr txBox="1"/>
          <p:nvPr/>
        </p:nvSpPr>
        <p:spPr>
          <a:xfrm>
            <a:off x="1625497" y="2003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264A33-EDB8-45BF-902C-278E0403B757}"/>
              </a:ext>
            </a:extLst>
          </p:cNvPr>
          <p:cNvSpPr txBox="1"/>
          <p:nvPr/>
        </p:nvSpPr>
        <p:spPr>
          <a:xfrm>
            <a:off x="4075078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D1779B-74E8-4819-90FF-313E2CE2D7D1}"/>
              </a:ext>
            </a:extLst>
          </p:cNvPr>
          <p:cNvSpPr txBox="1"/>
          <p:nvPr/>
        </p:nvSpPr>
        <p:spPr>
          <a:xfrm>
            <a:off x="3577447" y="227176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581738-59DC-4011-A50D-47BE6178F06F}"/>
              </a:ext>
            </a:extLst>
          </p:cNvPr>
          <p:cNvSpPr txBox="1"/>
          <p:nvPr/>
        </p:nvSpPr>
        <p:spPr>
          <a:xfrm>
            <a:off x="2781782" y="227177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A75413-3F95-485A-9CC7-817A5E924C4E}"/>
              </a:ext>
            </a:extLst>
          </p:cNvPr>
          <p:cNvSpPr txBox="1"/>
          <p:nvPr/>
        </p:nvSpPr>
        <p:spPr>
          <a:xfrm>
            <a:off x="3278703" y="201771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F4DD8-CBB6-4EA6-B254-4150E6558035}"/>
              </a:ext>
            </a:extLst>
          </p:cNvPr>
          <p:cNvSpPr txBox="1"/>
          <p:nvPr/>
        </p:nvSpPr>
        <p:spPr>
          <a:xfrm>
            <a:off x="5795768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578B9A-F59C-4D34-88BC-85AA8A6C62E5}"/>
              </a:ext>
            </a:extLst>
          </p:cNvPr>
          <p:cNvSpPr txBox="1"/>
          <p:nvPr/>
        </p:nvSpPr>
        <p:spPr>
          <a:xfrm>
            <a:off x="5298137" y="209838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1E83904-C5F0-403D-83B5-A53CB1FEE9CE}"/>
              </a:ext>
            </a:extLst>
          </p:cNvPr>
          <p:cNvSpPr txBox="1"/>
          <p:nvPr/>
        </p:nvSpPr>
        <p:spPr>
          <a:xfrm>
            <a:off x="4502472" y="2098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364133-4B03-4F32-898E-6904080E0642}"/>
              </a:ext>
            </a:extLst>
          </p:cNvPr>
          <p:cNvSpPr txBox="1"/>
          <p:nvPr/>
        </p:nvSpPr>
        <p:spPr>
          <a:xfrm>
            <a:off x="4999393" y="184433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26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AA44E26-409F-4185-BFA3-6825A5D87C0D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9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8223478" y="1769"/>
            <a:ext cx="1407490" cy="1324506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052897" y="4525250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7577" y="4290832"/>
            <a:ext cx="1696474" cy="85266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593" y="97702"/>
            <a:ext cx="879831" cy="42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A1BBA2-6741-45A1-808E-C9F7CA747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5927"/>
            <a:ext cx="6645682" cy="4976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B4DEA4-92A6-4B8C-8DE9-0BBD57ED66D7}"/>
              </a:ext>
            </a:extLst>
          </p:cNvPr>
          <p:cNvSpPr txBox="1"/>
          <p:nvPr/>
        </p:nvSpPr>
        <p:spPr>
          <a:xfrm>
            <a:off x="3909084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B0449D-75F3-486F-A356-9EEE3CF70233}"/>
              </a:ext>
            </a:extLst>
          </p:cNvPr>
          <p:cNvSpPr txBox="1"/>
          <p:nvPr/>
        </p:nvSpPr>
        <p:spPr>
          <a:xfrm>
            <a:off x="3411453" y="4559039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91195B-037E-449D-82B9-05BB64CE218B}"/>
              </a:ext>
            </a:extLst>
          </p:cNvPr>
          <p:cNvSpPr txBox="1"/>
          <p:nvPr/>
        </p:nvSpPr>
        <p:spPr>
          <a:xfrm>
            <a:off x="2615788" y="4559040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08C8DF2-D66E-4A1A-9591-A46225A24446}"/>
              </a:ext>
            </a:extLst>
          </p:cNvPr>
          <p:cNvSpPr txBox="1"/>
          <p:nvPr/>
        </p:nvSpPr>
        <p:spPr>
          <a:xfrm>
            <a:off x="3112709" y="4533634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EFF0B00-3CA4-4436-B45C-8E4A6C0A3EBD}"/>
              </a:ext>
            </a:extLst>
          </p:cNvPr>
          <p:cNvSpPr txBox="1"/>
          <p:nvPr/>
        </p:nvSpPr>
        <p:spPr>
          <a:xfrm>
            <a:off x="4640262" y="4579263"/>
            <a:ext cx="49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EABD4B6-2E3D-43A6-803F-23B22E3B28B7}"/>
              </a:ext>
            </a:extLst>
          </p:cNvPr>
          <p:cNvSpPr txBox="1"/>
          <p:nvPr/>
        </p:nvSpPr>
        <p:spPr>
          <a:xfrm>
            <a:off x="4341518" y="4553858"/>
            <a:ext cx="39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 </a:t>
            </a:r>
          </a:p>
        </p:txBody>
      </p:sp>
      <p:sp>
        <p:nvSpPr>
          <p:cNvPr id="23" name="Right Arrow 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B213CB3-F991-4DF4-A05B-CFA15C57493A}"/>
              </a:ext>
            </a:extLst>
          </p:cNvPr>
          <p:cNvSpPr/>
          <p:nvPr/>
        </p:nvSpPr>
        <p:spPr>
          <a:xfrm>
            <a:off x="8086158" y="4558725"/>
            <a:ext cx="1057842" cy="584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omic Sans MS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5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22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4426</TotalTime>
  <Words>518</Words>
  <Application>Microsoft Office PowerPoint</Application>
  <PresentationFormat>On-screen Show (16:9)</PresentationFormat>
  <Paragraphs>130</Paragraphs>
  <Slides>29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微软雅黑</vt:lpstr>
      <vt:lpstr>宋体</vt:lpstr>
      <vt:lpstr>Arial</vt:lpstr>
      <vt:lpstr>Barrio</vt:lpstr>
      <vt:lpstr>Brush Script MT</vt:lpstr>
      <vt:lpstr>Calibri</vt:lpstr>
      <vt:lpstr>Calibri Light</vt:lpstr>
      <vt:lpstr>Cambria</vt:lpstr>
      <vt:lpstr>Catamaran</vt:lpstr>
      <vt:lpstr>Changa One</vt:lpstr>
      <vt:lpstr>Comic Sans MS</vt:lpstr>
      <vt:lpstr>Montserrat</vt:lpstr>
      <vt:lpstr>Palatino Linotype</vt:lpstr>
      <vt:lpstr>Roboto</vt:lpstr>
      <vt:lpstr>Russo One</vt:lpstr>
      <vt:lpstr>Snap ITC</vt:lpstr>
      <vt:lpstr>Times New Roman</vt:lpstr>
      <vt:lpstr>VNI-DOS Sample Font </vt:lpstr>
      <vt:lpstr>Office Theme</vt:lpstr>
      <vt:lpstr>第一PPT，www.1ppt.com</vt:lpstr>
      <vt:lpstr>1_第一PPT，www.1ppt.com</vt:lpstr>
      <vt:lpstr>1_Office Theme</vt:lpstr>
      <vt:lpstr>It's Springtime! MK Plan by Slidesgo</vt:lpstr>
      <vt:lpstr>1_It's Springtime!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LAPTOP-HP</dc:creator>
  <cp:lastModifiedBy>Microsoft account</cp:lastModifiedBy>
  <cp:revision>217</cp:revision>
  <dcterms:created xsi:type="dcterms:W3CDTF">2021-06-13T00:39:44Z</dcterms:created>
  <dcterms:modified xsi:type="dcterms:W3CDTF">2025-04-08T03:33:36Z</dcterms:modified>
</cp:coreProperties>
</file>