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media/audio10.wav" ContentType="audio/x-wav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14.wav" ContentType="audio/x-wav"/>
  <Override PartName="/ppt/media/audio15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0"/>
  </p:notesMasterIdLst>
  <p:sldIdLst>
    <p:sldId id="403" r:id="rId3"/>
    <p:sldId id="376" r:id="rId4"/>
    <p:sldId id="402" r:id="rId5"/>
    <p:sldId id="290" r:id="rId6"/>
    <p:sldId id="387" r:id="rId7"/>
    <p:sldId id="388" r:id="rId8"/>
    <p:sldId id="389" r:id="rId9"/>
    <p:sldId id="401" r:id="rId10"/>
    <p:sldId id="296" r:id="rId11"/>
    <p:sldId id="377" r:id="rId12"/>
    <p:sldId id="306" r:id="rId13"/>
    <p:sldId id="378" r:id="rId14"/>
    <p:sldId id="379" r:id="rId15"/>
    <p:sldId id="374" r:id="rId16"/>
    <p:sldId id="299" r:id="rId17"/>
    <p:sldId id="398" r:id="rId18"/>
    <p:sldId id="381" r:id="rId19"/>
    <p:sldId id="382" r:id="rId20"/>
    <p:sldId id="383" r:id="rId21"/>
    <p:sldId id="384" r:id="rId22"/>
    <p:sldId id="385" r:id="rId23"/>
    <p:sldId id="386" r:id="rId24"/>
    <p:sldId id="300" r:id="rId25"/>
    <p:sldId id="309" r:id="rId26"/>
    <p:sldId id="399" r:id="rId27"/>
    <p:sldId id="400" r:id="rId28"/>
    <p:sldId id="39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0214" autoAdjust="0"/>
  </p:normalViewPr>
  <p:slideViewPr>
    <p:cSldViewPr snapToGrid="0">
      <p:cViewPr varScale="1">
        <p:scale>
          <a:sx n="51" d="100"/>
          <a:sy n="51" d="100"/>
        </p:scale>
        <p:origin x="52" y="-3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5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0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0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07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61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4/8/2025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B4A08-2AA4-4BF7-971E-FE1E4B4DB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71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D:\GIAO%20AN%202021-2022\GA%20THI%20GVG%202021-2022\If%20You're%20Happy%20And%20You%20Know%20It.mp3" TargetMode="External"/><Relationship Id="rId5" Type="http://schemas.openxmlformats.org/officeDocument/2006/relationships/image" Target="../media/image2.png"/><Relationship Id="rId4" Type="http://schemas.openxmlformats.org/officeDocument/2006/relationships/hyperlink" Target="E8-u6-Read_GVG.pp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jpeg"/><Relationship Id="rId12" Type="http://schemas.openxmlformats.org/officeDocument/2006/relationships/audio" Target="../media/audio9.wav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38.jpeg"/><Relationship Id="rId11" Type="http://schemas.openxmlformats.org/officeDocument/2006/relationships/image" Target="../media/image42.gif"/><Relationship Id="rId5" Type="http://schemas.openxmlformats.org/officeDocument/2006/relationships/audio" Target="../media/audio10.wav"/><Relationship Id="rId10" Type="http://schemas.openxmlformats.org/officeDocument/2006/relationships/image" Target="../media/image25.png"/><Relationship Id="rId4" Type="http://schemas.openxmlformats.org/officeDocument/2006/relationships/audio" Target="../media/audio9.wav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8.wav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12" Type="http://schemas.openxmlformats.org/officeDocument/2006/relationships/image" Target="../media/image42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11" Type="http://schemas.openxmlformats.org/officeDocument/2006/relationships/image" Target="../media/image41.JPG"/><Relationship Id="rId5" Type="http://schemas.openxmlformats.org/officeDocument/2006/relationships/audio" Target="../media/audio10.wav"/><Relationship Id="rId10" Type="http://schemas.microsoft.com/office/2007/relationships/hdphoto" Target="../media/hdphoto17.wdp"/><Relationship Id="rId4" Type="http://schemas.openxmlformats.org/officeDocument/2006/relationships/audio" Target="../media/audio8.wav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G"/><Relationship Id="rId5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0.wav"/><Relationship Id="rId7" Type="http://schemas.openxmlformats.org/officeDocument/2006/relationships/image" Target="../media/image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G"/><Relationship Id="rId11" Type="http://schemas.openxmlformats.org/officeDocument/2006/relationships/audio" Target="../media/audio12.wav"/><Relationship Id="rId5" Type="http://schemas.openxmlformats.org/officeDocument/2006/relationships/image" Target="../media/image46.jpeg"/><Relationship Id="rId10" Type="http://schemas.openxmlformats.org/officeDocument/2006/relationships/image" Target="../media/image45.gif"/><Relationship Id="rId4" Type="http://schemas.openxmlformats.org/officeDocument/2006/relationships/image" Target="../media/image38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38.jpeg"/><Relationship Id="rId4" Type="http://schemas.openxmlformats.org/officeDocument/2006/relationships/audio" Target="../media/audio13.wav"/><Relationship Id="rId9" Type="http://schemas.openxmlformats.org/officeDocument/2006/relationships/image" Target="../media/image4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openxmlformats.org/officeDocument/2006/relationships/image" Target="../media/image49.jpeg"/><Relationship Id="rId5" Type="http://schemas.openxmlformats.org/officeDocument/2006/relationships/image" Target="../media/image27.jpg"/><Relationship Id="rId4" Type="http://schemas.openxmlformats.org/officeDocument/2006/relationships/audio" Target="../media/audio9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3.xml"/><Relationship Id="rId18" Type="http://schemas.openxmlformats.org/officeDocument/2006/relationships/slide" Target="slide22.xml"/><Relationship Id="rId3" Type="http://schemas.openxmlformats.org/officeDocument/2006/relationships/image" Target="../media/image19.gif"/><Relationship Id="rId7" Type="http://schemas.openxmlformats.org/officeDocument/2006/relationships/image" Target="../media/image3.png"/><Relationship Id="rId12" Type="http://schemas.microsoft.com/office/2007/relationships/hdphoto" Target="../media/hdphoto20.wdp"/><Relationship Id="rId17" Type="http://schemas.openxmlformats.org/officeDocument/2006/relationships/slide" Target="slide21.xml"/><Relationship Id="rId2" Type="http://schemas.openxmlformats.org/officeDocument/2006/relationships/audio" Target="../media/audio10.wav"/><Relationship Id="rId16" Type="http://schemas.openxmlformats.org/officeDocument/2006/relationships/slide" Target="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55.png"/><Relationship Id="rId5" Type="http://schemas.microsoft.com/office/2007/relationships/hdphoto" Target="../media/hdphoto19.wdp"/><Relationship Id="rId15" Type="http://schemas.openxmlformats.org/officeDocument/2006/relationships/slide" Target="slide19.xml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3.wdp"/><Relationship Id="rId1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audio" Target="../media/audio8.wav"/><Relationship Id="rId3" Type="http://schemas.openxmlformats.org/officeDocument/2006/relationships/audio" Target="../media/audio8.wav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microsoft.com/office/2007/relationships/hdphoto" Target="../media/hdphoto21.wdp"/><Relationship Id="rId5" Type="http://schemas.openxmlformats.org/officeDocument/2006/relationships/audio" Target="../media/audio15.wav"/><Relationship Id="rId15" Type="http://schemas.openxmlformats.org/officeDocument/2006/relationships/image" Target="../media/image25.png"/><Relationship Id="rId10" Type="http://schemas.openxmlformats.org/officeDocument/2006/relationships/image" Target="../media/image57.png"/><Relationship Id="rId4" Type="http://schemas.openxmlformats.org/officeDocument/2006/relationships/audio" Target="../media/audio14.wav"/><Relationship Id="rId9" Type="http://schemas.microsoft.com/office/2007/relationships/hdphoto" Target="../media/hdphoto20.wdp"/><Relationship Id="rId1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audio" Target="../media/audio9.wav"/><Relationship Id="rId7" Type="http://schemas.openxmlformats.org/officeDocument/2006/relationships/image" Target="../media/image54.png"/><Relationship Id="rId12" Type="http://schemas.openxmlformats.org/officeDocument/2006/relationships/image" Target="../media/image25.png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13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microsoft.com/office/2007/relationships/hdphoto" Target="../media/hdphoto23.wdp"/><Relationship Id="rId5" Type="http://schemas.openxmlformats.org/officeDocument/2006/relationships/audio" Target="../media/audio15.wav"/><Relationship Id="rId15" Type="http://schemas.openxmlformats.org/officeDocument/2006/relationships/image" Target="../media/image61.jpeg"/><Relationship Id="rId10" Type="http://schemas.openxmlformats.org/officeDocument/2006/relationships/image" Target="../media/image60.png"/><Relationship Id="rId4" Type="http://schemas.openxmlformats.org/officeDocument/2006/relationships/audio" Target="../media/audio14.wav"/><Relationship Id="rId9" Type="http://schemas.microsoft.com/office/2007/relationships/hdphoto" Target="../media/hdphoto20.wdp"/><Relationship Id="rId1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9.gif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emf"/><Relationship Id="rId37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3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2.png"/><Relationship Id="rId18" Type="http://schemas.openxmlformats.org/officeDocument/2006/relationships/slide" Target="slide17.xml"/><Relationship Id="rId3" Type="http://schemas.openxmlformats.org/officeDocument/2006/relationships/audio" Target="../media/audio11.wav"/><Relationship Id="rId7" Type="http://schemas.openxmlformats.org/officeDocument/2006/relationships/image" Target="../media/image56.png"/><Relationship Id="rId12" Type="http://schemas.microsoft.com/office/2007/relationships/hdphoto" Target="../media/hdphoto23.wdp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5.wav"/><Relationship Id="rId11" Type="http://schemas.openxmlformats.org/officeDocument/2006/relationships/image" Target="../media/image60.png"/><Relationship Id="rId5" Type="http://schemas.openxmlformats.org/officeDocument/2006/relationships/audio" Target="../media/audio14.wav"/><Relationship Id="rId15" Type="http://schemas.microsoft.com/office/2007/relationships/hdphoto" Target="../media/hdphoto24.wdp"/><Relationship Id="rId10" Type="http://schemas.microsoft.com/office/2007/relationships/hdphoto" Target="../media/hdphoto20.wdp"/><Relationship Id="rId19" Type="http://schemas.openxmlformats.org/officeDocument/2006/relationships/audio" Target="../media/audio11.wav"/><Relationship Id="rId4" Type="http://schemas.openxmlformats.org/officeDocument/2006/relationships/audio" Target="../media/audio8.wav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5.png"/><Relationship Id="rId1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65.pn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6" Type="http://schemas.microsoft.com/office/2007/relationships/hdphoto" Target="../media/hdphoto22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microsoft.com/office/2007/relationships/hdphoto" Target="../media/hdphoto25.wdp"/><Relationship Id="rId5" Type="http://schemas.openxmlformats.org/officeDocument/2006/relationships/audio" Target="../media/audio15.wav"/><Relationship Id="rId15" Type="http://schemas.openxmlformats.org/officeDocument/2006/relationships/image" Target="../media/image59.png"/><Relationship Id="rId10" Type="http://schemas.openxmlformats.org/officeDocument/2006/relationships/image" Target="../media/image64.png"/><Relationship Id="rId19" Type="http://schemas.openxmlformats.org/officeDocument/2006/relationships/audio" Target="../media/audio2.wav"/><Relationship Id="rId4" Type="http://schemas.openxmlformats.org/officeDocument/2006/relationships/audio" Target="../media/audio14.wav"/><Relationship Id="rId9" Type="http://schemas.microsoft.com/office/2007/relationships/hdphoto" Target="../media/hdphoto20.wdp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5.png"/><Relationship Id="rId3" Type="http://schemas.openxmlformats.org/officeDocument/2006/relationships/audio" Target="../media/audio12.wav"/><Relationship Id="rId7" Type="http://schemas.openxmlformats.org/officeDocument/2006/relationships/image" Target="../media/image56.png"/><Relationship Id="rId12" Type="http://schemas.microsoft.com/office/2007/relationships/hdphoto" Target="../media/hdphoto2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11" Type="http://schemas.openxmlformats.org/officeDocument/2006/relationships/image" Target="../media/image68.png"/><Relationship Id="rId5" Type="http://schemas.openxmlformats.org/officeDocument/2006/relationships/audio" Target="../media/audio14.wav"/><Relationship Id="rId15" Type="http://schemas.openxmlformats.org/officeDocument/2006/relationships/audio" Target="../media/audio12.wav"/><Relationship Id="rId10" Type="http://schemas.microsoft.com/office/2007/relationships/hdphoto" Target="../media/hdphoto20.wdp"/><Relationship Id="rId4" Type="http://schemas.openxmlformats.org/officeDocument/2006/relationships/audio" Target="../media/audio15.wav"/><Relationship Id="rId9" Type="http://schemas.openxmlformats.org/officeDocument/2006/relationships/image" Target="../media/image55.png"/><Relationship Id="rId1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image" Target="../media/image69.png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9.xml"/><Relationship Id="rId7" Type="http://schemas.microsoft.com/office/2007/relationships/hdphoto" Target="../media/hdphoto27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72.png"/><Relationship Id="rId11" Type="http://schemas.openxmlformats.org/officeDocument/2006/relationships/audio" Target="../media/audio2.wav"/><Relationship Id="rId5" Type="http://schemas.openxmlformats.org/officeDocument/2006/relationships/image" Target="../media/image71.jpeg"/><Relationship Id="rId10" Type="http://schemas.openxmlformats.org/officeDocument/2006/relationships/image" Target="../media/image73.gif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0.xml"/><Relationship Id="rId5" Type="http://schemas.openxmlformats.org/officeDocument/2006/relationships/audio" Target="../media/audio13.wav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microsoft.com/office/2007/relationships/hdphoto" Target="../media/hdphoto15.wdp"/><Relationship Id="rId5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microsoft.com/office/2007/relationships/hdphoto" Target="../media/hdphoto11.wdp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6.wav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2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audio" Target="../media/audio3.wav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37.jpeg"/><Relationship Id="rId5" Type="http://schemas.openxmlformats.org/officeDocument/2006/relationships/image" Target="../media/image27.jpg"/><Relationship Id="rId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4" action="ppaction://hlinkpres?slideindex=1&amp;slidetitle="/>
          </p:cNvPr>
          <p:cNvSpPr>
            <a:spLocks noChangeArrowheads="1" noChangeShapeType="1" noTextEdit="1"/>
          </p:cNvSpPr>
          <p:nvPr/>
        </p:nvSpPr>
        <p:spPr bwMode="auto">
          <a:xfrm>
            <a:off x="3886200" y="2743201"/>
            <a:ext cx="4495800" cy="85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4</a:t>
            </a:r>
          </a:p>
        </p:txBody>
      </p:sp>
      <p:sp>
        <p:nvSpPr>
          <p:cNvPr id="117765" name="WordArt 5"/>
          <p:cNvSpPr>
            <a:spLocks noChangeArrowheads="1" noChangeShapeType="1" noTextEdit="1"/>
          </p:cNvSpPr>
          <p:nvPr/>
        </p:nvSpPr>
        <p:spPr bwMode="auto">
          <a:xfrm>
            <a:off x="3155951" y="1524000"/>
            <a:ext cx="6105525" cy="3810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10000" y="3886200"/>
            <a:ext cx="518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Nguyen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Nghia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An Hong primary school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Class: 4A1</a:t>
            </a:r>
          </a:p>
        </p:txBody>
      </p:sp>
      <p:pic>
        <p:nvPicPr>
          <p:cNvPr id="8" name="If You're Happy And You Know 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172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476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7764" grpId="0" animBg="1"/>
      <p:bldP spid="1177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3" y="1018827"/>
            <a:ext cx="6271797" cy="4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397164" y="2649957"/>
            <a:ext cx="2551524" cy="3789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948688" y="5494062"/>
            <a:ext cx="7552625" cy="1231187"/>
            <a:chOff x="3377015" y="565375"/>
            <a:chExt cx="3247189" cy="632608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5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Linda sometimes writes emails on her computer.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77849" y="1325209"/>
            <a:ext cx="37718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Linda/write emails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77850" y="2490510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035036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49448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Wake up! | English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07" y="397006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65558" y="1682776"/>
            <a:ext cx="2729132" cy="37893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300100" y="179303"/>
            <a:ext cx="52435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My brother/ make videos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52755" y="1270808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076996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53348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077238" y="102894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77024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outube, Trang Mạng, Trang, Bố Trí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2" b="97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0" y="1236050"/>
            <a:ext cx="7046921" cy="48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492520" y="5472113"/>
            <a:ext cx="7051093" cy="1385886"/>
            <a:chOff x="2521855" y="468167"/>
            <a:chExt cx="4154545" cy="565378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468167"/>
              <a:ext cx="4154545" cy="5653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359298" y="531128"/>
              <a:ext cx="3035548" cy="43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brother always makes videos on his computer.</a:t>
              </a:r>
            </a:p>
          </p:txBody>
        </p:sp>
      </p:grpSp>
      <p:pic>
        <p:nvPicPr>
          <p:cNvPr id="32" name="Picture 2" descr="Wake up! | English - Quizizz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9" y="308222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laser.wav"/>
          </p:stSnd>
        </p:sndAc>
      </p:transition>
    </mc:Choice>
    <mc:Fallback xmlns="">
      <p:transition spd="slow">
        <p:random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Ảnh miễn phí của Candy cru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55" y="1316071"/>
            <a:ext cx="7334251" cy="55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35552" y="369259"/>
            <a:ext cx="41226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Richard/ play games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214563" y="5171442"/>
            <a:ext cx="8186736" cy="1622114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4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Richard sometimes plays games on his smartphone.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281308" y="1314239"/>
            <a:ext cx="3261511" cy="142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23506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82511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Ảnh miễn phí của Kêu gọ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267"/>
          <a:stretch/>
        </p:blipFill>
        <p:spPr bwMode="auto">
          <a:xfrm>
            <a:off x="2955109" y="1017553"/>
            <a:ext cx="7495513" cy="4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25233" y="0"/>
            <a:ext cx="3727474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Uncle Mark/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74116" y="5268747"/>
            <a:ext cx="7976506" cy="1571983"/>
            <a:chOff x="2521856" y="334541"/>
            <a:chExt cx="4154545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1750"/>
              <a:ext cx="3709635" cy="42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Uncle Mark sometimes makes phone calls on his smartphone.</a:t>
              </a:r>
            </a:p>
          </p:txBody>
        </p:sp>
      </p:grpSp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07" y="557384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41474" y="684275"/>
            <a:ext cx="3383759" cy="1695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55109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879034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7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+mj-ea"/>
                <a:cs typeface="+mj-cs"/>
              </a:rPr>
              <a:t>Frequency adverbs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186978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always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49" y="1443190"/>
            <a:ext cx="1837789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usually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816036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often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2638590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sometimes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never</a:t>
            </a:r>
          </a:p>
        </p:txBody>
      </p:sp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9728" y="1407129"/>
            <a:ext cx="3708496" cy="24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3962705"/>
            <a:ext cx="3482618" cy="2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parkle Unicorn Sticker by Pusheen for iOS &amp;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1" y="4284295"/>
            <a:ext cx="2589983" cy="25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987924" cy="769441"/>
            <a:chOff x="342882" y="323273"/>
            <a:chExt cx="2987924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24961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omic Sans MS" pitchFamily="66" charset="0"/>
                </a:rPr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áy Tính Xách Tay, Máy Vi Tính, Cầm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32" y="-2148351"/>
            <a:ext cx="12192000" cy="101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10282436" y="1876954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86993" y="599041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Let’s talk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27708" y="1079640"/>
            <a:ext cx="5594157" cy="142424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8227" y="1155841"/>
            <a:ext cx="5058603" cy="1161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always learn English on my smartphone.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5573968" y="1762398"/>
            <a:ext cx="5725924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6868" y="2019254"/>
            <a:ext cx="5268724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cool! I sometimes play video games on my smart phone.</a:t>
            </a:r>
          </a:p>
        </p:txBody>
      </p:sp>
    </p:spTree>
    <p:extLst>
      <p:ext uri="{BB962C8B-B14F-4D97-AF65-F5344CB8AC3E}">
        <p14:creationId xmlns:p14="http://schemas.microsoft.com/office/powerpoint/2010/main" val="30907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0274" y="867772"/>
            <a:ext cx="6782511" cy="185096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49" y="-252250"/>
            <a:ext cx="2210968" cy="227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" name="Google Shape;305;p35"/>
          <p:cNvGrpSpPr/>
          <p:nvPr/>
        </p:nvGrpSpPr>
        <p:grpSpPr>
          <a:xfrm>
            <a:off x="4393320" y="3685802"/>
            <a:ext cx="2239649" cy="3270377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61" y="5609357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093" y="290268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799393" y="1264868"/>
            <a:ext cx="7732428" cy="147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Game :Dart Board </a:t>
            </a:r>
          </a:p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8315" y="1204672"/>
            <a:ext cx="4975984" cy="4961369"/>
          </a:xfrm>
          <a:prstGeom prst="ellipse">
            <a:avLst/>
          </a:prstGeom>
        </p:spPr>
      </p:pic>
      <p:pic>
        <p:nvPicPr>
          <p:cNvPr id="218" name="dart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3716899" y="2874676"/>
            <a:ext cx="1352843" cy="994475"/>
          </a:xfrm>
          <a:prstGeom prst="rect">
            <a:avLst/>
          </a:prstGeom>
        </p:spPr>
      </p:pic>
      <p:pic>
        <p:nvPicPr>
          <p:cNvPr id="219" name="dartyl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627817" y="3343435"/>
            <a:ext cx="1352843" cy="994475"/>
          </a:xfrm>
          <a:prstGeom prst="rect">
            <a:avLst/>
          </a:prstGeom>
        </p:spPr>
      </p:pic>
      <p:pic>
        <p:nvPicPr>
          <p:cNvPr id="220" name="dartbl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154593" y="4706247"/>
            <a:ext cx="1352843" cy="994475"/>
          </a:xfrm>
          <a:prstGeom prst="rect">
            <a:avLst/>
          </a:prstGeom>
        </p:spPr>
      </p:pic>
      <p:pic>
        <p:nvPicPr>
          <p:cNvPr id="221" name="dartgr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3100100" y="4186647"/>
            <a:ext cx="1352843" cy="994475"/>
          </a:xfrm>
          <a:prstGeom prst="rect">
            <a:avLst/>
          </a:prstGeom>
        </p:spPr>
      </p:pic>
      <p:sp>
        <p:nvSpPr>
          <p:cNvPr id="222" name="Rounded Rectangle 221">
            <a:hlinkClick r:id="rId13" action="ppaction://hlinksldjump"/>
          </p:cNvPr>
          <p:cNvSpPr/>
          <p:nvPr/>
        </p:nvSpPr>
        <p:spPr>
          <a:xfrm>
            <a:off x="10115550" y="5696806"/>
            <a:ext cx="1276351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Next</a:t>
            </a:r>
          </a:p>
        </p:txBody>
      </p:sp>
      <p:sp>
        <p:nvSpPr>
          <p:cNvPr id="55" name="TextBox 54">
            <a:hlinkClick r:id="rId14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832609" y="3441220"/>
            <a:ext cx="761041" cy="8223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6" name="TextBox 55">
            <a:hlinkClick r:id="rId15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904566" y="4492791"/>
            <a:ext cx="761041" cy="7357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hlinkClick r:id="rId15" action="ppaction://hlinksldjump"/>
              </a:rPr>
              <a:t>2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hlinkClick r:id="rId16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3408595"/>
            <a:ext cx="761041" cy="735747"/>
          </a:xfrm>
          <a:prstGeom prst="ellipse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hlinkClick r:id="rId17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4507976"/>
            <a:ext cx="761041" cy="735747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TextBox 58">
            <a:hlinkClick r:id="rId18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846822" y="3429000"/>
            <a:ext cx="761041" cy="735747"/>
          </a:xfrm>
          <a:prstGeom prst="ellipse">
            <a:avLst/>
          </a:prstGeom>
          <a:solidFill>
            <a:srgbClr val="F4AF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5021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22">
              <a:srgbClr val="EAF2FA"/>
            </a:gs>
            <a:gs pos="5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6224"/>
              <a:gd name="adj2" fmla="val 3299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3488"/>
              <a:gd name="adj2" fmla="val 1735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04729" y="767562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8883" l="0" r="95506">
                        <a14:foregroundMark x1="30899" y1="24581" x2="59551" y2="69274"/>
                        <a14:foregroundMark x1="82022" y1="31844" x2="63483" y2="15084"/>
                        <a14:foregroundMark x1="42135" y1="16201" x2="26404" y2="18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28" y="89594"/>
            <a:ext cx="1017181" cy="1028007"/>
          </a:xfrm>
          <a:prstGeom prst="rect">
            <a:avLst/>
          </a:prstGeom>
        </p:spPr>
      </p:pic>
      <p:pic>
        <p:nvPicPr>
          <p:cNvPr id="34" name="Kép 80" descr="Boy Face Cartoon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71" y="5282728"/>
            <a:ext cx="1130848" cy="17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1" name="Right Arrow 30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223214" y="678465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580401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504326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Ảnh miễn phí của Học sin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63" y="990584"/>
            <a:ext cx="5874915" cy="33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laser.wav"/>
          </p:stSnd>
        </p:sndAc>
      </p:transition>
    </mc:Choice>
    <mc:Fallback xmlns="">
      <p:transition spd="slow" advClick="0">
        <p:split orient="vert"/>
        <p:sndAc>
          <p:stSnd>
            <p:snd r:embed="rId1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3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79315"/>
              <a:gd name="adj2" fmla="val -1844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2941187" cy="1129445"/>
          </a:xfrm>
          <a:prstGeom prst="wedgeRoundRectCallout">
            <a:avLst>
              <a:gd name="adj1" fmla="val -49033"/>
              <a:gd name="adj2" fmla="val 70854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136945" y="675594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9357" y="2798781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grpSp>
        <p:nvGrpSpPr>
          <p:cNvPr id="42" name="Google Shape;305;p35"/>
          <p:cNvGrpSpPr/>
          <p:nvPr/>
        </p:nvGrpSpPr>
        <p:grpSpPr>
          <a:xfrm flipH="1">
            <a:off x="836079" y="4411394"/>
            <a:ext cx="1903472" cy="2683222"/>
            <a:chOff x="517131" y="1513337"/>
            <a:chExt cx="2158662" cy="2816053"/>
          </a:xfrm>
        </p:grpSpPr>
        <p:sp>
          <p:nvSpPr>
            <p:cNvPr id="43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5149031" y="118731"/>
            <a:ext cx="8101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We ____ learn English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on our computers.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 flipV="1">
            <a:off x="6123269" y="139635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/>
          <p:cNvSpPr/>
          <p:nvPr/>
        </p:nvSpPr>
        <p:spPr>
          <a:xfrm>
            <a:off x="6480456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/>
          <p:cNvSpPr/>
          <p:nvPr/>
        </p:nvSpPr>
        <p:spPr>
          <a:xfrm>
            <a:off x="7404381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8390217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9404629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009"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Ảnh miễn phí của Con gá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40" y="1761948"/>
            <a:ext cx="5431107" cy="33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ight Arrow 78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797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shreg.wav"/>
          </p:stSnd>
        </p:sndAc>
      </p:transition>
    </mc:Choice>
    <mc:Fallback xmlns="">
      <p:transition spd="slow" advClick="0">
        <p:split orient="vert"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00602 L 0.13555 0.0155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15" y="409477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66368"/>
              <a:gd name="adj2" fmla="val -727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 smartphone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3017917" cy="1129445"/>
          </a:xfrm>
          <a:prstGeom prst="wedgeRoundRectCallout">
            <a:avLst>
              <a:gd name="adj1" fmla="val -73243"/>
              <a:gd name="adj2" fmla="val 44716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</a:t>
            </a:r>
          </a:p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computer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516656" y="54725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486920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8593" y="394417"/>
            <a:ext cx="549217" cy="545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8" name="Kép 41" descr="Man Face World Label Clip 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9" y="5258952"/>
            <a:ext cx="1319328" cy="16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539735" y="224097"/>
            <a:ext cx="9390389" cy="619891"/>
            <a:chOff x="3377014" y="565375"/>
            <a:chExt cx="4389007" cy="619891"/>
          </a:xfrm>
        </p:grpSpPr>
        <p:pic>
          <p:nvPicPr>
            <p:cNvPr id="42" name="Picture 4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093" b="927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4" y="565375"/>
              <a:ext cx="4389007" cy="61989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95478" y="644487"/>
              <a:ext cx="4152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 _______ make phone calls on my _______.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8" name="Picture 2" descr="Ảnh miễn phí của Di độ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27" y="975007"/>
            <a:ext cx="5140274" cy="37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256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lick.wav"/>
          </p:stSnd>
        </p:sndAc>
      </p:transition>
    </mc:Choice>
    <mc:Fallback xmlns="">
      <p:transition spd="slow" advClick="0">
        <p:split orient="vert"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3102 L 0.13555 0.0155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5161"/>
              <a:gd name="adj2" fmla="val 4426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take photos.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2514"/>
              <a:gd name="adj2" fmla="val 1453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take photos.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10" l="0" r="100000">
                        <a14:foregroundMark x1="47283" y1="23121" x2="48370" y2="8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8811" y="0"/>
            <a:ext cx="1557947" cy="1464808"/>
          </a:xfrm>
          <a:prstGeom prst="rect">
            <a:avLst/>
          </a:prstGeom>
        </p:spPr>
      </p:pic>
      <p:pic>
        <p:nvPicPr>
          <p:cNvPr id="19" name="Kép 79" descr="Girlface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65" y="5328727"/>
            <a:ext cx="1672343" cy="1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6" name="Kép 80" descr="Boy Face Cartoon Clip Ar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85" y="5267276"/>
            <a:ext cx="974070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5525574" y="517851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882761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06686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92522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806934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07" y="-4651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Ảnh miễn phí của Chụp ảnh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-690" b="18598"/>
          <a:stretch/>
        </p:blipFill>
        <p:spPr bwMode="auto">
          <a:xfrm>
            <a:off x="6092076" y="850218"/>
            <a:ext cx="4606640" cy="36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040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mera.wav"/>
          </p:stSnd>
        </p:sndAc>
      </p:transition>
    </mc:Choice>
    <mc:Fallback xmlns="">
      <p:transition spd="slow" advClick="0">
        <p:split orient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Người Lớn, Doanh Nhâ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90" y="682921"/>
            <a:ext cx="5492240" cy="522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676499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never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7482693" flipH="1">
            <a:off x="2795921" y="7711458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380903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0" b="98246" l="0" r="97159">
                        <a14:foregroundMark x1="46023" y1="23392" x2="57386" y2="81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84" y="161027"/>
            <a:ext cx="1302201" cy="1265208"/>
          </a:xfrm>
          <a:prstGeom prst="rect">
            <a:avLst/>
          </a:prstGeom>
        </p:spPr>
      </p:pic>
      <p:sp>
        <p:nvSpPr>
          <p:cNvPr id="32" name="Szövegdoboz 1"/>
          <p:cNvSpPr txBox="1"/>
          <p:nvPr/>
        </p:nvSpPr>
        <p:spPr>
          <a:xfrm>
            <a:off x="1525516" y="356792"/>
            <a:ext cx="10118797" cy="5847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omic Sans MS" pitchFamily="66" charset="0"/>
              </a:rPr>
              <a:t>That’s cool! I ____ make videos on my computer.</a:t>
            </a:r>
            <a:endParaRPr lang="hu-HU" sz="3200" b="1" dirty="0">
              <a:latin typeface="Comic Sans MS" pitchFamily="66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7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759" y="0"/>
            <a:ext cx="1173108" cy="56248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5676499" y="121848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033686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957611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943447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957859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796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oin.wav"/>
          </p:stSnd>
        </p:sndAc>
      </p:transition>
    </mc:Choice>
    <mc:Fallback xmlns="">
      <p:transition spd="slow" advClick="0">
        <p:split orient="vert"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9282 L -0.12487 0.0421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6" grpId="1"/>
      <p:bldP spid="18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87" y="-361326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7101" y="692752"/>
            <a:ext cx="69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Choose the correct answers.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1225190"/>
            <a:ext cx="92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I ______ learn English on my smartphone.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6" y="1874895"/>
            <a:ext cx="22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always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2" y="1854576"/>
            <a:ext cx="165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1888799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awway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2524600"/>
            <a:ext cx="909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They can ________emails on their computer.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3174305"/>
            <a:ext cx="184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1" y="3153986"/>
            <a:ext cx="16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hit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3156124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8101" y="3697525"/>
            <a:ext cx="678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What can you do on your _______?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4473715"/>
            <a:ext cx="161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9841" y="445339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we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4482933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1586" y="5006153"/>
            <a:ext cx="87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Aunt </a:t>
            </a:r>
            <a:r>
              <a:rPr lang="en-US" sz="2800" dirty="0" err="1">
                <a:latin typeface="Comic Sans MS" panose="030F0702030302020204" pitchFamily="66" charset="0"/>
              </a:rPr>
              <a:t>Trang</a:t>
            </a:r>
            <a:r>
              <a:rPr lang="en-US" sz="2800" dirty="0">
                <a:latin typeface="Comic Sans MS" panose="030F0702030302020204" pitchFamily="66" charset="0"/>
              </a:rPr>
              <a:t> sometimes ____ phone calls.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5655858"/>
            <a:ext cx="178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made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17054" y="5635539"/>
            <a:ext cx="27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makes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5554345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makees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30" y="1858032"/>
            <a:ext cx="212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allways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29" y="3157442"/>
            <a:ext cx="177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leave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8" y="4456852"/>
            <a:ext cx="244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phone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5638995"/>
            <a:ext cx="282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make</a:t>
            </a:r>
          </a:p>
        </p:txBody>
      </p:sp>
      <p:pic>
        <p:nvPicPr>
          <p:cNvPr id="3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649" flipH="1">
            <a:off x="9228006" y="5266601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1032" y="33223"/>
            <a:ext cx="3439984" cy="169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1748410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1806" y="2960211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77944" y="429975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80725" y="549334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5557"/>
      </p:ext>
    </p:extLst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2650267" y="1743842"/>
            <a:ext cx="5712338" cy="2247358"/>
            <a:chOff x="-15349353" y="4282005"/>
            <a:chExt cx="14532323" cy="4352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0919244" y="4282005"/>
              <a:ext cx="1010221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Wrap up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5349353" y="4314589"/>
              <a:ext cx="4975327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2859516" y="3443159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90834 -0.094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1960562"/>
            <a:ext cx="6696076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89931"/>
            <a:ext cx="561975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4588" y="5953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Sometimes: </a:t>
            </a:r>
            <a:r>
              <a:rPr lang="en-US" sz="3600" dirty="0" err="1">
                <a:latin typeface="Comic Sans MS" pitchFamily="66" charset="0"/>
              </a:rPr>
              <a:t>đôi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khi</a:t>
            </a:r>
            <a:endParaRPr lang="en-US" sz="36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Always: </a:t>
            </a:r>
            <a:r>
              <a:rPr lang="en-US" sz="3600" dirty="0" err="1">
                <a:latin typeface="Comic Sans MS" pitchFamily="66" charset="0"/>
              </a:rPr>
              <a:t>luôn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luôn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0838" y="2114550"/>
            <a:ext cx="5014912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5" name="suction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888" y="3557657"/>
            <a:ext cx="8090712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2864987" y="4205496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1–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791184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976089" cy="769441"/>
            <a:chOff x="397164" y="323274"/>
            <a:chExt cx="397608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3414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53281" y="1316511"/>
            <a:ext cx="43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Frequency Adverbs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2209723"/>
            <a:ext cx="30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itchFamily="66" charset="0"/>
              </a:rPr>
              <a:t>Always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3219297"/>
            <a:ext cx="122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72213" y="2443163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72213" y="36168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629400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43811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94416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53573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29399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643811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wipe/>
    <p:sndAc>
      <p:stSnd>
        <p:snd r:embed="rId3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35341"/>
            <a:ext cx="4700326" cy="871625"/>
            <a:chOff x="238580" y="313388"/>
            <a:chExt cx="4700326" cy="8716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313388"/>
              <a:ext cx="4700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What can she do?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She can make videos.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She can write emails.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She can learn English.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____ learns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sometimes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never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 always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77431" y="918377"/>
            <a:ext cx="4028366" cy="2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Ảnh miễn phí của Trực tuy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5" y="903557"/>
            <a:ext cx="4564583" cy="2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629400" y="3284353"/>
            <a:ext cx="4129087" cy="142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986587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00998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51603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910760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6022" y="200163"/>
            <a:ext cx="4599632" cy="769441"/>
            <a:chOff x="26022" y="200163"/>
            <a:chExt cx="4599632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6022" y="200163"/>
              <a:ext cx="4153568" cy="769441"/>
              <a:chOff x="26022" y="200163"/>
              <a:chExt cx="4153568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6022" y="200163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14" y="501885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764872" y="5149401"/>
            <a:ext cx="24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0" y="5149401"/>
            <a:ext cx="118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makes videos on her smartphone.</a:t>
            </a:r>
          </a:p>
        </p:txBody>
      </p:sp>
      <p:pic>
        <p:nvPicPr>
          <p:cNvPr id="2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5083651" y="488718"/>
            <a:ext cx="6323060" cy="4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977430" y="2854098"/>
            <a:ext cx="3888218" cy="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11193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25605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2.2672" end="6317.4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5654" y="406665"/>
            <a:ext cx="609600" cy="609600"/>
          </a:xfrm>
          <a:prstGeom prst="rect">
            <a:avLst/>
          </a:prstGeom>
        </p:spPr>
      </p:pic>
      <p:pic>
        <p:nvPicPr>
          <p:cNvPr id="4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 flipH="1">
            <a:off x="10233603" y="4251312"/>
            <a:ext cx="1393042" cy="15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p:transition spd="slow">
    <p:push dir="u"/>
    <p:sndAc>
      <p:stSnd>
        <p:snd r:embed="rId6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103120" y="4970371"/>
            <a:ext cx="1017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always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learns English on his computer.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58560" y="3117532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8031953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55878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941714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956126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Ảnh miễn phí của Trực tuyế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31" y="646966"/>
            <a:ext cx="6354679" cy="40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1678004" y="497037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1438" y="3325281"/>
            <a:ext cx="1831151" cy="2612290"/>
          </a:xfrm>
          <a:prstGeom prst="rect">
            <a:avLst/>
          </a:prstGeom>
        </p:spPr>
      </p:pic>
      <p:pic>
        <p:nvPicPr>
          <p:cNvPr id="17" name="track 8.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09.4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1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hoosh.wav"/>
          </p:stSnd>
        </p:sndAc>
      </p:transition>
    </mc:Choice>
    <mc:Fallback xmlns="">
      <p:transition spd="slow">
        <p:split orient="vert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3082502" cy="769441"/>
            <a:chOff x="342882" y="323273"/>
            <a:chExt cx="3082502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2D0B1-923B-4E43-A335-A4E2C46DC815}:30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11613</TotalTime>
  <Words>472</Words>
  <Application>Microsoft Office PowerPoint</Application>
  <PresentationFormat>Widescreen</PresentationFormat>
  <Paragraphs>150</Paragraphs>
  <Slides>27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.VnBlack</vt:lpstr>
      <vt:lpstr>Arial</vt:lpstr>
      <vt:lpstr>Arial Black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Tahoma</vt:lpstr>
      <vt:lpstr>Times New Roman</vt:lpstr>
      <vt:lpstr>VNI-DOS Sample Font 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Pham Thanh Thuy</cp:lastModifiedBy>
  <cp:revision>143</cp:revision>
  <dcterms:created xsi:type="dcterms:W3CDTF">2022-02-22T14:44:02Z</dcterms:created>
  <dcterms:modified xsi:type="dcterms:W3CDTF">2025-04-08T05:23:53Z</dcterms:modified>
</cp:coreProperties>
</file>