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2"/>
  </p:notesMasterIdLst>
  <p:sldIdLst>
    <p:sldId id="311" r:id="rId2"/>
    <p:sldId id="312" r:id="rId3"/>
    <p:sldId id="355" r:id="rId4"/>
    <p:sldId id="314" r:id="rId5"/>
    <p:sldId id="322" r:id="rId6"/>
    <p:sldId id="327" r:id="rId7"/>
    <p:sldId id="324" r:id="rId8"/>
    <p:sldId id="325" r:id="rId9"/>
    <p:sldId id="326" r:id="rId10"/>
    <p:sldId id="315" r:id="rId11"/>
    <p:sldId id="330" r:id="rId12"/>
    <p:sldId id="331" r:id="rId13"/>
    <p:sldId id="332" r:id="rId14"/>
    <p:sldId id="321" r:id="rId15"/>
    <p:sldId id="329" r:id="rId16"/>
    <p:sldId id="318" r:id="rId17"/>
    <p:sldId id="351" r:id="rId18"/>
    <p:sldId id="352" r:id="rId19"/>
    <p:sldId id="338" r:id="rId20"/>
    <p:sldId id="339" r:id="rId21"/>
    <p:sldId id="340" r:id="rId22"/>
    <p:sldId id="341" r:id="rId23"/>
    <p:sldId id="354" r:id="rId24"/>
    <p:sldId id="319" r:id="rId25"/>
    <p:sldId id="342" r:id="rId26"/>
    <p:sldId id="345" r:id="rId27"/>
    <p:sldId id="320" r:id="rId28"/>
    <p:sldId id="343" r:id="rId29"/>
    <p:sldId id="346" r:id="rId30"/>
    <p:sldId id="316" r:id="rId31"/>
  </p:sldIdLst>
  <p:sldSz cx="9144000" cy="5143500" type="screen16x9"/>
  <p:notesSz cx="6858000" cy="9144000"/>
  <p:embeddedFontLst>
    <p:embeddedFont>
      <p:font typeface="Montserrat Medium" panose="020B0604020202020204" charset="0"/>
      <p:regular r:id="rId33"/>
      <p:bold r:id="rId34"/>
      <p:italic r:id="rId35"/>
      <p:boldItalic r:id="rId36"/>
    </p:embeddedFont>
    <p:embeddedFont>
      <p:font typeface="Montserrat Black" panose="020B0604020202020204" charset="0"/>
      <p:bold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Britannic Bold" panose="020B0903060703020204" pitchFamily="34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>
        <p:scale>
          <a:sx n="123" d="100"/>
          <a:sy n="123" d="100"/>
        </p:scale>
        <p:origin x="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4846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92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06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3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TL </a:t>
            </a:r>
            <a:r>
              <a:rPr lang="en-US" dirty="0" err="1"/>
              <a:t>sai</a:t>
            </a:r>
            <a:r>
              <a:rPr lang="en-US" dirty="0"/>
              <a:t> – E kt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4A08-2AA4-4BF7-971E-FE1E4B4DB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80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79" r:id="rId5"/>
    <p:sldLayoutId id="2147483680" r:id="rId6"/>
    <p:sldLayoutId id="214748368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9.wdp"/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microsoft.com/office/2007/relationships/hdphoto" Target="../media/hdphoto21.wdp"/><Relationship Id="rId2" Type="http://schemas.openxmlformats.org/officeDocument/2006/relationships/audio" Target="../media/audio5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microsoft.com/office/2007/relationships/hdphoto" Target="../media/hdphoto2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22.png"/><Relationship Id="rId10" Type="http://schemas.openxmlformats.org/officeDocument/2006/relationships/image" Target="../media/image56.png"/><Relationship Id="rId4" Type="http://schemas.microsoft.com/office/2007/relationships/hdphoto" Target="../media/hdphoto23.wdp"/><Relationship Id="rId9" Type="http://schemas.microsoft.com/office/2007/relationships/hdphoto" Target="../media/hdphoto2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5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46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2.png"/><Relationship Id="rId1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microsoft.com/office/2007/relationships/hdphoto" Target="../media/hdphoto28.wdp"/><Relationship Id="rId4" Type="http://schemas.openxmlformats.org/officeDocument/2006/relationships/image" Target="../media/image61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2.xml"/><Relationship Id="rId18" Type="http://schemas.microsoft.com/office/2007/relationships/hdphoto" Target="../media/hdphoto22.wdp"/><Relationship Id="rId3" Type="http://schemas.microsoft.com/office/2007/relationships/media" Target="../media/media5.wav"/><Relationship Id="rId7" Type="http://schemas.openxmlformats.org/officeDocument/2006/relationships/slide" Target="slide19.xml"/><Relationship Id="rId12" Type="http://schemas.openxmlformats.org/officeDocument/2006/relationships/image" Target="../media/image66.png"/><Relationship Id="rId17" Type="http://schemas.openxmlformats.org/officeDocument/2006/relationships/image" Target="../media/image41.png"/><Relationship Id="rId2" Type="http://schemas.microsoft.com/office/2007/relationships/media" Target="../media/media4.wav"/><Relationship Id="rId16" Type="http://schemas.openxmlformats.org/officeDocument/2006/relationships/hyperlink" Target="94.Unit%209%20Lesson%201-Period%202.pptx#-1,23,4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slide" Target="slide21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7.png"/><Relationship Id="rId10" Type="http://schemas.openxmlformats.org/officeDocument/2006/relationships/slide" Target="slide20.xml"/><Relationship Id="rId19" Type="http://schemas.openxmlformats.org/officeDocument/2006/relationships/image" Target="../media/image22.png"/><Relationship Id="rId4" Type="http://schemas.openxmlformats.org/officeDocument/2006/relationships/audio" Target="../media/media5.wav"/><Relationship Id="rId9" Type="http://schemas.openxmlformats.org/officeDocument/2006/relationships/image" Target="../media/image63.png"/><Relationship Id="rId1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33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slide" Target="slide18.xml"/><Relationship Id="rId5" Type="http://schemas.microsoft.com/office/2007/relationships/hdphoto" Target="../media/hdphoto30.wdp"/><Relationship Id="rId10" Type="http://schemas.microsoft.com/office/2007/relationships/hdphoto" Target="../media/hdphoto32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microsoft.com/office/2007/relationships/hdphoto" Target="../media/hdphoto3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73.png"/><Relationship Id="rId5" Type="http://schemas.microsoft.com/office/2007/relationships/hdphoto" Target="../media/hdphoto30.wdp"/><Relationship Id="rId15" Type="http://schemas.openxmlformats.org/officeDocument/2006/relationships/image" Target="../media/image22.png"/><Relationship Id="rId10" Type="http://schemas.openxmlformats.org/officeDocument/2006/relationships/slide" Target="slide18.xml"/><Relationship Id="rId4" Type="http://schemas.openxmlformats.org/officeDocument/2006/relationships/image" Target="../media/image69.png"/><Relationship Id="rId9" Type="http://schemas.microsoft.com/office/2007/relationships/hdphoto" Target="../media/hdphoto34.wdp"/><Relationship Id="rId14" Type="http://schemas.microsoft.com/office/2007/relationships/hdphoto" Target="../media/hdphoto3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33.wdp"/><Relationship Id="rId3" Type="http://schemas.openxmlformats.org/officeDocument/2006/relationships/audio" Target="../media/audio10.wav"/><Relationship Id="rId7" Type="http://schemas.openxmlformats.org/officeDocument/2006/relationships/image" Target="../media/image74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0.wdp"/><Relationship Id="rId11" Type="http://schemas.openxmlformats.org/officeDocument/2006/relationships/slide" Target="slide18.xml"/><Relationship Id="rId5" Type="http://schemas.openxmlformats.org/officeDocument/2006/relationships/image" Target="../media/image69.png"/><Relationship Id="rId15" Type="http://schemas.microsoft.com/office/2007/relationships/hdphoto" Target="../media/hdphoto31.wdp"/><Relationship Id="rId10" Type="http://schemas.microsoft.com/office/2007/relationships/hdphoto" Target="../media/hdphoto32.wdp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microsoft.com/office/2007/relationships/hdphoto" Target="../media/hdphoto30.wdp"/><Relationship Id="rId12" Type="http://schemas.microsoft.com/office/2007/relationships/hdphoto" Target="../media/hdphoto3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microsoft.com/office/2007/relationships/hdphoto" Target="../media/hdphoto34.wdp"/><Relationship Id="rId15" Type="http://schemas.openxmlformats.org/officeDocument/2006/relationships/image" Target="../media/image22.png"/><Relationship Id="rId10" Type="http://schemas.openxmlformats.org/officeDocument/2006/relationships/slide" Target="slide18.xml"/><Relationship Id="rId4" Type="http://schemas.openxmlformats.org/officeDocument/2006/relationships/image" Target="../media/image75.png"/><Relationship Id="rId9" Type="http://schemas.openxmlformats.org/officeDocument/2006/relationships/image" Target="../media/image70.png"/><Relationship Id="rId14" Type="http://schemas.microsoft.com/office/2007/relationships/hdphoto" Target="../media/hdphoto3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35.wdp"/><Relationship Id="rId3" Type="http://schemas.openxmlformats.org/officeDocument/2006/relationships/image" Target="../media/image68.png"/><Relationship Id="rId7" Type="http://schemas.openxmlformats.org/officeDocument/2006/relationships/slide" Target="slide18.xml"/><Relationship Id="rId12" Type="http://schemas.openxmlformats.org/officeDocument/2006/relationships/image" Target="../media/image7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microsoft.com/office/2007/relationships/hdphoto" Target="../media/hdphoto31.wdp"/><Relationship Id="rId5" Type="http://schemas.microsoft.com/office/2007/relationships/hdphoto" Target="../media/hdphoto30.wdp"/><Relationship Id="rId15" Type="http://schemas.openxmlformats.org/officeDocument/2006/relationships/image" Target="../media/image22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microsoft.com/office/2007/relationships/hdphoto" Target="../media/hdphoto33.wdp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18" Type="http://schemas.microsoft.com/office/2007/relationships/hdphoto" Target="../media/hdphoto36.wdp"/><Relationship Id="rId3" Type="http://schemas.openxmlformats.org/officeDocument/2006/relationships/image" Target="../media/image29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78.png"/><Relationship Id="rId2" Type="http://schemas.openxmlformats.org/officeDocument/2006/relationships/image" Target="../media/image46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2.png"/><Relationship Id="rId1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7.wdp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8.wdp"/><Relationship Id="rId5" Type="http://schemas.openxmlformats.org/officeDocument/2006/relationships/image" Target="../media/image82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18" Type="http://schemas.microsoft.com/office/2007/relationships/hdphoto" Target="../media/hdphoto36.wdp"/><Relationship Id="rId3" Type="http://schemas.openxmlformats.org/officeDocument/2006/relationships/image" Target="../media/image29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78.png"/><Relationship Id="rId2" Type="http://schemas.openxmlformats.org/officeDocument/2006/relationships/image" Target="../media/image46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2.png"/><Relationship Id="rId1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40.wdp"/><Relationship Id="rId5" Type="http://schemas.openxmlformats.org/officeDocument/2006/relationships/image" Target="../media/image85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22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2021-2022\GA%20THI%20GVG%202021-2022\If%20You're%20Happy%20And%20You%20Know%20It.mp3" TargetMode="External"/><Relationship Id="rId5" Type="http://schemas.openxmlformats.org/officeDocument/2006/relationships/image" Target="../media/image27.png"/><Relationship Id="rId4" Type="http://schemas.openxmlformats.org/officeDocument/2006/relationships/hyperlink" Target="E8-u6-Read_GVG.pp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4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microsoft.com/office/2007/relationships/hdphoto" Target="../media/hdphoto21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18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microsoft.com/office/2007/relationships/hdphoto" Target="../media/hdphoto17.wdp"/><Relationship Id="rId14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hyperlink" Target="94.Unit%209%20Lesson%201-Period%202.pptx#-1,5,PowerPoint Presentatio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6,PowerPoint Presentation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microsoft.com/office/2007/relationships/hdphoto" Target="../media/hdphoto22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7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9.jpeg"/><Relationship Id="rId10" Type="http://schemas.microsoft.com/office/2007/relationships/hdphoto" Target="../media/hdphoto22.wdp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8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9.jpeg"/><Relationship Id="rId10" Type="http://schemas.microsoft.com/office/2007/relationships/hdphoto" Target="../media/hdphoto22.wdp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9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386" y="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1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527" y="103001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41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929" y="-293914"/>
            <a:ext cx="9560380" cy="554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-In On Under- - (HD) Learn English Songs, Teach Prepositions, Baby Toddler Kids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662" y="426939"/>
            <a:ext cx="7630625" cy="396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31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44" y="39349"/>
            <a:ext cx="9178544" cy="5999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476" y="60147"/>
            <a:ext cx="4550710" cy="16601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4289" y="503218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800" l="9974" r="971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3587" y="960571"/>
            <a:ext cx="3167743" cy="4157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7304" l="9853" r="941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24" y="1491619"/>
            <a:ext cx="4120341" cy="3524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073" y="3782310"/>
            <a:ext cx="1454225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3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49"/>
            <a:ext cx="9178544" cy="5999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552" y="106620"/>
            <a:ext cx="4550710" cy="1660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157" y="524322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7" b="100000" l="902" r="96280">
                        <a14:foregroundMark x1="24464" y1="7899" x2="23788" y2="64093"/>
                        <a14:foregroundMark x1="27959" y1="22083" x2="25930" y2="32855"/>
                        <a14:foregroundMark x1="73281" y1="30162" x2="66404" y2="75404"/>
                        <a14:foregroundMark x1="80383" y1="68582" x2="80722" y2="76481"/>
                        <a14:foregroundMark x1="55806" y1="58169" x2="40699" y2="90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12" y="1707583"/>
            <a:ext cx="4002032" cy="2513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0" b="94937" l="1577" r="100000">
                        <a14:foregroundMark x1="64984" y1="38734" x2="71293" y2="50127"/>
                        <a14:foregroundMark x1="73975" y1="40253" x2="79338" y2="52152"/>
                        <a14:foregroundMark x1="79338" y1="39747" x2="72713" y2="45063"/>
                        <a14:foregroundMark x1="66246" y1="39494" x2="61356" y2="50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89" y="1420224"/>
            <a:ext cx="4551974" cy="2836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773" y="4118592"/>
            <a:ext cx="3245017" cy="812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4461" y="4094099"/>
            <a:ext cx="3560184" cy="8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0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4610" y="814529"/>
            <a:ext cx="5512864" cy="361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4609" y="2983726"/>
            <a:ext cx="3317887" cy="1446129"/>
          </a:xfrm>
          <a:prstGeom prst="wedgeRoundRectCallout">
            <a:avLst>
              <a:gd name="adj1" fmla="val 64879"/>
              <a:gd name="adj2" fmla="val 123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- It’s in front of the restα</a:t>
            </a:r>
            <a:r>
              <a:rPr lang="en-US" dirty="0" err="1">
                <a:latin typeface="Comic Sans MS" panose="030F0702030302020204" pitchFamily="66" charset="0"/>
              </a:rPr>
              <a:t>ur</a:t>
            </a:r>
            <a:r>
              <a:rPr lang="en-US" dirty="0">
                <a:latin typeface="Comic Sans MS" panose="030F0702030302020204" pitchFamily="66" charset="0"/>
              </a:rPr>
              <a:t>αnt.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468855" y="936394"/>
            <a:ext cx="3675145" cy="1532334"/>
          </a:xfrm>
          <a:prstGeom prst="wedgeRoundRectCallout">
            <a:avLst>
              <a:gd name="adj1" fmla="val -57602"/>
              <a:gd name="adj2" fmla="val 1614"/>
              <a:gd name="adj3" fmla="val 16667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Is the fountαin in front of or behind the restα</a:t>
            </a:r>
            <a:r>
              <a:rPr lang="en-US" sz="2800" dirty="0" err="1">
                <a:latin typeface="Comic Sans MS" panose="030F0702030302020204" pitchFamily="66" charset="0"/>
              </a:rPr>
              <a:t>ur</a:t>
            </a:r>
            <a:r>
              <a:rPr lang="en-US" sz="2800" dirty="0">
                <a:latin typeface="Comic Sans MS" panose="030F0702030302020204" pitchFamily="66" charset="0"/>
              </a:rPr>
              <a:t>αnt?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89" y="1163579"/>
            <a:ext cx="1470135" cy="1368454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249" y="3046839"/>
            <a:ext cx="1262295" cy="1182210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05" y="936394"/>
            <a:ext cx="3459974" cy="373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38" y="1179345"/>
            <a:ext cx="1243402" cy="128938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705" y="3062605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88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2290" y="177618"/>
            <a:ext cx="3218382" cy="2427633"/>
          </a:xfrm>
          <a:prstGeom prst="wedgeRoundRectCallout">
            <a:avLst>
              <a:gd name="adj1" fmla="val 66510"/>
              <a:gd name="adj2" fmla="val 26862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Is 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on Elizαbeth street or on Green street?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54869" y="3170318"/>
            <a:ext cx="3452648" cy="1055608"/>
          </a:xfrm>
          <a:prstGeom prst="wedgeRoundRectCallout">
            <a:avLst>
              <a:gd name="adj1" fmla="val -62842"/>
              <a:gd name="adj2" fmla="val 699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It’s on Elizα</a:t>
            </a:r>
            <a:r>
              <a:rPr lang="en-US" sz="2800" dirty="0" err="1">
                <a:latin typeface="Comic Sans MS" panose="030F0702030302020204" pitchFamily="66" charset="0"/>
              </a:rPr>
              <a:t>beth</a:t>
            </a:r>
            <a:r>
              <a:rPr lang="en-US" sz="2800" dirty="0">
                <a:latin typeface="Comic Sans MS" panose="030F0702030302020204" pitchFamily="66" charset="0"/>
              </a:rPr>
              <a:t> street.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5" y="762778"/>
            <a:ext cx="3308477" cy="368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119" y="1236798"/>
            <a:ext cx="1470135" cy="1368454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708" y="3533320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06792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9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-3517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5343239" y="3478824"/>
            <a:ext cx="2533841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4283100" y="498927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xmlns="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xmlns="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xmlns="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xmlns="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xmlns="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xmlns="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xmlns="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xmlns="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7EC7E83-B8E7-48F4-A72D-77F389C90E2C}"/>
              </a:ext>
            </a:extLst>
          </p:cNvPr>
          <p:cNvGrpSpPr/>
          <p:nvPr/>
        </p:nvGrpSpPr>
        <p:grpSpPr>
          <a:xfrm>
            <a:off x="1651841" y="2408976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xmlns="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xmlns="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xmlns="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xmlns="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xmlns="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xmlns="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xmlns="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xmlns="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xmlns="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xmlns="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xmlns="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xmlns="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xmlns="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xmlns="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xmlns="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xmlns="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8" y="237567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5368626" y="3460279"/>
            <a:ext cx="24756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xmlns="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xmlns="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xmlns="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xmlns="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xmlns="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xmlns="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xmlns="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xmlns="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xmlns="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xmlns="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xmlns="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xmlns="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xmlns="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xmlns="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xmlns="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xmlns="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xmlns="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xmlns="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xmlns="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xmlns="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xmlns="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xmlns="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xmlns="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xmlns="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xmlns="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xmlns="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58" name="Picture 57">
            <a:hlinkClick r:id="rId16" action="ppaction://hlinkpres?slideindex=23&amp;slidetitle=4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929" y="4059684"/>
            <a:ext cx="1421524" cy="11499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717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0"/>
            <a:ext cx="4928596" cy="45535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98121" y="4681835"/>
            <a:ext cx="7645230" cy="52697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039" y="1713544"/>
            <a:ext cx="3603185" cy="2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67079" y="645567"/>
            <a:ext cx="7793735" cy="510778"/>
          </a:xfrm>
          <a:prstGeom prst="wedgeRoundRectCallout">
            <a:avLst>
              <a:gd name="adj1" fmla="val -34870"/>
              <a:gd name="adj2" fmla="val 1312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bookshop behind or in front of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αry?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66323" y="1155455"/>
            <a:ext cx="3877677" cy="512063"/>
          </a:xfrm>
          <a:prstGeom prst="wedgeRoundRectCallout">
            <a:avLst>
              <a:gd name="adj1" fmla="val 42003"/>
              <a:gd name="adj2" fmla="val 97680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l-GR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ry.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5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bookshop / behind (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b="1" dirty="0">
                <a:latin typeface="Comic Sans MS" panose="030F0702030302020204" pitchFamily="66" charset="0"/>
              </a:rPr>
              <a:t>) / in front of (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b="1" dirty="0">
                <a:latin typeface="Comic Sans MS" panose="030F0702030302020204" pitchFamily="66" charset="0"/>
              </a:rPr>
              <a:t>) / </a:t>
            </a:r>
            <a:r>
              <a:rPr lang="en-US" sz="2400" b="1" dirty="0" err="1">
                <a:latin typeface="Comic Sans MS" panose="030F0702030302020204" pitchFamily="66" charset="0"/>
              </a:rPr>
              <a:t>libr</a:t>
            </a:r>
            <a:r>
              <a:rPr lang="en-US" sz="2400" b="1" dirty="0">
                <a:latin typeface="Comic Sans MS" panose="030F0702030302020204" pitchFamily="66" charset="0"/>
              </a:rPr>
              <a:t>αry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47" y="1600679"/>
            <a:ext cx="648806" cy="768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0827" y="1288982"/>
            <a:ext cx="3013039" cy="4062222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" t="-906" r="878"/>
          <a:stretch/>
        </p:blipFill>
        <p:spPr>
          <a:xfrm>
            <a:off x="768" y="-670305"/>
            <a:ext cx="9348107" cy="592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5595" l="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2" y="456701"/>
            <a:ext cx="1397072" cy="1441524"/>
          </a:xfrm>
          <a:prstGeom prst="rect">
            <a:avLst/>
          </a:prstGeom>
        </p:spPr>
      </p:pic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757454" y="817862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709785" y="168805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80635" y="1757605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1. Task 4, 5, 6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1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72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77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199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10" y="4650516"/>
            <a:ext cx="7645047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412" y="1733154"/>
            <a:ext cx="3978681" cy="246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8404" y="617745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on Park street or on Green street ?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92800" y="1151325"/>
            <a:ext cx="3497800" cy="512063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on Green Street.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811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fountαin / on Pα</a:t>
            </a:r>
            <a:r>
              <a:rPr lang="en-US" sz="2400" b="1" dirty="0" err="1">
                <a:latin typeface="Comic Sans MS" panose="030F0702030302020204" pitchFamily="66" charset="0"/>
              </a:rPr>
              <a:t>rk</a:t>
            </a:r>
            <a:r>
              <a:rPr lang="en-US" sz="2400" b="1" dirty="0">
                <a:latin typeface="Comic Sans MS" panose="030F0702030302020204" pitchFamily="66" charset="0"/>
              </a:rPr>
              <a:t> street (✘) / on Green street (✓)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337" y="1993014"/>
            <a:ext cx="2773077" cy="3808996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89" y="1238455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11" y="4681835"/>
            <a:ext cx="777283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40" y="1757990"/>
            <a:ext cx="3860033" cy="238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04491" y="590549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train station next to or opposite the park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97135" y="1172206"/>
            <a:ext cx="3877677" cy="512063"/>
          </a:xfrm>
          <a:prstGeom prst="wedgeRoundRectCallout">
            <a:avLst>
              <a:gd name="adj1" fmla="val 60946"/>
              <a:gd name="adj2" fmla="val 15693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opposite the park.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96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tr</a:t>
            </a:r>
            <a:r>
              <a:rPr lang="en-US" sz="2400" b="1" dirty="0">
                <a:latin typeface="Comic Sans MS" panose="030F0702030302020204" pitchFamily="66" charset="0"/>
              </a:rPr>
              <a:t>αin stαtion / next to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latin typeface="Comic Sans MS" panose="030F0702030302020204" pitchFamily="66" charset="0"/>
              </a:rPr>
              <a:t>opposite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(✓)/ </a:t>
            </a:r>
            <a:r>
              <a:rPr lang="en-US" sz="2400" b="1" dirty="0">
                <a:latin typeface="Comic Sans MS" panose="030F0702030302020204" pitchFamily="66" charset="0"/>
              </a:rPr>
              <a:t>the pαrk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399" y="814529"/>
            <a:ext cx="3013039" cy="4062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226" y="2295331"/>
            <a:ext cx="1137494" cy="110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53" y="2591408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3" y="1270716"/>
            <a:ext cx="2538872" cy="380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85" y="4436765"/>
            <a:ext cx="777307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01335" y="486879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opposite or behind the restaurant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71782" y="1061856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restaurant.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832" y="4516369"/>
            <a:ext cx="7726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>
                <a:latin typeface="Comic Sans MS" panose="030F0702030302020204" pitchFamily="66" charset="0"/>
              </a:rPr>
              <a:t>in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rest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ur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nt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837" y="2378674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883" y="1533616"/>
            <a:ext cx="398149" cy="47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32396" y="578385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restaurant opposite or behind the fountain?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62610" y="1076155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fountain.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600" y="1322288"/>
            <a:ext cx="648806" cy="7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" b="100000" l="9470" r="99242">
                        <a14:foregroundMark x1="45833" y1="29012" x2="54924" y2="38272"/>
                        <a14:foregroundMark x1="69697" y1="28189" x2="82197" y2="35597"/>
                        <a14:foregroundMark x1="29545" y1="7202" x2="43939" y2="12346"/>
                        <a14:foregroundMark x1="80303" y1="29424" x2="82576" y2="35802"/>
                        <a14:foregroundMark x1="31818" y1="44650" x2="37500" y2="49383"/>
                        <a14:foregroundMark x1="76515" y1="52881" x2="90909" y2="60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32" y="992519"/>
            <a:ext cx="2185770" cy="4023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002" y="4458479"/>
            <a:ext cx="7773074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832" y="4516369"/>
            <a:ext cx="7593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restaurant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fountain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2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78" y="396658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6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544" cy="5161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2" y="1049394"/>
            <a:ext cx="7717500" cy="47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Draw the map and ask.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89706" l="0" r="95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42" y="1622576"/>
            <a:ext cx="3309348" cy="22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46" y="-1"/>
            <a:ext cx="9301971" cy="5216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8" b="98220" l="4036" r="941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298" y="1538459"/>
            <a:ext cx="2832246" cy="2140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2762" y="2058094"/>
            <a:ext cx="195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It’s opposite the theatre.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4" b="89450" l="5832" r="929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974" y="2412037"/>
            <a:ext cx="4011159" cy="1499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168" y="2549340"/>
            <a:ext cx="2596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 the toy shop next to or opposite the theatre?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4606507"/>
            <a:ext cx="919773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6 Let’s talk.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Use the map in 5.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9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0883" y="404824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843" y="1297243"/>
            <a:ext cx="8095449" cy="878051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1. The toy shop is ( next to/ opposite) the book shop.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239" y="187839"/>
            <a:ext cx="74755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Underline  the correct prepositions.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83" r="92308">
                        <a14:foregroundMark x1="77991" y1="48571" x2="76923" y2="59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239" y="56758"/>
            <a:ext cx="2971953" cy="88904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533612" y="3026856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2. The fountain is ( on/ in front of ) the museum.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12" y="1158087"/>
            <a:ext cx="2148129" cy="1659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091" y="2105117"/>
            <a:ext cx="2310612" cy="254494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053693" y="1736268"/>
            <a:ext cx="9388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147" y="3440002"/>
            <a:ext cx="14758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9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3829" y="995166"/>
            <a:ext cx="6443071" cy="100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3. The library  is ( behind/ in front of ) the restaurant.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45833" y="2569158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4. The train station is ( opposite/ next to ) the park.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68684" y="1423129"/>
            <a:ext cx="937185" cy="54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9185" y="2987658"/>
            <a:ext cx="1292790" cy="205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99" y="467404"/>
            <a:ext cx="2199406" cy="1836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535" y="3008184"/>
            <a:ext cx="2451849" cy="17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5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4" action="ppaction://hlinkpres?slideindex=1&amp;slidetitle="/>
          </p:cNvPr>
          <p:cNvSpPr>
            <a:spLocks noChangeArrowheads="1" noChangeShapeType="1" noTextEdit="1"/>
          </p:cNvSpPr>
          <p:nvPr/>
        </p:nvSpPr>
        <p:spPr bwMode="auto">
          <a:xfrm>
            <a:off x="2914650" y="2057401"/>
            <a:ext cx="3371850" cy="640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</a:t>
            </a:r>
            <a:r>
              <a:rPr lang="en-US" sz="24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4</a:t>
            </a:r>
            <a:endParaRPr lang="en-US" sz="2400" i="1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152928" dir="13701988" algn="ctr" rotWithShape="0">
                  <a:srgbClr val="808080">
                    <a:alpha val="50000"/>
                  </a:srgbClr>
                </a:outerShdw>
              </a:effectLst>
              <a:latin typeface="VNI-DOS Sample Font "/>
            </a:endParaRPr>
          </a:p>
        </p:txBody>
      </p:sp>
      <p:sp>
        <p:nvSpPr>
          <p:cNvPr id="117765" name="WordArt 5"/>
          <p:cNvSpPr>
            <a:spLocks noChangeArrowheads="1" noChangeShapeType="1" noTextEdit="1"/>
          </p:cNvSpPr>
          <p:nvPr/>
        </p:nvSpPr>
        <p:spPr bwMode="auto">
          <a:xfrm>
            <a:off x="2366964" y="1143000"/>
            <a:ext cx="4579144" cy="2857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5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857500" y="2914650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Nguyen </a:t>
            </a:r>
            <a:r>
              <a:rPr lang="en-US" altLang="en-US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Nghia</a:t>
            </a:r>
            <a:endParaRPr lang="en-US" altLang="en-US" sz="1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An Hong primary school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</a:t>
            </a:r>
            <a:r>
              <a:rPr lang="en-US" altLang="en-US" sz="1800" b="1" i="1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800" b="1" i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4A2</a:t>
            </a:r>
            <a:endParaRPr lang="en-US" altLang="en-US" sz="1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If You're Happy And You Know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29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961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7764" grpId="0" animBg="1"/>
      <p:bldP spid="1177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164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378"/>
            <a:ext cx="9089689" cy="4132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grpSp>
        <p:nvGrpSpPr>
          <p:cNvPr id="18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9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4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13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696"/>
            <a:ext cx="9380058" cy="5289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pres?slideindex=5&amp;slidetitle=PowerPoint Presentation"/>
          </p:cNvPr>
          <p:cNvPicPr>
            <a:picLocks noChangeAspect="1"/>
          </p:cNvPicPr>
          <p:nvPr/>
        </p:nvPicPr>
        <p:blipFill rotWithShape="1">
          <a:blip r:embed="rId5"/>
          <a:srcRect l="8880" t="4774" r="12676" b="11095"/>
          <a:stretch/>
        </p:blipFill>
        <p:spPr>
          <a:xfrm>
            <a:off x="7272068" y="3462270"/>
            <a:ext cx="1414456" cy="13522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5629189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636" y="-257039"/>
            <a:ext cx="10059272" cy="56575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buy books at the ___.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xmlns="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xmlns="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library</a:t>
            </a:r>
          </a:p>
        </p:txBody>
      </p:sp>
      <p:pic>
        <p:nvPicPr>
          <p:cNvPr id="1026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nome da empresa&#10;&#10;Descrição gerada automaticamente">
            <a:extLst>
              <a:ext uri="{FF2B5EF4-FFF2-40B4-BE49-F238E27FC236}">
                <a16:creationId xmlns:a16="http://schemas.microsoft.com/office/drawing/2014/main" xmlns="" id="{1C092B54-44B0-BF92-62EE-7028C48664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0" y="1044604"/>
            <a:ext cx="3240000" cy="305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pres?slideindex=6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93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>
            <a:extLst>
              <a:ext uri="{FF2B5EF4-FFF2-40B4-BE49-F238E27FC236}">
                <a16:creationId xmlns:a16="http://schemas.microsoft.com/office/drawing/2014/main" xmlns="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xmlns="" id="{80991E39-AB81-3347-4C0A-4D0B3E2E17AB}"/>
              </a:ext>
            </a:extLst>
          </p:cNvPr>
          <p:cNvSpPr txBox="1"/>
          <p:nvPr/>
        </p:nvSpPr>
        <p:spPr>
          <a:xfrm>
            <a:off x="3819197" y="841097"/>
            <a:ext cx="47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have lunch at the ___ in front of the train station.</a:t>
            </a: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xmlns="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9" name="Retângulo: Cantos Arredondados 5">
            <a:extLst>
              <a:ext uri="{FF2B5EF4-FFF2-40B4-BE49-F238E27FC236}">
                <a16:creationId xmlns:a16="http://schemas.microsoft.com/office/drawing/2014/main" xmlns="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restaurant</a:t>
            </a:r>
          </a:p>
        </p:txBody>
      </p:sp>
      <p:sp>
        <p:nvSpPr>
          <p:cNvPr id="10" name="Retângulo: Cantos Arredondados 7">
            <a:extLst>
              <a:ext uri="{FF2B5EF4-FFF2-40B4-BE49-F238E27FC236}">
                <a16:creationId xmlns:a16="http://schemas.microsoft.com/office/drawing/2014/main" xmlns="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fountain</a:t>
            </a:r>
          </a:p>
        </p:txBody>
      </p:sp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3110502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242856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xmlns="" id="{EC93E666-3252-AE32-5CC2-6497B05D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" y="1149618"/>
            <a:ext cx="3464472" cy="2844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pres?slideindex=7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135B549-92E4-7C40-9D9A-7E3BE82219B1}"/>
              </a:ext>
            </a:extLst>
          </p:cNvPr>
          <p:cNvSpPr/>
          <p:nvPr/>
        </p:nvSpPr>
        <p:spPr>
          <a:xfrm>
            <a:off x="82770" y="1244418"/>
            <a:ext cx="3610303" cy="2368768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xmlns="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 catch the train at the ___.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xmlns="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restaurant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xmlns="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xmlns="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train station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2451064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63" y="1437343"/>
            <a:ext cx="3343179" cy="198291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pres?slideindex=8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2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135B549-92E4-7C40-9D9A-7E3BE82219B1}"/>
              </a:ext>
            </a:extLst>
          </p:cNvPr>
          <p:cNvSpPr/>
          <p:nvPr/>
        </p:nvSpPr>
        <p:spPr>
          <a:xfrm>
            <a:off x="101407" y="1609826"/>
            <a:ext cx="3570889" cy="222786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xmlns="" id="{80991E39-AB81-3347-4C0A-4D0B3E2E17AB}"/>
              </a:ext>
            </a:extLst>
          </p:cNvPr>
          <p:cNvSpPr txBox="1"/>
          <p:nvPr/>
        </p:nvSpPr>
        <p:spPr>
          <a:xfrm>
            <a:off x="635824" y="101436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They like to play with the water at the _______ . 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xmlns="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fountain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xmlns="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train station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xmlns="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street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xmlns="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89" y="1654992"/>
            <a:ext cx="3342123" cy="21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0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516</Words>
  <Application>Microsoft Office PowerPoint</Application>
  <PresentationFormat>On-screen Show (16:9)</PresentationFormat>
  <Paragraphs>87</Paragraphs>
  <Slides>30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Montserrat Medium</vt:lpstr>
      <vt:lpstr>VNI-DOS Sample Font </vt:lpstr>
      <vt:lpstr>Montserrat Black</vt:lpstr>
      <vt:lpstr>Times New Roman</vt:lpstr>
      <vt:lpstr>Comic Sans MS</vt:lpstr>
      <vt:lpstr>Arial</vt:lpstr>
      <vt:lpstr>Britannic Bold</vt:lpstr>
      <vt:lpstr>Tahoma</vt:lpstr>
      <vt:lpstr>Champion Script</vt:lpstr>
      <vt:lpstr>My Favorite Place on Holidays by Slidesgo</vt:lpstr>
      <vt:lpstr>PowerPoint Presentation</vt:lpstr>
      <vt:lpstr>Unit 9. Places in town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PREPOSITIONS</vt:lpstr>
      <vt:lpstr>PREPOSITIONS</vt:lpstr>
      <vt:lpstr>- It’s in front of the restαurαnt.</vt:lpstr>
      <vt:lpstr>Is the trαin stαtion on Elizαbeth street or on Green street? 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Draw the map and ask.</vt:lpstr>
      <vt:lpstr>PowerPoint Presentation</vt:lpstr>
      <vt:lpstr>5</vt:lpstr>
      <vt:lpstr>1. The toy shop is ( next to/ opposite) the book shop.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Microsoft account</cp:lastModifiedBy>
  <cp:revision>85</cp:revision>
  <dcterms:modified xsi:type="dcterms:W3CDTF">2025-04-08T03:32:48Z</dcterms:modified>
</cp:coreProperties>
</file>