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7.wav" ContentType="audio/x-wav"/>
  <Override PartName="/ppt/notesSlides/notesSlide5.xml" ContentType="application/vnd.openxmlformats-officedocument.presentationml.notesSlide+xml"/>
  <Override PartName="/ppt/media/audio8.wav" ContentType="audio/x-wav"/>
  <Override PartName="/ppt/media/audio9.wav" ContentType="audio/x-wav"/>
  <Override PartName="/ppt/media/audio10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30"/>
  </p:notesMasterIdLst>
  <p:sldIdLst>
    <p:sldId id="460" r:id="rId3"/>
    <p:sldId id="349" r:id="rId4"/>
    <p:sldId id="259" r:id="rId5"/>
    <p:sldId id="295" r:id="rId6"/>
    <p:sldId id="301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04" r:id="rId16"/>
    <p:sldId id="307" r:id="rId17"/>
    <p:sldId id="382" r:id="rId18"/>
    <p:sldId id="383" r:id="rId19"/>
    <p:sldId id="359" r:id="rId20"/>
    <p:sldId id="363" r:id="rId21"/>
    <p:sldId id="370" r:id="rId22"/>
    <p:sldId id="360" r:id="rId23"/>
    <p:sldId id="368" r:id="rId24"/>
    <p:sldId id="369" r:id="rId25"/>
    <p:sldId id="384" r:id="rId26"/>
    <p:sldId id="371" r:id="rId27"/>
    <p:sldId id="372" r:id="rId28"/>
    <p:sldId id="300" r:id="rId29"/>
  </p:sldIdLst>
  <p:sldSz cx="9144000" cy="5143500" type="screen16x9"/>
  <p:notesSz cx="6858000" cy="9144000"/>
  <p:embeddedFontLst>
    <p:embeddedFont>
      <p:font typeface="Bebas Neue" panose="020B0604020202020204" charset="0"/>
      <p:regular r:id="rId31"/>
    </p:embeddedFont>
    <p:embeddedFont>
      <p:font typeface="黑体" panose="02010609060101010101" pitchFamily="49" charset="-122"/>
      <p:regular r:id="rId32"/>
    </p:embeddedFont>
    <p:embeddedFont>
      <p:font typeface="Inter" panose="020B0604020202020204" charset="0"/>
      <p:regular r:id="rId33"/>
      <p:bold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Orelega One" panose="020B0604020202020204" charset="0"/>
      <p:regular r:id="rId43"/>
    </p:embeddedFont>
    <p:embeddedFont>
      <p:font typeface="Impact" panose="020B0806030902050204" pitchFamily="3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209" autoAdjust="0"/>
  </p:normalViewPr>
  <p:slideViewPr>
    <p:cSldViewPr snapToGrid="0">
      <p:cViewPr varScale="1">
        <p:scale>
          <a:sx n="100" d="100"/>
          <a:sy n="100" d="100"/>
        </p:scale>
        <p:origin x="744" y="-1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46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4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4/8/2025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DF8EB38-7760-459F-9714-551640F2A6F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68998CE-1ED7-49C1-881B-98F4445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6.png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audio" Target="../media/audio8.wav"/><Relationship Id="rId9" Type="http://schemas.openxmlformats.org/officeDocument/2006/relationships/image" Target="../media/image42.png"/><Relationship Id="rId1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9.png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audio" Target="../media/audio8.wav"/><Relationship Id="rId9" Type="http://schemas.openxmlformats.org/officeDocument/2006/relationships/image" Target="../media/image42.png"/><Relationship Id="rId1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6.png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audio" Target="../media/audio8.wav"/><Relationship Id="rId9" Type="http://schemas.openxmlformats.org/officeDocument/2006/relationships/image" Target="../media/image42.png"/><Relationship Id="rId1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6.xml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56.jpeg"/><Relationship Id="rId10" Type="http://schemas.openxmlformats.org/officeDocument/2006/relationships/image" Target="../media/image43.png"/><Relationship Id="rId4" Type="http://schemas.openxmlformats.org/officeDocument/2006/relationships/audio" Target="../media/audio8.wav"/><Relationship Id="rId9" Type="http://schemas.openxmlformats.org/officeDocument/2006/relationships/image" Target="../media/image42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9.png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png"/><Relationship Id="rId7" Type="http://schemas.openxmlformats.org/officeDocument/2006/relationships/image" Target="../media/image6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slide" Target="slide26.xml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8.wdp"/><Relationship Id="rId5" Type="http://schemas.openxmlformats.org/officeDocument/2006/relationships/audio" Target="../media/audio10.wav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7.png"/><Relationship Id="rId21" Type="http://schemas.openxmlformats.org/officeDocument/2006/relationships/image" Target="../media/image16.png"/><Relationship Id="rId34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image" Target="../media/image22.emf"/><Relationship Id="rId38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8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microsoft.com/office/2007/relationships/hdphoto" Target="../media/hdphoto11.wdp"/><Relationship Id="rId36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9.png"/><Relationship Id="rId30" Type="http://schemas.microsoft.com/office/2007/relationships/hdphoto" Target="../media/hdphoto12.wdp"/><Relationship Id="rId35" Type="http://schemas.openxmlformats.org/officeDocument/2006/relationships/image" Target="../media/image24.gif"/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7.wav"/><Relationship Id="rId7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audio" Target="../media/audio1.wav"/><Relationship Id="rId5" Type="http://schemas.openxmlformats.org/officeDocument/2006/relationships/image" Target="../media/image67.png"/><Relationship Id="rId10" Type="http://schemas.openxmlformats.org/officeDocument/2006/relationships/image" Target="../media/image70.jpeg"/><Relationship Id="rId4" Type="http://schemas.openxmlformats.org/officeDocument/2006/relationships/image" Target="../media/image26.pn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audio" Target="../media/audio9.wav"/><Relationship Id="rId7" Type="http://schemas.openxmlformats.org/officeDocument/2006/relationships/image" Target="../media/image31.gif"/><Relationship Id="rId12" Type="http://schemas.openxmlformats.org/officeDocument/2006/relationships/slide" Target="slide4.xml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image" Target="../media/image68.jpe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microsoft.com/office/2007/relationships/hdphoto" Target="../media/hdphoto19.wdp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audio" Target="../media/audio9.wav"/><Relationship Id="rId7" Type="http://schemas.openxmlformats.org/officeDocument/2006/relationships/image" Target="../media/image31.gif"/><Relationship Id="rId12" Type="http://schemas.openxmlformats.org/officeDocument/2006/relationships/slide" Target="slide4.xml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slide" Target="slide26.xml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microsoft.com/office/2007/relationships/hdphoto" Target="../media/hdphoto19.wdp"/><Relationship Id="rId1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audio" Target="../media/audio9.wav"/><Relationship Id="rId7" Type="http://schemas.openxmlformats.org/officeDocument/2006/relationships/image" Target="../media/image31.gif"/><Relationship Id="rId12" Type="http://schemas.openxmlformats.org/officeDocument/2006/relationships/slide" Target="slide4.xml"/><Relationship Id="rId2" Type="http://schemas.openxmlformats.org/officeDocument/2006/relationships/audio" Target="../media/audio13.wav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image" Target="../media/image70.jpe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microsoft.com/office/2007/relationships/hdphoto" Target="../media/hdphoto19.wdp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audio" Target="../media/audio9.wav"/><Relationship Id="rId7" Type="http://schemas.openxmlformats.org/officeDocument/2006/relationships/image" Target="../media/image31.gif"/><Relationship Id="rId12" Type="http://schemas.openxmlformats.org/officeDocument/2006/relationships/slide" Target="slide4.xml"/><Relationship Id="rId2" Type="http://schemas.openxmlformats.org/officeDocument/2006/relationships/audio" Target="../media/audio13.wav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image" Target="../media/image69.jpe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microsoft.com/office/2007/relationships/hdphoto" Target="../media/hdphoto19.wdp"/><Relationship Id="rId1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10" Type="http://schemas.openxmlformats.org/officeDocument/2006/relationships/audio" Target="../media/audio3.wav"/><Relationship Id="rId4" Type="http://schemas.openxmlformats.org/officeDocument/2006/relationships/image" Target="../media/image29.png"/><Relationship Id="rId9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74.jpeg"/><Relationship Id="rId7" Type="http://schemas.openxmlformats.org/officeDocument/2006/relationships/slide" Target="slide26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1.wdp"/><Relationship Id="rId4" Type="http://schemas.openxmlformats.org/officeDocument/2006/relationships/image" Target="../media/image75.png"/><Relationship Id="rId9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audio" Target="../media/audio5.wav"/><Relationship Id="rId5" Type="http://schemas.microsoft.com/office/2007/relationships/hdphoto" Target="../media/hdphoto15.wdp"/><Relationship Id="rId10" Type="http://schemas.openxmlformats.org/officeDocument/2006/relationships/image" Target="../media/image31.gif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8.xml"/><Relationship Id="rId18" Type="http://schemas.microsoft.com/office/2007/relationships/hdphoto" Target="../media/hdphoto17.wdp"/><Relationship Id="rId3" Type="http://schemas.openxmlformats.org/officeDocument/2006/relationships/audio" Target="../media/audio7.wav"/><Relationship Id="rId21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slide" Target="slide6.xml"/><Relationship Id="rId17" Type="http://schemas.openxmlformats.org/officeDocument/2006/relationships/image" Target="../media/image38.png"/><Relationship Id="rId2" Type="http://schemas.openxmlformats.org/officeDocument/2006/relationships/audio" Target="../media/audio6.wav"/><Relationship Id="rId16" Type="http://schemas.openxmlformats.org/officeDocument/2006/relationships/image" Target="../media/image37.gif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image" Target="../media/image36.png"/><Relationship Id="rId10" Type="http://schemas.openxmlformats.org/officeDocument/2006/relationships/slide" Target="slide13.xml"/><Relationship Id="rId19" Type="http://schemas.openxmlformats.org/officeDocument/2006/relationships/image" Target="../media/image39.gif"/><Relationship Id="rId4" Type="http://schemas.openxmlformats.org/officeDocument/2006/relationships/image" Target="../media/image34.png"/><Relationship Id="rId9" Type="http://schemas.openxmlformats.org/officeDocument/2006/relationships/slide" Target="slide10.xml"/><Relationship Id="rId14" Type="http://schemas.openxmlformats.org/officeDocument/2006/relationships/slide" Target="slide12.xml"/><Relationship Id="rId22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audio" Target="../media/audio10.wav"/><Relationship Id="rId12" Type="http://schemas.openxmlformats.org/officeDocument/2006/relationships/image" Target="../media/image44.pn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43.png"/><Relationship Id="rId5" Type="http://schemas.openxmlformats.org/officeDocument/2006/relationships/audio" Target="../media/audio8.wav"/><Relationship Id="rId15" Type="http://schemas.openxmlformats.org/officeDocument/2006/relationships/slide" Target="slide6.xml"/><Relationship Id="rId10" Type="http://schemas.openxmlformats.org/officeDocument/2006/relationships/image" Target="../media/image42.png"/><Relationship Id="rId19" Type="http://schemas.openxmlformats.org/officeDocument/2006/relationships/audio" Target="../media/audio1.wav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9.png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audio" Target="../media/audio8.wav"/><Relationship Id="rId9" Type="http://schemas.openxmlformats.org/officeDocument/2006/relationships/image" Target="../media/image42.png"/><Relationship Id="rId1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6.xml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51.png"/><Relationship Id="rId10" Type="http://schemas.openxmlformats.org/officeDocument/2006/relationships/image" Target="../media/image43.png"/><Relationship Id="rId4" Type="http://schemas.openxmlformats.org/officeDocument/2006/relationships/audio" Target="../media/audio8.wav"/><Relationship Id="rId9" Type="http://schemas.openxmlformats.org/officeDocument/2006/relationships/image" Target="../media/image42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067992"/>
            <a:ext cx="571500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16" y="848917"/>
            <a:ext cx="457200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724608s7aonrbep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265636"/>
            <a:ext cx="571500" cy="183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724608s7aonrbep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06" y="1503761"/>
            <a:ext cx="571500" cy="183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63" y="1762397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06" y="2249091"/>
            <a:ext cx="971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600201"/>
            <a:ext cx="600075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44" y="2303860"/>
            <a:ext cx="7143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3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828800"/>
            <a:ext cx="7429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>
            <a:off x="2196704" y="636985"/>
            <a:ext cx="5086350" cy="14859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443046" dir="7037974" sy="50000" kx="2453608" rotWithShape="0">
                    <a:schemeClr val="tx1"/>
                  </a:outerShdw>
                </a:effectLst>
                <a:latin typeface="VNI-Thuphap"/>
              </a:rPr>
              <a:t>Welcome to </a:t>
            </a:r>
          </a:p>
        </p:txBody>
      </p:sp>
      <p:sp>
        <p:nvSpPr>
          <p:cNvPr id="71709" name="WordArt 29"/>
          <p:cNvSpPr>
            <a:spLocks noChangeArrowheads="1" noChangeShapeType="1" noTextEdit="1"/>
          </p:cNvSpPr>
          <p:nvPr/>
        </p:nvSpPr>
        <p:spPr bwMode="auto">
          <a:xfrm>
            <a:off x="2401492" y="2634855"/>
            <a:ext cx="4521994" cy="105013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prstShdw prst="shdw11">
                    <a:srgbClr val="990000">
                      <a:alpha val="50000"/>
                    </a:srgbClr>
                  </a:prstShdw>
                </a:effectLst>
                <a:latin typeface="Impact" panose="020B0806030902050204" pitchFamily="34" charset="0"/>
              </a:rPr>
              <a:t>our class</a:t>
            </a:r>
            <a:r>
              <a:rPr lang="vi-VN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prstShdw prst="shdw11">
                    <a:srgbClr val="990000">
                      <a:alpha val="50000"/>
                    </a:srgbClr>
                  </a:prstShdw>
                </a:effectLst>
                <a:latin typeface="Impact" panose="020B0806030902050204" pitchFamily="34" charset="0"/>
              </a:rPr>
              <a:t> 4A1</a:t>
            </a:r>
            <a:endParaRPr lang="en-US" sz="27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prstShdw prst="shdw11">
                  <a:srgbClr val="990000">
                    <a:alpha val="50000"/>
                  </a:srgbClr>
                </a:prstShdw>
              </a:effectLst>
              <a:latin typeface="Impact" panose="020B0806030902050204" pitchFamily="34" charset="0"/>
            </a:endParaRPr>
          </a:p>
        </p:txBody>
      </p:sp>
      <p:pic>
        <p:nvPicPr>
          <p:cNvPr id="3085" name="Picture 30" descr="2067166a35x1e8i0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8" y="3183731"/>
            <a:ext cx="20002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654908" y="152400"/>
            <a:ext cx="7685903" cy="779859"/>
            <a:chOff x="240" y="128"/>
            <a:chExt cx="4640" cy="655"/>
          </a:xfrm>
        </p:grpSpPr>
        <p:sp>
          <p:nvSpPr>
            <p:cNvPr id="3088" name="Rectangle 14" descr="Water droplets"/>
            <p:cNvSpPr>
              <a:spLocks noChangeArrowheads="1"/>
            </p:cNvSpPr>
            <p:nvPr/>
          </p:nvSpPr>
          <p:spPr bwMode="auto">
            <a:xfrm>
              <a:off x="240" y="144"/>
              <a:ext cx="383" cy="384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rgbClr val="0000FF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FF9900"/>
                  </a:solidFill>
                  <a:latin typeface="Comic Sans MS" panose="030F0702030302020204" pitchFamily="66" charset="0"/>
                </a:rPr>
                <a:t>G</a:t>
              </a:r>
            </a:p>
          </p:txBody>
        </p:sp>
        <p:sp>
          <p:nvSpPr>
            <p:cNvPr id="3089" name="Rectangle 15" descr="Water droplets"/>
            <p:cNvSpPr>
              <a:spLocks noChangeArrowheads="1"/>
            </p:cNvSpPr>
            <p:nvPr/>
          </p:nvSpPr>
          <p:spPr bwMode="auto">
            <a:xfrm flipH="1">
              <a:off x="4137" y="128"/>
              <a:ext cx="345" cy="384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rgbClr val="00FFFF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  <a:endParaRPr lang="en-US" altLang="en-US" sz="3600" b="1" dirty="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90" name="Rectangle 16" descr="Water droplets"/>
            <p:cNvSpPr>
              <a:spLocks noChangeArrowheads="1"/>
            </p:cNvSpPr>
            <p:nvPr/>
          </p:nvSpPr>
          <p:spPr bwMode="auto">
            <a:xfrm>
              <a:off x="1006" y="144"/>
              <a:ext cx="345" cy="384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rgbClr val="0080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3091" name="Rectangle 17" descr="Water droplets"/>
            <p:cNvSpPr>
              <a:spLocks noChangeArrowheads="1"/>
            </p:cNvSpPr>
            <p:nvPr/>
          </p:nvSpPr>
          <p:spPr bwMode="auto">
            <a:xfrm>
              <a:off x="1389" y="240"/>
              <a:ext cx="384" cy="3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99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6600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  <p:sp>
          <p:nvSpPr>
            <p:cNvPr id="3092" name="Rectangle 18" descr="Oak"/>
            <p:cNvSpPr>
              <a:spLocks noChangeArrowheads="1"/>
            </p:cNvSpPr>
            <p:nvPr/>
          </p:nvSpPr>
          <p:spPr bwMode="auto">
            <a:xfrm flipH="1">
              <a:off x="1956" y="192"/>
              <a:ext cx="345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A</a:t>
              </a:r>
              <a:endParaRPr lang="en-US" altLang="en-US" sz="3600" b="1" dirty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93" name="Rectangle 19" descr="Oak"/>
            <p:cNvSpPr>
              <a:spLocks noChangeArrowheads="1"/>
            </p:cNvSpPr>
            <p:nvPr/>
          </p:nvSpPr>
          <p:spPr bwMode="auto">
            <a:xfrm>
              <a:off x="623" y="240"/>
              <a:ext cx="383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0099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3094" name="Rectangle 20" descr="Oak"/>
            <p:cNvSpPr>
              <a:spLocks noChangeArrowheads="1"/>
            </p:cNvSpPr>
            <p:nvPr/>
          </p:nvSpPr>
          <p:spPr bwMode="auto">
            <a:xfrm flipH="1">
              <a:off x="2653" y="254"/>
              <a:ext cx="345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6633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9966FF"/>
                  </a:solidFill>
                  <a:latin typeface="Comic Sans MS" panose="030F0702030302020204" pitchFamily="66" charset="0"/>
                </a:rPr>
                <a:t>T</a:t>
              </a:r>
              <a:endParaRPr lang="en-US" altLang="en-US" sz="3600" b="1" dirty="0">
                <a:solidFill>
                  <a:srgbClr val="9966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95" name="Rectangle 21" descr="Water droplets"/>
            <p:cNvSpPr>
              <a:spLocks noChangeArrowheads="1"/>
            </p:cNvSpPr>
            <p:nvPr/>
          </p:nvSpPr>
          <p:spPr bwMode="auto">
            <a:xfrm flipH="1">
              <a:off x="2990" y="384"/>
              <a:ext cx="421" cy="38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6633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FF99"/>
                  </a:solidFill>
                  <a:latin typeface="Comic Sans MS" panose="030F0702030302020204" pitchFamily="66" charset="0"/>
                </a:rPr>
                <a:t>E</a:t>
              </a:r>
              <a:endParaRPr lang="en-US" altLang="en-US" sz="3600" b="1" dirty="0">
                <a:solidFill>
                  <a:srgbClr val="FFFF99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96" name="Rectangle 22" descr="Oak"/>
            <p:cNvSpPr>
              <a:spLocks noChangeArrowheads="1"/>
            </p:cNvSpPr>
            <p:nvPr/>
          </p:nvSpPr>
          <p:spPr bwMode="auto">
            <a:xfrm flipH="1">
              <a:off x="3405" y="213"/>
              <a:ext cx="383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66FFFF"/>
                  </a:solidFill>
                  <a:latin typeface="Comic Sans MS" panose="030F0702030302020204" pitchFamily="66" charset="0"/>
                </a:rPr>
                <a:t>R</a:t>
              </a:r>
              <a:endParaRPr lang="en-US" altLang="en-US" sz="3600" b="1" dirty="0">
                <a:solidFill>
                  <a:srgbClr val="66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97" name="Rectangle 23" descr="Oak"/>
            <p:cNvSpPr>
              <a:spLocks noChangeArrowheads="1"/>
            </p:cNvSpPr>
            <p:nvPr/>
          </p:nvSpPr>
          <p:spPr bwMode="auto">
            <a:xfrm flipH="1">
              <a:off x="3788" y="366"/>
              <a:ext cx="345" cy="38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66FF33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3098" name="Rectangle 15" descr="Water droplets"/>
            <p:cNvSpPr>
              <a:spLocks noChangeArrowheads="1"/>
            </p:cNvSpPr>
            <p:nvPr/>
          </p:nvSpPr>
          <p:spPr bwMode="auto">
            <a:xfrm flipH="1">
              <a:off x="2309" y="399"/>
              <a:ext cx="345" cy="384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rgbClr val="00FFFF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660066"/>
                  </a:solidFill>
                  <a:latin typeface="Comic Sans MS" panose="030F0702030302020204" pitchFamily="66" charset="0"/>
                </a:rPr>
                <a:t>F</a:t>
              </a:r>
              <a:endParaRPr lang="en-US" altLang="en-US" sz="3600" b="1" dirty="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99" name="Rectangle 19" descr="Oak"/>
            <p:cNvSpPr>
              <a:spLocks noChangeArrowheads="1"/>
            </p:cNvSpPr>
            <p:nvPr/>
          </p:nvSpPr>
          <p:spPr bwMode="auto">
            <a:xfrm>
              <a:off x="4497" y="304"/>
              <a:ext cx="383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0099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  <a:endParaRPr lang="en-US" altLang="en-US" sz="3600" b="1" dirty="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70598" y="4072100"/>
            <a:ext cx="5732382" cy="13542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2700" b="1" dirty="0">
                <a:ln/>
                <a:solidFill>
                  <a:schemeClr val="accent3"/>
                </a:solidFill>
              </a:rPr>
              <a:t>Teacher: Nguyen </a:t>
            </a:r>
            <a:r>
              <a:rPr lang="en-US" sz="2700" b="1" dirty="0" err="1">
                <a:ln/>
                <a:solidFill>
                  <a:schemeClr val="accent3"/>
                </a:solidFill>
              </a:rPr>
              <a:t>Thi</a:t>
            </a:r>
            <a:r>
              <a:rPr lang="en-US" sz="2700" b="1" dirty="0">
                <a:ln/>
                <a:solidFill>
                  <a:schemeClr val="accent3"/>
                </a:solidFill>
              </a:rPr>
              <a:t> </a:t>
            </a:r>
            <a:r>
              <a:rPr lang="en-US" sz="2700" b="1" dirty="0" err="1" smtClean="0">
                <a:ln/>
                <a:solidFill>
                  <a:schemeClr val="accent3"/>
                </a:solidFill>
              </a:rPr>
              <a:t>Nghia</a:t>
            </a:r>
            <a:endParaRPr lang="en-US" sz="2700" b="1" dirty="0" smtClean="0">
              <a:ln/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altLang="en-US" sz="2800" b="1" i="1" dirty="0">
                <a:ln/>
                <a:solidFill>
                  <a:schemeClr val="accent3"/>
                </a:solidFill>
                <a:latin typeface="Times New Roman" panose="02020603050405020304" pitchFamily="18" charset="0"/>
              </a:rPr>
              <a:t>School: An Hong primary school</a:t>
            </a:r>
          </a:p>
          <a:p>
            <a:pPr eaLnBrk="1" hangingPunct="1">
              <a:defRPr/>
            </a:pPr>
            <a:endParaRPr lang="en-US" sz="27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Rectangle 21" descr="Water droplets">
            <a:extLst>
              <a:ext uri="{FF2B5EF4-FFF2-40B4-BE49-F238E27FC236}">
                <a16:creationId xmlns:a16="http://schemas.microsoft.com/office/drawing/2014/main" xmlns="" id="{A9A9CA1C-9330-A1A2-77E8-46B14B1D543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6349" y="152400"/>
            <a:ext cx="646608" cy="457200"/>
          </a:xfrm>
          <a:prstGeom prst="rect">
            <a:avLst/>
          </a:prstGeom>
          <a:solidFill>
            <a:srgbClr val="FF99CC"/>
          </a:solidFill>
          <a:ln w="9525">
            <a:solidFill>
              <a:srgbClr val="663300">
                <a:alpha val="89803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FFFF99"/>
                </a:solidFill>
                <a:latin typeface="Comic Sans MS" panose="030F0702030302020204" pitchFamily="66" charset="0"/>
              </a:rPr>
              <a:t>N</a:t>
            </a:r>
            <a:endParaRPr lang="en-US" altLang="en-US" sz="3600" b="1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45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93743" y="5160340"/>
              <a:ext cx="986622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computer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119701" y="5207373"/>
              <a:ext cx="832975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07522" y="3266610"/>
            <a:ext cx="240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Use the tablet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xmlns="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061986" y="3768386"/>
            <a:ext cx="2168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Use the tablet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5" name="AutoShape 2" descr="Đồ hoạ vector miễn phí của Tủ s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7795A0-43B9-4960-EFF4-2EF4662289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Picture 2" descr="Ảnh miễn phí của Ta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8" y="1125990"/>
            <a:ext cx="3656074" cy="21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85 0.12473 C -0.33559 0.13399 -0.33767 0.14325 -0.33958 0.15251 C -0.3401 0.15467 -0.34062 0.15714 -0.34097 0.1593 C -0.34149 0.16239 -0.34236 0.17165 -0.34236 0.16857 C -0.34236 0.16548 -0.33906 0.13553 -0.33663 0.13183 C -0.3342 0.12781 -0.32812 0.12256 -0.32812 0.12287 C -0.32204 0.12534 -0.32014 0.12936 -0.31805 0.13862 C -0.31892 0.14695 -0.31701 0.15838 -0.32083 0.16394 C -0.32343 0.16764 -0.32656 0.15776 -0.32951 0.15467 C -0.3342 0.14942 -0.34392 0.14788 -0.3493 0.14541 C -0.33802 0.14479 -0.32656 0.14263 -0.3151 0.14325 C -0.30295 0.14387 -0.30607 0.14665 -0.30954 0.15467 C -0.3026 0.16579 -0.3026 0.16702 -0.29236 0.16394 C -0.29184 0.16177 -0.29218 0.15807 -0.29097 0.15714 C -0.28472 0.15251 -0.28663 0.17011 -0.2809 0.1732 C -0.27934 0.17412 -0.27795 0.17474 -0.27656 0.17567 C -0.27135 0.17011 -0.27152 0.16641 -0.26927 0.15714 C -0.26597 0.16548 -0.26614 0.17011 -0.26076 0.17567 C -0.25451 0.17196 -0.25295 0.17505 -0.25069 0.16394 C -0.25225 0.16239 -0.25729 0.15436 -0.25937 0.16177 C -0.25989 0.16394 -0.25538 0.17536 -0.25486 0.17567 C -0.2526 0.17814 -0.24652 0.1803 -0.24652 0.18061 C -0.23611 0.17814 -0.23316 0.17937 -0.22795 0.16641 C -0.22951 0.15313 -0.23003 0.15066 -0.23784 0.15467 C -0.23524 0.17505 -0.23229 0.17351 -0.22083 0.17783 C -0.21736 0.19419 -0.22083 0.19327 -0.21354 0.18956 C -0.20764 0.18308 -0.20694 0.1732 -0.20069 0.16641 C -0.18993 0.16857 -0.18975 0.16764 -0.18645 0.18246 C -0.1842 0.17165 -0.17812 0.17042 -0.18645 0.16641 C -0.19444 0.17042 -0.19479 0.18277 -0.18645 0.18709 C -0.18402 0.18647 -0.18107 0.18709 -0.17934 0.18493 C -0.17795 0.18339 -0.1776 0.17536 -0.17777 0.17783 C -0.17934 0.21827 -0.17413 0.21025 -0.18489 0.22167 C -0.18975 0.21148 -0.19861 0.20037 -0.18645 0.19419 C -0.18177 0.18925 -0.17691 0.18647 -0.17204 0.18246 C -0.16979 0.17134 -0.1625 0.1627 -0.17361 0.15714 C -0.17482 0.15869 -0.17743 0.159 -0.17777 0.16177 C -0.17934 0.17165 -0.17395 0.18431 -0.16909 0.18956 C -0.16649 0.19234 -0.16371 0.19265 -0.16076 0.19419 C -0.15538 0.19327 -0.14982 0.1945 -0.14479 0.19172 C -0.14166 0.19018 -0.14444 0.17628 -0.14479 0.17567 C -0.14566 0.17381 -0.14774 0.17412 -0.1493 0.1732 C -0.15868 0.20438 -0.14566 0.19357 -0.12899 0.19172 C -0.12743 0.18339 -0.12864 0.18709 -0.12604 0.1803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4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3811242" cy="1523629"/>
            <a:chOff x="2120889" y="4993482"/>
            <a:chExt cx="1355779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03934" y="5160340"/>
              <a:ext cx="972734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Work in groups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255733"/>
              <a:ext cx="866851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Work in pairs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3" y="1973809"/>
            <a:ext cx="4040907" cy="1523627"/>
            <a:chOff x="8668624" y="4993479"/>
            <a:chExt cx="1425394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083735" y="5234554"/>
              <a:ext cx="1010283" cy="559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latin typeface="Comic Sans MS" pitchFamily="66" charset="0"/>
                  <a:ea typeface="Cambria" pitchFamily="18" charset="0"/>
                </a:rPr>
                <a:t>Wrok</a:t>
              </a:r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 in </a:t>
              </a:r>
            </a:p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groups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xmlns="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920410" y="3168255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Work in groups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4" name="Left Arrow 23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FB2FEC-0E16-FBCB-6EEE-B25B5777C5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Picture 2" descr="Ảnh miễn phí của Mọi ngườ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80" y="1259500"/>
            <a:ext cx="3132269" cy="19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03 0.14585 C -0.38125 0.1551 -0.38281 0.16435 -0.3842 0.1736 C -0.38455 0.17576 -0.38489 0.17823 -0.38507 0.18039 C -0.38541 0.18347 -0.38611 0.19272 -0.38611 0.18964 C -0.38611 0.18656 -0.38385 0.15664 -0.38211 0.15294 C -0.38038 0.14894 -0.37604 0.14369 -0.37604 0.144 C -0.37187 0.14647 -0.37048 0.15048 -0.36892 0.15973 C -0.36961 0.16805 -0.36805 0.17946 -0.371 0.18501 C -0.37291 0.18871 -0.375 0.17885 -0.37708 0.17576 C -0.38038 0.17052 -0.38715 0.16898 -0.39097 0.16651 C -0.38316 0.1659 -0.375 0.16374 -0.36684 0.16435 C -0.3585 0.16497 -0.36059 0.16775 -0.36302 0.17576 C -0.35816 0.18686 -0.35816 0.1881 -0.35086 0.18501 C -0.35052 0.18286 -0.35086 0.17915 -0.34982 0.17823 C -0.34566 0.1736 -0.34687 0.19118 -0.34288 0.19426 C -0.34184 0.19519 -0.3408 0.19581 -0.33975 0.19673 C -0.33611 0.19118 -0.33628 0.18748 -0.33472 0.17823 C -0.33229 0.18656 -0.33246 0.19118 -0.32864 0.19673 C -0.3243 0.19303 -0.32326 0.19611 -0.3217 0.18501 C -0.32274 0.18347 -0.32604 0.17545 -0.32777 0.18286 C -0.32812 0.18501 -0.32482 0.19642 -0.32465 0.19673 C -0.32291 0.1992 -0.31857 0.20136 -0.31857 0.20166 C -0.31128 0.1992 -0.3092 0.20043 -0.30555 0.18748 C -0.30677 0.17422 -0.30694 0.17175 -0.31267 0.17576 C -0.31076 0.19611 -0.3085 0.19457 -0.30052 0.19889 C -0.29809 0.21523 -0.30052 0.21431 -0.29548 0.21061 C -0.29132 0.20413 -0.2908 0.19426 -0.28646 0.18748 C -0.27882 0.18964 -0.27864 0.18871 -0.27639 0.20352 C -0.27482 0.19272 -0.27066 0.19149 -0.27639 0.18748 C -0.28194 0.19149 -0.28229 0.20382 -0.27639 0.20814 C -0.27465 0.20752 -0.27274 0.20814 -0.27135 0.20598 C -0.27031 0.20444 -0.27014 0.19642 -0.27031 0.19889 C -0.27152 0.23928 -0.26771 0.23127 -0.27534 0.24268 C -0.27864 0.2325 -0.28489 0.2214 -0.27639 0.21523 C -0.27309 0.2103 -0.26961 0.20752 -0.26614 0.20352 C -0.26458 0.19241 -0.25955 0.18378 -0.26736 0.17823 C -0.26823 0.17977 -0.26996 0.18008 -0.27031 0.18286 C -0.27135 0.19272 -0.26753 0.20537 -0.26423 0.21061 C -0.26232 0.21338 -0.26024 0.21369 -0.25833 0.21523 C -0.25451 0.21431 -0.25052 0.21554 -0.24705 0.21277 C -0.24496 0.21122 -0.24687 0.19735 -0.24705 0.19673 C -0.24774 0.19488 -0.24913 0.19519 -0.25017 0.19426 C -0.25694 0.22541 -0.24774 0.21462 -0.23593 0.21277 C -0.23489 0.20444 -0.23576 0.20814 -0.23385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379530" y="5365278"/>
              <a:ext cx="1056134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09"/>
            <a:ext cx="3948150" cy="1523627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967811" y="5351890"/>
              <a:ext cx="1193412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Write emails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50" y="2530643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42292" y="3235826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Write emails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xmlns="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71301" y="3953052"/>
            <a:ext cx="279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Take photos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5AC2B1-7B37-F6E6-DA94-99005D853F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4" descr="Ảnh miễn phí của Học sin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60" y="1102738"/>
            <a:ext cx="3162510" cy="20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0.12458 C -0.34045 0.13414 -0.34184 0.14339 -0.34305 0.15264 C -0.3434 0.1548 -0.34375 0.15727 -0.34392 0.15942 C -0.34427 0.16251 -0.34496 0.17176 -0.34496 0.16867 C -0.34496 0.16559 -0.3427 0.13568 -0.34114 0.13198 C -0.33958 0.12766 -0.33559 0.12242 -0.33559 0.12273 C -0.33177 0.1252 -0.33055 0.12951 -0.32916 0.13876 C -0.32968 0.14709 -0.32847 0.1585 -0.3309 0.16405 C -0.33264 0.16775 -0.33472 0.15788 -0.33663 0.1548 C -0.33958 0.14956 -0.34583 0.14801 -0.3493 0.14555 C -0.34201 0.14493 -0.33472 0.14277 -0.32725 0.14339 C -0.31927 0.14401 -0.32135 0.14678 -0.32361 0.1548 C -0.31909 0.1659 -0.31909 0.16713 -0.3125 0.16405 C -0.31215 0.16189 -0.31232 0.15819 -0.31163 0.15727 C -0.30746 0.15264 -0.30868 0.17022 -0.30503 0.1733 C -0.30399 0.17423 -0.30312 0.17484 -0.30225 0.17577 C -0.29878 0.17022 -0.29895 0.16652 -0.29757 0.15727 C -0.29531 0.16559 -0.29548 0.17022 -0.29201 0.17577 C -0.28784 0.17207 -0.28698 0.17515 -0.28541 0.16405 C -0.28645 0.16251 -0.28975 0.15449 -0.29114 0.16189 C -0.29149 0.16405 -0.28854 0.17546 -0.28819 0.17577 C -0.28663 0.17823 -0.28281 0.18039 -0.28281 0.1807 C -0.27604 0.17823 -0.27413 0.17947 -0.27066 0.16652 C -0.2717 0.15326 -0.27204 0.15079 -0.27708 0.1548 C -0.27534 0.17515 -0.27343 0.17361 -0.26614 0.17793 C -0.26389 0.19427 -0.26614 0.19334 -0.26128 0.18964 C -0.25746 0.18317 -0.25711 0.1733 -0.25295 0.16652 C -0.246 0.16867 -0.246 0.16775 -0.24375 0.18255 C -0.24236 0.17176 -0.23836 0.17052 -0.24375 0.16652 C -0.24895 0.17052 -0.24913 0.18286 -0.24375 0.18718 C -0.24218 0.18656 -0.24027 0.18718 -0.23923 0.18502 C -0.23819 0.18348 -0.23802 0.17546 -0.23819 0.17793 C -0.23923 0.21832 -0.23576 0.2103 -0.2427 0.22171 C -0.246 0.21154 -0.25173 0.20044 -0.24375 0.19427 C -0.24079 0.18933 -0.23767 0.18656 -0.23437 0.18255 C -0.23298 0.17145 -0.22829 0.16282 -0.23541 0.15727 C -0.23628 0.15881 -0.23784 0.15912 -0.23819 0.16189 C -0.23923 0.17176 -0.23559 0.1844 -0.23246 0.18964 C -0.2309 0.19242 -0.22899 0.19273 -0.22708 0.19427 C -0.22361 0.19334 -0.21996 0.19458 -0.21684 0.1918 C -0.21475 0.19026 -0.21649 0.17638 -0.21684 0.17577 C -0.21736 0.17392 -0.21875 0.17423 -0.21961 0.1733 C -0.22569 0.20444 -0.21736 0.19365 -0.20659 0.1918 C -0.20555 0.18348 -0.20625 0.18718 -0.20451 0.18039 " pathEditMode="relative" rAng="0" ptsTypes="fffffffffffffffffffffffffffffffffffffffffffA">
                                      <p:cBhvr>
                                        <p:cTn id="5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50786" y="5124271"/>
              <a:ext cx="807240" cy="63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20"/>
            <a:ext cx="3948150" cy="1523629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134610" y="5162094"/>
              <a:ext cx="832975" cy="63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Use the speaker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30180" y="3245166"/>
            <a:ext cx="351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Use the projector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3029" y="3768386"/>
            <a:ext cx="2321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Use the projector</a:t>
            </a:r>
          </a:p>
        </p:txBody>
      </p:sp>
      <p:sp>
        <p:nvSpPr>
          <p:cNvPr id="21" name="Left Arrow 20">
            <a:hlinkClick r:id="rId13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F4EF07-6CDC-CD56-A50B-76AE5E48FD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2" descr="Ảnh miễn phí của Mơ hồ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95" y="1120326"/>
            <a:ext cx="2747840" cy="20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-361643" y="2323474"/>
            <a:ext cx="10239022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Comic Sans MS" pitchFamily="66" charset="0"/>
              </a:rPr>
              <a:t>Technology quiz</a:t>
            </a:r>
          </a:p>
        </p:txBody>
      </p:sp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10" y="1084867"/>
            <a:ext cx="7146900" cy="1134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GAME 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23767" y="790772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1542" y="78114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76173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9857" y="198574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90083" y="1965396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8090" y="195670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9857" y="332139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80126" y="325721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08090" y="329235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59857" y="4581107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2025" y="460056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08090" y="455207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97469" y="671482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phone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56596" y="65744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tablet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94800" y="646403"/>
            <a:ext cx="242953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computer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08848" y="1838443"/>
            <a:ext cx="190857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play game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21611" y="1887620"/>
            <a:ext cx="2134711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make 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videos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47078" y="1887621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write emails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93340" y="3187296"/>
            <a:ext cx="220259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projector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18854" y="3135975"/>
            <a:ext cx="1915676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speaker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924330" y="3111394"/>
            <a:ext cx="2690014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microphone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30872" y="4376422"/>
            <a:ext cx="2077218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text message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869642" y="4336169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play game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56322" y="4376421"/>
            <a:ext cx="257104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learn English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13595" y="12791"/>
            <a:ext cx="3174713" cy="564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1411" y="810834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79792" y="1932276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59857" y="3269511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66472" y="4540853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42" name="Picture 2" descr="Ảnh miễn phí của Học si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2" y="4052710"/>
            <a:ext cx="1590063" cy="11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Ảnh miễn phí của Mơ hồ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22725"/>
            <a:ext cx="1621460" cy="11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42374" y="-263891"/>
            <a:ext cx="1879258" cy="182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196641" y="1455461"/>
            <a:ext cx="1580394" cy="11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pic>
        <p:nvPicPr>
          <p:cNvPr id="2" name="Uses of computer for kids, Basics of Computer, What is computer, Computer for kids-Grade 1, Computer">
            <a:hlinkClick r:id="" action="ppaction://media"/>
            <a:extLst>
              <a:ext uri="{FF2B5EF4-FFF2-40B4-BE49-F238E27FC236}">
                <a16:creationId xmlns:a16="http://schemas.microsoft.com/office/drawing/2014/main" xmlns="" id="{64A1E268-959C-9020-6551-5CB6138F44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52" y="106939"/>
            <a:ext cx="8615494" cy="530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push.wav"/>
          </p:stSnd>
        </p:sndAc>
      </p:transition>
    </mc:Choice>
    <mc:Fallback xmlns="">
      <p:transition spd="slow">
        <p:circl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25767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…. ✔</a:t>
            </a:r>
          </a:p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…. ✘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C279B8-BA0F-D463-5806-46A89EB6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45" y="304123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41" y="2644"/>
            <a:ext cx="6121797" cy="365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13987" y="707080"/>
            <a:ext cx="37733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Unit 8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and project</a:t>
            </a:r>
            <a:endParaRPr kumimoji="0" lang="en-US" sz="44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7191269" y="2860656"/>
            <a:ext cx="989427" cy="1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18967" y="0"/>
            <a:ext cx="5631699" cy="530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Dos and Don’ts at school</a:t>
            </a:r>
          </a:p>
        </p:txBody>
      </p:sp>
      <p:sp>
        <p:nvSpPr>
          <p:cNvPr id="4" name="AutoShape 2" descr="Đồ hoạ vector miễn phí của Phòng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420028-0327-9CB1-ECC5-60577B617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8" name="Picture 2" descr="Sách, Giấy, Sổ Tay, Chữ, Sách Giáo K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95" y="530942"/>
            <a:ext cx="9431546" cy="47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55576" y="790223"/>
            <a:ext cx="4043892" cy="53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Things you can do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15272" y="790223"/>
            <a:ext cx="4242174" cy="53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Things you can’t do</a:t>
            </a:r>
          </a:p>
        </p:txBody>
      </p:sp>
      <p:sp>
        <p:nvSpPr>
          <p:cNvPr id="2" name="Rectangle 1"/>
          <p:cNvSpPr/>
          <p:nvPr/>
        </p:nvSpPr>
        <p:spPr>
          <a:xfrm>
            <a:off x="7970892" y="79022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✘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3165" y="855639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✔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3" name="Picture 2" descr="Ảnh miễn phí của Học sinh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82" y="3064652"/>
            <a:ext cx="2102617" cy="13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Sinh viê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3" y="1398788"/>
            <a:ext cx="2219476" cy="13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Ảnh miễn phí của Pokem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27" y="3064653"/>
            <a:ext cx="2247425" cy="13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Ảnh miễn phí của Quán b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27" y="1313443"/>
            <a:ext cx="2427965" cy="159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magic-chime-06.wav"/>
          </p:stSnd>
        </p:sndAc>
      </p:transition>
    </mc:Choice>
    <mc:Fallback xmlns="">
      <p:transition spd="slow">
        <p:circle/>
        <p:sndAc>
          <p:stSnd>
            <p:snd r:embed="rId11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7937"/>
            <a:ext cx="5466744" cy="513556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42811" y="721701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use the computer lab.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27233" y="664488"/>
            <a:ext cx="2028660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 do in class.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A74A4E5-691E-79AE-FAE9-0041635B58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1" name="Picture 2" descr="Ảnh miễn phí của Sinh viê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5" y="1827766"/>
            <a:ext cx="4402666" cy="27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111760"/>
            <a:ext cx="5466744" cy="503174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69545" y="617667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learn English in class.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2979" y="638539"/>
            <a:ext cx="2293646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 do in class.</a:t>
            </a:r>
          </a:p>
        </p:txBody>
      </p:sp>
      <p:pic>
        <p:nvPicPr>
          <p:cNvPr id="16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F78129C-EEFB-2E2F-887B-10ECBA42C3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2" descr="Ảnh miễn phí của Học sinh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23" y="1578778"/>
            <a:ext cx="4240651" cy="32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use the tablet in class.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can’t do in class.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4" descr="Ảnh miễn phí của Quán b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39" y="1463547"/>
            <a:ext cx="4595176" cy="30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play video games </a:t>
            </a:r>
          </a:p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in class.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What can’t we do?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4" descr="Ảnh miễn phí của Pokem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84" y="1579989"/>
            <a:ext cx="4693273" cy="28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Your Technology</a:t>
            </a:r>
          </a:p>
        </p:txBody>
      </p:sp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ackground, Flower, Vintage, Flo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0713"/>
            <a:ext cx="9144000" cy="61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3" y="160338"/>
            <a:ext cx="8760177" cy="62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2352400"/>
          </a:xfrm>
        </p:spPr>
        <p:txBody>
          <a:bodyPr/>
          <a:lstStyle/>
          <a:p>
            <a:r>
              <a:rPr lang="en-US" sz="6000" dirty="0">
                <a:latin typeface="Comic Sans MS" pitchFamily="66" charset="0"/>
              </a:rPr>
              <a:t>Drawing and Presenting</a:t>
            </a:r>
          </a:p>
        </p:txBody>
      </p:sp>
      <p:sp>
        <p:nvSpPr>
          <p:cNvPr id="7" name="AutoShape 2" descr="Hình minh họa miễn phí về Mở sổ tay xoắn 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1B2FF-83EC-7F27-F159-86BDA9F97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1" name="Picture 2" descr="Ảnh miễn phí của Học si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7" y="2696093"/>
            <a:ext cx="2872158" cy="1875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90587" y="2696093"/>
            <a:ext cx="44275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✔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4" descr="Ảnh miễn phí của Pokem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16" y="626796"/>
            <a:ext cx="2743036" cy="1676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246613" y="1768425"/>
            <a:ext cx="54373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p:transition spd="slow">
    <p:wipe/>
    <p:sndAc>
      <p:stSnd>
        <p:snd r:embed="rId2" name="voltag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887109" y="2873941"/>
            <a:ext cx="4134477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921956" cy="347417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Song : A Robot Dance</a:t>
            </a:r>
          </a:p>
        </p:txBody>
      </p:sp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8267700" y="4486275"/>
            <a:ext cx="6477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echnology Song (The Robot Dance) - Rockin' English">
            <a:hlinkClick r:id="" action="ppaction://media"/>
            <a:extLst>
              <a:ext uri="{FF2B5EF4-FFF2-40B4-BE49-F238E27FC236}">
                <a16:creationId xmlns:a16="http://schemas.microsoft.com/office/drawing/2014/main" xmlns="" id="{67DA1FC5-2D67-C649-B3D6-FE19CB6699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03" end="61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6503" y="453006"/>
            <a:ext cx="9924176" cy="4404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push.wav"/>
          </p:stSnd>
        </p:sndAc>
      </p:transition>
    </mc:Choice>
    <mc:Fallback xmlns="">
      <p:transition spd="slow">
        <p:split orient="vert"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45" y="15240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suction.wav"/>
          </p:stSnd>
        </p:sndAc>
      </p:transition>
    </mc:Choice>
    <mc:Fallback xmlns="">
      <p:transition spd="slow">
        <p:circle/>
        <p:sndAc>
          <p:stSnd>
            <p:snd r:embed="rId11" name="suctio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7838" y="369843"/>
            <a:ext cx="5784484" cy="4946544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727" y="1878807"/>
            <a:ext cx="789623" cy="773906"/>
          </a:xfrm>
          <a:prstGeom prst="rect">
            <a:avLst/>
          </a:prstGeom>
        </p:spPr>
      </p:pic>
      <p:sp>
        <p:nvSpPr>
          <p:cNvPr id="58" name="Text Box 18">
            <a:hlinkClick r:id="rId7" action="ppaction://hlinksldjump"/>
          </p:cNvPr>
          <p:cNvSpPr txBox="1"/>
          <p:nvPr/>
        </p:nvSpPr>
        <p:spPr>
          <a:xfrm>
            <a:off x="2528887" y="2065497"/>
            <a:ext cx="504825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926" y="886539"/>
            <a:ext cx="789623" cy="773906"/>
          </a:xfrm>
          <a:prstGeom prst="rect">
            <a:avLst/>
          </a:prstGeom>
        </p:spPr>
      </p:pic>
      <p:sp>
        <p:nvSpPr>
          <p:cNvPr id="61" name="Text Box 20">
            <a:hlinkClick r:id="rId8" action="ppaction://hlinksldjump"/>
          </p:cNvPr>
          <p:cNvSpPr txBox="1"/>
          <p:nvPr/>
        </p:nvSpPr>
        <p:spPr>
          <a:xfrm>
            <a:off x="5573719" y="1081820"/>
            <a:ext cx="593408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3</a:t>
            </a:r>
          </a:p>
        </p:txBody>
      </p:sp>
      <p:pic>
        <p:nvPicPr>
          <p:cNvPr id="63" name="Picture 6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589" y="695325"/>
            <a:ext cx="789623" cy="773906"/>
          </a:xfrm>
          <a:prstGeom prst="rect">
            <a:avLst/>
          </a:prstGeom>
        </p:spPr>
      </p:pic>
      <p:sp>
        <p:nvSpPr>
          <p:cNvPr id="64" name="Text Box 21">
            <a:hlinkClick r:id="rId9" action="ppaction://hlinksldjump"/>
          </p:cNvPr>
          <p:cNvSpPr txBox="1"/>
          <p:nvPr/>
        </p:nvSpPr>
        <p:spPr>
          <a:xfrm>
            <a:off x="4519613" y="870109"/>
            <a:ext cx="534829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705" y="2351343"/>
            <a:ext cx="789623" cy="773906"/>
          </a:xfrm>
          <a:prstGeom prst="rect">
            <a:avLst/>
          </a:prstGeom>
        </p:spPr>
      </p:pic>
      <p:sp>
        <p:nvSpPr>
          <p:cNvPr id="67" name="Text Box 22">
            <a:hlinkClick r:id="rId10" action="ppaction://hlinksldjump"/>
          </p:cNvPr>
          <p:cNvSpPr txBox="1"/>
          <p:nvPr/>
        </p:nvSpPr>
        <p:spPr>
          <a:xfrm>
            <a:off x="5515683" y="2494694"/>
            <a:ext cx="44434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457" y="2131470"/>
            <a:ext cx="789623" cy="773906"/>
          </a:xfrm>
          <a:prstGeom prst="rect">
            <a:avLst/>
          </a:prstGeom>
        </p:spPr>
      </p:pic>
      <p:sp>
        <p:nvSpPr>
          <p:cNvPr id="70" name="Text Box 23">
            <a:hlinkClick r:id="rId11" action="ppaction://hlinksldjump"/>
          </p:cNvPr>
          <p:cNvSpPr txBox="1"/>
          <p:nvPr/>
        </p:nvSpPr>
        <p:spPr>
          <a:xfrm>
            <a:off x="3735703" y="2276726"/>
            <a:ext cx="593884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6</a:t>
            </a:r>
          </a:p>
        </p:txBody>
      </p:sp>
      <p:pic>
        <p:nvPicPr>
          <p:cNvPr id="72" name="Picture 7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368" y="884122"/>
            <a:ext cx="789623" cy="773906"/>
          </a:xfrm>
          <a:prstGeom prst="rect">
            <a:avLst/>
          </a:prstGeom>
        </p:spPr>
      </p:pic>
      <p:sp>
        <p:nvSpPr>
          <p:cNvPr id="73" name="Text Box 26">
            <a:hlinkClick r:id="rId13" action="ppaction://hlinksldjump"/>
          </p:cNvPr>
          <p:cNvSpPr txBox="1"/>
          <p:nvPr/>
        </p:nvSpPr>
        <p:spPr>
          <a:xfrm>
            <a:off x="3435906" y="1017234"/>
            <a:ext cx="659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2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53" y="1643818"/>
            <a:ext cx="789623" cy="773906"/>
          </a:xfrm>
          <a:prstGeom prst="rect">
            <a:avLst/>
          </a:prstGeom>
        </p:spPr>
      </p:pic>
      <p:sp>
        <p:nvSpPr>
          <p:cNvPr id="76" name="Text Box 23">
            <a:hlinkClick r:id="rId14" action="ppaction://hlinksldjump"/>
          </p:cNvPr>
          <p:cNvSpPr txBox="1"/>
          <p:nvPr/>
        </p:nvSpPr>
        <p:spPr>
          <a:xfrm>
            <a:off x="4715132" y="1789074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7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847187" y="25084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62" y="535307"/>
            <a:ext cx="2050589" cy="20505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28" y="3466798"/>
            <a:ext cx="1758991" cy="1924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6" y="3915057"/>
            <a:ext cx="1451014" cy="14510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49" y="3617850"/>
            <a:ext cx="1620918" cy="17732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450515"/>
            <a:ext cx="1207480" cy="11370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93" y="3466798"/>
            <a:ext cx="1099711" cy="10997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85" y="772310"/>
            <a:ext cx="2050589" cy="20505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38" y="3543088"/>
            <a:ext cx="1620918" cy="17732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2" y="3543088"/>
            <a:ext cx="1620918" cy="17732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34" y="3575084"/>
            <a:ext cx="1620918" cy="17732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82" y="3524998"/>
            <a:ext cx="1068034" cy="10057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80" y="3600162"/>
            <a:ext cx="1022410" cy="10224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67" y="3561181"/>
            <a:ext cx="1006924" cy="9481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98" y="3602827"/>
            <a:ext cx="1620918" cy="17732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64" y="3450515"/>
            <a:ext cx="1156893" cy="10894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ight Arrow 1">
            <a:hlinkClick r:id="rId22" action="ppaction://hlinksldjump"/>
          </p:cNvPr>
          <p:cNvSpPr/>
          <p:nvPr/>
        </p:nvSpPr>
        <p:spPr>
          <a:xfrm>
            <a:off x="8014945" y="4428974"/>
            <a:ext cx="869411" cy="50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19365242"/>
      </p:ext>
    </p:extLst>
  </p:cSld>
  <p:clrMapOvr>
    <a:masterClrMapping/>
  </p:clrMapOvr>
  <p:transition>
    <p:wip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  <p:bldP spid="67" grpId="0"/>
      <p:bldP spid="70" grpId="0"/>
      <p:bldP spid="73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16307" y="5368288"/>
              <a:ext cx="807240" cy="27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chemeClr val="tx1"/>
                  </a:solidFill>
                  <a:latin typeface="Comic Sans MS" pitchFamily="66" charset="0"/>
                  <a:ea typeface="Cambria" pitchFamily="18" charset="0"/>
                </a:rPr>
                <a:t>Take photos</a:t>
              </a: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09"/>
            <a:ext cx="3948150" cy="1523627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071395" y="5351890"/>
              <a:ext cx="832975" cy="27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chemeClr val="tx1"/>
                  </a:solidFill>
                  <a:latin typeface="Comic Sans MS" pitchFamily="66" charset="0"/>
                  <a:ea typeface="Cambria" pitchFamily="18" charset="0"/>
                </a:rPr>
                <a:t>Make videos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89397" y="3235833"/>
            <a:ext cx="324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Make phone calls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xmlns="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eft Arrow 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92491" y="4089394"/>
            <a:ext cx="34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Make phone calls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F9D17D-546C-ED23-15B9-6EBBED91385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2" descr="Ảnh miễn phí của Di độ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03" y="1228439"/>
            <a:ext cx="2968224" cy="19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magic-chime-06.wav"/>
          </p:stSnd>
        </p:sndAc>
      </p:transition>
    </mc:Choice>
    <mc:Fallback xmlns="">
      <p:transition spd="slow">
        <p:sndAc>
          <p:stSnd>
            <p:snd r:embed="rId19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36 0.12458 C -0.33958 0.13414 -0.34114 0.14339 -0.34253 0.15264 C -0.34288 0.1548 -0.34323 0.15727 -0.3434 0.15942 C -0.34392 0.16251 -0.34444 0.17176 -0.34444 0.16867 C -0.34444 0.16559 -0.34218 0.13568 -0.34045 0.13198 C -0.33871 0.12766 -0.33437 0.12242 -0.33437 0.12273 C -0.33003 0.1252 -0.32864 0.12951 -0.32725 0.13876 C -0.32777 0.14709 -0.32639 0.1585 -0.32916 0.16405 C -0.33107 0.16775 -0.33316 0.15788 -0.33524 0.1548 C -0.33871 0.14956 -0.34548 0.14801 -0.3493 0.14555 C -0.34132 0.14493 -0.33316 0.14277 -0.325 0.14339 C -0.31649 0.14401 -0.31875 0.14678 -0.32118 0.1548 C -0.31614 0.1659 -0.31614 0.16713 -0.30885 0.16405 C -0.3085 0.16189 -0.30885 0.15819 -0.30798 0.15727 C -0.30347 0.15264 -0.30486 0.17022 -0.30069 0.1733 C -0.29965 0.17423 -0.29861 0.17484 -0.29774 0.17577 C -0.29392 0.17022 -0.29409 0.16652 -0.29253 0.15727 C -0.2901 0.16559 -0.29027 0.17022 -0.28645 0.17577 C -0.28194 0.17207 -0.2809 0.17515 -0.27934 0.16405 C -0.28038 0.16251 -0.28402 0.15449 -0.28541 0.16189 C -0.28576 0.16405 -0.28264 0.17546 -0.28229 0.17577 C -0.28073 0.17823 -0.27639 0.18039 -0.27639 0.1807 C -0.26892 0.17823 -0.26684 0.17947 -0.26319 0.16652 C -0.26423 0.15326 -0.26458 0.15079 -0.27014 0.1548 C -0.2684 0.17515 -0.26614 0.17361 -0.25816 0.17793 C -0.25555 0.19427 -0.25816 0.19334 -0.25295 0.18964 C -0.24878 0.18317 -0.24826 0.1733 -0.24375 0.16652 C -0.23611 0.16867 -0.23593 0.16775 -0.23368 0.18255 C -0.23211 0.17176 -0.22777 0.17052 -0.23368 0.16652 C -0.23941 0.17052 -0.23958 0.18286 -0.23368 0.18718 C -0.23194 0.18656 -0.22986 0.18718 -0.22864 0.18502 C -0.2276 0.18348 -0.22743 0.17546 -0.22743 0.17793 C -0.22864 0.21832 -0.22482 0.2103 -0.23246 0.22171 C -0.23593 0.21154 -0.24236 0.20044 -0.23368 0.19427 C -0.23038 0.18933 -0.22691 0.18656 -0.22343 0.18255 C -0.22187 0.17145 -0.21666 0.16282 -0.22448 0.15727 C -0.22534 0.15881 -0.22725 0.15912 -0.22743 0.16189 C -0.22864 0.17176 -0.22482 0.1844 -0.22135 0.18964 C -0.21944 0.19242 -0.21753 0.19273 -0.21545 0.19427 C -0.21163 0.19334 -0.20764 0.19458 -0.20399 0.1918 C -0.20173 0.19026 -0.20382 0.17638 -0.20399 0.17577 C -0.20468 0.17392 -0.20607 0.17423 -0.20729 0.1733 C -0.21389 0.20444 -0.20468 0.19365 -0.19288 0.1918 C -0.19166 0.18348 -0.19253 0.18718 -0.19062 0.18039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3824103" cy="1523629"/>
            <a:chOff x="2120889" y="4993482"/>
            <a:chExt cx="1360354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35260" y="5210723"/>
              <a:ext cx="1045983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Change the password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24502" y="5375595"/>
              <a:ext cx="940018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Write emails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8" y="1973815"/>
            <a:ext cx="3693928" cy="1523628"/>
            <a:chOff x="8668624" y="4993479"/>
            <a:chExt cx="1303000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867825" y="5351890"/>
              <a:ext cx="1082917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Do homework</a:t>
              </a: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xmlns="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807522" y="3308755"/>
            <a:ext cx="289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Change the password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5" name="Left Arrow 24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8A2F77-67C8-7FF7-3731-E294C9C29E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6" name="Picture 2" descr="Ảnh miễn phí của Gọ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36" y="1102738"/>
            <a:ext cx="3093157" cy="22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99 0.14585 C -0.38038 0.1551 -0.38194 0.16435 -0.3835 0.1736 C -0.38385 0.17576 -0.3842 0.17823 -0.38455 0.18039 C -0.38489 0.18347 -0.38559 0.19272 -0.38559 0.18964 C -0.38559 0.18656 -0.38316 0.15664 -0.38125 0.15294 C -0.37934 0.14894 -0.37465 0.14369 -0.37465 0.144 C -0.36996 0.14647 -0.3684 0.15048 -0.36666 0.15973 C -0.36753 0.16805 -0.3658 0.17946 -0.36892 0.18501 C -0.371 0.18871 -0.37343 0.17885 -0.37569 0.17576 C -0.37934 0.17052 -0.3868 0.16898 -0.39097 0.16651 C -0.38229 0.1659 -0.37343 0.16374 -0.36441 0.16435 C -0.35521 0.16497 -0.35764 0.16775 -0.36024 0.17576 C -0.35503 0.18686 -0.35503 0.1881 -0.34687 0.18501 C -0.34652 0.18286 -0.34687 0.17915 -0.34583 0.17823 C -0.34114 0.1736 -0.34253 0.19118 -0.33819 0.19426 C -0.33698 0.19519 -0.33593 0.19581 -0.33472 0.19673 C -0.33073 0.19118 -0.3309 0.18748 -0.32916 0.17823 C -0.32656 0.18656 -0.32673 0.19118 -0.32239 0.19673 C -0.31771 0.19303 -0.31649 0.19611 -0.31475 0.18501 C -0.31597 0.18347 -0.31979 0.17545 -0.32152 0.18286 C -0.32187 0.18501 -0.3184 0.19642 -0.31805 0.19673 C -0.31614 0.1992 -0.31146 0.20136 -0.31146 0.20166 C -0.30347 0.1992 -0.30121 0.20043 -0.29722 0.18748 C -0.29843 0.17422 -0.29861 0.17175 -0.30486 0.17576 C -0.30295 0.19611 -0.30052 0.19457 -0.29166 0.19889 C -0.28906 0.21523 -0.29166 0.21431 -0.28593 0.21061 C -0.28142 0.20413 -0.28107 0.19426 -0.27604 0.18748 C -0.26788 0.18964 -0.26753 0.18871 -0.2651 0.20352 C -0.26336 0.19272 -0.25885 0.19149 -0.2651 0.18748 C -0.27118 0.19149 -0.27152 0.20382 -0.2651 0.20814 C -0.26319 0.20752 -0.26093 0.20814 -0.25955 0.20598 C -0.2585 0.20444 -0.25833 0.19642 -0.25833 0.19889 C -0.25972 0.23928 -0.25555 0.23127 -0.26406 0.24268 C -0.26753 0.2325 -0.27448 0.2214 -0.2651 0.21523 C -0.26146 0.2103 -0.25764 0.20752 -0.25382 0.20352 C -0.25225 0.19241 -0.24652 0.18378 -0.25521 0.17823 C -0.25607 0.17977 -0.25816 0.18008 -0.25833 0.18286 C -0.25955 0.19272 -0.25538 0.20537 -0.25173 0.21061 C -0.24982 0.21338 -0.24739 0.21369 -0.24531 0.21523 C -0.24097 0.21431 -0.2368 0.21554 -0.23298 0.21277 C -0.23055 0.21122 -0.23264 0.19735 -0.23298 0.19673 C -0.23368 0.19488 -0.23524 0.19519 -0.23628 0.19426 C -0.24375 0.22541 -0.23368 0.21462 -0.22066 0.21277 C -0.21944 0.20444 -0.22048 0.20814 -0.2184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14797" y="-57044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SAI1"/>
          <p:cNvGrpSpPr/>
          <p:nvPr/>
        </p:nvGrpSpPr>
        <p:grpSpPr>
          <a:xfrm>
            <a:off x="4944190" y="497686"/>
            <a:ext cx="4144246" cy="1523629"/>
            <a:chOff x="2120889" y="4993482"/>
            <a:chExt cx="1474239" cy="89278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553977" y="5238979"/>
              <a:ext cx="924290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Surf the Internet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3" name="DUNG"/>
          <p:cNvGrpSpPr/>
          <p:nvPr/>
        </p:nvGrpSpPr>
        <p:grpSpPr>
          <a:xfrm>
            <a:off x="4844158" y="3462187"/>
            <a:ext cx="4085112" cy="1523629"/>
            <a:chOff x="5451650" y="5026829"/>
            <a:chExt cx="1451902" cy="8927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919903" y="5375595"/>
              <a:ext cx="844617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Read books</a:t>
              </a:r>
            </a:p>
          </p:txBody>
        </p:sp>
      </p:grpSp>
      <p:grpSp>
        <p:nvGrpSpPr>
          <p:cNvPr id="56" name="SAI2"/>
          <p:cNvGrpSpPr/>
          <p:nvPr/>
        </p:nvGrpSpPr>
        <p:grpSpPr>
          <a:xfrm>
            <a:off x="4844158" y="1973815"/>
            <a:ext cx="4244278" cy="1523628"/>
            <a:chOff x="8668624" y="4993479"/>
            <a:chExt cx="1497131" cy="89278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9184006" y="5351890"/>
              <a:ext cx="977216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Watch TV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2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60" y="919498"/>
            <a:ext cx="653851" cy="6800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2987" y="3339071"/>
            <a:ext cx="270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Surf the Internet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7" name="Left Arrow 26">
            <a:hlinkClick r:id="rId13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0D81D8-5EF3-5379-94A1-0698825105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2 Imagen">
            <a:extLst>
              <a:ext uri="{FF2B5EF4-FFF2-40B4-BE49-F238E27FC236}">
                <a16:creationId xmlns:a16="http://schemas.microsoft.com/office/drawing/2014/main" xmlns="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11">
            <a:off x="2644585" y="2296589"/>
            <a:ext cx="1441949" cy="144194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" descr="Ảnh miễn phí của Khởi độ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7" y="1234110"/>
            <a:ext cx="3433855" cy="20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81 0.14215 C -0.2632 0.1514 -0.26476 0.16065 -0.26632 0.1699 C -0.26667 0.17206 -0.26702 0.17453 -0.26737 0.17668 C -0.26789 0.17977 -0.26858 0.18902 -0.26858 0.18593 C -0.26858 0.18285 -0.2658 0.15294 -0.26407 0.14924 C -0.26198 0.14523 -0.25712 0.13999 -0.25712 0.1403 C -0.25243 0.14276 -0.25087 0.14677 -0.24914 0.15602 C -0.24983 0.16435 -0.24827 0.17576 -0.25139 0.18131 C -0.25365 0.18501 -0.25591 0.17514 -0.25834 0.17206 C -0.26198 0.16682 -0.26962 0.16527 -0.27396 0.16281 C -0.26511 0.16219 -0.25591 0.16003 -0.24688 0.16065 C -0.23733 0.16127 -0.23976 0.16404 -0.24254 0.17206 C -0.23698 0.18316 -0.23698 0.18439 -0.22865 0.18131 C -0.2283 0.17915 -0.22865 0.17545 -0.22761 0.17453 C -0.22292 0.1699 -0.22431 0.18748 -0.2198 0.19056 C -0.21841 0.19148 -0.21737 0.1921 -0.21615 0.19303 C -0.21198 0.18748 -0.21216 0.18378 -0.21042 0.17453 C -0.20782 0.18285 -0.20782 0.18748 -0.20365 0.19303 C -0.19862 0.18933 -0.1974 0.19241 -0.19584 0.18131 C -0.19705 0.17977 -0.2007 0.17175 -0.20261 0.17915 C -0.20313 0.18131 -0.19931 0.19272 -0.19914 0.19303 C -0.19723 0.19549 -0.19237 0.19765 -0.19237 0.19796 C -0.18403 0.19549 -0.18178 0.19673 -0.17761 0.18378 C -0.17882 0.17052 -0.17917 0.16805 -0.18559 0.17206 C -0.18334 0.19241 -0.18091 0.19087 -0.17188 0.19519 C -0.1691 0.21153 -0.17188 0.2106 -0.16615 0.2069 C -0.16146 0.20043 -0.16094 0.19056 -0.15573 0.18378 C -0.1474 0.18593 -0.14723 0.18501 -0.14462 0.19981 C -0.14289 0.18902 -0.13803 0.18778 -0.14462 0.18378 C -0.15105 0.18778 -0.15122 0.20012 -0.14462 0.20444 C -0.14271 0.20382 -0.14046 0.20444 -0.13889 0.20228 C -0.13785 0.20074 -0.1375 0.19272 -0.13768 0.19519 C -0.13907 0.23558 -0.13473 0.22756 -0.14341 0.23897 C -0.14723 0.2288 -0.15434 0.2177 -0.14462 0.21153 C -0.1408 0.20659 -0.13698 0.20382 -0.13316 0.19981 C -0.13125 0.18871 -0.12553 0.18008 -0.13438 0.17453 C -0.13542 0.17607 -0.1375 0.17638 -0.13768 0.17915 C -0.13889 0.18902 -0.13455 0.20166 -0.13091 0.2069 C -0.12882 0.20968 -0.12639 0.20999 -0.12414 0.21153 C -0.11997 0.2106 -0.11563 0.21184 -0.11146 0.20906 C -0.10903 0.20752 -0.11129 0.19364 -0.11146 0.19303 C -0.11216 0.19118 -0.11389 0.19148 -0.11493 0.19056 C -0.12275 0.2217 -0.11216 0.21091 -0.09896 0.20906 C -0.09775 0.20074 -0.09862 0.20444 -0.09653 0.19765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6713</TotalTime>
  <Words>284</Words>
  <Application>Microsoft Office PowerPoint</Application>
  <PresentationFormat>On-screen Show (16:9)</PresentationFormat>
  <Paragraphs>131</Paragraphs>
  <Slides>27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VNI-Thuphap</vt:lpstr>
      <vt:lpstr>Bebas Neue</vt:lpstr>
      <vt:lpstr>黑体</vt:lpstr>
      <vt:lpstr>Inter</vt:lpstr>
      <vt:lpstr>Comic Sans MS</vt:lpstr>
      <vt:lpstr>Quicksand SemiBold</vt:lpstr>
      <vt:lpstr>Cambria</vt:lpstr>
      <vt:lpstr>Arial</vt:lpstr>
      <vt:lpstr>Life Savers</vt:lpstr>
      <vt:lpstr>Orelega One</vt:lpstr>
      <vt:lpstr>Times New Roman</vt:lpstr>
      <vt:lpstr>Life Savers ExtraBold</vt:lpstr>
      <vt:lpstr>Impact</vt:lpstr>
      <vt:lpstr>Quicksand</vt:lpstr>
      <vt:lpstr>Organic Poultry Farm MK Campaign by Slidesgo</vt:lpstr>
      <vt:lpstr>2_Science Subject for Elementary - 3rd Grade: Physical, Life, and Earth by Slidesgo</vt:lpstr>
      <vt:lpstr>PowerPoint Presentation</vt:lpstr>
      <vt:lpstr>PowerPoint Presentation</vt:lpstr>
      <vt:lpstr>Fun time</vt:lpstr>
      <vt:lpstr>Song : A Robot Dance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 GAME TIME 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Drawing and Presenting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Microsoft account</cp:lastModifiedBy>
  <cp:revision>206</cp:revision>
  <dcterms:modified xsi:type="dcterms:W3CDTF">2025-04-08T03:20:25Z</dcterms:modified>
</cp:coreProperties>
</file>