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0" r:id="rId2"/>
    <p:sldMasterId id="2147483692" r:id="rId3"/>
  </p:sldMasterIdLst>
  <p:notesMasterIdLst>
    <p:notesMasterId r:id="rId34"/>
  </p:notesMasterIdLst>
  <p:sldIdLst>
    <p:sldId id="460" r:id="rId4"/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</p:sldIdLst>
  <p:sldSz cx="12192000" cy="6858000"/>
  <p:notesSz cx="6858000" cy="9144000"/>
  <p:embeddedFontLst>
    <p:embeddedFont>
      <p:font typeface="PT Sans" panose="020B0604020202020204" charset="0"/>
      <p:regular r:id="rId35"/>
      <p:bold r:id="rId36"/>
      <p:italic r:id="rId37"/>
      <p:boldItalic r:id="rId38"/>
    </p:embeddedFont>
    <p:embeddedFont>
      <p:font typeface="Lato" panose="020B0604020202020204" charset="0"/>
      <p:regular r:id="rId39"/>
      <p:bold r:id="rId40"/>
      <p:italic r:id="rId41"/>
      <p:boldItalic r:id="rId42"/>
    </p:embeddedFont>
    <p:embeddedFont>
      <p:font typeface="Lexend Light" panose="020B0604020202020204" charset="0"/>
      <p:regular r:id="rId43"/>
      <p:bold r:id="rId44"/>
    </p:embeddedFont>
    <p:embeddedFont>
      <p:font typeface="Lexend" panose="020B0604020202020204" charset="0"/>
      <p:regular r:id="rId45"/>
      <p:bold r:id="rId46"/>
    </p:embeddedFont>
    <p:embeddedFont>
      <p:font typeface="Comic Sans MS" panose="030F0702030302020204" pitchFamily="66" charset="0"/>
      <p:regular r:id="rId47"/>
      <p:bold r:id="rId48"/>
      <p:italic r:id="rId49"/>
      <p:boldItalic r:id="rId50"/>
    </p:embeddedFont>
    <p:embeddedFont>
      <p:font typeface="Bebas Neue" panose="020B0604020202020204" charset="0"/>
      <p:regular r:id="rId51"/>
    </p:embeddedFont>
    <p:embeddedFont>
      <p:font typeface="Roboto Condensed Light" panose="020B0604020202020204" charset="0"/>
      <p:regular r:id="rId52"/>
      <p:italic r:id="rId53"/>
    </p:embeddedFont>
    <p:embeddedFont>
      <p:font typeface="Kalam" panose="020B0604020202020204" charset="0"/>
      <p:regular r:id="rId54"/>
      <p:bold r:id="rId55"/>
    </p:embeddedFont>
    <p:embeddedFont>
      <p:font typeface="Montserrat" panose="020B0604020202020204" charset="0"/>
      <p:regular r:id="rId56"/>
      <p:bold r:id="rId57"/>
      <p:italic r:id="rId58"/>
      <p:boldItalic r:id="rId59"/>
    </p:embeddedFont>
    <p:embeddedFont>
      <p:font typeface="Actor" panose="020B0604020202020204" charset="0"/>
      <p:regular r:id="rId60"/>
    </p:embeddedFont>
    <p:embeddedFont>
      <p:font typeface="Gill Sans" panose="020B0604020202020204" charset="0"/>
      <p:bold r:id="rId61"/>
    </p:embeddedFont>
    <p:embeddedFont>
      <p:font typeface="Impact" panose="020B0806030902050204" pitchFamily="34" charset="0"/>
      <p:regular r:id="rId62"/>
    </p:embeddedFont>
    <p:embeddedFont>
      <p:font typeface="Calibri" panose="020F0502020204030204" pitchFamily="34" charset="0"/>
      <p:regular r:id="rId63"/>
      <p:bold r:id="rId64"/>
      <p:italic r:id="rId65"/>
      <p:boldItalic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67" roundtripDataSignature="AMtx7mh9kU6kTd3GegtbwWTRKLj8PJ4Q6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020" autoAdjust="0"/>
    <p:restoredTop sz="94660"/>
  </p:normalViewPr>
  <p:slideViewPr>
    <p:cSldViewPr snapToGrid="0">
      <p:cViewPr varScale="1">
        <p:scale>
          <a:sx n="84" d="100"/>
          <a:sy n="84" d="100"/>
        </p:scale>
        <p:origin x="394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63" Type="http://schemas.openxmlformats.org/officeDocument/2006/relationships/font" Target="fonts/font29.fntdata"/><Relationship Id="rId68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8" Type="http://schemas.openxmlformats.org/officeDocument/2006/relationships/font" Target="fonts/font24.fntdata"/><Relationship Id="rId66" Type="http://schemas.openxmlformats.org/officeDocument/2006/relationships/font" Target="fonts/font32.fntdata"/><Relationship Id="rId5" Type="http://schemas.openxmlformats.org/officeDocument/2006/relationships/slide" Target="slides/slide2.xml"/><Relationship Id="rId61" Type="http://schemas.openxmlformats.org/officeDocument/2006/relationships/font" Target="fonts/font27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font" Target="fonts/font22.fntdata"/><Relationship Id="rId64" Type="http://schemas.openxmlformats.org/officeDocument/2006/relationships/font" Target="fonts/font30.fntdata"/><Relationship Id="rId69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font" Target="fonts/font1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59" Type="http://schemas.openxmlformats.org/officeDocument/2006/relationships/font" Target="fonts/font25.fntdata"/><Relationship Id="rId67" Type="http://customschemas.google.com/relationships/presentationmetadata" Target="metadata"/><Relationship Id="rId20" Type="http://schemas.openxmlformats.org/officeDocument/2006/relationships/slide" Target="slides/slide17.xml"/><Relationship Id="rId41" Type="http://schemas.openxmlformats.org/officeDocument/2006/relationships/font" Target="fonts/font7.fntdata"/><Relationship Id="rId54" Type="http://schemas.openxmlformats.org/officeDocument/2006/relationships/font" Target="fonts/font20.fntdata"/><Relationship Id="rId62" Type="http://schemas.openxmlformats.org/officeDocument/2006/relationships/font" Target="fonts/font28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font" Target="fonts/font23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Relationship Id="rId60" Type="http://schemas.openxmlformats.org/officeDocument/2006/relationships/font" Target="fonts/font26.fntdata"/><Relationship Id="rId65" Type="http://schemas.openxmlformats.org/officeDocument/2006/relationships/font" Target="fonts/font3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5.fntdata"/><Relationship Id="rId34" Type="http://schemas.openxmlformats.org/officeDocument/2006/relationships/notesMaster" Target="notesMasters/notesMaster1.xml"/><Relationship Id="rId50" Type="http://schemas.openxmlformats.org/officeDocument/2006/relationships/font" Target="fonts/font16.fntdata"/><Relationship Id="rId55" Type="http://schemas.openxmlformats.org/officeDocument/2006/relationships/font" Target="fonts/font2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1393305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4" name="Google Shape;1442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425" name="Google Shape;1442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8155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56" name="Google Shape;14556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557" name="Google Shape;14557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8" name="Google Shape;14558;p1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716558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2" name="Google Shape;14572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73" name="Google Shape;14573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042791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6" name="Google Shape;14586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7" name="Google Shape;14587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215328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7" name="Google Shape;14617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18" name="Google Shape;1461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931410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1" name="Google Shape;14631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32" name="Google Shape;14632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46742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8" name="Google Shape;14648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49" name="Google Shape;14649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084733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2" name="Google Shape;1466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63" name="Google Shape;14663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ô tô để tiến lên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bông hoa để chọn câu hỏi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lá cờ đỏ nếu đội đỏ chiến thắng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lá cờ xanh nếu đội xanh chiến thắng</a:t>
            </a:r>
            <a:endParaRPr/>
          </a:p>
        </p:txBody>
      </p:sp>
      <p:sp>
        <p:nvSpPr>
          <p:cNvPr id="14664" name="Google Shape;14664;p1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30359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5" name="Google Shape;14685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86" name="Google Shape;14686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ngôi nhà để quay lại trang chủ</a:t>
            </a:r>
            <a:endParaRPr/>
          </a:p>
        </p:txBody>
      </p:sp>
      <p:sp>
        <p:nvSpPr>
          <p:cNvPr id="14687" name="Google Shape;14687;p1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174361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8" name="Google Shape;14698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699" name="Google Shape;14699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00" name="Google Shape;14700;p1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759701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1" name="Google Shape;14711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712" name="Google Shape;14712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13" name="Google Shape;14713;p1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811445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1" name="Google Shape;1444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42" name="Google Shape;1444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243800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4" name="Google Shape;14724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725" name="Google Shape;14725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26" name="Google Shape;14726;p2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428802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7" name="Google Shape;14737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738" name="Google Shape;14738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Bấm vào ngôi nhà để quay lại trang chủ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39" name="Google Shape;14739;p2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347847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0" name="Google Shape;14750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751" name="Google Shape;14751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52" name="Google Shape;14752;p2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23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645773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1" name="Google Shape;14761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2" name="Google Shape;14762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193411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1" name="Google Shape;14771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2" name="Google Shape;14772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8300222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85" name="Google Shape;14785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86" name="Google Shape;14786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6727938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02" name="Google Shape;14802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03" name="Google Shape;14803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630158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6" name="Google Shape;14816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17" name="Google Shape;14817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630004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4" name="Google Shape;14824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5" name="Google Shape;14825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136268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1" name="Google Shape;14831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4832" name="Google Shape;14832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33" name="Google Shape;14833;p2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30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2387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5" name="Google Shape;14455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56" name="Google Shape;1445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331574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2" name="Google Shape;14462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63" name="Google Shape;1446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893669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6" name="Google Shape;14476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477" name="Google Shape;14477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</p:txBody>
      </p:sp>
      <p:sp>
        <p:nvSpPr>
          <p:cNvPr id="14478" name="Google Shape;14478;p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191943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2" name="Google Shape;14492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493" name="Google Shape;14493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94" name="Google Shape;14494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362924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8" name="Google Shape;14508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509" name="Google Shape;14509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0" name="Google Shape;14510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883603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4" name="Google Shape;14524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525" name="Google Shape;14525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6" name="Google Shape;14526;p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1670349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" name="Google Shape;1454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541" name="Google Shape;14541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Học sinh nhìn và đoán ai làm nghề gì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Bấm vào cửa để mở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42" name="Google Shape;14542;p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63872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3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4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7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48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8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4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" name="Google Shape;88;p35"/>
          <p:cNvGrpSpPr/>
          <p:nvPr/>
        </p:nvGrpSpPr>
        <p:grpSpPr>
          <a:xfrm rot="-5400000" flipH="1">
            <a:off x="9238619" y="5135976"/>
            <a:ext cx="5151762" cy="2005372"/>
            <a:chOff x="5118925" y="3316075"/>
            <a:chExt cx="2765799" cy="1076613"/>
          </a:xfrm>
        </p:grpSpPr>
        <p:sp>
          <p:nvSpPr>
            <p:cNvPr id="89" name="Google Shape;89;p35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35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35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35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35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35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35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35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35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35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35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35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35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35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35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35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35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35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35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35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35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35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35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35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35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35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35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35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35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35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35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35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35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35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" name="Google Shape;123;p35"/>
          <p:cNvGrpSpPr/>
          <p:nvPr/>
        </p:nvGrpSpPr>
        <p:grpSpPr>
          <a:xfrm rot="10800000">
            <a:off x="-1482963" y="-366861"/>
            <a:ext cx="3687732" cy="1435484"/>
            <a:chOff x="5118925" y="3316075"/>
            <a:chExt cx="2765799" cy="1076613"/>
          </a:xfrm>
        </p:grpSpPr>
        <p:sp>
          <p:nvSpPr>
            <p:cNvPr id="124" name="Google Shape;124;p35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35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35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35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35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35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8" name="Google Shape;158;p35"/>
          <p:cNvGrpSpPr/>
          <p:nvPr/>
        </p:nvGrpSpPr>
        <p:grpSpPr>
          <a:xfrm rot="10800000">
            <a:off x="9663349" y="6012224"/>
            <a:ext cx="1649091" cy="1438843"/>
            <a:chOff x="2389000" y="3547600"/>
            <a:chExt cx="1218300" cy="1062975"/>
          </a:xfrm>
        </p:grpSpPr>
        <p:sp>
          <p:nvSpPr>
            <p:cNvPr id="159" name="Google Shape;159;p35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" name="Google Shape;170;p35"/>
          <p:cNvGrpSpPr/>
          <p:nvPr/>
        </p:nvGrpSpPr>
        <p:grpSpPr>
          <a:xfrm rot="-5400000">
            <a:off x="11004838" y="2035740"/>
            <a:ext cx="472367" cy="395200"/>
            <a:chOff x="5613525" y="2508525"/>
            <a:chExt cx="354275" cy="296400"/>
          </a:xfrm>
        </p:grpSpPr>
        <p:sp>
          <p:nvSpPr>
            <p:cNvPr id="171" name="Google Shape;171;p35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35"/>
          <p:cNvGrpSpPr/>
          <p:nvPr/>
        </p:nvGrpSpPr>
        <p:grpSpPr>
          <a:xfrm rot="10800000">
            <a:off x="11528693" y="2527853"/>
            <a:ext cx="977984" cy="609001"/>
            <a:chOff x="4819000" y="1410925"/>
            <a:chExt cx="327450" cy="203925"/>
          </a:xfrm>
        </p:grpSpPr>
        <p:sp>
          <p:nvSpPr>
            <p:cNvPr id="177" name="Google Shape;177;p35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" name="Google Shape;185;p35"/>
          <p:cNvSpPr/>
          <p:nvPr/>
        </p:nvSpPr>
        <p:spPr>
          <a:xfrm rot="10800000">
            <a:off x="-490384" y="2252094"/>
            <a:ext cx="1078037" cy="582647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" name="Google Shape;186;p35"/>
          <p:cNvGrpSpPr/>
          <p:nvPr/>
        </p:nvGrpSpPr>
        <p:grpSpPr>
          <a:xfrm flipH="1">
            <a:off x="-178104" y="3684700"/>
            <a:ext cx="1078023" cy="1292355"/>
            <a:chOff x="5937150" y="5007400"/>
            <a:chExt cx="373225" cy="447450"/>
          </a:xfrm>
        </p:grpSpPr>
        <p:sp>
          <p:nvSpPr>
            <p:cNvPr id="187" name="Google Shape;187;p35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" name="Google Shape;190;p35"/>
          <p:cNvGrpSpPr/>
          <p:nvPr/>
        </p:nvGrpSpPr>
        <p:grpSpPr>
          <a:xfrm rot="10800000">
            <a:off x="9966521" y="-1032650"/>
            <a:ext cx="3044753" cy="2556791"/>
            <a:chOff x="4946600" y="4739900"/>
            <a:chExt cx="782150" cy="656800"/>
          </a:xfrm>
        </p:grpSpPr>
        <p:sp>
          <p:nvSpPr>
            <p:cNvPr id="191" name="Google Shape;191;p35"/>
            <p:cNvSpPr/>
            <p:nvPr/>
          </p:nvSpPr>
          <p:spPr>
            <a:xfrm>
              <a:off x="4997500" y="4739900"/>
              <a:ext cx="731250" cy="602825"/>
            </a:xfrm>
            <a:custGeom>
              <a:avLst/>
              <a:gdLst/>
              <a:ahLst/>
              <a:cxnLst/>
              <a:rect l="l" t="t" r="r" b="b"/>
              <a:pathLst>
                <a:path w="29250" h="24113" extrusionOk="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5080725" y="4847725"/>
              <a:ext cx="78800" cy="75375"/>
            </a:xfrm>
            <a:custGeom>
              <a:avLst/>
              <a:gdLst/>
              <a:ahLst/>
              <a:cxnLst/>
              <a:rect l="l" t="t" r="r" b="b"/>
              <a:pathLst>
                <a:path w="3152" h="3015" extrusionOk="0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5188400" y="5074700"/>
              <a:ext cx="65700" cy="72075"/>
            </a:xfrm>
            <a:custGeom>
              <a:avLst/>
              <a:gdLst/>
              <a:ahLst/>
              <a:cxnLst/>
              <a:rect l="l" t="t" r="r" b="b"/>
              <a:pathLst>
                <a:path w="2628" h="2883" extrusionOk="0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5269200" y="5117550"/>
              <a:ext cx="66750" cy="64650"/>
            </a:xfrm>
            <a:custGeom>
              <a:avLst/>
              <a:gdLst/>
              <a:ahLst/>
              <a:cxnLst/>
              <a:rect l="l" t="t" r="r" b="b"/>
              <a:pathLst>
                <a:path w="2670" h="2586" extrusionOk="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5252700" y="4850100"/>
              <a:ext cx="75000" cy="61325"/>
            </a:xfrm>
            <a:custGeom>
              <a:avLst/>
              <a:gdLst/>
              <a:ahLst/>
              <a:cxnLst/>
              <a:rect l="l" t="t" r="r" b="b"/>
              <a:pathLst>
                <a:path w="3000" h="2453" extrusionOk="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5185300" y="5219750"/>
              <a:ext cx="62600" cy="63200"/>
            </a:xfrm>
            <a:custGeom>
              <a:avLst/>
              <a:gdLst/>
              <a:ahLst/>
              <a:cxnLst/>
              <a:rect l="l" t="t" r="r" b="b"/>
              <a:pathLst>
                <a:path w="2504" h="2528" extrusionOk="0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5447050" y="5255750"/>
              <a:ext cx="66400" cy="50450"/>
            </a:xfrm>
            <a:custGeom>
              <a:avLst/>
              <a:gdLst/>
              <a:ahLst/>
              <a:cxnLst/>
              <a:rect l="l" t="t" r="r" b="b"/>
              <a:pathLst>
                <a:path w="2656" h="2018" extrusionOk="0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5160875" y="4968600"/>
              <a:ext cx="62625" cy="61750"/>
            </a:xfrm>
            <a:custGeom>
              <a:avLst/>
              <a:gdLst/>
              <a:ahLst/>
              <a:cxnLst/>
              <a:rect l="l" t="t" r="r" b="b"/>
              <a:pathLst>
                <a:path w="2505" h="2470" extrusionOk="0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5010925" y="4968700"/>
              <a:ext cx="60550" cy="56575"/>
            </a:xfrm>
            <a:custGeom>
              <a:avLst/>
              <a:gdLst/>
              <a:ahLst/>
              <a:cxnLst/>
              <a:rect l="l" t="t" r="r" b="b"/>
              <a:pathLst>
                <a:path w="2422" h="2263" extrusionOk="0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5354175" y="5117775"/>
              <a:ext cx="65375" cy="52925"/>
            </a:xfrm>
            <a:custGeom>
              <a:avLst/>
              <a:gdLst/>
              <a:ahLst/>
              <a:cxnLst/>
              <a:rect l="l" t="t" r="r" b="b"/>
              <a:pathLst>
                <a:path w="2615" h="2117" extrusionOk="0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5229675" y="5277025"/>
              <a:ext cx="54000" cy="57300"/>
            </a:xfrm>
            <a:custGeom>
              <a:avLst/>
              <a:gdLst/>
              <a:ahLst/>
              <a:cxnLst/>
              <a:rect l="l" t="t" r="r" b="b"/>
              <a:pathLst>
                <a:path w="2160" h="2292" extrusionOk="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5141275" y="5048675"/>
              <a:ext cx="54350" cy="55625"/>
            </a:xfrm>
            <a:custGeom>
              <a:avLst/>
              <a:gdLst/>
              <a:ahLst/>
              <a:cxnLst/>
              <a:rect l="l" t="t" r="r" b="b"/>
              <a:pathLst>
                <a:path w="2174" h="2225" extrusionOk="0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947975" y="4952725"/>
              <a:ext cx="62975" cy="50800"/>
            </a:xfrm>
            <a:custGeom>
              <a:avLst/>
              <a:gdLst/>
              <a:ahLst/>
              <a:cxnLst/>
              <a:rect l="l" t="t" r="r" b="b"/>
              <a:pathLst>
                <a:path w="2519" h="2032" extrusionOk="0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5273000" y="5339075"/>
              <a:ext cx="54375" cy="57625"/>
            </a:xfrm>
            <a:custGeom>
              <a:avLst/>
              <a:gdLst/>
              <a:ahLst/>
              <a:cxnLst/>
              <a:rect l="l" t="t" r="r" b="b"/>
              <a:pathLst>
                <a:path w="2175" h="2305" extrusionOk="0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5246875" y="4933425"/>
              <a:ext cx="58825" cy="57725"/>
            </a:xfrm>
            <a:custGeom>
              <a:avLst/>
              <a:gdLst/>
              <a:ahLst/>
              <a:cxnLst/>
              <a:rect l="l" t="t" r="r" b="b"/>
              <a:pathLst>
                <a:path w="2353" h="2309" extrusionOk="0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5295350" y="5212125"/>
              <a:ext cx="55050" cy="51550"/>
            </a:xfrm>
            <a:custGeom>
              <a:avLst/>
              <a:gdLst/>
              <a:ahLst/>
              <a:cxnLst/>
              <a:rect l="l" t="t" r="r" b="b"/>
              <a:pathLst>
                <a:path w="2202" h="2062" extrusionOk="0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5280900" y="5002550"/>
              <a:ext cx="62525" cy="58450"/>
            </a:xfrm>
            <a:custGeom>
              <a:avLst/>
              <a:gdLst/>
              <a:ahLst/>
              <a:cxnLst/>
              <a:rect l="l" t="t" r="r" b="b"/>
              <a:pathLst>
                <a:path w="2501" h="2338" extrusionOk="0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5388900" y="5146525"/>
              <a:ext cx="57825" cy="50700"/>
            </a:xfrm>
            <a:custGeom>
              <a:avLst/>
              <a:gdLst/>
              <a:ahLst/>
              <a:cxnLst/>
              <a:rect l="l" t="t" r="r" b="b"/>
              <a:pathLst>
                <a:path w="2313" h="2028" extrusionOk="0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5344200" y="5048150"/>
              <a:ext cx="57475" cy="48750"/>
            </a:xfrm>
            <a:custGeom>
              <a:avLst/>
              <a:gdLst/>
              <a:ahLst/>
              <a:cxnLst/>
              <a:rect l="l" t="t" r="r" b="b"/>
              <a:pathLst>
                <a:path w="2299" h="1950" extrusionOk="0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5272325" y="4780725"/>
              <a:ext cx="55050" cy="53125"/>
            </a:xfrm>
            <a:custGeom>
              <a:avLst/>
              <a:gdLst/>
              <a:ahLst/>
              <a:cxnLst/>
              <a:rect l="l" t="t" r="r" b="b"/>
              <a:pathLst>
                <a:path w="2202" h="2125" extrusionOk="0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5341800" y="5252800"/>
              <a:ext cx="52300" cy="47625"/>
            </a:xfrm>
            <a:custGeom>
              <a:avLst/>
              <a:gdLst/>
              <a:ahLst/>
              <a:cxnLst/>
              <a:rect l="l" t="t" r="r" b="b"/>
              <a:pathLst>
                <a:path w="2092" h="1905" extrusionOk="0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5179450" y="4772350"/>
              <a:ext cx="56675" cy="48450"/>
            </a:xfrm>
            <a:custGeom>
              <a:avLst/>
              <a:gdLst/>
              <a:ahLst/>
              <a:cxnLst/>
              <a:rect l="l" t="t" r="r" b="b"/>
              <a:pathLst>
                <a:path w="2267" h="1938" extrusionOk="0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5420550" y="5199525"/>
              <a:ext cx="54725" cy="45050"/>
            </a:xfrm>
            <a:custGeom>
              <a:avLst/>
              <a:gdLst/>
              <a:ahLst/>
              <a:cxnLst/>
              <a:rect l="l" t="t" r="r" b="b"/>
              <a:pathLst>
                <a:path w="2189" h="1802" extrusionOk="0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4946600" y="5039900"/>
              <a:ext cx="52650" cy="47550"/>
            </a:xfrm>
            <a:custGeom>
              <a:avLst/>
              <a:gdLst/>
              <a:ahLst/>
              <a:cxnLst/>
              <a:rect l="l" t="t" r="r" b="b"/>
              <a:pathLst>
                <a:path w="2106" h="1902" extrusionOk="0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5101375" y="4948100"/>
              <a:ext cx="57800" cy="46450"/>
            </a:xfrm>
            <a:custGeom>
              <a:avLst/>
              <a:gdLst/>
              <a:ahLst/>
              <a:cxnLst/>
              <a:rect l="l" t="t" r="r" b="b"/>
              <a:pathLst>
                <a:path w="2312" h="1858" extrusionOk="0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5016075" y="5037750"/>
              <a:ext cx="53675" cy="54800"/>
            </a:xfrm>
            <a:custGeom>
              <a:avLst/>
              <a:gdLst/>
              <a:ahLst/>
              <a:cxnLst/>
              <a:rect l="l" t="t" r="r" b="b"/>
              <a:pathLst>
                <a:path w="2147" h="2192" extrusionOk="0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5181150" y="4859100"/>
              <a:ext cx="54375" cy="48450"/>
            </a:xfrm>
            <a:custGeom>
              <a:avLst/>
              <a:gdLst/>
              <a:ahLst/>
              <a:cxnLst/>
              <a:rect l="l" t="t" r="r" b="b"/>
              <a:pathLst>
                <a:path w="2175" h="1938" extrusionOk="0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8" name="Google Shape;218;p35"/>
          <p:cNvSpPr/>
          <p:nvPr/>
        </p:nvSpPr>
        <p:spPr>
          <a:xfrm rot="-899961">
            <a:off x="6962074" y="6236197"/>
            <a:ext cx="1517135" cy="709299"/>
          </a:xfrm>
          <a:custGeom>
            <a:avLst/>
            <a:gdLst/>
            <a:ahLst/>
            <a:cxnLst/>
            <a:rect l="l" t="t" r="r" b="b"/>
            <a:pathLst>
              <a:path w="22644" h="10586" extrusionOk="0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" name="Google Shape;219;p35"/>
          <p:cNvSpPr/>
          <p:nvPr/>
        </p:nvSpPr>
        <p:spPr>
          <a:xfrm rot="-5400000">
            <a:off x="5920122" y="5931109"/>
            <a:ext cx="350949" cy="1601049"/>
          </a:xfrm>
          <a:custGeom>
            <a:avLst/>
            <a:gdLst/>
            <a:ahLst/>
            <a:cxnLst/>
            <a:rect l="l" t="t" r="r" b="b"/>
            <a:pathLst>
              <a:path w="4053" h="18490" extrusionOk="0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0" name="Google Shape;220;p35"/>
          <p:cNvGrpSpPr/>
          <p:nvPr/>
        </p:nvGrpSpPr>
        <p:grpSpPr>
          <a:xfrm rot="10800000">
            <a:off x="2633104" y="113324"/>
            <a:ext cx="444867" cy="264867"/>
            <a:chOff x="2645275" y="3236825"/>
            <a:chExt cx="333650" cy="198650"/>
          </a:xfrm>
        </p:grpSpPr>
        <p:sp>
          <p:nvSpPr>
            <p:cNvPr id="221" name="Google Shape;221;p35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7" name="Google Shape;227;p35"/>
          <p:cNvGrpSpPr/>
          <p:nvPr/>
        </p:nvGrpSpPr>
        <p:grpSpPr>
          <a:xfrm rot="10800000">
            <a:off x="4890183" y="-320497"/>
            <a:ext cx="978007" cy="642868"/>
            <a:chOff x="6739600" y="291450"/>
            <a:chExt cx="504925" cy="331900"/>
          </a:xfrm>
        </p:grpSpPr>
        <p:sp>
          <p:nvSpPr>
            <p:cNvPr id="228" name="Google Shape;228;p35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252;p35"/>
          <p:cNvGrpSpPr/>
          <p:nvPr/>
        </p:nvGrpSpPr>
        <p:grpSpPr>
          <a:xfrm rot="10800000">
            <a:off x="626521" y="1249959"/>
            <a:ext cx="675623" cy="609039"/>
            <a:chOff x="593975" y="1926100"/>
            <a:chExt cx="917300" cy="826750"/>
          </a:xfrm>
        </p:grpSpPr>
        <p:sp>
          <p:nvSpPr>
            <p:cNvPr id="253" name="Google Shape;253;p35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9" name="Google Shape;289;p35"/>
          <p:cNvSpPr/>
          <p:nvPr/>
        </p:nvSpPr>
        <p:spPr>
          <a:xfrm rot="10800000">
            <a:off x="6676469" y="-533033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0" name="Google Shape;290;p35"/>
          <p:cNvGrpSpPr/>
          <p:nvPr/>
        </p:nvGrpSpPr>
        <p:grpSpPr>
          <a:xfrm rot="1738723">
            <a:off x="2629363" y="6294295"/>
            <a:ext cx="1278924" cy="1077748"/>
            <a:chOff x="1844900" y="831875"/>
            <a:chExt cx="538300" cy="453625"/>
          </a:xfrm>
        </p:grpSpPr>
        <p:sp>
          <p:nvSpPr>
            <p:cNvPr id="291" name="Google Shape;291;p35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6" name="Google Shape;306;p35"/>
          <p:cNvSpPr/>
          <p:nvPr/>
        </p:nvSpPr>
        <p:spPr>
          <a:xfrm rot="10800000">
            <a:off x="-2696670" y="6253350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35"/>
          <p:cNvSpPr/>
          <p:nvPr/>
        </p:nvSpPr>
        <p:spPr>
          <a:xfrm rot="10800000">
            <a:off x="-211142" y="5827028"/>
            <a:ext cx="519551" cy="27608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8" name="Google Shape;308;p35"/>
          <p:cNvGrpSpPr/>
          <p:nvPr/>
        </p:nvGrpSpPr>
        <p:grpSpPr>
          <a:xfrm rot="-6067296">
            <a:off x="8292180" y="-787544"/>
            <a:ext cx="1600961" cy="1576991"/>
            <a:chOff x="960250" y="302050"/>
            <a:chExt cx="721300" cy="710500"/>
          </a:xfrm>
        </p:grpSpPr>
        <p:sp>
          <p:nvSpPr>
            <p:cNvPr id="309" name="Google Shape;309;p35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961300" y="563475"/>
              <a:ext cx="49200" cy="51600"/>
            </a:xfrm>
            <a:custGeom>
              <a:avLst/>
              <a:gdLst/>
              <a:ahLst/>
              <a:cxnLst/>
              <a:rect l="l" t="t" r="r" b="b"/>
              <a:pathLst>
                <a:path w="1968" h="2064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1369900" y="483900"/>
              <a:ext cx="97025" cy="89125"/>
            </a:xfrm>
            <a:custGeom>
              <a:avLst/>
              <a:gdLst/>
              <a:ahLst/>
              <a:cxnLst/>
              <a:rect l="l" t="t" r="r" b="b"/>
              <a:pathLst>
                <a:path w="3881" h="3565" extrusionOk="0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1442825" y="640325"/>
              <a:ext cx="89100" cy="74425"/>
            </a:xfrm>
            <a:custGeom>
              <a:avLst/>
              <a:gdLst/>
              <a:ahLst/>
              <a:cxnLst/>
              <a:rect l="l" t="t" r="r" b="b"/>
              <a:pathLst>
                <a:path w="3564" h="2977" extrusionOk="0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1395375" y="838150"/>
              <a:ext cx="93900" cy="73950"/>
            </a:xfrm>
            <a:custGeom>
              <a:avLst/>
              <a:gdLst/>
              <a:ahLst/>
              <a:cxnLst/>
              <a:rect l="l" t="t" r="r" b="b"/>
              <a:pathLst>
                <a:path w="3756" h="2958" extrusionOk="0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1172475" y="589375"/>
              <a:ext cx="82225" cy="77275"/>
            </a:xfrm>
            <a:custGeom>
              <a:avLst/>
              <a:gdLst/>
              <a:ahLst/>
              <a:cxnLst/>
              <a:rect l="l" t="t" r="r" b="b"/>
              <a:pathLst>
                <a:path w="3289" h="3091" extrusionOk="0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1244725" y="770200"/>
              <a:ext cx="92875" cy="67925"/>
            </a:xfrm>
            <a:custGeom>
              <a:avLst/>
              <a:gdLst/>
              <a:ahLst/>
              <a:cxnLst/>
              <a:rect l="l" t="t" r="r" b="b"/>
              <a:pathLst>
                <a:path w="3715" h="2717" extrusionOk="0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1190700" y="302050"/>
              <a:ext cx="80875" cy="80125"/>
            </a:xfrm>
            <a:custGeom>
              <a:avLst/>
              <a:gdLst/>
              <a:ahLst/>
              <a:cxnLst/>
              <a:rect l="l" t="t" r="r" b="b"/>
              <a:pathLst>
                <a:path w="3235" h="3205" extrusionOk="0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1503000" y="540600"/>
              <a:ext cx="79825" cy="88575"/>
            </a:xfrm>
            <a:custGeom>
              <a:avLst/>
              <a:gdLst/>
              <a:ahLst/>
              <a:cxnLst/>
              <a:rect l="l" t="t" r="r" b="b"/>
              <a:pathLst>
                <a:path w="3193" h="3543" extrusionOk="0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1555650" y="713775"/>
              <a:ext cx="80825" cy="76400"/>
            </a:xfrm>
            <a:custGeom>
              <a:avLst/>
              <a:gdLst/>
              <a:ahLst/>
              <a:cxnLst/>
              <a:rect l="l" t="t" r="r" b="b"/>
              <a:pathLst>
                <a:path w="3233" h="3056" extrusionOk="0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1027675" y="637550"/>
              <a:ext cx="94275" cy="65950"/>
            </a:xfrm>
            <a:custGeom>
              <a:avLst/>
              <a:gdLst/>
              <a:ahLst/>
              <a:cxnLst/>
              <a:rect l="l" t="t" r="r" b="b"/>
              <a:pathLst>
                <a:path w="3771" h="2638" extrusionOk="0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1396375" y="742025"/>
              <a:ext cx="64000" cy="56100"/>
            </a:xfrm>
            <a:custGeom>
              <a:avLst/>
              <a:gdLst/>
              <a:ahLst/>
              <a:cxnLst/>
              <a:rect l="l" t="t" r="r" b="b"/>
              <a:pathLst>
                <a:path w="2560" h="2244" extrusionOk="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1139475" y="516700"/>
              <a:ext cx="78075" cy="36500"/>
            </a:xfrm>
            <a:custGeom>
              <a:avLst/>
              <a:gdLst/>
              <a:ahLst/>
              <a:cxnLst/>
              <a:rect l="l" t="t" r="r" b="b"/>
              <a:pathLst>
                <a:path w="3123" h="146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1119850" y="780175"/>
              <a:ext cx="58850" cy="61425"/>
            </a:xfrm>
            <a:custGeom>
              <a:avLst/>
              <a:gdLst/>
              <a:ahLst/>
              <a:cxnLst/>
              <a:rect l="l" t="t" r="r" b="b"/>
              <a:pathLst>
                <a:path w="2354" h="2457" extrusionOk="0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1074800" y="902825"/>
              <a:ext cx="46800" cy="69150"/>
            </a:xfrm>
            <a:custGeom>
              <a:avLst/>
              <a:gdLst/>
              <a:ahLst/>
              <a:cxnLst/>
              <a:rect l="l" t="t" r="r" b="b"/>
              <a:pathLst>
                <a:path w="1872" h="2766" extrusionOk="0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1241775" y="433175"/>
              <a:ext cx="50425" cy="62925"/>
            </a:xfrm>
            <a:custGeom>
              <a:avLst/>
              <a:gdLst/>
              <a:ahLst/>
              <a:cxnLst/>
              <a:rect l="l" t="t" r="r" b="b"/>
              <a:pathLst>
                <a:path w="2017" h="2517" extrusionOk="0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1240600" y="890150"/>
              <a:ext cx="66375" cy="35875"/>
            </a:xfrm>
            <a:custGeom>
              <a:avLst/>
              <a:gdLst/>
              <a:ahLst/>
              <a:cxnLst/>
              <a:rect l="l" t="t" r="r" b="b"/>
              <a:pathLst>
                <a:path w="2655" h="1435" extrusionOk="0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1402250" y="370000"/>
              <a:ext cx="57800" cy="45950"/>
            </a:xfrm>
            <a:custGeom>
              <a:avLst/>
              <a:gdLst/>
              <a:ahLst/>
              <a:cxnLst/>
              <a:rect l="l" t="t" r="r" b="b"/>
              <a:pathLst>
                <a:path w="2312" h="1838" extrusionOk="0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1089575" y="577300"/>
              <a:ext cx="45425" cy="40725"/>
            </a:xfrm>
            <a:custGeom>
              <a:avLst/>
              <a:gdLst/>
              <a:ahLst/>
              <a:cxnLst/>
              <a:rect l="l" t="t" r="r" b="b"/>
              <a:pathLst>
                <a:path w="1817" h="1629" extrusionOk="0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1353400" y="646250"/>
              <a:ext cx="43700" cy="37975"/>
            </a:xfrm>
            <a:custGeom>
              <a:avLst/>
              <a:gdLst/>
              <a:ahLst/>
              <a:cxnLst/>
              <a:rect l="l" t="t" r="r" b="b"/>
              <a:pathLst>
                <a:path w="1748" h="1519" extrusionOk="0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1314525" y="392775"/>
              <a:ext cx="39600" cy="34925"/>
            </a:xfrm>
            <a:custGeom>
              <a:avLst/>
              <a:gdLst/>
              <a:ahLst/>
              <a:cxnLst/>
              <a:rect l="l" t="t" r="r" b="b"/>
              <a:pathLst>
                <a:path w="1584" h="1397" extrusionOk="0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1294250" y="605200"/>
              <a:ext cx="29600" cy="25375"/>
            </a:xfrm>
            <a:custGeom>
              <a:avLst/>
              <a:gdLst/>
              <a:ahLst/>
              <a:cxnLst/>
              <a:rect l="l" t="t" r="r" b="b"/>
              <a:pathLst>
                <a:path w="1184" h="1015" extrusionOk="0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2" name="Google Shape;332;p35"/>
          <p:cNvSpPr/>
          <p:nvPr/>
        </p:nvSpPr>
        <p:spPr>
          <a:xfrm rot="-7740737">
            <a:off x="9031430" y="6700733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36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35" name="Google Shape;335;p36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6" name="Google Shape;336;p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37" name="Google Shape;337;p36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38" name="Google Shape;338;p36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p37"/>
          <p:cNvSpPr txBox="1">
            <a:spLocks noGrp="1"/>
          </p:cNvSpPr>
          <p:nvPr>
            <p:ph type="title"/>
          </p:nvPr>
        </p:nvSpPr>
        <p:spPr>
          <a:xfrm>
            <a:off x="4393800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41" name="Google Shape;341;p37"/>
          <p:cNvSpPr txBox="1">
            <a:spLocks noGrp="1"/>
          </p:cNvSpPr>
          <p:nvPr>
            <p:ph type="title" idx="2"/>
          </p:nvPr>
        </p:nvSpPr>
        <p:spPr>
          <a:xfrm>
            <a:off x="9155000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342" name="Google Shape;342;p37"/>
          <p:cNvSpPr txBox="1">
            <a:spLocks noGrp="1"/>
          </p:cNvSpPr>
          <p:nvPr>
            <p:ph type="subTitle" idx="1"/>
          </p:nvPr>
        </p:nvSpPr>
        <p:spPr>
          <a:xfrm>
            <a:off x="4393800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3" name="Google Shape;343;p37"/>
          <p:cNvGrpSpPr/>
          <p:nvPr/>
        </p:nvGrpSpPr>
        <p:grpSpPr>
          <a:xfrm rot="10800000">
            <a:off x="-918395" y="-670706"/>
            <a:ext cx="5151762" cy="2005372"/>
            <a:chOff x="5118925" y="3316075"/>
            <a:chExt cx="2765799" cy="1076613"/>
          </a:xfrm>
        </p:grpSpPr>
        <p:sp>
          <p:nvSpPr>
            <p:cNvPr id="344" name="Google Shape;344;p37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37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37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37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37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37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37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37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37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37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37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37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37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37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37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37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37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37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37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37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37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37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8" name="Google Shape;378;p37"/>
          <p:cNvSpPr/>
          <p:nvPr/>
        </p:nvSpPr>
        <p:spPr>
          <a:xfrm>
            <a:off x="10156001" y="-393601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37"/>
          <p:cNvSpPr/>
          <p:nvPr/>
        </p:nvSpPr>
        <p:spPr>
          <a:xfrm rot="-2700000">
            <a:off x="8183627" y="6398827"/>
            <a:ext cx="6834509" cy="385583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37"/>
          <p:cNvSpPr/>
          <p:nvPr/>
        </p:nvSpPr>
        <p:spPr>
          <a:xfrm rot="-2700000">
            <a:off x="-658300" y="1644683"/>
            <a:ext cx="892239" cy="713029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37"/>
          <p:cNvSpPr/>
          <p:nvPr/>
        </p:nvSpPr>
        <p:spPr>
          <a:xfrm rot="-4475127">
            <a:off x="4773502" y="-861540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37"/>
          <p:cNvSpPr/>
          <p:nvPr/>
        </p:nvSpPr>
        <p:spPr>
          <a:xfrm rot="1666954">
            <a:off x="11717505" y="1376896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37"/>
          <p:cNvSpPr/>
          <p:nvPr/>
        </p:nvSpPr>
        <p:spPr>
          <a:xfrm rot="1600803">
            <a:off x="1401727" y="6332884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4" name="Google Shape;384;p37"/>
          <p:cNvSpPr/>
          <p:nvPr/>
        </p:nvSpPr>
        <p:spPr>
          <a:xfrm rot="-2700000">
            <a:off x="-1365434" y="54117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5" name="Google Shape;385;p37"/>
          <p:cNvGrpSpPr/>
          <p:nvPr/>
        </p:nvGrpSpPr>
        <p:grpSpPr>
          <a:xfrm>
            <a:off x="11790983" y="4805593"/>
            <a:ext cx="565405" cy="632396"/>
            <a:chOff x="6809075" y="3709775"/>
            <a:chExt cx="385925" cy="431650"/>
          </a:xfrm>
        </p:grpSpPr>
        <p:sp>
          <p:nvSpPr>
            <p:cNvPr id="386" name="Google Shape;386;p37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37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37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37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37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37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37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0" name="Google Shape;400;p37"/>
          <p:cNvGrpSpPr/>
          <p:nvPr/>
        </p:nvGrpSpPr>
        <p:grpSpPr>
          <a:xfrm flipH="1">
            <a:off x="-179996" y="3225237"/>
            <a:ext cx="1104099" cy="1323617"/>
            <a:chOff x="5937150" y="5007400"/>
            <a:chExt cx="373225" cy="447450"/>
          </a:xfrm>
        </p:grpSpPr>
        <p:sp>
          <p:nvSpPr>
            <p:cNvPr id="401" name="Google Shape;401;p37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37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37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4" name="Google Shape;404;p37"/>
          <p:cNvSpPr/>
          <p:nvPr/>
        </p:nvSpPr>
        <p:spPr>
          <a:xfrm rot="7764463">
            <a:off x="3243826" y="6514945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5" name="Google Shape;405;p37"/>
          <p:cNvGrpSpPr/>
          <p:nvPr/>
        </p:nvGrpSpPr>
        <p:grpSpPr>
          <a:xfrm>
            <a:off x="7130998" y="-235262"/>
            <a:ext cx="978007" cy="642868"/>
            <a:chOff x="6739600" y="291450"/>
            <a:chExt cx="504925" cy="331900"/>
          </a:xfrm>
        </p:grpSpPr>
        <p:sp>
          <p:nvSpPr>
            <p:cNvPr id="406" name="Google Shape;406;p37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37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37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37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37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37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37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37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37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37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37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37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37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37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37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37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37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37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37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37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37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37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37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37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0" name="Google Shape;430;p37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431" name="Google Shape;431;p37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37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37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37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37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37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7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37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9" name="Google Shape;439;p37"/>
          <p:cNvGrpSpPr/>
          <p:nvPr/>
        </p:nvGrpSpPr>
        <p:grpSpPr>
          <a:xfrm>
            <a:off x="8307947" y="-757294"/>
            <a:ext cx="1649091" cy="1438843"/>
            <a:chOff x="2389000" y="3547600"/>
            <a:chExt cx="1218300" cy="1062975"/>
          </a:xfrm>
        </p:grpSpPr>
        <p:sp>
          <p:nvSpPr>
            <p:cNvPr id="440" name="Google Shape;440;p37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37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37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37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37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37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37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37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37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37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37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1" name="Google Shape;451;p37"/>
          <p:cNvGrpSpPr/>
          <p:nvPr/>
        </p:nvGrpSpPr>
        <p:grpSpPr>
          <a:xfrm rot="5400000">
            <a:off x="517167" y="2082351"/>
            <a:ext cx="472367" cy="395200"/>
            <a:chOff x="5613525" y="2508525"/>
            <a:chExt cx="354275" cy="296400"/>
          </a:xfrm>
        </p:grpSpPr>
        <p:sp>
          <p:nvSpPr>
            <p:cNvPr id="452" name="Google Shape;452;p37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37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37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37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37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" name="Google Shape;457;p37"/>
          <p:cNvSpPr/>
          <p:nvPr/>
        </p:nvSpPr>
        <p:spPr>
          <a:xfrm>
            <a:off x="8296418" y="6423845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37"/>
          <p:cNvSpPr/>
          <p:nvPr/>
        </p:nvSpPr>
        <p:spPr>
          <a:xfrm rot="3059263">
            <a:off x="11824454" y="3754615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75"/>
          <p:cNvSpPr txBox="1">
            <a:spLocks noGrp="1"/>
          </p:cNvSpPr>
          <p:nvPr>
            <p:ph type="ctrTitle"/>
          </p:nvPr>
        </p:nvSpPr>
        <p:spPr>
          <a:xfrm>
            <a:off x="2237000" y="1651868"/>
            <a:ext cx="7718000" cy="2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462" name="Google Shape;462;p75"/>
          <p:cNvSpPr txBox="1">
            <a:spLocks noGrp="1"/>
          </p:cNvSpPr>
          <p:nvPr>
            <p:ph type="subTitle" idx="1"/>
          </p:nvPr>
        </p:nvSpPr>
        <p:spPr>
          <a:xfrm>
            <a:off x="2237000" y="4681333"/>
            <a:ext cx="77180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463" name="Google Shape;463;p75"/>
          <p:cNvGrpSpPr/>
          <p:nvPr/>
        </p:nvGrpSpPr>
        <p:grpSpPr>
          <a:xfrm rot="5400000" flipH="1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464" name="Google Shape;464;p75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75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75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75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75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75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75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75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75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75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75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75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75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75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75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75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75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75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75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75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75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75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75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75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75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75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75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75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75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75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75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75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75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75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8" name="Google Shape;498;p75"/>
          <p:cNvGrpSpPr/>
          <p:nvPr/>
        </p:nvGrpSpPr>
        <p:grpSpPr>
          <a:xfrm>
            <a:off x="9248133" y="5733401"/>
            <a:ext cx="3687732" cy="1435484"/>
            <a:chOff x="5118925" y="3316075"/>
            <a:chExt cx="2765799" cy="1076613"/>
          </a:xfrm>
        </p:grpSpPr>
        <p:sp>
          <p:nvSpPr>
            <p:cNvPr id="499" name="Google Shape;499;p75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75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75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75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75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75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75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75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75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75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75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75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75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75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75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75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75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75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75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75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75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75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75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75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75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75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75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75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75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75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75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75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75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75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3" name="Google Shape;533;p75"/>
          <p:cNvGrpSpPr/>
          <p:nvPr/>
        </p:nvGrpSpPr>
        <p:grpSpPr>
          <a:xfrm>
            <a:off x="2542131" y="-706260"/>
            <a:ext cx="1649091" cy="1438843"/>
            <a:chOff x="2389000" y="3547600"/>
            <a:chExt cx="1218300" cy="1062975"/>
          </a:xfrm>
        </p:grpSpPr>
        <p:sp>
          <p:nvSpPr>
            <p:cNvPr id="534" name="Google Shape;534;p75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75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75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75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75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75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75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75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75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75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75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5" name="Google Shape;545;p75"/>
          <p:cNvGrpSpPr/>
          <p:nvPr/>
        </p:nvGrpSpPr>
        <p:grpSpPr>
          <a:xfrm rot="5400000">
            <a:off x="517167" y="3231384"/>
            <a:ext cx="472367" cy="395200"/>
            <a:chOff x="5613525" y="2508525"/>
            <a:chExt cx="354275" cy="296400"/>
          </a:xfrm>
        </p:grpSpPr>
        <p:sp>
          <p:nvSpPr>
            <p:cNvPr id="546" name="Google Shape;546;p75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75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75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75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75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1" name="Google Shape;551;p75"/>
          <p:cNvSpPr/>
          <p:nvPr/>
        </p:nvSpPr>
        <p:spPr>
          <a:xfrm>
            <a:off x="1020467" y="-329516"/>
            <a:ext cx="1078000" cy="1031467"/>
          </a:xfrm>
          <a:custGeom>
            <a:avLst/>
            <a:gdLst/>
            <a:ahLst/>
            <a:cxnLst/>
            <a:rect l="l" t="t" r="r" b="b"/>
            <a:pathLst>
              <a:path w="32340" h="30944" extrusionOk="0">
                <a:moveTo>
                  <a:pt x="23369" y="5703"/>
                </a:moveTo>
                <a:cubicBezTo>
                  <a:pt x="23411" y="6872"/>
                  <a:pt x="23452" y="8042"/>
                  <a:pt x="23507" y="9211"/>
                </a:cubicBezTo>
                <a:cubicBezTo>
                  <a:pt x="21636" y="9349"/>
                  <a:pt x="19752" y="9446"/>
                  <a:pt x="17881" y="9501"/>
                </a:cubicBezTo>
                <a:cubicBezTo>
                  <a:pt x="17866" y="9184"/>
                  <a:pt x="17853" y="8868"/>
                  <a:pt x="17839" y="8538"/>
                </a:cubicBezTo>
                <a:cubicBezTo>
                  <a:pt x="17826" y="7602"/>
                  <a:pt x="17771" y="6666"/>
                  <a:pt x="17661" y="5744"/>
                </a:cubicBezTo>
                <a:cubicBezTo>
                  <a:pt x="19559" y="5731"/>
                  <a:pt x="21471" y="5717"/>
                  <a:pt x="23369" y="5703"/>
                </a:cubicBezTo>
                <a:close/>
                <a:moveTo>
                  <a:pt x="11414" y="5758"/>
                </a:moveTo>
                <a:cubicBezTo>
                  <a:pt x="11428" y="7052"/>
                  <a:pt x="11469" y="8331"/>
                  <a:pt x="11510" y="9611"/>
                </a:cubicBezTo>
                <a:cubicBezTo>
                  <a:pt x="10259" y="9611"/>
                  <a:pt x="9021" y="9611"/>
                  <a:pt x="7768" y="9583"/>
                </a:cubicBezTo>
                <a:cubicBezTo>
                  <a:pt x="7782" y="8758"/>
                  <a:pt x="7782" y="7945"/>
                  <a:pt x="7782" y="7120"/>
                </a:cubicBezTo>
                <a:lnTo>
                  <a:pt x="7782" y="5772"/>
                </a:lnTo>
                <a:cubicBezTo>
                  <a:pt x="8993" y="5772"/>
                  <a:pt x="10204" y="5772"/>
                  <a:pt x="11414" y="5758"/>
                </a:cubicBezTo>
                <a:close/>
                <a:moveTo>
                  <a:pt x="16986" y="5744"/>
                </a:moveTo>
                <a:cubicBezTo>
                  <a:pt x="17110" y="6735"/>
                  <a:pt x="17110" y="7753"/>
                  <a:pt x="17123" y="8730"/>
                </a:cubicBezTo>
                <a:cubicBezTo>
                  <a:pt x="17138" y="9005"/>
                  <a:pt x="17138" y="9266"/>
                  <a:pt x="17151" y="9528"/>
                </a:cubicBezTo>
                <a:cubicBezTo>
                  <a:pt x="15487" y="9583"/>
                  <a:pt x="13822" y="9611"/>
                  <a:pt x="12157" y="9611"/>
                </a:cubicBezTo>
                <a:cubicBezTo>
                  <a:pt x="12130" y="8758"/>
                  <a:pt x="12088" y="7905"/>
                  <a:pt x="12075" y="7052"/>
                </a:cubicBezTo>
                <a:cubicBezTo>
                  <a:pt x="12075" y="6625"/>
                  <a:pt x="12061" y="6199"/>
                  <a:pt x="12061" y="5758"/>
                </a:cubicBezTo>
                <a:cubicBezTo>
                  <a:pt x="13698" y="5758"/>
                  <a:pt x="15349" y="5758"/>
                  <a:pt x="16986" y="5744"/>
                </a:cubicBezTo>
                <a:close/>
                <a:moveTo>
                  <a:pt x="23535" y="9831"/>
                </a:moveTo>
                <a:cubicBezTo>
                  <a:pt x="23631" y="11647"/>
                  <a:pt x="23741" y="13476"/>
                  <a:pt x="23879" y="15279"/>
                </a:cubicBezTo>
                <a:cubicBezTo>
                  <a:pt x="21994" y="15499"/>
                  <a:pt x="20095" y="15637"/>
                  <a:pt x="18197" y="15760"/>
                </a:cubicBezTo>
                <a:cubicBezTo>
                  <a:pt x="18059" y="13889"/>
                  <a:pt x="17963" y="12018"/>
                  <a:pt x="17894" y="10133"/>
                </a:cubicBezTo>
                <a:cubicBezTo>
                  <a:pt x="19779" y="10064"/>
                  <a:pt x="21663" y="9968"/>
                  <a:pt x="23535" y="9831"/>
                </a:cubicBezTo>
                <a:close/>
                <a:moveTo>
                  <a:pt x="17165" y="10161"/>
                </a:moveTo>
                <a:cubicBezTo>
                  <a:pt x="17206" y="11715"/>
                  <a:pt x="17275" y="13270"/>
                  <a:pt x="17371" y="14811"/>
                </a:cubicBezTo>
                <a:cubicBezTo>
                  <a:pt x="17399" y="15155"/>
                  <a:pt x="17426" y="15485"/>
                  <a:pt x="17440" y="15815"/>
                </a:cubicBezTo>
                <a:cubicBezTo>
                  <a:pt x="16821" y="15857"/>
                  <a:pt x="16188" y="15897"/>
                  <a:pt x="15555" y="15952"/>
                </a:cubicBezTo>
                <a:cubicBezTo>
                  <a:pt x="14579" y="16022"/>
                  <a:pt x="13588" y="16077"/>
                  <a:pt x="12598" y="16132"/>
                </a:cubicBezTo>
                <a:cubicBezTo>
                  <a:pt x="12418" y="14178"/>
                  <a:pt x="12281" y="12225"/>
                  <a:pt x="12185" y="10271"/>
                </a:cubicBezTo>
                <a:cubicBezTo>
                  <a:pt x="13849" y="10257"/>
                  <a:pt x="15514" y="10216"/>
                  <a:pt x="17165" y="10161"/>
                </a:cubicBezTo>
                <a:close/>
                <a:moveTo>
                  <a:pt x="7768" y="10257"/>
                </a:moveTo>
                <a:cubicBezTo>
                  <a:pt x="9021" y="10271"/>
                  <a:pt x="10286" y="10271"/>
                  <a:pt x="11538" y="10271"/>
                </a:cubicBezTo>
                <a:cubicBezTo>
                  <a:pt x="11620" y="12238"/>
                  <a:pt x="11745" y="14206"/>
                  <a:pt x="11910" y="16173"/>
                </a:cubicBezTo>
                <a:cubicBezTo>
                  <a:pt x="10534" y="16255"/>
                  <a:pt x="9144" y="16338"/>
                  <a:pt x="7768" y="16393"/>
                </a:cubicBezTo>
                <a:lnTo>
                  <a:pt x="7768" y="10257"/>
                </a:lnTo>
                <a:close/>
                <a:moveTo>
                  <a:pt x="23920" y="15870"/>
                </a:moveTo>
                <a:lnTo>
                  <a:pt x="23920" y="16035"/>
                </a:lnTo>
                <a:cubicBezTo>
                  <a:pt x="24044" y="17618"/>
                  <a:pt x="24195" y="19199"/>
                  <a:pt x="24347" y="20768"/>
                </a:cubicBezTo>
                <a:lnTo>
                  <a:pt x="23232" y="20892"/>
                </a:lnTo>
                <a:cubicBezTo>
                  <a:pt x="21898" y="21030"/>
                  <a:pt x="20577" y="21140"/>
                  <a:pt x="19242" y="21250"/>
                </a:cubicBezTo>
                <a:cubicBezTo>
                  <a:pt x="19064" y="21263"/>
                  <a:pt x="18884" y="21263"/>
                  <a:pt x="18706" y="21277"/>
                </a:cubicBezTo>
                <a:cubicBezTo>
                  <a:pt x="18664" y="20960"/>
                  <a:pt x="18637" y="20658"/>
                  <a:pt x="18596" y="20342"/>
                </a:cubicBezTo>
                <a:cubicBezTo>
                  <a:pt x="18458" y="19021"/>
                  <a:pt x="18348" y="17700"/>
                  <a:pt x="18238" y="16393"/>
                </a:cubicBezTo>
                <a:cubicBezTo>
                  <a:pt x="20137" y="16228"/>
                  <a:pt x="22021" y="16035"/>
                  <a:pt x="23920" y="15870"/>
                </a:cubicBezTo>
                <a:close/>
                <a:moveTo>
                  <a:pt x="17495" y="16448"/>
                </a:moveTo>
                <a:cubicBezTo>
                  <a:pt x="17605" y="17920"/>
                  <a:pt x="17729" y="19379"/>
                  <a:pt x="17894" y="20837"/>
                </a:cubicBezTo>
                <a:cubicBezTo>
                  <a:pt x="17908" y="21002"/>
                  <a:pt x="17936" y="21167"/>
                  <a:pt x="17949" y="21332"/>
                </a:cubicBezTo>
                <a:cubicBezTo>
                  <a:pt x="16380" y="21442"/>
                  <a:pt x="14826" y="21525"/>
                  <a:pt x="13258" y="21593"/>
                </a:cubicBezTo>
                <a:cubicBezTo>
                  <a:pt x="13093" y="20410"/>
                  <a:pt x="12928" y="19227"/>
                  <a:pt x="12803" y="18044"/>
                </a:cubicBezTo>
                <a:cubicBezTo>
                  <a:pt x="12748" y="17631"/>
                  <a:pt x="12708" y="17205"/>
                  <a:pt x="12666" y="16792"/>
                </a:cubicBezTo>
                <a:cubicBezTo>
                  <a:pt x="13684" y="16723"/>
                  <a:pt x="14702" y="16668"/>
                  <a:pt x="15707" y="16600"/>
                </a:cubicBezTo>
                <a:cubicBezTo>
                  <a:pt x="16312" y="16558"/>
                  <a:pt x="16903" y="16503"/>
                  <a:pt x="17495" y="16448"/>
                </a:cubicBezTo>
                <a:close/>
                <a:moveTo>
                  <a:pt x="11895" y="0"/>
                </a:moveTo>
                <a:cubicBezTo>
                  <a:pt x="11697" y="0"/>
                  <a:pt x="11463" y="153"/>
                  <a:pt x="11455" y="393"/>
                </a:cubicBezTo>
                <a:cubicBezTo>
                  <a:pt x="11414" y="1934"/>
                  <a:pt x="11414" y="3475"/>
                  <a:pt x="11414" y="5016"/>
                </a:cubicBezTo>
                <a:lnTo>
                  <a:pt x="8786" y="5016"/>
                </a:lnTo>
                <a:cubicBezTo>
                  <a:pt x="8456" y="5016"/>
                  <a:pt x="8113" y="5001"/>
                  <a:pt x="7782" y="5001"/>
                </a:cubicBezTo>
                <a:lnTo>
                  <a:pt x="7782" y="1066"/>
                </a:lnTo>
                <a:cubicBezTo>
                  <a:pt x="7782" y="816"/>
                  <a:pt x="7504" y="642"/>
                  <a:pt x="7284" y="642"/>
                </a:cubicBezTo>
                <a:cubicBezTo>
                  <a:pt x="7142" y="642"/>
                  <a:pt x="7025" y="715"/>
                  <a:pt x="7025" y="888"/>
                </a:cubicBezTo>
                <a:cubicBezTo>
                  <a:pt x="7025" y="2264"/>
                  <a:pt x="7025" y="3625"/>
                  <a:pt x="7012" y="5001"/>
                </a:cubicBezTo>
                <a:cubicBezTo>
                  <a:pt x="5471" y="4988"/>
                  <a:pt x="3930" y="4974"/>
                  <a:pt x="2375" y="4974"/>
                </a:cubicBezTo>
                <a:cubicBezTo>
                  <a:pt x="2371" y="4974"/>
                  <a:pt x="2367" y="4974"/>
                  <a:pt x="2364" y="4974"/>
                </a:cubicBezTo>
                <a:cubicBezTo>
                  <a:pt x="1922" y="4974"/>
                  <a:pt x="1953" y="5744"/>
                  <a:pt x="2362" y="5744"/>
                </a:cubicBezTo>
                <a:cubicBezTo>
                  <a:pt x="3916" y="5758"/>
                  <a:pt x="5471" y="5758"/>
                  <a:pt x="7012" y="5758"/>
                </a:cubicBezTo>
                <a:lnTo>
                  <a:pt x="7012" y="9569"/>
                </a:lnTo>
                <a:cubicBezTo>
                  <a:pt x="4824" y="9528"/>
                  <a:pt x="2623" y="9418"/>
                  <a:pt x="436" y="9280"/>
                </a:cubicBezTo>
                <a:cubicBezTo>
                  <a:pt x="428" y="9280"/>
                  <a:pt x="421" y="9280"/>
                  <a:pt x="413" y="9280"/>
                </a:cubicBezTo>
                <a:cubicBezTo>
                  <a:pt x="0" y="9280"/>
                  <a:pt x="140" y="10037"/>
                  <a:pt x="546" y="10051"/>
                </a:cubicBezTo>
                <a:cubicBezTo>
                  <a:pt x="2705" y="10147"/>
                  <a:pt x="4851" y="10216"/>
                  <a:pt x="7012" y="10244"/>
                </a:cubicBezTo>
                <a:cubicBezTo>
                  <a:pt x="6998" y="11247"/>
                  <a:pt x="6998" y="12238"/>
                  <a:pt x="6998" y="13228"/>
                </a:cubicBezTo>
                <a:lnTo>
                  <a:pt x="6998" y="16435"/>
                </a:lnTo>
                <a:cubicBezTo>
                  <a:pt x="6269" y="16462"/>
                  <a:pt x="5539" y="16503"/>
                  <a:pt x="4811" y="16530"/>
                </a:cubicBezTo>
                <a:cubicBezTo>
                  <a:pt x="4307" y="16558"/>
                  <a:pt x="4477" y="17191"/>
                  <a:pt x="4933" y="17191"/>
                </a:cubicBezTo>
                <a:cubicBezTo>
                  <a:pt x="4938" y="17191"/>
                  <a:pt x="4943" y="17191"/>
                  <a:pt x="4948" y="17191"/>
                </a:cubicBezTo>
                <a:cubicBezTo>
                  <a:pt x="5622" y="17163"/>
                  <a:pt x="6310" y="17122"/>
                  <a:pt x="6984" y="17095"/>
                </a:cubicBezTo>
                <a:lnTo>
                  <a:pt x="6984" y="19406"/>
                </a:lnTo>
                <a:cubicBezTo>
                  <a:pt x="6984" y="21360"/>
                  <a:pt x="6929" y="23341"/>
                  <a:pt x="7163" y="25295"/>
                </a:cubicBezTo>
                <a:cubicBezTo>
                  <a:pt x="7232" y="25817"/>
                  <a:pt x="7315" y="26326"/>
                  <a:pt x="7425" y="26836"/>
                </a:cubicBezTo>
                <a:cubicBezTo>
                  <a:pt x="7507" y="27193"/>
                  <a:pt x="7575" y="27619"/>
                  <a:pt x="7878" y="27881"/>
                </a:cubicBezTo>
                <a:cubicBezTo>
                  <a:pt x="8051" y="28034"/>
                  <a:pt x="8236" y="28101"/>
                  <a:pt x="8405" y="28101"/>
                </a:cubicBezTo>
                <a:cubicBezTo>
                  <a:pt x="8816" y="28101"/>
                  <a:pt x="9129" y="27705"/>
                  <a:pt x="8924" y="27179"/>
                </a:cubicBezTo>
                <a:cubicBezTo>
                  <a:pt x="8870" y="27042"/>
                  <a:pt x="8782" y="26987"/>
                  <a:pt x="8689" y="26987"/>
                </a:cubicBezTo>
                <a:cubicBezTo>
                  <a:pt x="8522" y="26987"/>
                  <a:pt x="8341" y="27168"/>
                  <a:pt x="8333" y="27372"/>
                </a:cubicBezTo>
                <a:cubicBezTo>
                  <a:pt x="8318" y="27358"/>
                  <a:pt x="8318" y="27276"/>
                  <a:pt x="8278" y="27166"/>
                </a:cubicBezTo>
                <a:cubicBezTo>
                  <a:pt x="8236" y="27001"/>
                  <a:pt x="8195" y="26836"/>
                  <a:pt x="8168" y="26656"/>
                </a:cubicBezTo>
                <a:cubicBezTo>
                  <a:pt x="8071" y="26230"/>
                  <a:pt x="7988" y="25790"/>
                  <a:pt x="7933" y="25350"/>
                </a:cubicBezTo>
                <a:cubicBezTo>
                  <a:pt x="7837" y="24510"/>
                  <a:pt x="7782" y="23657"/>
                  <a:pt x="7768" y="22818"/>
                </a:cubicBezTo>
                <a:cubicBezTo>
                  <a:pt x="7727" y="21098"/>
                  <a:pt x="7755" y="19379"/>
                  <a:pt x="7755" y="17658"/>
                </a:cubicBezTo>
                <a:cubicBezTo>
                  <a:pt x="7755" y="17453"/>
                  <a:pt x="7768" y="17260"/>
                  <a:pt x="7768" y="17053"/>
                </a:cubicBezTo>
                <a:cubicBezTo>
                  <a:pt x="9171" y="16985"/>
                  <a:pt x="10575" y="16916"/>
                  <a:pt x="11978" y="16833"/>
                </a:cubicBezTo>
                <a:cubicBezTo>
                  <a:pt x="12116" y="18429"/>
                  <a:pt x="12308" y="20025"/>
                  <a:pt x="12528" y="21621"/>
                </a:cubicBezTo>
                <a:lnTo>
                  <a:pt x="11167" y="21663"/>
                </a:lnTo>
                <a:cubicBezTo>
                  <a:pt x="10690" y="21676"/>
                  <a:pt x="10645" y="22323"/>
                  <a:pt x="11138" y="22323"/>
                </a:cubicBezTo>
                <a:cubicBezTo>
                  <a:pt x="11142" y="22323"/>
                  <a:pt x="11147" y="22323"/>
                  <a:pt x="11153" y="22323"/>
                </a:cubicBezTo>
                <a:cubicBezTo>
                  <a:pt x="11635" y="22295"/>
                  <a:pt x="12130" y="22281"/>
                  <a:pt x="12625" y="22268"/>
                </a:cubicBezTo>
                <a:cubicBezTo>
                  <a:pt x="12680" y="22653"/>
                  <a:pt x="12735" y="23038"/>
                  <a:pt x="12790" y="23409"/>
                </a:cubicBezTo>
                <a:cubicBezTo>
                  <a:pt x="13079" y="25280"/>
                  <a:pt x="13326" y="27289"/>
                  <a:pt x="14221" y="28982"/>
                </a:cubicBezTo>
                <a:cubicBezTo>
                  <a:pt x="14283" y="29115"/>
                  <a:pt x="14452" y="29256"/>
                  <a:pt x="14619" y="29256"/>
                </a:cubicBezTo>
                <a:cubicBezTo>
                  <a:pt x="14676" y="29256"/>
                  <a:pt x="14733" y="29240"/>
                  <a:pt x="14785" y="29202"/>
                </a:cubicBezTo>
                <a:cubicBezTo>
                  <a:pt x="15225" y="28885"/>
                  <a:pt x="15307" y="28417"/>
                  <a:pt x="15225" y="27909"/>
                </a:cubicBezTo>
                <a:cubicBezTo>
                  <a:pt x="15190" y="27706"/>
                  <a:pt x="15063" y="27621"/>
                  <a:pt x="14931" y="27621"/>
                </a:cubicBezTo>
                <a:cubicBezTo>
                  <a:pt x="14748" y="27621"/>
                  <a:pt x="14554" y="27785"/>
                  <a:pt x="14579" y="28032"/>
                </a:cubicBezTo>
                <a:cubicBezTo>
                  <a:pt x="14042" y="26546"/>
                  <a:pt x="13781" y="25019"/>
                  <a:pt x="13533" y="23437"/>
                </a:cubicBezTo>
                <a:cubicBezTo>
                  <a:pt x="13464" y="23038"/>
                  <a:pt x="13409" y="22639"/>
                  <a:pt x="13354" y="22240"/>
                </a:cubicBezTo>
                <a:cubicBezTo>
                  <a:pt x="14909" y="22171"/>
                  <a:pt x="16463" y="22089"/>
                  <a:pt x="18031" y="21978"/>
                </a:cubicBezTo>
                <a:cubicBezTo>
                  <a:pt x="18197" y="23396"/>
                  <a:pt x="18389" y="24827"/>
                  <a:pt x="18747" y="26203"/>
                </a:cubicBezTo>
                <a:cubicBezTo>
                  <a:pt x="18981" y="27124"/>
                  <a:pt x="19284" y="28019"/>
                  <a:pt x="19682" y="28885"/>
                </a:cubicBezTo>
                <a:cubicBezTo>
                  <a:pt x="19889" y="29325"/>
                  <a:pt x="20123" y="29765"/>
                  <a:pt x="20385" y="30178"/>
                </a:cubicBezTo>
                <a:cubicBezTo>
                  <a:pt x="20618" y="30536"/>
                  <a:pt x="20825" y="30866"/>
                  <a:pt x="21278" y="30935"/>
                </a:cubicBezTo>
                <a:cubicBezTo>
                  <a:pt x="21303" y="30941"/>
                  <a:pt x="21327" y="30944"/>
                  <a:pt x="21351" y="30944"/>
                </a:cubicBezTo>
                <a:cubicBezTo>
                  <a:pt x="21445" y="30944"/>
                  <a:pt x="21526" y="30899"/>
                  <a:pt x="21581" y="30811"/>
                </a:cubicBezTo>
                <a:cubicBezTo>
                  <a:pt x="21809" y="30482"/>
                  <a:pt x="21629" y="29932"/>
                  <a:pt x="21214" y="29932"/>
                </a:cubicBezTo>
                <a:cubicBezTo>
                  <a:pt x="21177" y="29932"/>
                  <a:pt x="21140" y="29936"/>
                  <a:pt x="21100" y="29945"/>
                </a:cubicBezTo>
                <a:cubicBezTo>
                  <a:pt x="21100" y="29958"/>
                  <a:pt x="21086" y="29958"/>
                  <a:pt x="21086" y="29958"/>
                </a:cubicBezTo>
                <a:lnTo>
                  <a:pt x="21072" y="29958"/>
                </a:lnTo>
                <a:cubicBezTo>
                  <a:pt x="21045" y="29875"/>
                  <a:pt x="20935" y="29738"/>
                  <a:pt x="20907" y="29670"/>
                </a:cubicBezTo>
                <a:cubicBezTo>
                  <a:pt x="20797" y="29505"/>
                  <a:pt x="20715" y="29325"/>
                  <a:pt x="20618" y="29160"/>
                </a:cubicBezTo>
                <a:cubicBezTo>
                  <a:pt x="20412" y="28762"/>
                  <a:pt x="20233" y="28362"/>
                  <a:pt x="20082" y="27949"/>
                </a:cubicBezTo>
                <a:cubicBezTo>
                  <a:pt x="19779" y="27179"/>
                  <a:pt x="19545" y="26381"/>
                  <a:pt x="19366" y="25570"/>
                </a:cubicBezTo>
                <a:cubicBezTo>
                  <a:pt x="19091" y="24372"/>
                  <a:pt x="18926" y="23148"/>
                  <a:pt x="18774" y="21923"/>
                </a:cubicBezTo>
                <a:cubicBezTo>
                  <a:pt x="18926" y="21923"/>
                  <a:pt x="19077" y="21910"/>
                  <a:pt x="19229" y="21896"/>
                </a:cubicBezTo>
                <a:cubicBezTo>
                  <a:pt x="20563" y="21800"/>
                  <a:pt x="21884" y="21690"/>
                  <a:pt x="23219" y="21552"/>
                </a:cubicBezTo>
                <a:lnTo>
                  <a:pt x="24415" y="21428"/>
                </a:lnTo>
                <a:cubicBezTo>
                  <a:pt x="24457" y="21758"/>
                  <a:pt x="24484" y="22089"/>
                  <a:pt x="24512" y="22419"/>
                </a:cubicBezTo>
                <a:cubicBezTo>
                  <a:pt x="24635" y="23464"/>
                  <a:pt x="24745" y="24497"/>
                  <a:pt x="24883" y="25542"/>
                </a:cubicBezTo>
                <a:cubicBezTo>
                  <a:pt x="24938" y="26065"/>
                  <a:pt x="25007" y="26574"/>
                  <a:pt x="25075" y="27096"/>
                </a:cubicBezTo>
                <a:cubicBezTo>
                  <a:pt x="25117" y="27454"/>
                  <a:pt x="25255" y="27909"/>
                  <a:pt x="25255" y="28307"/>
                </a:cubicBezTo>
                <a:cubicBezTo>
                  <a:pt x="25172" y="28376"/>
                  <a:pt x="25130" y="28500"/>
                  <a:pt x="25130" y="28610"/>
                </a:cubicBezTo>
                <a:lnTo>
                  <a:pt x="25130" y="28734"/>
                </a:lnTo>
                <a:cubicBezTo>
                  <a:pt x="25130" y="28941"/>
                  <a:pt x="25331" y="29115"/>
                  <a:pt x="25537" y="29115"/>
                </a:cubicBezTo>
                <a:cubicBezTo>
                  <a:pt x="25590" y="29115"/>
                  <a:pt x="25644" y="29103"/>
                  <a:pt x="25695" y="29078"/>
                </a:cubicBezTo>
                <a:cubicBezTo>
                  <a:pt x="25998" y="28927"/>
                  <a:pt x="26038" y="28707"/>
                  <a:pt x="25998" y="28362"/>
                </a:cubicBezTo>
                <a:cubicBezTo>
                  <a:pt x="25956" y="27949"/>
                  <a:pt x="25888" y="27523"/>
                  <a:pt x="25833" y="27111"/>
                </a:cubicBezTo>
                <a:cubicBezTo>
                  <a:pt x="25723" y="26271"/>
                  <a:pt x="25613" y="25445"/>
                  <a:pt x="25516" y="24607"/>
                </a:cubicBezTo>
                <a:lnTo>
                  <a:pt x="25145" y="21346"/>
                </a:lnTo>
                <a:lnTo>
                  <a:pt x="25255" y="21346"/>
                </a:lnTo>
                <a:cubicBezTo>
                  <a:pt x="25571" y="21305"/>
                  <a:pt x="25888" y="21263"/>
                  <a:pt x="26218" y="21236"/>
                </a:cubicBezTo>
                <a:cubicBezTo>
                  <a:pt x="26530" y="21191"/>
                  <a:pt x="26886" y="21110"/>
                  <a:pt x="27215" y="21110"/>
                </a:cubicBezTo>
                <a:cubicBezTo>
                  <a:pt x="27292" y="21110"/>
                  <a:pt x="27368" y="21115"/>
                  <a:pt x="27442" y="21125"/>
                </a:cubicBezTo>
                <a:cubicBezTo>
                  <a:pt x="27465" y="21129"/>
                  <a:pt x="27487" y="21130"/>
                  <a:pt x="27508" y="21130"/>
                </a:cubicBezTo>
                <a:cubicBezTo>
                  <a:pt x="27982" y="21130"/>
                  <a:pt x="27831" y="20345"/>
                  <a:pt x="27461" y="20345"/>
                </a:cubicBezTo>
                <a:cubicBezTo>
                  <a:pt x="27424" y="20345"/>
                  <a:pt x="27386" y="20353"/>
                  <a:pt x="27346" y="20369"/>
                </a:cubicBezTo>
                <a:cubicBezTo>
                  <a:pt x="26741" y="20630"/>
                  <a:pt x="25915" y="20603"/>
                  <a:pt x="25268" y="20672"/>
                </a:cubicBezTo>
                <a:cubicBezTo>
                  <a:pt x="25200" y="20685"/>
                  <a:pt x="25145" y="20685"/>
                  <a:pt x="25090" y="20700"/>
                </a:cubicBezTo>
                <a:cubicBezTo>
                  <a:pt x="25048" y="20327"/>
                  <a:pt x="25007" y="19970"/>
                  <a:pt x="24965" y="19612"/>
                </a:cubicBezTo>
                <a:cubicBezTo>
                  <a:pt x="24842" y="18346"/>
                  <a:pt x="24732" y="17081"/>
                  <a:pt x="24635" y="15829"/>
                </a:cubicBezTo>
                <a:cubicBezTo>
                  <a:pt x="25310" y="15774"/>
                  <a:pt x="25983" y="15719"/>
                  <a:pt x="26671" y="15677"/>
                </a:cubicBezTo>
                <a:cubicBezTo>
                  <a:pt x="27106" y="15651"/>
                  <a:pt x="26898" y="14944"/>
                  <a:pt x="26518" y="14944"/>
                </a:cubicBezTo>
                <a:cubicBezTo>
                  <a:pt x="26501" y="14944"/>
                  <a:pt x="26483" y="14946"/>
                  <a:pt x="26466" y="14949"/>
                </a:cubicBezTo>
                <a:cubicBezTo>
                  <a:pt x="25833" y="15044"/>
                  <a:pt x="25213" y="15127"/>
                  <a:pt x="24580" y="15196"/>
                </a:cubicBezTo>
                <a:cubicBezTo>
                  <a:pt x="24443" y="13394"/>
                  <a:pt x="24319" y="11592"/>
                  <a:pt x="24222" y="9789"/>
                </a:cubicBezTo>
                <a:lnTo>
                  <a:pt x="24319" y="9789"/>
                </a:lnTo>
                <a:cubicBezTo>
                  <a:pt x="26561" y="9624"/>
                  <a:pt x="28804" y="9418"/>
                  <a:pt x="31033" y="9184"/>
                </a:cubicBezTo>
                <a:cubicBezTo>
                  <a:pt x="31520" y="9131"/>
                  <a:pt x="31326" y="8547"/>
                  <a:pt x="30898" y="8547"/>
                </a:cubicBezTo>
                <a:cubicBezTo>
                  <a:pt x="30879" y="8547"/>
                  <a:pt x="30860" y="8548"/>
                  <a:pt x="30841" y="8551"/>
                </a:cubicBezTo>
                <a:cubicBezTo>
                  <a:pt x="28639" y="8813"/>
                  <a:pt x="26410" y="9005"/>
                  <a:pt x="24195" y="9170"/>
                </a:cubicBezTo>
                <a:lnTo>
                  <a:pt x="24195" y="9143"/>
                </a:lnTo>
                <a:cubicBezTo>
                  <a:pt x="24140" y="8000"/>
                  <a:pt x="24085" y="6845"/>
                  <a:pt x="24044" y="5703"/>
                </a:cubicBezTo>
                <a:cubicBezTo>
                  <a:pt x="24470" y="5703"/>
                  <a:pt x="24897" y="5703"/>
                  <a:pt x="25337" y="5689"/>
                </a:cubicBezTo>
                <a:cubicBezTo>
                  <a:pt x="27167" y="5676"/>
                  <a:pt x="29010" y="5662"/>
                  <a:pt x="30854" y="5648"/>
                </a:cubicBezTo>
                <a:cubicBezTo>
                  <a:pt x="30896" y="5662"/>
                  <a:pt x="30951" y="5676"/>
                  <a:pt x="31006" y="5676"/>
                </a:cubicBezTo>
                <a:cubicBezTo>
                  <a:pt x="31281" y="5662"/>
                  <a:pt x="31556" y="5662"/>
                  <a:pt x="31831" y="5634"/>
                </a:cubicBezTo>
                <a:cubicBezTo>
                  <a:pt x="32340" y="5607"/>
                  <a:pt x="32189" y="4946"/>
                  <a:pt x="31749" y="4946"/>
                </a:cubicBezTo>
                <a:cubicBezTo>
                  <a:pt x="31446" y="4946"/>
                  <a:pt x="31156" y="4946"/>
                  <a:pt x="30868" y="4933"/>
                </a:cubicBezTo>
                <a:cubicBezTo>
                  <a:pt x="30813" y="4933"/>
                  <a:pt x="30758" y="4946"/>
                  <a:pt x="30716" y="4961"/>
                </a:cubicBezTo>
                <a:cubicBezTo>
                  <a:pt x="28487" y="5001"/>
                  <a:pt x="26259" y="5016"/>
                  <a:pt x="24017" y="5029"/>
                </a:cubicBezTo>
                <a:cubicBezTo>
                  <a:pt x="24002" y="4423"/>
                  <a:pt x="23975" y="3818"/>
                  <a:pt x="23962" y="3213"/>
                </a:cubicBezTo>
                <a:cubicBezTo>
                  <a:pt x="23954" y="2959"/>
                  <a:pt x="23771" y="2820"/>
                  <a:pt x="23601" y="2820"/>
                </a:cubicBezTo>
                <a:cubicBezTo>
                  <a:pt x="23449" y="2820"/>
                  <a:pt x="23308" y="2931"/>
                  <a:pt x="23314" y="3172"/>
                </a:cubicBezTo>
                <a:lnTo>
                  <a:pt x="23356" y="5029"/>
                </a:lnTo>
                <a:cubicBezTo>
                  <a:pt x="21416" y="5043"/>
                  <a:pt x="19477" y="5043"/>
                  <a:pt x="17550" y="5043"/>
                </a:cubicBezTo>
                <a:cubicBezTo>
                  <a:pt x="17399" y="4218"/>
                  <a:pt x="17165" y="3420"/>
                  <a:pt x="16821" y="2635"/>
                </a:cubicBezTo>
                <a:cubicBezTo>
                  <a:pt x="16755" y="2500"/>
                  <a:pt x="16661" y="2446"/>
                  <a:pt x="16566" y="2446"/>
                </a:cubicBezTo>
                <a:cubicBezTo>
                  <a:pt x="16341" y="2446"/>
                  <a:pt x="16112" y="2753"/>
                  <a:pt x="16257" y="3034"/>
                </a:cubicBezTo>
                <a:cubicBezTo>
                  <a:pt x="16560" y="3680"/>
                  <a:pt x="16752" y="4355"/>
                  <a:pt x="16890" y="5043"/>
                </a:cubicBezTo>
                <a:cubicBezTo>
                  <a:pt x="15280" y="5029"/>
                  <a:pt x="13671" y="5029"/>
                  <a:pt x="12061" y="5029"/>
                </a:cubicBezTo>
                <a:cubicBezTo>
                  <a:pt x="12047" y="3447"/>
                  <a:pt x="12075" y="1879"/>
                  <a:pt x="12171" y="310"/>
                </a:cubicBezTo>
                <a:cubicBezTo>
                  <a:pt x="12183" y="93"/>
                  <a:pt x="12049" y="0"/>
                  <a:pt x="118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52" name="Google Shape;552;p75"/>
          <p:cNvGrpSpPr/>
          <p:nvPr/>
        </p:nvGrpSpPr>
        <p:grpSpPr>
          <a:xfrm>
            <a:off x="-474224" y="3950072"/>
            <a:ext cx="977984" cy="609001"/>
            <a:chOff x="4819000" y="1410925"/>
            <a:chExt cx="327450" cy="203925"/>
          </a:xfrm>
        </p:grpSpPr>
        <p:sp>
          <p:nvSpPr>
            <p:cNvPr id="553" name="Google Shape;553;p75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75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75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75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75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75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75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75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1" name="Google Shape;561;p75"/>
          <p:cNvGrpSpPr/>
          <p:nvPr/>
        </p:nvGrpSpPr>
        <p:grpSpPr>
          <a:xfrm>
            <a:off x="2413109" y="2907851"/>
            <a:ext cx="250719" cy="395220"/>
            <a:chOff x="4749525" y="2413575"/>
            <a:chExt cx="311271" cy="490672"/>
          </a:xfrm>
        </p:grpSpPr>
        <p:sp>
          <p:nvSpPr>
            <p:cNvPr id="562" name="Google Shape;562;p7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7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7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5" name="Google Shape;565;p75"/>
          <p:cNvGrpSpPr/>
          <p:nvPr/>
        </p:nvGrpSpPr>
        <p:grpSpPr>
          <a:xfrm rot="10800000">
            <a:off x="8681142" y="1651869"/>
            <a:ext cx="250719" cy="395220"/>
            <a:chOff x="4749525" y="2413575"/>
            <a:chExt cx="311271" cy="490672"/>
          </a:xfrm>
        </p:grpSpPr>
        <p:sp>
          <p:nvSpPr>
            <p:cNvPr id="566" name="Google Shape;566;p7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7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7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9" name="Google Shape;569;p75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570" name="Google Shape;570;p75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75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2" name="Google Shape;572;p75"/>
          <p:cNvSpPr/>
          <p:nvPr/>
        </p:nvSpPr>
        <p:spPr>
          <a:xfrm>
            <a:off x="9954984" y="846285"/>
            <a:ext cx="1078037" cy="582647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3" name="Google Shape;573;p75"/>
          <p:cNvGrpSpPr/>
          <p:nvPr/>
        </p:nvGrpSpPr>
        <p:grpSpPr>
          <a:xfrm>
            <a:off x="11241035" y="1708385"/>
            <a:ext cx="1078023" cy="1292355"/>
            <a:chOff x="5937150" y="5007400"/>
            <a:chExt cx="373225" cy="447450"/>
          </a:xfrm>
        </p:grpSpPr>
        <p:sp>
          <p:nvSpPr>
            <p:cNvPr id="574" name="Google Shape;574;p75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75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75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" name="Google Shape;577;p75"/>
          <p:cNvGrpSpPr/>
          <p:nvPr/>
        </p:nvGrpSpPr>
        <p:grpSpPr>
          <a:xfrm>
            <a:off x="-1051970" y="4860267"/>
            <a:ext cx="3044753" cy="2556791"/>
            <a:chOff x="4946600" y="4739900"/>
            <a:chExt cx="782150" cy="656800"/>
          </a:xfrm>
        </p:grpSpPr>
        <p:sp>
          <p:nvSpPr>
            <p:cNvPr id="578" name="Google Shape;578;p75"/>
            <p:cNvSpPr/>
            <p:nvPr/>
          </p:nvSpPr>
          <p:spPr>
            <a:xfrm>
              <a:off x="4997500" y="4739900"/>
              <a:ext cx="731250" cy="602825"/>
            </a:xfrm>
            <a:custGeom>
              <a:avLst/>
              <a:gdLst/>
              <a:ahLst/>
              <a:cxnLst/>
              <a:rect l="l" t="t" r="r" b="b"/>
              <a:pathLst>
                <a:path w="29250" h="24113" extrusionOk="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75"/>
            <p:cNvSpPr/>
            <p:nvPr/>
          </p:nvSpPr>
          <p:spPr>
            <a:xfrm>
              <a:off x="5080725" y="4847725"/>
              <a:ext cx="78800" cy="75375"/>
            </a:xfrm>
            <a:custGeom>
              <a:avLst/>
              <a:gdLst/>
              <a:ahLst/>
              <a:cxnLst/>
              <a:rect l="l" t="t" r="r" b="b"/>
              <a:pathLst>
                <a:path w="3152" h="3015" extrusionOk="0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75"/>
            <p:cNvSpPr/>
            <p:nvPr/>
          </p:nvSpPr>
          <p:spPr>
            <a:xfrm>
              <a:off x="5188400" y="5074700"/>
              <a:ext cx="65700" cy="72075"/>
            </a:xfrm>
            <a:custGeom>
              <a:avLst/>
              <a:gdLst/>
              <a:ahLst/>
              <a:cxnLst/>
              <a:rect l="l" t="t" r="r" b="b"/>
              <a:pathLst>
                <a:path w="2628" h="2883" extrusionOk="0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75"/>
            <p:cNvSpPr/>
            <p:nvPr/>
          </p:nvSpPr>
          <p:spPr>
            <a:xfrm>
              <a:off x="5269200" y="5117550"/>
              <a:ext cx="66750" cy="64650"/>
            </a:xfrm>
            <a:custGeom>
              <a:avLst/>
              <a:gdLst/>
              <a:ahLst/>
              <a:cxnLst/>
              <a:rect l="l" t="t" r="r" b="b"/>
              <a:pathLst>
                <a:path w="2670" h="2586" extrusionOk="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75"/>
            <p:cNvSpPr/>
            <p:nvPr/>
          </p:nvSpPr>
          <p:spPr>
            <a:xfrm>
              <a:off x="5252700" y="4850100"/>
              <a:ext cx="75000" cy="61325"/>
            </a:xfrm>
            <a:custGeom>
              <a:avLst/>
              <a:gdLst/>
              <a:ahLst/>
              <a:cxnLst/>
              <a:rect l="l" t="t" r="r" b="b"/>
              <a:pathLst>
                <a:path w="3000" h="2453" extrusionOk="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75"/>
            <p:cNvSpPr/>
            <p:nvPr/>
          </p:nvSpPr>
          <p:spPr>
            <a:xfrm>
              <a:off x="5185300" y="5219750"/>
              <a:ext cx="62600" cy="63200"/>
            </a:xfrm>
            <a:custGeom>
              <a:avLst/>
              <a:gdLst/>
              <a:ahLst/>
              <a:cxnLst/>
              <a:rect l="l" t="t" r="r" b="b"/>
              <a:pathLst>
                <a:path w="2504" h="2528" extrusionOk="0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75"/>
            <p:cNvSpPr/>
            <p:nvPr/>
          </p:nvSpPr>
          <p:spPr>
            <a:xfrm>
              <a:off x="5447050" y="5255750"/>
              <a:ext cx="66400" cy="50450"/>
            </a:xfrm>
            <a:custGeom>
              <a:avLst/>
              <a:gdLst/>
              <a:ahLst/>
              <a:cxnLst/>
              <a:rect l="l" t="t" r="r" b="b"/>
              <a:pathLst>
                <a:path w="2656" h="2018" extrusionOk="0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75"/>
            <p:cNvSpPr/>
            <p:nvPr/>
          </p:nvSpPr>
          <p:spPr>
            <a:xfrm>
              <a:off x="5160875" y="4968600"/>
              <a:ext cx="62625" cy="61750"/>
            </a:xfrm>
            <a:custGeom>
              <a:avLst/>
              <a:gdLst/>
              <a:ahLst/>
              <a:cxnLst/>
              <a:rect l="l" t="t" r="r" b="b"/>
              <a:pathLst>
                <a:path w="2505" h="2470" extrusionOk="0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75"/>
            <p:cNvSpPr/>
            <p:nvPr/>
          </p:nvSpPr>
          <p:spPr>
            <a:xfrm>
              <a:off x="5010925" y="4968700"/>
              <a:ext cx="60550" cy="56575"/>
            </a:xfrm>
            <a:custGeom>
              <a:avLst/>
              <a:gdLst/>
              <a:ahLst/>
              <a:cxnLst/>
              <a:rect l="l" t="t" r="r" b="b"/>
              <a:pathLst>
                <a:path w="2422" h="2263" extrusionOk="0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75"/>
            <p:cNvSpPr/>
            <p:nvPr/>
          </p:nvSpPr>
          <p:spPr>
            <a:xfrm>
              <a:off x="5354175" y="5117775"/>
              <a:ext cx="65375" cy="52925"/>
            </a:xfrm>
            <a:custGeom>
              <a:avLst/>
              <a:gdLst/>
              <a:ahLst/>
              <a:cxnLst/>
              <a:rect l="l" t="t" r="r" b="b"/>
              <a:pathLst>
                <a:path w="2615" h="2117" extrusionOk="0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75"/>
            <p:cNvSpPr/>
            <p:nvPr/>
          </p:nvSpPr>
          <p:spPr>
            <a:xfrm>
              <a:off x="5229675" y="5277025"/>
              <a:ext cx="54000" cy="57300"/>
            </a:xfrm>
            <a:custGeom>
              <a:avLst/>
              <a:gdLst/>
              <a:ahLst/>
              <a:cxnLst/>
              <a:rect l="l" t="t" r="r" b="b"/>
              <a:pathLst>
                <a:path w="2160" h="2292" extrusionOk="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75"/>
            <p:cNvSpPr/>
            <p:nvPr/>
          </p:nvSpPr>
          <p:spPr>
            <a:xfrm>
              <a:off x="5141275" y="5048675"/>
              <a:ext cx="54350" cy="55625"/>
            </a:xfrm>
            <a:custGeom>
              <a:avLst/>
              <a:gdLst/>
              <a:ahLst/>
              <a:cxnLst/>
              <a:rect l="l" t="t" r="r" b="b"/>
              <a:pathLst>
                <a:path w="2174" h="2225" extrusionOk="0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75"/>
            <p:cNvSpPr/>
            <p:nvPr/>
          </p:nvSpPr>
          <p:spPr>
            <a:xfrm>
              <a:off x="4947975" y="4952725"/>
              <a:ext cx="62975" cy="50800"/>
            </a:xfrm>
            <a:custGeom>
              <a:avLst/>
              <a:gdLst/>
              <a:ahLst/>
              <a:cxnLst/>
              <a:rect l="l" t="t" r="r" b="b"/>
              <a:pathLst>
                <a:path w="2519" h="2032" extrusionOk="0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75"/>
            <p:cNvSpPr/>
            <p:nvPr/>
          </p:nvSpPr>
          <p:spPr>
            <a:xfrm>
              <a:off x="5273000" y="5339075"/>
              <a:ext cx="54375" cy="57625"/>
            </a:xfrm>
            <a:custGeom>
              <a:avLst/>
              <a:gdLst/>
              <a:ahLst/>
              <a:cxnLst/>
              <a:rect l="l" t="t" r="r" b="b"/>
              <a:pathLst>
                <a:path w="2175" h="2305" extrusionOk="0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75"/>
            <p:cNvSpPr/>
            <p:nvPr/>
          </p:nvSpPr>
          <p:spPr>
            <a:xfrm>
              <a:off x="5246875" y="4933425"/>
              <a:ext cx="58825" cy="57725"/>
            </a:xfrm>
            <a:custGeom>
              <a:avLst/>
              <a:gdLst/>
              <a:ahLst/>
              <a:cxnLst/>
              <a:rect l="l" t="t" r="r" b="b"/>
              <a:pathLst>
                <a:path w="2353" h="2309" extrusionOk="0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75"/>
            <p:cNvSpPr/>
            <p:nvPr/>
          </p:nvSpPr>
          <p:spPr>
            <a:xfrm>
              <a:off x="5295350" y="5212125"/>
              <a:ext cx="55050" cy="51550"/>
            </a:xfrm>
            <a:custGeom>
              <a:avLst/>
              <a:gdLst/>
              <a:ahLst/>
              <a:cxnLst/>
              <a:rect l="l" t="t" r="r" b="b"/>
              <a:pathLst>
                <a:path w="2202" h="2062" extrusionOk="0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75"/>
            <p:cNvSpPr/>
            <p:nvPr/>
          </p:nvSpPr>
          <p:spPr>
            <a:xfrm>
              <a:off x="5280900" y="5002550"/>
              <a:ext cx="62525" cy="58450"/>
            </a:xfrm>
            <a:custGeom>
              <a:avLst/>
              <a:gdLst/>
              <a:ahLst/>
              <a:cxnLst/>
              <a:rect l="l" t="t" r="r" b="b"/>
              <a:pathLst>
                <a:path w="2501" h="2338" extrusionOk="0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75"/>
            <p:cNvSpPr/>
            <p:nvPr/>
          </p:nvSpPr>
          <p:spPr>
            <a:xfrm>
              <a:off x="5388900" y="5146525"/>
              <a:ext cx="57825" cy="50700"/>
            </a:xfrm>
            <a:custGeom>
              <a:avLst/>
              <a:gdLst/>
              <a:ahLst/>
              <a:cxnLst/>
              <a:rect l="l" t="t" r="r" b="b"/>
              <a:pathLst>
                <a:path w="2313" h="2028" extrusionOk="0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75"/>
            <p:cNvSpPr/>
            <p:nvPr/>
          </p:nvSpPr>
          <p:spPr>
            <a:xfrm>
              <a:off x="5344200" y="5048150"/>
              <a:ext cx="57475" cy="48750"/>
            </a:xfrm>
            <a:custGeom>
              <a:avLst/>
              <a:gdLst/>
              <a:ahLst/>
              <a:cxnLst/>
              <a:rect l="l" t="t" r="r" b="b"/>
              <a:pathLst>
                <a:path w="2299" h="1950" extrusionOk="0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75"/>
            <p:cNvSpPr/>
            <p:nvPr/>
          </p:nvSpPr>
          <p:spPr>
            <a:xfrm>
              <a:off x="5272325" y="4780725"/>
              <a:ext cx="55050" cy="53125"/>
            </a:xfrm>
            <a:custGeom>
              <a:avLst/>
              <a:gdLst/>
              <a:ahLst/>
              <a:cxnLst/>
              <a:rect l="l" t="t" r="r" b="b"/>
              <a:pathLst>
                <a:path w="2202" h="2125" extrusionOk="0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75"/>
            <p:cNvSpPr/>
            <p:nvPr/>
          </p:nvSpPr>
          <p:spPr>
            <a:xfrm>
              <a:off x="5341800" y="5252800"/>
              <a:ext cx="52300" cy="47625"/>
            </a:xfrm>
            <a:custGeom>
              <a:avLst/>
              <a:gdLst/>
              <a:ahLst/>
              <a:cxnLst/>
              <a:rect l="l" t="t" r="r" b="b"/>
              <a:pathLst>
                <a:path w="2092" h="1905" extrusionOk="0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75"/>
            <p:cNvSpPr/>
            <p:nvPr/>
          </p:nvSpPr>
          <p:spPr>
            <a:xfrm>
              <a:off x="5179450" y="4772350"/>
              <a:ext cx="56675" cy="48450"/>
            </a:xfrm>
            <a:custGeom>
              <a:avLst/>
              <a:gdLst/>
              <a:ahLst/>
              <a:cxnLst/>
              <a:rect l="l" t="t" r="r" b="b"/>
              <a:pathLst>
                <a:path w="2267" h="1938" extrusionOk="0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75"/>
            <p:cNvSpPr/>
            <p:nvPr/>
          </p:nvSpPr>
          <p:spPr>
            <a:xfrm>
              <a:off x="5420550" y="5199525"/>
              <a:ext cx="54725" cy="45050"/>
            </a:xfrm>
            <a:custGeom>
              <a:avLst/>
              <a:gdLst/>
              <a:ahLst/>
              <a:cxnLst/>
              <a:rect l="l" t="t" r="r" b="b"/>
              <a:pathLst>
                <a:path w="2189" h="1802" extrusionOk="0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75"/>
            <p:cNvSpPr/>
            <p:nvPr/>
          </p:nvSpPr>
          <p:spPr>
            <a:xfrm>
              <a:off x="4946600" y="5039900"/>
              <a:ext cx="52650" cy="47550"/>
            </a:xfrm>
            <a:custGeom>
              <a:avLst/>
              <a:gdLst/>
              <a:ahLst/>
              <a:cxnLst/>
              <a:rect l="l" t="t" r="r" b="b"/>
              <a:pathLst>
                <a:path w="2106" h="1902" extrusionOk="0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75"/>
            <p:cNvSpPr/>
            <p:nvPr/>
          </p:nvSpPr>
          <p:spPr>
            <a:xfrm>
              <a:off x="5101375" y="4948100"/>
              <a:ext cx="57800" cy="46450"/>
            </a:xfrm>
            <a:custGeom>
              <a:avLst/>
              <a:gdLst/>
              <a:ahLst/>
              <a:cxnLst/>
              <a:rect l="l" t="t" r="r" b="b"/>
              <a:pathLst>
                <a:path w="2312" h="1858" extrusionOk="0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75"/>
            <p:cNvSpPr/>
            <p:nvPr/>
          </p:nvSpPr>
          <p:spPr>
            <a:xfrm>
              <a:off x="5016075" y="5037750"/>
              <a:ext cx="53675" cy="54800"/>
            </a:xfrm>
            <a:custGeom>
              <a:avLst/>
              <a:gdLst/>
              <a:ahLst/>
              <a:cxnLst/>
              <a:rect l="l" t="t" r="r" b="b"/>
              <a:pathLst>
                <a:path w="2147" h="2192" extrusionOk="0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75"/>
            <p:cNvSpPr/>
            <p:nvPr/>
          </p:nvSpPr>
          <p:spPr>
            <a:xfrm>
              <a:off x="5181150" y="4859100"/>
              <a:ext cx="54375" cy="48450"/>
            </a:xfrm>
            <a:custGeom>
              <a:avLst/>
              <a:gdLst/>
              <a:ahLst/>
              <a:cxnLst/>
              <a:rect l="l" t="t" r="r" b="b"/>
              <a:pathLst>
                <a:path w="2175" h="1938" extrusionOk="0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5" name="Google Shape;605;p75"/>
          <p:cNvSpPr/>
          <p:nvPr/>
        </p:nvSpPr>
        <p:spPr>
          <a:xfrm rot="9900039">
            <a:off x="11288329" y="4989093"/>
            <a:ext cx="1517135" cy="709299"/>
          </a:xfrm>
          <a:custGeom>
            <a:avLst/>
            <a:gdLst/>
            <a:ahLst/>
            <a:cxnLst/>
            <a:rect l="l" t="t" r="r" b="b"/>
            <a:pathLst>
              <a:path w="22644" h="10586" extrusionOk="0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6" name="Google Shape;606;p75"/>
          <p:cNvSpPr/>
          <p:nvPr/>
        </p:nvSpPr>
        <p:spPr>
          <a:xfrm rot="5400000">
            <a:off x="5385034" y="-730133"/>
            <a:ext cx="350949" cy="1601049"/>
          </a:xfrm>
          <a:custGeom>
            <a:avLst/>
            <a:gdLst/>
            <a:ahLst/>
            <a:cxnLst/>
            <a:rect l="l" t="t" r="r" b="b"/>
            <a:pathLst>
              <a:path w="4053" h="18490" extrusionOk="0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7" name="Google Shape;607;p75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608" name="Google Shape;608;p75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75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75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75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75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75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14" name="Google Shape;614;p75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615" name="Google Shape;615;p75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75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75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75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75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75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75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75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75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75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75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75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75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75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75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75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75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75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75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75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75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75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75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75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9" name="Google Shape;639;p75"/>
          <p:cNvGrpSpPr/>
          <p:nvPr/>
        </p:nvGrpSpPr>
        <p:grpSpPr>
          <a:xfrm>
            <a:off x="10353962" y="4943026"/>
            <a:ext cx="675623" cy="609039"/>
            <a:chOff x="593975" y="1926100"/>
            <a:chExt cx="917300" cy="826750"/>
          </a:xfrm>
        </p:grpSpPr>
        <p:sp>
          <p:nvSpPr>
            <p:cNvPr id="640" name="Google Shape;640;p75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75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75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75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75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75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75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75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75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75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75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75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75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75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75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75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75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75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75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75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75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75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75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75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75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75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75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75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75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75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75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75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75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75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75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75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6" name="Google Shape;676;p75"/>
          <p:cNvSpPr/>
          <p:nvPr/>
        </p:nvSpPr>
        <p:spPr>
          <a:xfrm>
            <a:off x="4415568" y="6423845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7" name="Google Shape;677;p75"/>
          <p:cNvGrpSpPr/>
          <p:nvPr/>
        </p:nvGrpSpPr>
        <p:grpSpPr>
          <a:xfrm>
            <a:off x="2413116" y="6017389"/>
            <a:ext cx="1278929" cy="1077752"/>
            <a:chOff x="1844900" y="831875"/>
            <a:chExt cx="538300" cy="453625"/>
          </a:xfrm>
        </p:grpSpPr>
        <p:sp>
          <p:nvSpPr>
            <p:cNvPr id="678" name="Google Shape;678;p75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75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75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75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75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75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75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75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75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75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75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75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75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75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75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93" name="Google Shape;693;p75"/>
          <p:cNvSpPr/>
          <p:nvPr/>
        </p:nvSpPr>
        <p:spPr>
          <a:xfrm>
            <a:off x="7188767" y="-393601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75"/>
          <p:cNvSpPr/>
          <p:nvPr/>
        </p:nvSpPr>
        <p:spPr>
          <a:xfrm>
            <a:off x="10832230" y="836294"/>
            <a:ext cx="519551" cy="27608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5" name="Google Shape;695;p75"/>
          <p:cNvGrpSpPr/>
          <p:nvPr/>
        </p:nvGrpSpPr>
        <p:grpSpPr>
          <a:xfrm>
            <a:off x="11334886" y="3303069"/>
            <a:ext cx="1600997" cy="1577025"/>
            <a:chOff x="960250" y="302050"/>
            <a:chExt cx="721300" cy="710500"/>
          </a:xfrm>
        </p:grpSpPr>
        <p:sp>
          <p:nvSpPr>
            <p:cNvPr id="696" name="Google Shape;696;p75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75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75"/>
            <p:cNvSpPr/>
            <p:nvPr/>
          </p:nvSpPr>
          <p:spPr>
            <a:xfrm>
              <a:off x="961300" y="563475"/>
              <a:ext cx="49200" cy="51600"/>
            </a:xfrm>
            <a:custGeom>
              <a:avLst/>
              <a:gdLst/>
              <a:ahLst/>
              <a:cxnLst/>
              <a:rect l="l" t="t" r="r" b="b"/>
              <a:pathLst>
                <a:path w="1968" h="2064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75"/>
            <p:cNvSpPr/>
            <p:nvPr/>
          </p:nvSpPr>
          <p:spPr>
            <a:xfrm>
              <a:off x="1369900" y="483900"/>
              <a:ext cx="97025" cy="89125"/>
            </a:xfrm>
            <a:custGeom>
              <a:avLst/>
              <a:gdLst/>
              <a:ahLst/>
              <a:cxnLst/>
              <a:rect l="l" t="t" r="r" b="b"/>
              <a:pathLst>
                <a:path w="3881" h="3565" extrusionOk="0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75"/>
            <p:cNvSpPr/>
            <p:nvPr/>
          </p:nvSpPr>
          <p:spPr>
            <a:xfrm>
              <a:off x="1442825" y="640325"/>
              <a:ext cx="89100" cy="74425"/>
            </a:xfrm>
            <a:custGeom>
              <a:avLst/>
              <a:gdLst/>
              <a:ahLst/>
              <a:cxnLst/>
              <a:rect l="l" t="t" r="r" b="b"/>
              <a:pathLst>
                <a:path w="3564" h="2977" extrusionOk="0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75"/>
            <p:cNvSpPr/>
            <p:nvPr/>
          </p:nvSpPr>
          <p:spPr>
            <a:xfrm>
              <a:off x="1395375" y="838150"/>
              <a:ext cx="93900" cy="73950"/>
            </a:xfrm>
            <a:custGeom>
              <a:avLst/>
              <a:gdLst/>
              <a:ahLst/>
              <a:cxnLst/>
              <a:rect l="l" t="t" r="r" b="b"/>
              <a:pathLst>
                <a:path w="3756" h="2958" extrusionOk="0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75"/>
            <p:cNvSpPr/>
            <p:nvPr/>
          </p:nvSpPr>
          <p:spPr>
            <a:xfrm>
              <a:off x="1172475" y="589375"/>
              <a:ext cx="82225" cy="77275"/>
            </a:xfrm>
            <a:custGeom>
              <a:avLst/>
              <a:gdLst/>
              <a:ahLst/>
              <a:cxnLst/>
              <a:rect l="l" t="t" r="r" b="b"/>
              <a:pathLst>
                <a:path w="3289" h="3091" extrusionOk="0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75"/>
            <p:cNvSpPr/>
            <p:nvPr/>
          </p:nvSpPr>
          <p:spPr>
            <a:xfrm>
              <a:off x="1244725" y="770200"/>
              <a:ext cx="92875" cy="67925"/>
            </a:xfrm>
            <a:custGeom>
              <a:avLst/>
              <a:gdLst/>
              <a:ahLst/>
              <a:cxnLst/>
              <a:rect l="l" t="t" r="r" b="b"/>
              <a:pathLst>
                <a:path w="3715" h="2717" extrusionOk="0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75"/>
            <p:cNvSpPr/>
            <p:nvPr/>
          </p:nvSpPr>
          <p:spPr>
            <a:xfrm>
              <a:off x="1190700" y="302050"/>
              <a:ext cx="80875" cy="80125"/>
            </a:xfrm>
            <a:custGeom>
              <a:avLst/>
              <a:gdLst/>
              <a:ahLst/>
              <a:cxnLst/>
              <a:rect l="l" t="t" r="r" b="b"/>
              <a:pathLst>
                <a:path w="3235" h="3205" extrusionOk="0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75"/>
            <p:cNvSpPr/>
            <p:nvPr/>
          </p:nvSpPr>
          <p:spPr>
            <a:xfrm>
              <a:off x="1503000" y="540600"/>
              <a:ext cx="79825" cy="88575"/>
            </a:xfrm>
            <a:custGeom>
              <a:avLst/>
              <a:gdLst/>
              <a:ahLst/>
              <a:cxnLst/>
              <a:rect l="l" t="t" r="r" b="b"/>
              <a:pathLst>
                <a:path w="3193" h="3543" extrusionOk="0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75"/>
            <p:cNvSpPr/>
            <p:nvPr/>
          </p:nvSpPr>
          <p:spPr>
            <a:xfrm>
              <a:off x="1555650" y="713775"/>
              <a:ext cx="80825" cy="76400"/>
            </a:xfrm>
            <a:custGeom>
              <a:avLst/>
              <a:gdLst/>
              <a:ahLst/>
              <a:cxnLst/>
              <a:rect l="l" t="t" r="r" b="b"/>
              <a:pathLst>
                <a:path w="3233" h="3056" extrusionOk="0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75"/>
            <p:cNvSpPr/>
            <p:nvPr/>
          </p:nvSpPr>
          <p:spPr>
            <a:xfrm>
              <a:off x="1027675" y="637550"/>
              <a:ext cx="94275" cy="65950"/>
            </a:xfrm>
            <a:custGeom>
              <a:avLst/>
              <a:gdLst/>
              <a:ahLst/>
              <a:cxnLst/>
              <a:rect l="l" t="t" r="r" b="b"/>
              <a:pathLst>
                <a:path w="3771" h="2638" extrusionOk="0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75"/>
            <p:cNvSpPr/>
            <p:nvPr/>
          </p:nvSpPr>
          <p:spPr>
            <a:xfrm>
              <a:off x="1396375" y="742025"/>
              <a:ext cx="64000" cy="56100"/>
            </a:xfrm>
            <a:custGeom>
              <a:avLst/>
              <a:gdLst/>
              <a:ahLst/>
              <a:cxnLst/>
              <a:rect l="l" t="t" r="r" b="b"/>
              <a:pathLst>
                <a:path w="2560" h="2244" extrusionOk="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75"/>
            <p:cNvSpPr/>
            <p:nvPr/>
          </p:nvSpPr>
          <p:spPr>
            <a:xfrm>
              <a:off x="1139475" y="516700"/>
              <a:ext cx="78075" cy="36500"/>
            </a:xfrm>
            <a:custGeom>
              <a:avLst/>
              <a:gdLst/>
              <a:ahLst/>
              <a:cxnLst/>
              <a:rect l="l" t="t" r="r" b="b"/>
              <a:pathLst>
                <a:path w="3123" h="146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75"/>
            <p:cNvSpPr/>
            <p:nvPr/>
          </p:nvSpPr>
          <p:spPr>
            <a:xfrm>
              <a:off x="1119850" y="780175"/>
              <a:ext cx="58850" cy="61425"/>
            </a:xfrm>
            <a:custGeom>
              <a:avLst/>
              <a:gdLst/>
              <a:ahLst/>
              <a:cxnLst/>
              <a:rect l="l" t="t" r="r" b="b"/>
              <a:pathLst>
                <a:path w="2354" h="2457" extrusionOk="0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75"/>
            <p:cNvSpPr/>
            <p:nvPr/>
          </p:nvSpPr>
          <p:spPr>
            <a:xfrm>
              <a:off x="1074800" y="902825"/>
              <a:ext cx="46800" cy="69150"/>
            </a:xfrm>
            <a:custGeom>
              <a:avLst/>
              <a:gdLst/>
              <a:ahLst/>
              <a:cxnLst/>
              <a:rect l="l" t="t" r="r" b="b"/>
              <a:pathLst>
                <a:path w="1872" h="2766" extrusionOk="0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75"/>
            <p:cNvSpPr/>
            <p:nvPr/>
          </p:nvSpPr>
          <p:spPr>
            <a:xfrm>
              <a:off x="1241775" y="433175"/>
              <a:ext cx="50425" cy="62925"/>
            </a:xfrm>
            <a:custGeom>
              <a:avLst/>
              <a:gdLst/>
              <a:ahLst/>
              <a:cxnLst/>
              <a:rect l="l" t="t" r="r" b="b"/>
              <a:pathLst>
                <a:path w="2017" h="2517" extrusionOk="0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75"/>
            <p:cNvSpPr/>
            <p:nvPr/>
          </p:nvSpPr>
          <p:spPr>
            <a:xfrm>
              <a:off x="1240600" y="890150"/>
              <a:ext cx="66375" cy="35875"/>
            </a:xfrm>
            <a:custGeom>
              <a:avLst/>
              <a:gdLst/>
              <a:ahLst/>
              <a:cxnLst/>
              <a:rect l="l" t="t" r="r" b="b"/>
              <a:pathLst>
                <a:path w="2655" h="1435" extrusionOk="0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75"/>
            <p:cNvSpPr/>
            <p:nvPr/>
          </p:nvSpPr>
          <p:spPr>
            <a:xfrm>
              <a:off x="1402250" y="370000"/>
              <a:ext cx="57800" cy="45950"/>
            </a:xfrm>
            <a:custGeom>
              <a:avLst/>
              <a:gdLst/>
              <a:ahLst/>
              <a:cxnLst/>
              <a:rect l="l" t="t" r="r" b="b"/>
              <a:pathLst>
                <a:path w="2312" h="1838" extrusionOk="0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75"/>
            <p:cNvSpPr/>
            <p:nvPr/>
          </p:nvSpPr>
          <p:spPr>
            <a:xfrm>
              <a:off x="1089575" y="577300"/>
              <a:ext cx="45425" cy="40725"/>
            </a:xfrm>
            <a:custGeom>
              <a:avLst/>
              <a:gdLst/>
              <a:ahLst/>
              <a:cxnLst/>
              <a:rect l="l" t="t" r="r" b="b"/>
              <a:pathLst>
                <a:path w="1817" h="1629" extrusionOk="0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75"/>
            <p:cNvSpPr/>
            <p:nvPr/>
          </p:nvSpPr>
          <p:spPr>
            <a:xfrm>
              <a:off x="1353400" y="646250"/>
              <a:ext cx="43700" cy="37975"/>
            </a:xfrm>
            <a:custGeom>
              <a:avLst/>
              <a:gdLst/>
              <a:ahLst/>
              <a:cxnLst/>
              <a:rect l="l" t="t" r="r" b="b"/>
              <a:pathLst>
                <a:path w="1748" h="1519" extrusionOk="0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75"/>
            <p:cNvSpPr/>
            <p:nvPr/>
          </p:nvSpPr>
          <p:spPr>
            <a:xfrm>
              <a:off x="1314525" y="392775"/>
              <a:ext cx="39600" cy="34925"/>
            </a:xfrm>
            <a:custGeom>
              <a:avLst/>
              <a:gdLst/>
              <a:ahLst/>
              <a:cxnLst/>
              <a:rect l="l" t="t" r="r" b="b"/>
              <a:pathLst>
                <a:path w="1584" h="1397" extrusionOk="0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75"/>
            <p:cNvSpPr/>
            <p:nvPr/>
          </p:nvSpPr>
          <p:spPr>
            <a:xfrm>
              <a:off x="1294250" y="605200"/>
              <a:ext cx="29600" cy="25375"/>
            </a:xfrm>
            <a:custGeom>
              <a:avLst/>
              <a:gdLst/>
              <a:ahLst/>
              <a:cxnLst/>
              <a:rect l="l" t="t" r="r" b="b"/>
              <a:pathLst>
                <a:path w="1184" h="1015" extrusionOk="0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9" name="Google Shape;719;p75"/>
          <p:cNvSpPr/>
          <p:nvPr/>
        </p:nvSpPr>
        <p:spPr>
          <a:xfrm rot="3059263">
            <a:off x="2247554" y="159781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" name="Google Shape;721;p76"/>
          <p:cNvSpPr txBox="1">
            <a:spLocks noGrp="1"/>
          </p:cNvSpPr>
          <p:nvPr>
            <p:ph type="title"/>
          </p:nvPr>
        </p:nvSpPr>
        <p:spPr>
          <a:xfrm>
            <a:off x="2869800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22" name="Google Shape;722;p76"/>
          <p:cNvSpPr txBox="1">
            <a:spLocks noGrp="1"/>
          </p:cNvSpPr>
          <p:nvPr>
            <p:ph type="title" idx="2"/>
          </p:nvPr>
        </p:nvSpPr>
        <p:spPr>
          <a:xfrm>
            <a:off x="5234500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723" name="Google Shape;723;p76"/>
          <p:cNvSpPr txBox="1">
            <a:spLocks noGrp="1"/>
          </p:cNvSpPr>
          <p:nvPr>
            <p:ph type="subTitle" idx="1"/>
          </p:nvPr>
        </p:nvSpPr>
        <p:spPr>
          <a:xfrm>
            <a:off x="2869800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4" name="Google Shape;724;p76"/>
          <p:cNvGrpSpPr/>
          <p:nvPr/>
        </p:nvGrpSpPr>
        <p:grpSpPr>
          <a:xfrm rot="5400000" flipH="1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725" name="Google Shape;725;p76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76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76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76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76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76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76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76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76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76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76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76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76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76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76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76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76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76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76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76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76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76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76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76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76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76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76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76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76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76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76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76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76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76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9" name="Google Shape;759;p76"/>
          <p:cNvSpPr/>
          <p:nvPr/>
        </p:nvSpPr>
        <p:spPr>
          <a:xfrm>
            <a:off x="7188767" y="-393601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0" name="Google Shape;760;p76"/>
          <p:cNvGrpSpPr/>
          <p:nvPr/>
        </p:nvGrpSpPr>
        <p:grpSpPr>
          <a:xfrm rot="-2700000">
            <a:off x="7101655" y="6048213"/>
            <a:ext cx="7094213" cy="3855839"/>
            <a:chOff x="4056367" y="1569400"/>
            <a:chExt cx="976783" cy="530900"/>
          </a:xfrm>
        </p:grpSpPr>
        <p:sp>
          <p:nvSpPr>
            <p:cNvPr id="761" name="Google Shape;761;p76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76"/>
            <p:cNvSpPr/>
            <p:nvPr/>
          </p:nvSpPr>
          <p:spPr>
            <a:xfrm>
              <a:off x="4056367" y="1634236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3" name="Google Shape;763;p76"/>
          <p:cNvSpPr/>
          <p:nvPr/>
        </p:nvSpPr>
        <p:spPr>
          <a:xfrm rot="-4475127">
            <a:off x="2533686" y="-861540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4" name="Google Shape;764;p76"/>
          <p:cNvSpPr/>
          <p:nvPr/>
        </p:nvSpPr>
        <p:spPr>
          <a:xfrm rot="1666954">
            <a:off x="11594572" y="7490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5" name="Google Shape;765;p76"/>
          <p:cNvSpPr/>
          <p:nvPr/>
        </p:nvSpPr>
        <p:spPr>
          <a:xfrm rot="1600803">
            <a:off x="1401727" y="6332884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6" name="Google Shape;766;p76"/>
          <p:cNvSpPr/>
          <p:nvPr/>
        </p:nvSpPr>
        <p:spPr>
          <a:xfrm rot="-2700000">
            <a:off x="-1365434" y="54117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67" name="Google Shape;767;p76"/>
          <p:cNvGrpSpPr/>
          <p:nvPr/>
        </p:nvGrpSpPr>
        <p:grpSpPr>
          <a:xfrm>
            <a:off x="385550" y="3223426"/>
            <a:ext cx="565405" cy="632396"/>
            <a:chOff x="6809075" y="3709775"/>
            <a:chExt cx="385925" cy="431650"/>
          </a:xfrm>
        </p:grpSpPr>
        <p:sp>
          <p:nvSpPr>
            <p:cNvPr id="768" name="Google Shape;768;p76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76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76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76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76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76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76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76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76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76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76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76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76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76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2" name="Google Shape;782;p76"/>
          <p:cNvGrpSpPr/>
          <p:nvPr/>
        </p:nvGrpSpPr>
        <p:grpSpPr>
          <a:xfrm>
            <a:off x="11350904" y="3680421"/>
            <a:ext cx="1104099" cy="1323617"/>
            <a:chOff x="5937150" y="5007400"/>
            <a:chExt cx="373225" cy="447450"/>
          </a:xfrm>
        </p:grpSpPr>
        <p:sp>
          <p:nvSpPr>
            <p:cNvPr id="783" name="Google Shape;783;p76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76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76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6" name="Google Shape;786;p76"/>
          <p:cNvSpPr/>
          <p:nvPr/>
        </p:nvSpPr>
        <p:spPr>
          <a:xfrm rot="7764463">
            <a:off x="3243826" y="6514945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7" name="Google Shape;787;p76"/>
          <p:cNvGrpSpPr/>
          <p:nvPr/>
        </p:nvGrpSpPr>
        <p:grpSpPr>
          <a:xfrm>
            <a:off x="5336049" y="-235246"/>
            <a:ext cx="978007" cy="642868"/>
            <a:chOff x="6739600" y="291450"/>
            <a:chExt cx="504925" cy="331900"/>
          </a:xfrm>
        </p:grpSpPr>
        <p:sp>
          <p:nvSpPr>
            <p:cNvPr id="788" name="Google Shape;788;p76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76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76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76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76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76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76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76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76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76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76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76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76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76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76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76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76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76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76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76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76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76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76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76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12" name="Google Shape;812;p76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813" name="Google Shape;813;p76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76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76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76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76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76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76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76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7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77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Darker Grotesque SemiBold"/>
              <a:buChar char="●"/>
              <a:defRPr sz="1600"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  <p:sp>
        <p:nvSpPr>
          <p:cNvPr id="824" name="Google Shape;824;p77"/>
          <p:cNvSpPr/>
          <p:nvPr/>
        </p:nvSpPr>
        <p:spPr>
          <a:xfrm rot="-2858433" flipH="1">
            <a:off x="8162691" y="5721189"/>
            <a:ext cx="6834580" cy="385587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77"/>
          <p:cNvSpPr/>
          <p:nvPr/>
        </p:nvSpPr>
        <p:spPr>
          <a:xfrm rot="-2858433" flipH="1">
            <a:off x="-416267" y="5712170"/>
            <a:ext cx="892248" cy="713036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77"/>
          <p:cNvSpPr/>
          <p:nvPr/>
        </p:nvSpPr>
        <p:spPr>
          <a:xfrm rot="6994426" flipH="1">
            <a:off x="11350070" y="-397621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77"/>
          <p:cNvSpPr/>
          <p:nvPr/>
        </p:nvSpPr>
        <p:spPr>
          <a:xfrm rot="-962022">
            <a:off x="-1430985" y="-440637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77"/>
          <p:cNvSpPr/>
          <p:nvPr/>
        </p:nvSpPr>
        <p:spPr>
          <a:xfrm rot="-3035537">
            <a:off x="2677659" y="-287596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77"/>
          <p:cNvSpPr/>
          <p:nvPr/>
        </p:nvSpPr>
        <p:spPr>
          <a:xfrm rot="8100000">
            <a:off x="-1544049" y="288874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0" name="Google Shape;830;p77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831" name="Google Shape;831;p77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77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77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77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77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77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77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77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9" name="Google Shape;839;p77"/>
          <p:cNvGrpSpPr/>
          <p:nvPr/>
        </p:nvGrpSpPr>
        <p:grpSpPr>
          <a:xfrm rot="10800000">
            <a:off x="196306" y="5243421"/>
            <a:ext cx="315841" cy="353263"/>
            <a:chOff x="6809075" y="3709775"/>
            <a:chExt cx="385925" cy="431650"/>
          </a:xfrm>
        </p:grpSpPr>
        <p:sp>
          <p:nvSpPr>
            <p:cNvPr id="840" name="Google Shape;840;p77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77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77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77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77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77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77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77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77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77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77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77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77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77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4" name="Google Shape;854;p7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855" name="Google Shape;855;p7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7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7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8" name="Google Shape;858;p7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859" name="Google Shape;859;p7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7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7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" name="Google Shape;863;p78"/>
          <p:cNvSpPr txBox="1">
            <a:spLocks noGrp="1"/>
          </p:cNvSpPr>
          <p:nvPr>
            <p:ph type="subTitle" idx="1"/>
          </p:nvPr>
        </p:nvSpPr>
        <p:spPr>
          <a:xfrm>
            <a:off x="1026617" y="2217567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864" name="Google Shape;864;p7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78"/>
          <p:cNvSpPr txBox="1">
            <a:spLocks noGrp="1"/>
          </p:cNvSpPr>
          <p:nvPr>
            <p:ph type="subTitle" idx="2"/>
          </p:nvPr>
        </p:nvSpPr>
        <p:spPr>
          <a:xfrm>
            <a:off x="6415384" y="2217567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866" name="Google Shape;866;p78"/>
          <p:cNvGrpSpPr/>
          <p:nvPr/>
        </p:nvGrpSpPr>
        <p:grpSpPr>
          <a:xfrm rot="5400000" flipH="1">
            <a:off x="-2405928" y="-1970140"/>
            <a:ext cx="5151762" cy="2005372"/>
            <a:chOff x="5118925" y="3316075"/>
            <a:chExt cx="2765799" cy="1076613"/>
          </a:xfrm>
        </p:grpSpPr>
        <p:sp>
          <p:nvSpPr>
            <p:cNvPr id="867" name="Google Shape;867;p78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78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78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78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78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78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78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78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78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78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78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78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78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78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78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78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78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78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78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78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78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78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78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78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78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78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78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78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78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78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78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78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78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78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1" name="Google Shape;901;p78"/>
          <p:cNvGrpSpPr/>
          <p:nvPr/>
        </p:nvGrpSpPr>
        <p:grpSpPr>
          <a:xfrm flipH="1">
            <a:off x="-1471817" y="6027518"/>
            <a:ext cx="3687732" cy="1435484"/>
            <a:chOff x="5118925" y="3316075"/>
            <a:chExt cx="2765799" cy="1076613"/>
          </a:xfrm>
        </p:grpSpPr>
        <p:sp>
          <p:nvSpPr>
            <p:cNvPr id="902" name="Google Shape;902;p78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78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78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78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78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78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78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78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78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78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78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78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78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78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78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78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78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78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78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78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78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78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78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78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78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78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78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78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78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78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78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78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78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78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" name="Google Shape;936;p78"/>
          <p:cNvGrpSpPr/>
          <p:nvPr/>
        </p:nvGrpSpPr>
        <p:grpSpPr>
          <a:xfrm>
            <a:off x="2242813" y="-1134394"/>
            <a:ext cx="1649091" cy="1438843"/>
            <a:chOff x="2389000" y="3547600"/>
            <a:chExt cx="1218300" cy="1062975"/>
          </a:xfrm>
        </p:grpSpPr>
        <p:sp>
          <p:nvSpPr>
            <p:cNvPr id="937" name="Google Shape;937;p78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78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78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78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78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78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78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78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78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78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78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8" name="Google Shape;948;p78"/>
          <p:cNvGrpSpPr/>
          <p:nvPr/>
        </p:nvGrpSpPr>
        <p:grpSpPr>
          <a:xfrm rot="5400000">
            <a:off x="531459" y="3218489"/>
            <a:ext cx="299669" cy="250715"/>
            <a:chOff x="5613525" y="2508525"/>
            <a:chExt cx="354275" cy="296400"/>
          </a:xfrm>
        </p:grpSpPr>
        <p:sp>
          <p:nvSpPr>
            <p:cNvPr id="949" name="Google Shape;949;p78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78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78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78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78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4" name="Google Shape;954;p78"/>
          <p:cNvGrpSpPr/>
          <p:nvPr/>
        </p:nvGrpSpPr>
        <p:grpSpPr>
          <a:xfrm>
            <a:off x="-474224" y="4492772"/>
            <a:ext cx="977984" cy="609001"/>
            <a:chOff x="4819000" y="1410925"/>
            <a:chExt cx="327450" cy="203925"/>
          </a:xfrm>
        </p:grpSpPr>
        <p:sp>
          <p:nvSpPr>
            <p:cNvPr id="955" name="Google Shape;955;p78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78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78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78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78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78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78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78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3" name="Google Shape;963;p78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964" name="Google Shape;964;p78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78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6" name="Google Shape;966;p78"/>
          <p:cNvSpPr/>
          <p:nvPr/>
        </p:nvSpPr>
        <p:spPr>
          <a:xfrm>
            <a:off x="7500084" y="-278166"/>
            <a:ext cx="1078037" cy="582647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7" name="Google Shape;967;p78"/>
          <p:cNvGrpSpPr/>
          <p:nvPr/>
        </p:nvGrpSpPr>
        <p:grpSpPr>
          <a:xfrm>
            <a:off x="11386669" y="2217552"/>
            <a:ext cx="1078023" cy="1292355"/>
            <a:chOff x="5937150" y="5007400"/>
            <a:chExt cx="373225" cy="447450"/>
          </a:xfrm>
        </p:grpSpPr>
        <p:sp>
          <p:nvSpPr>
            <p:cNvPr id="968" name="Google Shape;968;p78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78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78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1" name="Google Shape;971;p78"/>
          <p:cNvSpPr/>
          <p:nvPr/>
        </p:nvSpPr>
        <p:spPr>
          <a:xfrm rot="9900039">
            <a:off x="11582029" y="3823511"/>
            <a:ext cx="1517135" cy="709299"/>
          </a:xfrm>
          <a:custGeom>
            <a:avLst/>
            <a:gdLst/>
            <a:ahLst/>
            <a:cxnLst/>
            <a:rect l="l" t="t" r="r" b="b"/>
            <a:pathLst>
              <a:path w="22644" h="10586" extrusionOk="0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78"/>
          <p:cNvSpPr/>
          <p:nvPr/>
        </p:nvSpPr>
        <p:spPr>
          <a:xfrm rot="5400000">
            <a:off x="5385034" y="-730133"/>
            <a:ext cx="350949" cy="1601049"/>
          </a:xfrm>
          <a:custGeom>
            <a:avLst/>
            <a:gdLst/>
            <a:ahLst/>
            <a:cxnLst/>
            <a:rect l="l" t="t" r="r" b="b"/>
            <a:pathLst>
              <a:path w="4053" h="18490" extrusionOk="0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3" name="Google Shape;973;p78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974" name="Google Shape;974;p78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78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78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78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78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78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" name="Google Shape;980;p78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981" name="Google Shape;981;p78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78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78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78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78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78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78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78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78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78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78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78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78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78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78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78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78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78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78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78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78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78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78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78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5" name="Google Shape;1005;p78"/>
          <p:cNvSpPr/>
          <p:nvPr/>
        </p:nvSpPr>
        <p:spPr>
          <a:xfrm>
            <a:off x="4415568" y="6423845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6" name="Google Shape;1006;p78"/>
          <p:cNvGrpSpPr/>
          <p:nvPr/>
        </p:nvGrpSpPr>
        <p:grpSpPr>
          <a:xfrm>
            <a:off x="9434649" y="6017389"/>
            <a:ext cx="1278929" cy="1077752"/>
            <a:chOff x="1844900" y="831875"/>
            <a:chExt cx="538300" cy="453625"/>
          </a:xfrm>
        </p:grpSpPr>
        <p:sp>
          <p:nvSpPr>
            <p:cNvPr id="1007" name="Google Shape;1007;p78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78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78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78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78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78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78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78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78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78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78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78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78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78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78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2" name="Google Shape;1022;p78"/>
          <p:cNvSpPr/>
          <p:nvPr/>
        </p:nvSpPr>
        <p:spPr>
          <a:xfrm>
            <a:off x="9434634" y="-706267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78"/>
          <p:cNvSpPr/>
          <p:nvPr/>
        </p:nvSpPr>
        <p:spPr>
          <a:xfrm>
            <a:off x="-245004" y="3290927"/>
            <a:ext cx="519551" cy="27608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4" name="Google Shape;1024;p78"/>
          <p:cNvGrpSpPr/>
          <p:nvPr/>
        </p:nvGrpSpPr>
        <p:grpSpPr>
          <a:xfrm>
            <a:off x="11125186" y="5956753"/>
            <a:ext cx="1600997" cy="1577025"/>
            <a:chOff x="960250" y="302050"/>
            <a:chExt cx="721300" cy="710500"/>
          </a:xfrm>
        </p:grpSpPr>
        <p:sp>
          <p:nvSpPr>
            <p:cNvPr id="1025" name="Google Shape;1025;p78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78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78"/>
            <p:cNvSpPr/>
            <p:nvPr/>
          </p:nvSpPr>
          <p:spPr>
            <a:xfrm>
              <a:off x="961300" y="563475"/>
              <a:ext cx="49200" cy="51600"/>
            </a:xfrm>
            <a:custGeom>
              <a:avLst/>
              <a:gdLst/>
              <a:ahLst/>
              <a:cxnLst/>
              <a:rect l="l" t="t" r="r" b="b"/>
              <a:pathLst>
                <a:path w="1968" h="2064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78"/>
            <p:cNvSpPr/>
            <p:nvPr/>
          </p:nvSpPr>
          <p:spPr>
            <a:xfrm>
              <a:off x="1369900" y="483900"/>
              <a:ext cx="97025" cy="89125"/>
            </a:xfrm>
            <a:custGeom>
              <a:avLst/>
              <a:gdLst/>
              <a:ahLst/>
              <a:cxnLst/>
              <a:rect l="l" t="t" r="r" b="b"/>
              <a:pathLst>
                <a:path w="3881" h="3565" extrusionOk="0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78"/>
            <p:cNvSpPr/>
            <p:nvPr/>
          </p:nvSpPr>
          <p:spPr>
            <a:xfrm>
              <a:off x="1442825" y="640325"/>
              <a:ext cx="89100" cy="74425"/>
            </a:xfrm>
            <a:custGeom>
              <a:avLst/>
              <a:gdLst/>
              <a:ahLst/>
              <a:cxnLst/>
              <a:rect l="l" t="t" r="r" b="b"/>
              <a:pathLst>
                <a:path w="3564" h="2977" extrusionOk="0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78"/>
            <p:cNvSpPr/>
            <p:nvPr/>
          </p:nvSpPr>
          <p:spPr>
            <a:xfrm>
              <a:off x="1395375" y="838150"/>
              <a:ext cx="93900" cy="73950"/>
            </a:xfrm>
            <a:custGeom>
              <a:avLst/>
              <a:gdLst/>
              <a:ahLst/>
              <a:cxnLst/>
              <a:rect l="l" t="t" r="r" b="b"/>
              <a:pathLst>
                <a:path w="3756" h="2958" extrusionOk="0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78"/>
            <p:cNvSpPr/>
            <p:nvPr/>
          </p:nvSpPr>
          <p:spPr>
            <a:xfrm>
              <a:off x="1172475" y="589375"/>
              <a:ext cx="82225" cy="77275"/>
            </a:xfrm>
            <a:custGeom>
              <a:avLst/>
              <a:gdLst/>
              <a:ahLst/>
              <a:cxnLst/>
              <a:rect l="l" t="t" r="r" b="b"/>
              <a:pathLst>
                <a:path w="3289" h="3091" extrusionOk="0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78"/>
            <p:cNvSpPr/>
            <p:nvPr/>
          </p:nvSpPr>
          <p:spPr>
            <a:xfrm>
              <a:off x="1244725" y="770200"/>
              <a:ext cx="92875" cy="67925"/>
            </a:xfrm>
            <a:custGeom>
              <a:avLst/>
              <a:gdLst/>
              <a:ahLst/>
              <a:cxnLst/>
              <a:rect l="l" t="t" r="r" b="b"/>
              <a:pathLst>
                <a:path w="3715" h="2717" extrusionOk="0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78"/>
            <p:cNvSpPr/>
            <p:nvPr/>
          </p:nvSpPr>
          <p:spPr>
            <a:xfrm>
              <a:off x="1190700" y="302050"/>
              <a:ext cx="80875" cy="80125"/>
            </a:xfrm>
            <a:custGeom>
              <a:avLst/>
              <a:gdLst/>
              <a:ahLst/>
              <a:cxnLst/>
              <a:rect l="l" t="t" r="r" b="b"/>
              <a:pathLst>
                <a:path w="3235" h="3205" extrusionOk="0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78"/>
            <p:cNvSpPr/>
            <p:nvPr/>
          </p:nvSpPr>
          <p:spPr>
            <a:xfrm>
              <a:off x="1503000" y="540600"/>
              <a:ext cx="79825" cy="88575"/>
            </a:xfrm>
            <a:custGeom>
              <a:avLst/>
              <a:gdLst/>
              <a:ahLst/>
              <a:cxnLst/>
              <a:rect l="l" t="t" r="r" b="b"/>
              <a:pathLst>
                <a:path w="3193" h="3543" extrusionOk="0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78"/>
            <p:cNvSpPr/>
            <p:nvPr/>
          </p:nvSpPr>
          <p:spPr>
            <a:xfrm>
              <a:off x="1555650" y="713775"/>
              <a:ext cx="80825" cy="76400"/>
            </a:xfrm>
            <a:custGeom>
              <a:avLst/>
              <a:gdLst/>
              <a:ahLst/>
              <a:cxnLst/>
              <a:rect l="l" t="t" r="r" b="b"/>
              <a:pathLst>
                <a:path w="3233" h="3056" extrusionOk="0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78"/>
            <p:cNvSpPr/>
            <p:nvPr/>
          </p:nvSpPr>
          <p:spPr>
            <a:xfrm>
              <a:off x="1027675" y="637550"/>
              <a:ext cx="94275" cy="65950"/>
            </a:xfrm>
            <a:custGeom>
              <a:avLst/>
              <a:gdLst/>
              <a:ahLst/>
              <a:cxnLst/>
              <a:rect l="l" t="t" r="r" b="b"/>
              <a:pathLst>
                <a:path w="3771" h="2638" extrusionOk="0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78"/>
            <p:cNvSpPr/>
            <p:nvPr/>
          </p:nvSpPr>
          <p:spPr>
            <a:xfrm>
              <a:off x="1396375" y="742025"/>
              <a:ext cx="64000" cy="56100"/>
            </a:xfrm>
            <a:custGeom>
              <a:avLst/>
              <a:gdLst/>
              <a:ahLst/>
              <a:cxnLst/>
              <a:rect l="l" t="t" r="r" b="b"/>
              <a:pathLst>
                <a:path w="2560" h="2244" extrusionOk="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78"/>
            <p:cNvSpPr/>
            <p:nvPr/>
          </p:nvSpPr>
          <p:spPr>
            <a:xfrm>
              <a:off x="1139475" y="516700"/>
              <a:ext cx="78075" cy="36500"/>
            </a:xfrm>
            <a:custGeom>
              <a:avLst/>
              <a:gdLst/>
              <a:ahLst/>
              <a:cxnLst/>
              <a:rect l="l" t="t" r="r" b="b"/>
              <a:pathLst>
                <a:path w="3123" h="146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78"/>
            <p:cNvSpPr/>
            <p:nvPr/>
          </p:nvSpPr>
          <p:spPr>
            <a:xfrm>
              <a:off x="1119850" y="780175"/>
              <a:ext cx="58850" cy="61425"/>
            </a:xfrm>
            <a:custGeom>
              <a:avLst/>
              <a:gdLst/>
              <a:ahLst/>
              <a:cxnLst/>
              <a:rect l="l" t="t" r="r" b="b"/>
              <a:pathLst>
                <a:path w="2354" h="2457" extrusionOk="0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78"/>
            <p:cNvSpPr/>
            <p:nvPr/>
          </p:nvSpPr>
          <p:spPr>
            <a:xfrm>
              <a:off x="1074800" y="902825"/>
              <a:ext cx="46800" cy="69150"/>
            </a:xfrm>
            <a:custGeom>
              <a:avLst/>
              <a:gdLst/>
              <a:ahLst/>
              <a:cxnLst/>
              <a:rect l="l" t="t" r="r" b="b"/>
              <a:pathLst>
                <a:path w="1872" h="2766" extrusionOk="0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78"/>
            <p:cNvSpPr/>
            <p:nvPr/>
          </p:nvSpPr>
          <p:spPr>
            <a:xfrm>
              <a:off x="1241775" y="433175"/>
              <a:ext cx="50425" cy="62925"/>
            </a:xfrm>
            <a:custGeom>
              <a:avLst/>
              <a:gdLst/>
              <a:ahLst/>
              <a:cxnLst/>
              <a:rect l="l" t="t" r="r" b="b"/>
              <a:pathLst>
                <a:path w="2017" h="2517" extrusionOk="0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78"/>
            <p:cNvSpPr/>
            <p:nvPr/>
          </p:nvSpPr>
          <p:spPr>
            <a:xfrm>
              <a:off x="1240600" y="890150"/>
              <a:ext cx="66375" cy="35875"/>
            </a:xfrm>
            <a:custGeom>
              <a:avLst/>
              <a:gdLst/>
              <a:ahLst/>
              <a:cxnLst/>
              <a:rect l="l" t="t" r="r" b="b"/>
              <a:pathLst>
                <a:path w="2655" h="1435" extrusionOk="0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78"/>
            <p:cNvSpPr/>
            <p:nvPr/>
          </p:nvSpPr>
          <p:spPr>
            <a:xfrm>
              <a:off x="1402250" y="370000"/>
              <a:ext cx="57800" cy="45950"/>
            </a:xfrm>
            <a:custGeom>
              <a:avLst/>
              <a:gdLst/>
              <a:ahLst/>
              <a:cxnLst/>
              <a:rect l="l" t="t" r="r" b="b"/>
              <a:pathLst>
                <a:path w="2312" h="1838" extrusionOk="0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78"/>
            <p:cNvSpPr/>
            <p:nvPr/>
          </p:nvSpPr>
          <p:spPr>
            <a:xfrm>
              <a:off x="1089575" y="577300"/>
              <a:ext cx="45425" cy="40725"/>
            </a:xfrm>
            <a:custGeom>
              <a:avLst/>
              <a:gdLst/>
              <a:ahLst/>
              <a:cxnLst/>
              <a:rect l="l" t="t" r="r" b="b"/>
              <a:pathLst>
                <a:path w="1817" h="1629" extrusionOk="0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78"/>
            <p:cNvSpPr/>
            <p:nvPr/>
          </p:nvSpPr>
          <p:spPr>
            <a:xfrm>
              <a:off x="1353400" y="646250"/>
              <a:ext cx="43700" cy="37975"/>
            </a:xfrm>
            <a:custGeom>
              <a:avLst/>
              <a:gdLst/>
              <a:ahLst/>
              <a:cxnLst/>
              <a:rect l="l" t="t" r="r" b="b"/>
              <a:pathLst>
                <a:path w="1748" h="1519" extrusionOk="0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78"/>
            <p:cNvSpPr/>
            <p:nvPr/>
          </p:nvSpPr>
          <p:spPr>
            <a:xfrm>
              <a:off x="1314525" y="392775"/>
              <a:ext cx="39600" cy="34925"/>
            </a:xfrm>
            <a:custGeom>
              <a:avLst/>
              <a:gdLst/>
              <a:ahLst/>
              <a:cxnLst/>
              <a:rect l="l" t="t" r="r" b="b"/>
              <a:pathLst>
                <a:path w="1584" h="1397" extrusionOk="0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78"/>
            <p:cNvSpPr/>
            <p:nvPr/>
          </p:nvSpPr>
          <p:spPr>
            <a:xfrm>
              <a:off x="1294250" y="605200"/>
              <a:ext cx="29600" cy="25375"/>
            </a:xfrm>
            <a:custGeom>
              <a:avLst/>
              <a:gdLst/>
              <a:ahLst/>
              <a:cxnLst/>
              <a:rect l="l" t="t" r="r" b="b"/>
              <a:pathLst>
                <a:path w="1184" h="1015" extrusionOk="0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" name="Google Shape;1048;p78"/>
          <p:cNvSpPr/>
          <p:nvPr/>
        </p:nvSpPr>
        <p:spPr>
          <a:xfrm rot="3059263">
            <a:off x="2247554" y="159781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3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3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3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3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7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051" name="Google Shape;1051;p79"/>
          <p:cNvSpPr/>
          <p:nvPr/>
        </p:nvSpPr>
        <p:spPr>
          <a:xfrm>
            <a:off x="-278499" y="-22233"/>
            <a:ext cx="2773300" cy="615585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2" name="Google Shape;1052;p79"/>
          <p:cNvSpPr/>
          <p:nvPr/>
        </p:nvSpPr>
        <p:spPr>
          <a:xfrm rot="-5766871">
            <a:off x="-262225" y="-367861"/>
            <a:ext cx="1227341" cy="189545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3" name="Google Shape;1053;p79"/>
          <p:cNvSpPr/>
          <p:nvPr/>
        </p:nvSpPr>
        <p:spPr>
          <a:xfrm rot="1666954">
            <a:off x="11595905" y="32198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4" name="Google Shape;1054;p79"/>
          <p:cNvGrpSpPr/>
          <p:nvPr/>
        </p:nvGrpSpPr>
        <p:grpSpPr>
          <a:xfrm>
            <a:off x="10569448" y="6247645"/>
            <a:ext cx="2366049" cy="921007"/>
            <a:chOff x="5118925" y="3316075"/>
            <a:chExt cx="2765799" cy="1076613"/>
          </a:xfrm>
        </p:grpSpPr>
        <p:sp>
          <p:nvSpPr>
            <p:cNvPr id="1055" name="Google Shape;1055;p79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79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79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79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79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79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79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79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79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79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79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79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79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79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79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79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79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79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79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79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79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79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79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79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79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79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79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79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79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79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79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79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79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79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9" name="Google Shape;1089;p79"/>
          <p:cNvGrpSpPr/>
          <p:nvPr/>
        </p:nvGrpSpPr>
        <p:grpSpPr>
          <a:xfrm>
            <a:off x="11523577" y="2130371"/>
            <a:ext cx="768296" cy="921031"/>
            <a:chOff x="5937150" y="5007400"/>
            <a:chExt cx="373225" cy="447450"/>
          </a:xfrm>
        </p:grpSpPr>
        <p:sp>
          <p:nvSpPr>
            <p:cNvPr id="1090" name="Google Shape;1090;p79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79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79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3" name="Google Shape;1093;p79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1094" name="Google Shape;1094;p79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79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79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79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79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79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79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79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2" name="Google Shape;1102;p79"/>
          <p:cNvSpPr/>
          <p:nvPr/>
        </p:nvSpPr>
        <p:spPr>
          <a:xfrm rot="-8882948">
            <a:off x="9882029" y="-475951"/>
            <a:ext cx="1549745" cy="1021280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3" name="Google Shape;1103;p79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104" name="Google Shape;1104;p79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79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79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79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79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79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79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79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79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79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79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79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79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79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8" name="Google Shape;1118;p79"/>
          <p:cNvGrpSpPr/>
          <p:nvPr/>
        </p:nvGrpSpPr>
        <p:grpSpPr>
          <a:xfrm>
            <a:off x="11594537" y="5544391"/>
            <a:ext cx="315841" cy="353263"/>
            <a:chOff x="6809075" y="3709775"/>
            <a:chExt cx="385925" cy="431650"/>
          </a:xfrm>
        </p:grpSpPr>
        <p:sp>
          <p:nvSpPr>
            <p:cNvPr id="1119" name="Google Shape;1119;p79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79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79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79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79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79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79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79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79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79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79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79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79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79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3" name="Google Shape;1133;p79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1134" name="Google Shape;1134;p79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79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79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79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79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79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79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79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79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79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79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79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79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79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79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9" name="Google Shape;1149;p79"/>
          <p:cNvGrpSpPr/>
          <p:nvPr/>
        </p:nvGrpSpPr>
        <p:grpSpPr>
          <a:xfrm>
            <a:off x="111897" y="5248505"/>
            <a:ext cx="391871" cy="353297"/>
            <a:chOff x="593975" y="1926100"/>
            <a:chExt cx="917300" cy="826750"/>
          </a:xfrm>
        </p:grpSpPr>
        <p:sp>
          <p:nvSpPr>
            <p:cNvPr id="1150" name="Google Shape;1150;p79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79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79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79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79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79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79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79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79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79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79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79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79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79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79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79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79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79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79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79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79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79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79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79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79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79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79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79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79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79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79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79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79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79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79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79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6" name="Google Shape;1186;p79"/>
          <p:cNvSpPr/>
          <p:nvPr/>
        </p:nvSpPr>
        <p:spPr>
          <a:xfrm rot="7764463">
            <a:off x="4834726" y="6379561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87" name="Google Shape;1187;p79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1188" name="Google Shape;1188;p79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79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79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79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79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79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4" name="Google Shape;1194;p79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195" name="Google Shape;1195;p79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79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79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8" name="Google Shape;1198;p79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199" name="Google Shape;1199;p79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79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79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2" name="Google Shape;1202;p79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203" name="Google Shape;1203;p79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79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8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80"/>
          <p:cNvSpPr txBox="1">
            <a:spLocks noGrp="1"/>
          </p:cNvSpPr>
          <p:nvPr>
            <p:ph type="body" idx="1"/>
          </p:nvPr>
        </p:nvSpPr>
        <p:spPr>
          <a:xfrm>
            <a:off x="968600" y="1832767"/>
            <a:ext cx="5353600" cy="38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08" name="Google Shape;1208;p80"/>
          <p:cNvSpPr>
            <a:spLocks noGrp="1"/>
          </p:cNvSpPr>
          <p:nvPr>
            <p:ph type="pic" idx="2"/>
          </p:nvPr>
        </p:nvSpPr>
        <p:spPr>
          <a:xfrm>
            <a:off x="6635967" y="1832567"/>
            <a:ext cx="4310400" cy="3884000"/>
          </a:xfrm>
          <a:prstGeom prst="rect">
            <a:avLst/>
          </a:prstGeom>
          <a:noFill/>
          <a:ln>
            <a:noFill/>
          </a:ln>
        </p:spPr>
      </p:sp>
      <p:sp>
        <p:nvSpPr>
          <p:cNvPr id="1209" name="Google Shape;1209;p80"/>
          <p:cNvSpPr/>
          <p:nvPr/>
        </p:nvSpPr>
        <p:spPr>
          <a:xfrm>
            <a:off x="-278499" y="-22233"/>
            <a:ext cx="2773300" cy="615585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80"/>
          <p:cNvSpPr/>
          <p:nvPr/>
        </p:nvSpPr>
        <p:spPr>
          <a:xfrm rot="-5766871">
            <a:off x="-262225" y="-367861"/>
            <a:ext cx="1227341" cy="189545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80"/>
          <p:cNvSpPr/>
          <p:nvPr/>
        </p:nvSpPr>
        <p:spPr>
          <a:xfrm rot="1666954">
            <a:off x="11540605" y="33642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2" name="Google Shape;1212;p80"/>
          <p:cNvGrpSpPr/>
          <p:nvPr/>
        </p:nvGrpSpPr>
        <p:grpSpPr>
          <a:xfrm>
            <a:off x="10427217" y="6272944"/>
            <a:ext cx="3273600" cy="1274280"/>
            <a:chOff x="5118925" y="3316075"/>
            <a:chExt cx="2765799" cy="1076613"/>
          </a:xfrm>
        </p:grpSpPr>
        <p:sp>
          <p:nvSpPr>
            <p:cNvPr id="1213" name="Google Shape;1213;p80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80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80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80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80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80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80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80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80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80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80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80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80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80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80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80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80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80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80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80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80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80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80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80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80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80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80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80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80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80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80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80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80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80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7" name="Google Shape;1247;p80"/>
          <p:cNvGrpSpPr/>
          <p:nvPr/>
        </p:nvGrpSpPr>
        <p:grpSpPr>
          <a:xfrm>
            <a:off x="11423711" y="1824338"/>
            <a:ext cx="768296" cy="921031"/>
            <a:chOff x="5937150" y="5007400"/>
            <a:chExt cx="373225" cy="447450"/>
          </a:xfrm>
        </p:grpSpPr>
        <p:sp>
          <p:nvSpPr>
            <p:cNvPr id="1248" name="Google Shape;1248;p80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80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80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1" name="Google Shape;1251;p80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1252" name="Google Shape;1252;p80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80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80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80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80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80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80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80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0" name="Google Shape;1260;p80"/>
          <p:cNvSpPr/>
          <p:nvPr/>
        </p:nvSpPr>
        <p:spPr>
          <a:xfrm rot="-8882948">
            <a:off x="9882029" y="-475951"/>
            <a:ext cx="1549745" cy="1021280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1" name="Google Shape;1261;p80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262" name="Google Shape;1262;p80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80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80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80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80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80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80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80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80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80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80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80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80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80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6" name="Google Shape;1276;p80"/>
          <p:cNvGrpSpPr/>
          <p:nvPr/>
        </p:nvGrpSpPr>
        <p:grpSpPr>
          <a:xfrm>
            <a:off x="11584604" y="5338791"/>
            <a:ext cx="315841" cy="353263"/>
            <a:chOff x="6809075" y="3709775"/>
            <a:chExt cx="385925" cy="431650"/>
          </a:xfrm>
        </p:grpSpPr>
        <p:sp>
          <p:nvSpPr>
            <p:cNvPr id="1277" name="Google Shape;1277;p80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80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80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80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80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80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80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80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80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80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80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80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80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80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1" name="Google Shape;1291;p80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1292" name="Google Shape;1292;p80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80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80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80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80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80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80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80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80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80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80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80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80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80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80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7" name="Google Shape;1307;p80"/>
          <p:cNvGrpSpPr/>
          <p:nvPr/>
        </p:nvGrpSpPr>
        <p:grpSpPr>
          <a:xfrm>
            <a:off x="1359130" y="6351705"/>
            <a:ext cx="391871" cy="353297"/>
            <a:chOff x="593975" y="1926100"/>
            <a:chExt cx="917300" cy="826750"/>
          </a:xfrm>
        </p:grpSpPr>
        <p:sp>
          <p:nvSpPr>
            <p:cNvPr id="1308" name="Google Shape;1308;p80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80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80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80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80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80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80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80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80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80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80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80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80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80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80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80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80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80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80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80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80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80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80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80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80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80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80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80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80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80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80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80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80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80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80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80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4" name="Google Shape;1344;p80"/>
          <p:cNvSpPr/>
          <p:nvPr/>
        </p:nvSpPr>
        <p:spPr>
          <a:xfrm rot="7764463">
            <a:off x="-442374" y="41739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45" name="Google Shape;1345;p80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1346" name="Google Shape;1346;p80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80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80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80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80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80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80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353" name="Google Shape;1353;p80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80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80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80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357" name="Google Shape;1357;p80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80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80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0" name="Google Shape;1360;p80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361" name="Google Shape;1361;p80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80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p81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65" name="Google Shape;1365;p8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1366" name="Google Shape;1366;p81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81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81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81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81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81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81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81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81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81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81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81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81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81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81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81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81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81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81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81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81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81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81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81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81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81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81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81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81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81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81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81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81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81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0" name="Google Shape;1400;p81"/>
          <p:cNvSpPr/>
          <p:nvPr/>
        </p:nvSpPr>
        <p:spPr>
          <a:xfrm rot="10800000" flipH="1">
            <a:off x="7188767" y="6179586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1" name="Google Shape;1401;p81"/>
          <p:cNvGrpSpPr/>
          <p:nvPr/>
        </p:nvGrpSpPr>
        <p:grpSpPr>
          <a:xfrm rot="-8100000" flipH="1">
            <a:off x="7101655" y="-2958392"/>
            <a:ext cx="7094213" cy="3855839"/>
            <a:chOff x="4056367" y="1569400"/>
            <a:chExt cx="976783" cy="530900"/>
          </a:xfrm>
        </p:grpSpPr>
        <p:sp>
          <p:nvSpPr>
            <p:cNvPr id="1402" name="Google Shape;1402;p81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81"/>
            <p:cNvSpPr/>
            <p:nvPr/>
          </p:nvSpPr>
          <p:spPr>
            <a:xfrm>
              <a:off x="4056367" y="1634236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4" name="Google Shape;1404;p81"/>
          <p:cNvSpPr/>
          <p:nvPr/>
        </p:nvSpPr>
        <p:spPr>
          <a:xfrm rot="-6324873" flipH="1">
            <a:off x="2533686" y="5911744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5" name="Google Shape;1405;p81"/>
          <p:cNvSpPr/>
          <p:nvPr/>
        </p:nvSpPr>
        <p:spPr>
          <a:xfrm rot="9133046" flipH="1">
            <a:off x="11594572" y="4390520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6" name="Google Shape;1406;p81"/>
          <p:cNvSpPr/>
          <p:nvPr/>
        </p:nvSpPr>
        <p:spPr>
          <a:xfrm rot="9199197" flipH="1">
            <a:off x="1401727" y="-408527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" name="Google Shape;1407;p81"/>
          <p:cNvSpPr/>
          <p:nvPr/>
        </p:nvSpPr>
        <p:spPr>
          <a:xfrm rot="-8100000" flipH="1">
            <a:off x="-1365434" y="-309320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8" name="Google Shape;1408;p81"/>
          <p:cNvGrpSpPr/>
          <p:nvPr/>
        </p:nvGrpSpPr>
        <p:grpSpPr>
          <a:xfrm rot="10800000" flipH="1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1409" name="Google Shape;1409;p8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8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8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8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8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8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8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8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8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8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8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8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8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8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3" name="Google Shape;1423;p8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1424" name="Google Shape;1424;p81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81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81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7" name="Google Shape;1427;p81"/>
          <p:cNvSpPr/>
          <p:nvPr/>
        </p:nvSpPr>
        <p:spPr>
          <a:xfrm rot="3035537" flipH="1">
            <a:off x="3243826" y="-226458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28" name="Google Shape;1428;p81"/>
          <p:cNvGrpSpPr/>
          <p:nvPr/>
        </p:nvGrpSpPr>
        <p:grpSpPr>
          <a:xfrm rot="10800000" flipH="1">
            <a:off x="10165442" y="1684961"/>
            <a:ext cx="701429" cy="632408"/>
            <a:chOff x="593975" y="1926100"/>
            <a:chExt cx="917300" cy="826750"/>
          </a:xfrm>
        </p:grpSpPr>
        <p:sp>
          <p:nvSpPr>
            <p:cNvPr id="1429" name="Google Shape;1429;p81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81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81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81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81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81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81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81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81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81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81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81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81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81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81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81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81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81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81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81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81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81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81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81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81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81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81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81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81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81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81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81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81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81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81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81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5" name="Google Shape;1465;p81"/>
          <p:cNvGrpSpPr/>
          <p:nvPr/>
        </p:nvGrpSpPr>
        <p:grpSpPr>
          <a:xfrm rot="10800000">
            <a:off x="3185714" y="1746253"/>
            <a:ext cx="323473" cy="509840"/>
            <a:chOff x="4749525" y="2413575"/>
            <a:chExt cx="311271" cy="490672"/>
          </a:xfrm>
        </p:grpSpPr>
        <p:sp>
          <p:nvSpPr>
            <p:cNvPr id="1466" name="Google Shape;1466;p81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81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81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9" name="Google Shape;1469;p81"/>
          <p:cNvGrpSpPr/>
          <p:nvPr/>
        </p:nvGrpSpPr>
        <p:grpSpPr>
          <a:xfrm rot="10800000" flipH="1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1470" name="Google Shape;1470;p81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81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81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81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81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81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81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81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81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81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81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81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81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81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81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81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81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81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81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81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81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81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81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81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4" name="Google Shape;1494;p81"/>
          <p:cNvGrpSpPr/>
          <p:nvPr/>
        </p:nvGrpSpPr>
        <p:grpSpPr>
          <a:xfrm rot="10800000" flipH="1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1495" name="Google Shape;1495;p81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81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81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81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81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81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81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81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03" name="Google Shape;1503;p81"/>
          <p:cNvGrpSpPr/>
          <p:nvPr/>
        </p:nvGrpSpPr>
        <p:grpSpPr>
          <a:xfrm rot="10800000" flipH="1">
            <a:off x="10958312" y="5449286"/>
            <a:ext cx="565424" cy="509829"/>
            <a:chOff x="593975" y="1926100"/>
            <a:chExt cx="917300" cy="826750"/>
          </a:xfrm>
        </p:grpSpPr>
        <p:sp>
          <p:nvSpPr>
            <p:cNvPr id="1504" name="Google Shape;1504;p81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81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81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81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81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81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81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81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81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81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81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81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81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81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81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81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81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81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81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81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81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81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81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81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81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81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81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81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81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81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81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81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81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81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81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81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40" name="Google Shape;1540;p81"/>
          <p:cNvGrpSpPr/>
          <p:nvPr/>
        </p:nvGrpSpPr>
        <p:grpSpPr>
          <a:xfrm rot="6216072" flipH="1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1541" name="Google Shape;1541;p8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8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8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8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8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8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8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8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8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8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8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8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8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8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82"/>
          <p:cNvSpPr txBox="1">
            <a:spLocks noGrp="1"/>
          </p:cNvSpPr>
          <p:nvPr>
            <p:ph type="subTitle" idx="1"/>
          </p:nvPr>
        </p:nvSpPr>
        <p:spPr>
          <a:xfrm>
            <a:off x="1026617" y="1861000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p8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82"/>
          <p:cNvSpPr txBox="1">
            <a:spLocks noGrp="1"/>
          </p:cNvSpPr>
          <p:nvPr>
            <p:ph type="subTitle" idx="2"/>
          </p:nvPr>
        </p:nvSpPr>
        <p:spPr>
          <a:xfrm>
            <a:off x="6415384" y="1861000"/>
            <a:ext cx="4750000" cy="39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559" name="Google Shape;1559;p82"/>
          <p:cNvGrpSpPr/>
          <p:nvPr/>
        </p:nvGrpSpPr>
        <p:grpSpPr>
          <a:xfrm rot="7941567" flipH="1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1560" name="Google Shape;1560;p82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82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2" name="Google Shape;1562;p82"/>
          <p:cNvSpPr/>
          <p:nvPr/>
        </p:nvSpPr>
        <p:spPr>
          <a:xfrm rot="-3805574" flipH="1">
            <a:off x="-346206" y="5343737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63" name="Google Shape;1563;p82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1564" name="Google Shape;1564;p82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82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82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82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82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82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82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82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82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82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82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82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82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82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8" name="Google Shape;1578;p82"/>
          <p:cNvSpPr/>
          <p:nvPr/>
        </p:nvSpPr>
        <p:spPr>
          <a:xfrm rot="9837978">
            <a:off x="9317121" y="6163266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9" name="Google Shape;1579;p82"/>
          <p:cNvSpPr/>
          <p:nvPr/>
        </p:nvSpPr>
        <p:spPr>
          <a:xfrm rot="7764463">
            <a:off x="4005826" y="65979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0" name="Google Shape;1580;p82"/>
          <p:cNvSpPr/>
          <p:nvPr/>
        </p:nvSpPr>
        <p:spPr>
          <a:xfrm rot="-2700000">
            <a:off x="11354399" y="32565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81" name="Google Shape;1581;p82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1582" name="Google Shape;1582;p82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82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82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82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82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82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82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82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82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82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82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82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82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82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6" name="Google Shape;1596;p82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597" name="Google Shape;1597;p82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82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82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0" name="Google Shape;1600;p82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601" name="Google Shape;1601;p82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82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82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4" name="Google Shape;1604;p82"/>
          <p:cNvGrpSpPr/>
          <p:nvPr/>
        </p:nvGrpSpPr>
        <p:grpSpPr>
          <a:xfrm rot="-8779617">
            <a:off x="-480307" y="2437603"/>
            <a:ext cx="978004" cy="609008"/>
            <a:chOff x="4819000" y="1410925"/>
            <a:chExt cx="327450" cy="203925"/>
          </a:xfrm>
        </p:grpSpPr>
        <p:sp>
          <p:nvSpPr>
            <p:cNvPr id="1605" name="Google Shape;1605;p82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82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82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82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82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82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82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82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3" name="Google Shape;1613;p82"/>
          <p:cNvGrpSpPr/>
          <p:nvPr/>
        </p:nvGrpSpPr>
        <p:grpSpPr>
          <a:xfrm>
            <a:off x="11579813" y="1688243"/>
            <a:ext cx="875088" cy="1049061"/>
            <a:chOff x="5937150" y="5007400"/>
            <a:chExt cx="373225" cy="447450"/>
          </a:xfrm>
        </p:grpSpPr>
        <p:sp>
          <p:nvSpPr>
            <p:cNvPr id="1614" name="Google Shape;1614;p82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82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82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83"/>
          <p:cNvSpPr txBox="1">
            <a:spLocks noGrp="1"/>
          </p:cNvSpPr>
          <p:nvPr>
            <p:ph type="title"/>
          </p:nvPr>
        </p:nvSpPr>
        <p:spPr>
          <a:xfrm>
            <a:off x="987400" y="5213367"/>
            <a:ext cx="10217200" cy="925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19" name="Google Shape;1619;p83"/>
          <p:cNvSpPr/>
          <p:nvPr/>
        </p:nvSpPr>
        <p:spPr>
          <a:xfrm rot="-2700000">
            <a:off x="-1343267" y="2437320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20" name="Google Shape;1620;p83"/>
          <p:cNvGrpSpPr/>
          <p:nvPr/>
        </p:nvGrpSpPr>
        <p:grpSpPr>
          <a:xfrm flipH="1">
            <a:off x="-180889" y="970771"/>
            <a:ext cx="768296" cy="921031"/>
            <a:chOff x="5937150" y="5007400"/>
            <a:chExt cx="373225" cy="447450"/>
          </a:xfrm>
        </p:grpSpPr>
        <p:sp>
          <p:nvSpPr>
            <p:cNvPr id="1621" name="Google Shape;1621;p83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83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83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4" name="Google Shape;1624;p83"/>
          <p:cNvGrpSpPr/>
          <p:nvPr/>
        </p:nvGrpSpPr>
        <p:grpSpPr>
          <a:xfrm>
            <a:off x="193520" y="2444874"/>
            <a:ext cx="315841" cy="353263"/>
            <a:chOff x="6809075" y="3709775"/>
            <a:chExt cx="385925" cy="431650"/>
          </a:xfrm>
        </p:grpSpPr>
        <p:sp>
          <p:nvSpPr>
            <p:cNvPr id="1625" name="Google Shape;1625;p83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83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83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83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83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83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83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83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83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83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83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83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83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83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9" name="Google Shape;1639;p83"/>
          <p:cNvGrpSpPr/>
          <p:nvPr/>
        </p:nvGrpSpPr>
        <p:grpSpPr>
          <a:xfrm rot="1668623" flipH="1">
            <a:off x="-326118" y="4258039"/>
            <a:ext cx="765427" cy="824400"/>
            <a:chOff x="2145500" y="2775800"/>
            <a:chExt cx="378025" cy="407150"/>
          </a:xfrm>
        </p:grpSpPr>
        <p:sp>
          <p:nvSpPr>
            <p:cNvPr id="1640" name="Google Shape;1640;p83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83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2" name="Google Shape;1642;p83"/>
          <p:cNvGrpSpPr/>
          <p:nvPr/>
        </p:nvGrpSpPr>
        <p:grpSpPr>
          <a:xfrm>
            <a:off x="11525311" y="1824338"/>
            <a:ext cx="768296" cy="921031"/>
            <a:chOff x="5937150" y="5007400"/>
            <a:chExt cx="373225" cy="447450"/>
          </a:xfrm>
        </p:grpSpPr>
        <p:sp>
          <p:nvSpPr>
            <p:cNvPr id="1643" name="Google Shape;1643;p83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83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83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6" name="Google Shape;1646;p83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1647" name="Google Shape;1647;p83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83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" name="Google Shape;1650;p84"/>
          <p:cNvSpPr txBox="1">
            <a:spLocks noGrp="1"/>
          </p:cNvSpPr>
          <p:nvPr>
            <p:ph type="title"/>
          </p:nvPr>
        </p:nvSpPr>
        <p:spPr>
          <a:xfrm>
            <a:off x="1712000" y="2473851"/>
            <a:ext cx="8768000" cy="106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endParaRPr/>
          </a:p>
        </p:txBody>
      </p:sp>
      <p:sp>
        <p:nvSpPr>
          <p:cNvPr id="1651" name="Google Shape;1651;p84"/>
          <p:cNvSpPr txBox="1">
            <a:spLocks noGrp="1"/>
          </p:cNvSpPr>
          <p:nvPr>
            <p:ph type="subTitle" idx="1"/>
          </p:nvPr>
        </p:nvSpPr>
        <p:spPr>
          <a:xfrm>
            <a:off x="1712000" y="3884951"/>
            <a:ext cx="8768000" cy="4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652" name="Google Shape;1652;p84"/>
          <p:cNvGrpSpPr/>
          <p:nvPr/>
        </p:nvGrpSpPr>
        <p:grpSpPr>
          <a:xfrm rot="5400000" flipH="1">
            <a:off x="-2405928" y="-1970140"/>
            <a:ext cx="5151762" cy="2005372"/>
            <a:chOff x="5118925" y="3316075"/>
            <a:chExt cx="2765799" cy="1076613"/>
          </a:xfrm>
        </p:grpSpPr>
        <p:sp>
          <p:nvSpPr>
            <p:cNvPr id="1653" name="Google Shape;1653;p84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84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84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84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84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84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84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84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84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84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84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84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84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84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84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84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84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84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84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84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84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84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84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84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84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84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84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84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84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84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84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84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84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84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7" name="Google Shape;1687;p84"/>
          <p:cNvGrpSpPr/>
          <p:nvPr/>
        </p:nvGrpSpPr>
        <p:grpSpPr>
          <a:xfrm flipH="1">
            <a:off x="-1471817" y="6027518"/>
            <a:ext cx="3687732" cy="1435484"/>
            <a:chOff x="5118925" y="3316075"/>
            <a:chExt cx="2765799" cy="1076613"/>
          </a:xfrm>
        </p:grpSpPr>
        <p:sp>
          <p:nvSpPr>
            <p:cNvPr id="1688" name="Google Shape;1688;p84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84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84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84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84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84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84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84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84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84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84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84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4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4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4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4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4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4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4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4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4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4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4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4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4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4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4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4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4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4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4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4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4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4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2" name="Google Shape;1722;p84"/>
          <p:cNvGrpSpPr/>
          <p:nvPr/>
        </p:nvGrpSpPr>
        <p:grpSpPr>
          <a:xfrm>
            <a:off x="2242813" y="-1134394"/>
            <a:ext cx="1649091" cy="1438843"/>
            <a:chOff x="2389000" y="3547600"/>
            <a:chExt cx="1218300" cy="1062975"/>
          </a:xfrm>
        </p:grpSpPr>
        <p:sp>
          <p:nvSpPr>
            <p:cNvPr id="1723" name="Google Shape;1723;p84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4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4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4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4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4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4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4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4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4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4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34" name="Google Shape;1734;p84"/>
          <p:cNvGrpSpPr/>
          <p:nvPr/>
        </p:nvGrpSpPr>
        <p:grpSpPr>
          <a:xfrm rot="5400000">
            <a:off x="531459" y="3218489"/>
            <a:ext cx="299669" cy="250715"/>
            <a:chOff x="5613525" y="2508525"/>
            <a:chExt cx="354275" cy="296400"/>
          </a:xfrm>
        </p:grpSpPr>
        <p:sp>
          <p:nvSpPr>
            <p:cNvPr id="1735" name="Google Shape;1735;p84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84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4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4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4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0" name="Google Shape;1740;p84"/>
          <p:cNvGrpSpPr/>
          <p:nvPr/>
        </p:nvGrpSpPr>
        <p:grpSpPr>
          <a:xfrm>
            <a:off x="-474224" y="4492772"/>
            <a:ext cx="977984" cy="609001"/>
            <a:chOff x="4819000" y="1410925"/>
            <a:chExt cx="327450" cy="203925"/>
          </a:xfrm>
        </p:grpSpPr>
        <p:sp>
          <p:nvSpPr>
            <p:cNvPr id="1741" name="Google Shape;1741;p84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4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4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4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4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4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4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4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9" name="Google Shape;1749;p84"/>
          <p:cNvGrpSpPr/>
          <p:nvPr/>
        </p:nvGrpSpPr>
        <p:grpSpPr>
          <a:xfrm rot="-1668623">
            <a:off x="11664183" y="832921"/>
            <a:ext cx="765427" cy="824400"/>
            <a:chOff x="2145500" y="2775800"/>
            <a:chExt cx="378025" cy="407150"/>
          </a:xfrm>
        </p:grpSpPr>
        <p:sp>
          <p:nvSpPr>
            <p:cNvPr id="1750" name="Google Shape;1750;p84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4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52" name="Google Shape;1752;p84"/>
          <p:cNvSpPr/>
          <p:nvPr/>
        </p:nvSpPr>
        <p:spPr>
          <a:xfrm>
            <a:off x="7500084" y="-278166"/>
            <a:ext cx="1078037" cy="582647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53" name="Google Shape;1753;p84"/>
          <p:cNvGrpSpPr/>
          <p:nvPr/>
        </p:nvGrpSpPr>
        <p:grpSpPr>
          <a:xfrm>
            <a:off x="11386669" y="2217552"/>
            <a:ext cx="1078023" cy="1292355"/>
            <a:chOff x="5937150" y="5007400"/>
            <a:chExt cx="373225" cy="447450"/>
          </a:xfrm>
        </p:grpSpPr>
        <p:sp>
          <p:nvSpPr>
            <p:cNvPr id="1754" name="Google Shape;1754;p84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4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4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57" name="Google Shape;1757;p84"/>
          <p:cNvSpPr/>
          <p:nvPr/>
        </p:nvSpPr>
        <p:spPr>
          <a:xfrm rot="9900039">
            <a:off x="11582029" y="3823511"/>
            <a:ext cx="1517135" cy="709299"/>
          </a:xfrm>
          <a:custGeom>
            <a:avLst/>
            <a:gdLst/>
            <a:ahLst/>
            <a:cxnLst/>
            <a:rect l="l" t="t" r="r" b="b"/>
            <a:pathLst>
              <a:path w="22644" h="10586" extrusionOk="0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8" name="Google Shape;1758;p84"/>
          <p:cNvSpPr/>
          <p:nvPr/>
        </p:nvSpPr>
        <p:spPr>
          <a:xfrm rot="5400000">
            <a:off x="5385034" y="-730133"/>
            <a:ext cx="350949" cy="1601049"/>
          </a:xfrm>
          <a:custGeom>
            <a:avLst/>
            <a:gdLst/>
            <a:ahLst/>
            <a:cxnLst/>
            <a:rect l="l" t="t" r="r" b="b"/>
            <a:pathLst>
              <a:path w="4053" h="18490" extrusionOk="0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59" name="Google Shape;1759;p84"/>
          <p:cNvGrpSpPr/>
          <p:nvPr/>
        </p:nvGrpSpPr>
        <p:grpSpPr>
          <a:xfrm>
            <a:off x="8578133" y="6423833"/>
            <a:ext cx="444867" cy="264867"/>
            <a:chOff x="2645275" y="3236825"/>
            <a:chExt cx="333650" cy="198650"/>
          </a:xfrm>
        </p:grpSpPr>
        <p:sp>
          <p:nvSpPr>
            <p:cNvPr id="1760" name="Google Shape;1760;p84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84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84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4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4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84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66" name="Google Shape;1766;p84"/>
          <p:cNvGrpSpPr/>
          <p:nvPr/>
        </p:nvGrpSpPr>
        <p:grpSpPr>
          <a:xfrm>
            <a:off x="6417615" y="6423838"/>
            <a:ext cx="978007" cy="642868"/>
            <a:chOff x="6739600" y="291450"/>
            <a:chExt cx="504925" cy="331900"/>
          </a:xfrm>
        </p:grpSpPr>
        <p:sp>
          <p:nvSpPr>
            <p:cNvPr id="1767" name="Google Shape;1767;p84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4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4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4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4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4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4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4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4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4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4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4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4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4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4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4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4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4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4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4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4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4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4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84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1" name="Google Shape;1791;p84"/>
          <p:cNvSpPr/>
          <p:nvPr/>
        </p:nvSpPr>
        <p:spPr>
          <a:xfrm>
            <a:off x="4415568" y="6423845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92" name="Google Shape;1792;p84"/>
          <p:cNvGrpSpPr/>
          <p:nvPr/>
        </p:nvGrpSpPr>
        <p:grpSpPr>
          <a:xfrm>
            <a:off x="9434649" y="6017389"/>
            <a:ext cx="1278929" cy="1077752"/>
            <a:chOff x="1844900" y="831875"/>
            <a:chExt cx="538300" cy="453625"/>
          </a:xfrm>
        </p:grpSpPr>
        <p:sp>
          <p:nvSpPr>
            <p:cNvPr id="1793" name="Google Shape;1793;p84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4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4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4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4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4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4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4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4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4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4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4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4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4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4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8" name="Google Shape;1808;p84"/>
          <p:cNvSpPr/>
          <p:nvPr/>
        </p:nvSpPr>
        <p:spPr>
          <a:xfrm>
            <a:off x="9434634" y="-706267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" name="Google Shape;1809;p84"/>
          <p:cNvSpPr/>
          <p:nvPr/>
        </p:nvSpPr>
        <p:spPr>
          <a:xfrm>
            <a:off x="-245004" y="3290927"/>
            <a:ext cx="519551" cy="27608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10" name="Google Shape;1810;p84"/>
          <p:cNvGrpSpPr/>
          <p:nvPr/>
        </p:nvGrpSpPr>
        <p:grpSpPr>
          <a:xfrm>
            <a:off x="11125186" y="5956753"/>
            <a:ext cx="1600997" cy="1577025"/>
            <a:chOff x="960250" y="302050"/>
            <a:chExt cx="721300" cy="710500"/>
          </a:xfrm>
        </p:grpSpPr>
        <p:sp>
          <p:nvSpPr>
            <p:cNvPr id="1811" name="Google Shape;1811;p84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4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4"/>
            <p:cNvSpPr/>
            <p:nvPr/>
          </p:nvSpPr>
          <p:spPr>
            <a:xfrm>
              <a:off x="961300" y="563475"/>
              <a:ext cx="49200" cy="51600"/>
            </a:xfrm>
            <a:custGeom>
              <a:avLst/>
              <a:gdLst/>
              <a:ahLst/>
              <a:cxnLst/>
              <a:rect l="l" t="t" r="r" b="b"/>
              <a:pathLst>
                <a:path w="1968" h="2064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4"/>
            <p:cNvSpPr/>
            <p:nvPr/>
          </p:nvSpPr>
          <p:spPr>
            <a:xfrm>
              <a:off x="1369900" y="483900"/>
              <a:ext cx="97025" cy="89125"/>
            </a:xfrm>
            <a:custGeom>
              <a:avLst/>
              <a:gdLst/>
              <a:ahLst/>
              <a:cxnLst/>
              <a:rect l="l" t="t" r="r" b="b"/>
              <a:pathLst>
                <a:path w="3881" h="3565" extrusionOk="0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4"/>
            <p:cNvSpPr/>
            <p:nvPr/>
          </p:nvSpPr>
          <p:spPr>
            <a:xfrm>
              <a:off x="1442825" y="640325"/>
              <a:ext cx="89100" cy="74425"/>
            </a:xfrm>
            <a:custGeom>
              <a:avLst/>
              <a:gdLst/>
              <a:ahLst/>
              <a:cxnLst/>
              <a:rect l="l" t="t" r="r" b="b"/>
              <a:pathLst>
                <a:path w="3564" h="2977" extrusionOk="0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4"/>
            <p:cNvSpPr/>
            <p:nvPr/>
          </p:nvSpPr>
          <p:spPr>
            <a:xfrm>
              <a:off x="1395375" y="838150"/>
              <a:ext cx="93900" cy="73950"/>
            </a:xfrm>
            <a:custGeom>
              <a:avLst/>
              <a:gdLst/>
              <a:ahLst/>
              <a:cxnLst/>
              <a:rect l="l" t="t" r="r" b="b"/>
              <a:pathLst>
                <a:path w="3756" h="2958" extrusionOk="0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4"/>
            <p:cNvSpPr/>
            <p:nvPr/>
          </p:nvSpPr>
          <p:spPr>
            <a:xfrm>
              <a:off x="1172475" y="589375"/>
              <a:ext cx="82225" cy="77275"/>
            </a:xfrm>
            <a:custGeom>
              <a:avLst/>
              <a:gdLst/>
              <a:ahLst/>
              <a:cxnLst/>
              <a:rect l="l" t="t" r="r" b="b"/>
              <a:pathLst>
                <a:path w="3289" h="3091" extrusionOk="0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4"/>
            <p:cNvSpPr/>
            <p:nvPr/>
          </p:nvSpPr>
          <p:spPr>
            <a:xfrm>
              <a:off x="1244725" y="770200"/>
              <a:ext cx="92875" cy="67925"/>
            </a:xfrm>
            <a:custGeom>
              <a:avLst/>
              <a:gdLst/>
              <a:ahLst/>
              <a:cxnLst/>
              <a:rect l="l" t="t" r="r" b="b"/>
              <a:pathLst>
                <a:path w="3715" h="2717" extrusionOk="0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4"/>
            <p:cNvSpPr/>
            <p:nvPr/>
          </p:nvSpPr>
          <p:spPr>
            <a:xfrm>
              <a:off x="1190700" y="302050"/>
              <a:ext cx="80875" cy="80125"/>
            </a:xfrm>
            <a:custGeom>
              <a:avLst/>
              <a:gdLst/>
              <a:ahLst/>
              <a:cxnLst/>
              <a:rect l="l" t="t" r="r" b="b"/>
              <a:pathLst>
                <a:path w="3235" h="3205" extrusionOk="0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4"/>
            <p:cNvSpPr/>
            <p:nvPr/>
          </p:nvSpPr>
          <p:spPr>
            <a:xfrm>
              <a:off x="1503000" y="540600"/>
              <a:ext cx="79825" cy="88575"/>
            </a:xfrm>
            <a:custGeom>
              <a:avLst/>
              <a:gdLst/>
              <a:ahLst/>
              <a:cxnLst/>
              <a:rect l="l" t="t" r="r" b="b"/>
              <a:pathLst>
                <a:path w="3193" h="3543" extrusionOk="0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4"/>
            <p:cNvSpPr/>
            <p:nvPr/>
          </p:nvSpPr>
          <p:spPr>
            <a:xfrm>
              <a:off x="1555650" y="713775"/>
              <a:ext cx="80825" cy="76400"/>
            </a:xfrm>
            <a:custGeom>
              <a:avLst/>
              <a:gdLst/>
              <a:ahLst/>
              <a:cxnLst/>
              <a:rect l="l" t="t" r="r" b="b"/>
              <a:pathLst>
                <a:path w="3233" h="3056" extrusionOk="0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4"/>
            <p:cNvSpPr/>
            <p:nvPr/>
          </p:nvSpPr>
          <p:spPr>
            <a:xfrm>
              <a:off x="1027675" y="637550"/>
              <a:ext cx="94275" cy="65950"/>
            </a:xfrm>
            <a:custGeom>
              <a:avLst/>
              <a:gdLst/>
              <a:ahLst/>
              <a:cxnLst/>
              <a:rect l="l" t="t" r="r" b="b"/>
              <a:pathLst>
                <a:path w="3771" h="2638" extrusionOk="0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4"/>
            <p:cNvSpPr/>
            <p:nvPr/>
          </p:nvSpPr>
          <p:spPr>
            <a:xfrm>
              <a:off x="1396375" y="742025"/>
              <a:ext cx="64000" cy="56100"/>
            </a:xfrm>
            <a:custGeom>
              <a:avLst/>
              <a:gdLst/>
              <a:ahLst/>
              <a:cxnLst/>
              <a:rect l="l" t="t" r="r" b="b"/>
              <a:pathLst>
                <a:path w="2560" h="2244" extrusionOk="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4"/>
            <p:cNvSpPr/>
            <p:nvPr/>
          </p:nvSpPr>
          <p:spPr>
            <a:xfrm>
              <a:off x="1139475" y="516700"/>
              <a:ext cx="78075" cy="36500"/>
            </a:xfrm>
            <a:custGeom>
              <a:avLst/>
              <a:gdLst/>
              <a:ahLst/>
              <a:cxnLst/>
              <a:rect l="l" t="t" r="r" b="b"/>
              <a:pathLst>
                <a:path w="3123" h="146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4"/>
            <p:cNvSpPr/>
            <p:nvPr/>
          </p:nvSpPr>
          <p:spPr>
            <a:xfrm>
              <a:off x="1119850" y="780175"/>
              <a:ext cx="58850" cy="61425"/>
            </a:xfrm>
            <a:custGeom>
              <a:avLst/>
              <a:gdLst/>
              <a:ahLst/>
              <a:cxnLst/>
              <a:rect l="l" t="t" r="r" b="b"/>
              <a:pathLst>
                <a:path w="2354" h="2457" extrusionOk="0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4"/>
            <p:cNvSpPr/>
            <p:nvPr/>
          </p:nvSpPr>
          <p:spPr>
            <a:xfrm>
              <a:off x="1074800" y="902825"/>
              <a:ext cx="46800" cy="69150"/>
            </a:xfrm>
            <a:custGeom>
              <a:avLst/>
              <a:gdLst/>
              <a:ahLst/>
              <a:cxnLst/>
              <a:rect l="l" t="t" r="r" b="b"/>
              <a:pathLst>
                <a:path w="1872" h="2766" extrusionOk="0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4"/>
            <p:cNvSpPr/>
            <p:nvPr/>
          </p:nvSpPr>
          <p:spPr>
            <a:xfrm>
              <a:off x="1241775" y="433175"/>
              <a:ext cx="50425" cy="62925"/>
            </a:xfrm>
            <a:custGeom>
              <a:avLst/>
              <a:gdLst/>
              <a:ahLst/>
              <a:cxnLst/>
              <a:rect l="l" t="t" r="r" b="b"/>
              <a:pathLst>
                <a:path w="2017" h="2517" extrusionOk="0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4"/>
            <p:cNvSpPr/>
            <p:nvPr/>
          </p:nvSpPr>
          <p:spPr>
            <a:xfrm>
              <a:off x="1240600" y="890150"/>
              <a:ext cx="66375" cy="35875"/>
            </a:xfrm>
            <a:custGeom>
              <a:avLst/>
              <a:gdLst/>
              <a:ahLst/>
              <a:cxnLst/>
              <a:rect l="l" t="t" r="r" b="b"/>
              <a:pathLst>
                <a:path w="2655" h="1435" extrusionOk="0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4"/>
            <p:cNvSpPr/>
            <p:nvPr/>
          </p:nvSpPr>
          <p:spPr>
            <a:xfrm>
              <a:off x="1402250" y="370000"/>
              <a:ext cx="57800" cy="45950"/>
            </a:xfrm>
            <a:custGeom>
              <a:avLst/>
              <a:gdLst/>
              <a:ahLst/>
              <a:cxnLst/>
              <a:rect l="l" t="t" r="r" b="b"/>
              <a:pathLst>
                <a:path w="2312" h="1838" extrusionOk="0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4"/>
            <p:cNvSpPr/>
            <p:nvPr/>
          </p:nvSpPr>
          <p:spPr>
            <a:xfrm>
              <a:off x="1089575" y="577300"/>
              <a:ext cx="45425" cy="40725"/>
            </a:xfrm>
            <a:custGeom>
              <a:avLst/>
              <a:gdLst/>
              <a:ahLst/>
              <a:cxnLst/>
              <a:rect l="l" t="t" r="r" b="b"/>
              <a:pathLst>
                <a:path w="1817" h="1629" extrusionOk="0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4"/>
            <p:cNvSpPr/>
            <p:nvPr/>
          </p:nvSpPr>
          <p:spPr>
            <a:xfrm>
              <a:off x="1353400" y="646250"/>
              <a:ext cx="43700" cy="37975"/>
            </a:xfrm>
            <a:custGeom>
              <a:avLst/>
              <a:gdLst/>
              <a:ahLst/>
              <a:cxnLst/>
              <a:rect l="l" t="t" r="r" b="b"/>
              <a:pathLst>
                <a:path w="1748" h="1519" extrusionOk="0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4"/>
            <p:cNvSpPr/>
            <p:nvPr/>
          </p:nvSpPr>
          <p:spPr>
            <a:xfrm>
              <a:off x="1314525" y="392775"/>
              <a:ext cx="39600" cy="34925"/>
            </a:xfrm>
            <a:custGeom>
              <a:avLst/>
              <a:gdLst/>
              <a:ahLst/>
              <a:cxnLst/>
              <a:rect l="l" t="t" r="r" b="b"/>
              <a:pathLst>
                <a:path w="1584" h="1397" extrusionOk="0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4"/>
            <p:cNvSpPr/>
            <p:nvPr/>
          </p:nvSpPr>
          <p:spPr>
            <a:xfrm>
              <a:off x="1294250" y="605200"/>
              <a:ext cx="29600" cy="25375"/>
            </a:xfrm>
            <a:custGeom>
              <a:avLst/>
              <a:gdLst/>
              <a:ahLst/>
              <a:cxnLst/>
              <a:rect l="l" t="t" r="r" b="b"/>
              <a:pathLst>
                <a:path w="1184" h="1015" extrusionOk="0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4" name="Google Shape;1834;p84"/>
          <p:cNvSpPr/>
          <p:nvPr/>
        </p:nvSpPr>
        <p:spPr>
          <a:xfrm rot="3059263">
            <a:off x="2247554" y="159781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" name="Google Shape;1836;p85"/>
          <p:cNvSpPr txBox="1">
            <a:spLocks noGrp="1"/>
          </p:cNvSpPr>
          <p:nvPr>
            <p:ph type="subTitle" idx="1"/>
          </p:nvPr>
        </p:nvSpPr>
        <p:spPr>
          <a:xfrm>
            <a:off x="960000" y="3447033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7" name="Google Shape;1837;p85"/>
          <p:cNvSpPr txBox="1">
            <a:spLocks noGrp="1"/>
          </p:cNvSpPr>
          <p:nvPr>
            <p:ph type="subTitle" idx="2"/>
          </p:nvPr>
        </p:nvSpPr>
        <p:spPr>
          <a:xfrm>
            <a:off x="7428000" y="3445659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85"/>
          <p:cNvSpPr txBox="1">
            <a:spLocks noGrp="1"/>
          </p:cNvSpPr>
          <p:nvPr>
            <p:ph type="subTitle" idx="3"/>
          </p:nvPr>
        </p:nvSpPr>
        <p:spPr>
          <a:xfrm>
            <a:off x="4194000" y="5313635"/>
            <a:ext cx="380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" name="Google Shape;1839;p8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85"/>
          <p:cNvSpPr txBox="1">
            <a:spLocks noGrp="1"/>
          </p:cNvSpPr>
          <p:nvPr>
            <p:ph type="title" idx="4"/>
          </p:nvPr>
        </p:nvSpPr>
        <p:spPr>
          <a:xfrm>
            <a:off x="2257600" y="1955133"/>
            <a:ext cx="1208800" cy="9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41" name="Google Shape;1841;p85"/>
          <p:cNvSpPr txBox="1">
            <a:spLocks noGrp="1"/>
          </p:cNvSpPr>
          <p:nvPr>
            <p:ph type="title" idx="5"/>
          </p:nvPr>
        </p:nvSpPr>
        <p:spPr>
          <a:xfrm>
            <a:off x="5491600" y="3822967"/>
            <a:ext cx="12088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accen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42" name="Google Shape;1842;p85"/>
          <p:cNvSpPr txBox="1">
            <a:spLocks noGrp="1"/>
          </p:cNvSpPr>
          <p:nvPr>
            <p:ph type="title" idx="6"/>
          </p:nvPr>
        </p:nvSpPr>
        <p:spPr>
          <a:xfrm>
            <a:off x="8725600" y="1955133"/>
            <a:ext cx="12088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8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43" name="Google Shape;1843;p85"/>
          <p:cNvSpPr txBox="1">
            <a:spLocks noGrp="1"/>
          </p:cNvSpPr>
          <p:nvPr>
            <p:ph type="subTitle" idx="7"/>
          </p:nvPr>
        </p:nvSpPr>
        <p:spPr>
          <a:xfrm>
            <a:off x="960000" y="3002833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44" name="Google Shape;1844;p85"/>
          <p:cNvSpPr txBox="1">
            <a:spLocks noGrp="1"/>
          </p:cNvSpPr>
          <p:nvPr>
            <p:ph type="subTitle" idx="8"/>
          </p:nvPr>
        </p:nvSpPr>
        <p:spPr>
          <a:xfrm>
            <a:off x="4194000" y="4869600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45" name="Google Shape;1845;p85"/>
          <p:cNvSpPr txBox="1">
            <a:spLocks noGrp="1"/>
          </p:cNvSpPr>
          <p:nvPr>
            <p:ph type="subTitle" idx="9"/>
          </p:nvPr>
        </p:nvSpPr>
        <p:spPr>
          <a:xfrm>
            <a:off x="7428000" y="3001453"/>
            <a:ext cx="380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46" name="Google Shape;1846;p85"/>
          <p:cNvSpPr/>
          <p:nvPr/>
        </p:nvSpPr>
        <p:spPr>
          <a:xfrm rot="-2700000">
            <a:off x="-1343267" y="30438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7" name="Google Shape;1847;p85"/>
          <p:cNvSpPr/>
          <p:nvPr/>
        </p:nvSpPr>
        <p:spPr>
          <a:xfrm>
            <a:off x="-1807438" y="-106400"/>
            <a:ext cx="4149228" cy="921031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8" name="Google Shape;1848;p85"/>
          <p:cNvGrpSpPr/>
          <p:nvPr/>
        </p:nvGrpSpPr>
        <p:grpSpPr>
          <a:xfrm rot="-2700000">
            <a:off x="8085327" y="5674694"/>
            <a:ext cx="6834509" cy="3855839"/>
            <a:chOff x="4092125" y="1569400"/>
            <a:chExt cx="941025" cy="530900"/>
          </a:xfrm>
        </p:grpSpPr>
        <p:sp>
          <p:nvSpPr>
            <p:cNvPr id="1849" name="Google Shape;1849;p85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85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1" name="Google Shape;1851;p85"/>
          <p:cNvSpPr/>
          <p:nvPr/>
        </p:nvSpPr>
        <p:spPr>
          <a:xfrm rot="-5766871">
            <a:off x="10570642" y="-1226827"/>
            <a:ext cx="1227341" cy="189545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2" name="Google Shape;1852;p85"/>
          <p:cNvSpPr/>
          <p:nvPr/>
        </p:nvSpPr>
        <p:spPr>
          <a:xfrm rot="1666954">
            <a:off x="11322972" y="58901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53" name="Google Shape;1853;p85"/>
          <p:cNvGrpSpPr/>
          <p:nvPr/>
        </p:nvGrpSpPr>
        <p:grpSpPr>
          <a:xfrm flipH="1">
            <a:off x="-180889" y="1577305"/>
            <a:ext cx="768296" cy="921031"/>
            <a:chOff x="5937150" y="5007400"/>
            <a:chExt cx="373225" cy="447450"/>
          </a:xfrm>
        </p:grpSpPr>
        <p:sp>
          <p:nvSpPr>
            <p:cNvPr id="1854" name="Google Shape;1854;p85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85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5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57" name="Google Shape;1857;p85"/>
          <p:cNvGrpSpPr/>
          <p:nvPr/>
        </p:nvGrpSpPr>
        <p:grpSpPr>
          <a:xfrm>
            <a:off x="11523576" y="593372"/>
            <a:ext cx="977984" cy="609001"/>
            <a:chOff x="4819000" y="1410925"/>
            <a:chExt cx="327450" cy="203925"/>
          </a:xfrm>
        </p:grpSpPr>
        <p:sp>
          <p:nvSpPr>
            <p:cNvPr id="1858" name="Google Shape;1858;p85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85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85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5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5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5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5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5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6" name="Google Shape;1866;p85"/>
          <p:cNvSpPr/>
          <p:nvPr/>
        </p:nvSpPr>
        <p:spPr>
          <a:xfrm rot="2245719">
            <a:off x="-423411" y="6374889"/>
            <a:ext cx="1549709" cy="1021287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67" name="Google Shape;1867;p85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1868" name="Google Shape;1868;p85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5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5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5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5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5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5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5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5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5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5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5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5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5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2" name="Google Shape;1882;p85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1883" name="Google Shape;1883;p8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6" name="Google Shape;1886;p85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1887" name="Google Shape;1887;p8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0" name="Google Shape;1890;p85"/>
          <p:cNvGrpSpPr/>
          <p:nvPr/>
        </p:nvGrpSpPr>
        <p:grpSpPr>
          <a:xfrm rot="1668623" flipH="1">
            <a:off x="-326118" y="4864572"/>
            <a:ext cx="765427" cy="824400"/>
            <a:chOff x="2145500" y="2775800"/>
            <a:chExt cx="378025" cy="407150"/>
          </a:xfrm>
        </p:grpSpPr>
        <p:sp>
          <p:nvSpPr>
            <p:cNvPr id="1891" name="Google Shape;1891;p85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5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93" name="Google Shape;1893;p85"/>
          <p:cNvSpPr/>
          <p:nvPr/>
        </p:nvSpPr>
        <p:spPr>
          <a:xfrm rot="7764463">
            <a:off x="11404593" y="34024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94" name="Google Shape;1894;p85"/>
          <p:cNvGrpSpPr/>
          <p:nvPr/>
        </p:nvGrpSpPr>
        <p:grpSpPr>
          <a:xfrm>
            <a:off x="11523563" y="1950854"/>
            <a:ext cx="391871" cy="353297"/>
            <a:chOff x="593975" y="1926100"/>
            <a:chExt cx="917300" cy="826750"/>
          </a:xfrm>
        </p:grpSpPr>
        <p:sp>
          <p:nvSpPr>
            <p:cNvPr id="1895" name="Google Shape;1895;p85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5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5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5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5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5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5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5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5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5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5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5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5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5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5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5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5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5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5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5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5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5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5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5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5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5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5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5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5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5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85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85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85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85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85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85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1" name="Google Shape;1931;p85"/>
          <p:cNvGrpSpPr/>
          <p:nvPr/>
        </p:nvGrpSpPr>
        <p:grpSpPr>
          <a:xfrm>
            <a:off x="2372998" y="6138671"/>
            <a:ext cx="978007" cy="642868"/>
            <a:chOff x="6739600" y="291450"/>
            <a:chExt cx="504925" cy="331900"/>
          </a:xfrm>
        </p:grpSpPr>
        <p:sp>
          <p:nvSpPr>
            <p:cNvPr id="1932" name="Google Shape;1932;p85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85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85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85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85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85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85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85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85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85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85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85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85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85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85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85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85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85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85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85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85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85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85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85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" name="Google Shape;1957;p86"/>
          <p:cNvSpPr txBox="1">
            <a:spLocks noGrp="1"/>
          </p:cNvSpPr>
          <p:nvPr>
            <p:ph type="subTitle" idx="1"/>
          </p:nvPr>
        </p:nvSpPr>
        <p:spPr>
          <a:xfrm>
            <a:off x="953467" y="2217567"/>
            <a:ext cx="4306800" cy="39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58" name="Google Shape;1958;p86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86"/>
          <p:cNvSpPr/>
          <p:nvPr/>
        </p:nvSpPr>
        <p:spPr>
          <a:xfrm>
            <a:off x="-278499" y="-22233"/>
            <a:ext cx="2773300" cy="615585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0" name="Google Shape;1960;p86"/>
          <p:cNvSpPr/>
          <p:nvPr/>
        </p:nvSpPr>
        <p:spPr>
          <a:xfrm rot="-5766871">
            <a:off x="-262225" y="-367861"/>
            <a:ext cx="1227341" cy="189545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1" name="Google Shape;1961;p86"/>
          <p:cNvSpPr/>
          <p:nvPr/>
        </p:nvSpPr>
        <p:spPr>
          <a:xfrm rot="1666954">
            <a:off x="11540605" y="33642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62" name="Google Shape;1962;p86"/>
          <p:cNvGrpSpPr/>
          <p:nvPr/>
        </p:nvGrpSpPr>
        <p:grpSpPr>
          <a:xfrm>
            <a:off x="10427217" y="6272944"/>
            <a:ext cx="3273600" cy="1274280"/>
            <a:chOff x="5118925" y="3316075"/>
            <a:chExt cx="2765799" cy="1076613"/>
          </a:xfrm>
        </p:grpSpPr>
        <p:sp>
          <p:nvSpPr>
            <p:cNvPr id="1963" name="Google Shape;1963;p86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86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86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86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86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86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86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86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86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86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86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86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86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86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86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86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86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86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86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86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86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86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86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86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86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86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86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86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86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86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86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86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86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86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7" name="Google Shape;1997;p86"/>
          <p:cNvGrpSpPr/>
          <p:nvPr/>
        </p:nvGrpSpPr>
        <p:grpSpPr>
          <a:xfrm>
            <a:off x="11525311" y="1824338"/>
            <a:ext cx="768296" cy="921031"/>
            <a:chOff x="5937150" y="5007400"/>
            <a:chExt cx="373225" cy="447450"/>
          </a:xfrm>
        </p:grpSpPr>
        <p:sp>
          <p:nvSpPr>
            <p:cNvPr id="1998" name="Google Shape;1998;p86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86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86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1" name="Google Shape;2001;p86"/>
          <p:cNvGrpSpPr/>
          <p:nvPr/>
        </p:nvGrpSpPr>
        <p:grpSpPr>
          <a:xfrm>
            <a:off x="-474224" y="1904272"/>
            <a:ext cx="977984" cy="609001"/>
            <a:chOff x="4819000" y="1410925"/>
            <a:chExt cx="327450" cy="203925"/>
          </a:xfrm>
        </p:grpSpPr>
        <p:sp>
          <p:nvSpPr>
            <p:cNvPr id="2002" name="Google Shape;2002;p86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86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86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86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86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86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86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86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0" name="Google Shape;2010;p86"/>
          <p:cNvSpPr/>
          <p:nvPr/>
        </p:nvSpPr>
        <p:spPr>
          <a:xfrm rot="-8882948">
            <a:off x="9882029" y="-475951"/>
            <a:ext cx="1549745" cy="1021280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11" name="Google Shape;2011;p86"/>
          <p:cNvGrpSpPr/>
          <p:nvPr/>
        </p:nvGrpSpPr>
        <p:grpSpPr>
          <a:xfrm>
            <a:off x="193520" y="3051407"/>
            <a:ext cx="315841" cy="353263"/>
            <a:chOff x="6809075" y="3709775"/>
            <a:chExt cx="385925" cy="431650"/>
          </a:xfrm>
        </p:grpSpPr>
        <p:sp>
          <p:nvSpPr>
            <p:cNvPr id="2012" name="Google Shape;2012;p86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86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86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86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86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86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86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86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86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86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86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86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86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86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6" name="Google Shape;2026;p86"/>
          <p:cNvGrpSpPr/>
          <p:nvPr/>
        </p:nvGrpSpPr>
        <p:grpSpPr>
          <a:xfrm>
            <a:off x="11584604" y="5338791"/>
            <a:ext cx="315841" cy="353263"/>
            <a:chOff x="6809075" y="3709775"/>
            <a:chExt cx="385925" cy="431650"/>
          </a:xfrm>
        </p:grpSpPr>
        <p:sp>
          <p:nvSpPr>
            <p:cNvPr id="2027" name="Google Shape;2027;p86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86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86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86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86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86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86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86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86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86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86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86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86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86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41" name="Google Shape;2041;p86"/>
          <p:cNvGrpSpPr/>
          <p:nvPr/>
        </p:nvGrpSpPr>
        <p:grpSpPr>
          <a:xfrm rot="2700000">
            <a:off x="-288090" y="6116286"/>
            <a:ext cx="977980" cy="824143"/>
            <a:chOff x="1844900" y="831875"/>
            <a:chExt cx="538300" cy="453625"/>
          </a:xfrm>
        </p:grpSpPr>
        <p:sp>
          <p:nvSpPr>
            <p:cNvPr id="2042" name="Google Shape;2042;p86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86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86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86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86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86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86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86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86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86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86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86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86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86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86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57" name="Google Shape;2057;p86"/>
          <p:cNvGrpSpPr/>
          <p:nvPr/>
        </p:nvGrpSpPr>
        <p:grpSpPr>
          <a:xfrm>
            <a:off x="1359130" y="6351705"/>
            <a:ext cx="391871" cy="353297"/>
            <a:chOff x="593975" y="1926100"/>
            <a:chExt cx="917300" cy="826750"/>
          </a:xfrm>
        </p:grpSpPr>
        <p:sp>
          <p:nvSpPr>
            <p:cNvPr id="2058" name="Google Shape;2058;p86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86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86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86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86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86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86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86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86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86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86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86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86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86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86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86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86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86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86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86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86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86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86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86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86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86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86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86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86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86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86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86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86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86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86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86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4" name="Google Shape;2094;p86"/>
          <p:cNvSpPr/>
          <p:nvPr/>
        </p:nvSpPr>
        <p:spPr>
          <a:xfrm rot="7764463">
            <a:off x="-442374" y="41739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95" name="Google Shape;2095;p86"/>
          <p:cNvGrpSpPr/>
          <p:nvPr/>
        </p:nvGrpSpPr>
        <p:grpSpPr>
          <a:xfrm>
            <a:off x="9340133" y="153133"/>
            <a:ext cx="444867" cy="264867"/>
            <a:chOff x="2645275" y="3236825"/>
            <a:chExt cx="333650" cy="198650"/>
          </a:xfrm>
        </p:grpSpPr>
        <p:sp>
          <p:nvSpPr>
            <p:cNvPr id="2096" name="Google Shape;2096;p86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86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86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86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86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86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2" name="Google Shape;2102;p86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103" name="Google Shape;2103;p86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86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86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06" name="Google Shape;2106;p86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107" name="Google Shape;2107;p86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86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86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0" name="Google Shape;2110;p86"/>
          <p:cNvGrpSpPr/>
          <p:nvPr/>
        </p:nvGrpSpPr>
        <p:grpSpPr>
          <a:xfrm rot="-1668623">
            <a:off x="11742649" y="562972"/>
            <a:ext cx="765427" cy="824400"/>
            <a:chOff x="2145500" y="2775800"/>
            <a:chExt cx="378025" cy="407150"/>
          </a:xfrm>
        </p:grpSpPr>
        <p:sp>
          <p:nvSpPr>
            <p:cNvPr id="2111" name="Google Shape;2111;p86"/>
            <p:cNvSpPr/>
            <p:nvPr/>
          </p:nvSpPr>
          <p:spPr>
            <a:xfrm>
              <a:off x="2145500" y="2775800"/>
              <a:ext cx="378025" cy="407150"/>
            </a:xfrm>
            <a:custGeom>
              <a:avLst/>
              <a:gdLst/>
              <a:ahLst/>
              <a:cxnLst/>
              <a:rect l="l" t="t" r="r" b="b"/>
              <a:pathLst>
                <a:path w="15121" h="16286" extrusionOk="0">
                  <a:moveTo>
                    <a:pt x="7362" y="0"/>
                  </a:moveTo>
                  <a:cubicBezTo>
                    <a:pt x="4117" y="0"/>
                    <a:pt x="1309" y="3181"/>
                    <a:pt x="703" y="6424"/>
                  </a:cubicBezTo>
                  <a:cubicBezTo>
                    <a:pt x="0" y="10111"/>
                    <a:pt x="2519" y="13922"/>
                    <a:pt x="5793" y="15490"/>
                  </a:cubicBezTo>
                  <a:cubicBezTo>
                    <a:pt x="6775" y="15959"/>
                    <a:pt x="7905" y="16286"/>
                    <a:pt x="9021" y="16286"/>
                  </a:cubicBezTo>
                  <a:cubicBezTo>
                    <a:pt x="9671" y="16286"/>
                    <a:pt x="10316" y="16175"/>
                    <a:pt x="10924" y="15917"/>
                  </a:cubicBezTo>
                  <a:cubicBezTo>
                    <a:pt x="12589" y="15215"/>
                    <a:pt x="14185" y="13441"/>
                    <a:pt x="14556" y="11638"/>
                  </a:cubicBezTo>
                  <a:cubicBezTo>
                    <a:pt x="15121" y="8914"/>
                    <a:pt x="14350" y="5021"/>
                    <a:pt x="12259" y="2750"/>
                  </a:cubicBezTo>
                  <a:cubicBezTo>
                    <a:pt x="11599" y="1884"/>
                    <a:pt x="10786" y="1127"/>
                    <a:pt x="9823" y="631"/>
                  </a:cubicBezTo>
                  <a:cubicBezTo>
                    <a:pt x="8994" y="195"/>
                    <a:pt x="8165" y="0"/>
                    <a:pt x="7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86"/>
            <p:cNvSpPr/>
            <p:nvPr/>
          </p:nvSpPr>
          <p:spPr>
            <a:xfrm>
              <a:off x="2294775" y="2799675"/>
              <a:ext cx="104575" cy="84500"/>
            </a:xfrm>
            <a:custGeom>
              <a:avLst/>
              <a:gdLst/>
              <a:ahLst/>
              <a:cxnLst/>
              <a:rect l="l" t="t" r="r" b="b"/>
              <a:pathLst>
                <a:path w="4183" h="3380" extrusionOk="0">
                  <a:moveTo>
                    <a:pt x="1188" y="1"/>
                  </a:moveTo>
                  <a:cubicBezTo>
                    <a:pt x="1019" y="1"/>
                    <a:pt x="895" y="222"/>
                    <a:pt x="1060" y="364"/>
                  </a:cubicBezTo>
                  <a:cubicBezTo>
                    <a:pt x="1170" y="474"/>
                    <a:pt x="1293" y="571"/>
                    <a:pt x="1418" y="681"/>
                  </a:cubicBezTo>
                  <a:cubicBezTo>
                    <a:pt x="1280" y="722"/>
                    <a:pt x="1156" y="791"/>
                    <a:pt x="1060" y="901"/>
                  </a:cubicBezTo>
                  <a:cubicBezTo>
                    <a:pt x="838" y="838"/>
                    <a:pt x="608" y="791"/>
                    <a:pt x="370" y="791"/>
                  </a:cubicBezTo>
                  <a:cubicBezTo>
                    <a:pt x="298" y="791"/>
                    <a:pt x="225" y="795"/>
                    <a:pt x="152" y="805"/>
                  </a:cubicBezTo>
                  <a:cubicBezTo>
                    <a:pt x="55" y="805"/>
                    <a:pt x="0" y="956"/>
                    <a:pt x="83" y="1012"/>
                  </a:cubicBezTo>
                  <a:cubicBezTo>
                    <a:pt x="345" y="1162"/>
                    <a:pt x="620" y="1259"/>
                    <a:pt x="895" y="1355"/>
                  </a:cubicBezTo>
                  <a:cubicBezTo>
                    <a:pt x="895" y="1575"/>
                    <a:pt x="1018" y="1782"/>
                    <a:pt x="1183" y="1933"/>
                  </a:cubicBezTo>
                  <a:cubicBezTo>
                    <a:pt x="1198" y="1933"/>
                    <a:pt x="1198" y="1933"/>
                    <a:pt x="1198" y="1947"/>
                  </a:cubicBezTo>
                  <a:cubicBezTo>
                    <a:pt x="1128" y="1988"/>
                    <a:pt x="1060" y="2043"/>
                    <a:pt x="991" y="2098"/>
                  </a:cubicBezTo>
                  <a:cubicBezTo>
                    <a:pt x="936" y="2140"/>
                    <a:pt x="868" y="2222"/>
                    <a:pt x="840" y="2277"/>
                  </a:cubicBezTo>
                  <a:cubicBezTo>
                    <a:pt x="826" y="2305"/>
                    <a:pt x="826" y="2332"/>
                    <a:pt x="826" y="2373"/>
                  </a:cubicBezTo>
                  <a:cubicBezTo>
                    <a:pt x="826" y="2353"/>
                    <a:pt x="826" y="2342"/>
                    <a:pt x="824" y="2342"/>
                  </a:cubicBezTo>
                  <a:cubicBezTo>
                    <a:pt x="822" y="2342"/>
                    <a:pt x="819" y="2353"/>
                    <a:pt x="813" y="2373"/>
                  </a:cubicBezTo>
                  <a:cubicBezTo>
                    <a:pt x="769" y="2470"/>
                    <a:pt x="845" y="2542"/>
                    <a:pt x="925" y="2542"/>
                  </a:cubicBezTo>
                  <a:cubicBezTo>
                    <a:pt x="945" y="2542"/>
                    <a:pt x="965" y="2538"/>
                    <a:pt x="984" y="2529"/>
                  </a:cubicBezTo>
                  <a:lnTo>
                    <a:pt x="984" y="2529"/>
                  </a:lnTo>
                  <a:cubicBezTo>
                    <a:pt x="974" y="2534"/>
                    <a:pt x="975" y="2537"/>
                    <a:pt x="982" y="2537"/>
                  </a:cubicBezTo>
                  <a:cubicBezTo>
                    <a:pt x="1001" y="2537"/>
                    <a:pt x="1060" y="2520"/>
                    <a:pt x="1060" y="2511"/>
                  </a:cubicBezTo>
                  <a:cubicBezTo>
                    <a:pt x="1088" y="2511"/>
                    <a:pt x="1115" y="2497"/>
                    <a:pt x="1143" y="2483"/>
                  </a:cubicBezTo>
                  <a:cubicBezTo>
                    <a:pt x="1225" y="2470"/>
                    <a:pt x="1308" y="2415"/>
                    <a:pt x="1376" y="2360"/>
                  </a:cubicBezTo>
                  <a:cubicBezTo>
                    <a:pt x="1445" y="2318"/>
                    <a:pt x="1500" y="2263"/>
                    <a:pt x="1569" y="2208"/>
                  </a:cubicBezTo>
                  <a:cubicBezTo>
                    <a:pt x="1638" y="2250"/>
                    <a:pt x="1706" y="2290"/>
                    <a:pt x="1776" y="2318"/>
                  </a:cubicBezTo>
                  <a:cubicBezTo>
                    <a:pt x="1761" y="2566"/>
                    <a:pt x="1803" y="2841"/>
                    <a:pt x="1679" y="3061"/>
                  </a:cubicBezTo>
                  <a:cubicBezTo>
                    <a:pt x="1600" y="3209"/>
                    <a:pt x="1754" y="3364"/>
                    <a:pt x="1899" y="3364"/>
                  </a:cubicBezTo>
                  <a:cubicBezTo>
                    <a:pt x="1956" y="3364"/>
                    <a:pt x="2012" y="3340"/>
                    <a:pt x="2051" y="3281"/>
                  </a:cubicBezTo>
                  <a:cubicBezTo>
                    <a:pt x="2216" y="3020"/>
                    <a:pt x="2174" y="2745"/>
                    <a:pt x="2174" y="2456"/>
                  </a:cubicBezTo>
                  <a:lnTo>
                    <a:pt x="2174" y="2456"/>
                  </a:lnTo>
                  <a:cubicBezTo>
                    <a:pt x="2202" y="2470"/>
                    <a:pt x="2229" y="2470"/>
                    <a:pt x="2257" y="2470"/>
                  </a:cubicBezTo>
                  <a:cubicBezTo>
                    <a:pt x="2284" y="2497"/>
                    <a:pt x="2312" y="2525"/>
                    <a:pt x="2339" y="2580"/>
                  </a:cubicBezTo>
                  <a:cubicBezTo>
                    <a:pt x="2381" y="2635"/>
                    <a:pt x="2436" y="2703"/>
                    <a:pt x="2463" y="2773"/>
                  </a:cubicBezTo>
                  <a:cubicBezTo>
                    <a:pt x="2504" y="2841"/>
                    <a:pt x="2546" y="2923"/>
                    <a:pt x="2546" y="3020"/>
                  </a:cubicBezTo>
                  <a:cubicBezTo>
                    <a:pt x="2546" y="3088"/>
                    <a:pt x="2532" y="3143"/>
                    <a:pt x="2532" y="3213"/>
                  </a:cubicBezTo>
                  <a:cubicBezTo>
                    <a:pt x="2542" y="3320"/>
                    <a:pt x="2636" y="3379"/>
                    <a:pt x="2729" y="3379"/>
                  </a:cubicBezTo>
                  <a:cubicBezTo>
                    <a:pt x="2766" y="3379"/>
                    <a:pt x="2803" y="3370"/>
                    <a:pt x="2834" y="3350"/>
                  </a:cubicBezTo>
                  <a:cubicBezTo>
                    <a:pt x="3069" y="3213"/>
                    <a:pt x="2986" y="2841"/>
                    <a:pt x="2889" y="2648"/>
                  </a:cubicBezTo>
                  <a:cubicBezTo>
                    <a:pt x="2849" y="2566"/>
                    <a:pt x="2807" y="2497"/>
                    <a:pt x="2766" y="2415"/>
                  </a:cubicBezTo>
                  <a:cubicBezTo>
                    <a:pt x="2779" y="2415"/>
                    <a:pt x="2779" y="2415"/>
                    <a:pt x="2794" y="2401"/>
                  </a:cubicBezTo>
                  <a:cubicBezTo>
                    <a:pt x="2821" y="2470"/>
                    <a:pt x="2862" y="2525"/>
                    <a:pt x="2959" y="2538"/>
                  </a:cubicBezTo>
                  <a:cubicBezTo>
                    <a:pt x="3124" y="2580"/>
                    <a:pt x="3289" y="2580"/>
                    <a:pt x="3454" y="2580"/>
                  </a:cubicBezTo>
                  <a:cubicBezTo>
                    <a:pt x="3605" y="2580"/>
                    <a:pt x="3715" y="2593"/>
                    <a:pt x="3852" y="2648"/>
                  </a:cubicBezTo>
                  <a:cubicBezTo>
                    <a:pt x="3884" y="2661"/>
                    <a:pt x="3918" y="2667"/>
                    <a:pt x="3951" y="2667"/>
                  </a:cubicBezTo>
                  <a:cubicBezTo>
                    <a:pt x="3991" y="2667"/>
                    <a:pt x="4029" y="2657"/>
                    <a:pt x="4059" y="2635"/>
                  </a:cubicBezTo>
                  <a:cubicBezTo>
                    <a:pt x="4100" y="2607"/>
                    <a:pt x="4114" y="2580"/>
                    <a:pt x="4142" y="2538"/>
                  </a:cubicBezTo>
                  <a:cubicBezTo>
                    <a:pt x="4183" y="2456"/>
                    <a:pt x="4142" y="2345"/>
                    <a:pt x="4073" y="2290"/>
                  </a:cubicBezTo>
                  <a:cubicBezTo>
                    <a:pt x="3939" y="2165"/>
                    <a:pt x="3765" y="2138"/>
                    <a:pt x="3584" y="2138"/>
                  </a:cubicBezTo>
                  <a:cubicBezTo>
                    <a:pt x="3448" y="2138"/>
                    <a:pt x="3309" y="2153"/>
                    <a:pt x="3179" y="2153"/>
                  </a:cubicBezTo>
                  <a:cubicBezTo>
                    <a:pt x="3261" y="2057"/>
                    <a:pt x="3302" y="1933"/>
                    <a:pt x="3316" y="1795"/>
                  </a:cubicBezTo>
                  <a:cubicBezTo>
                    <a:pt x="3316" y="1740"/>
                    <a:pt x="3316" y="1672"/>
                    <a:pt x="3302" y="1617"/>
                  </a:cubicBezTo>
                  <a:cubicBezTo>
                    <a:pt x="3385" y="1589"/>
                    <a:pt x="3454" y="1548"/>
                    <a:pt x="3522" y="1507"/>
                  </a:cubicBezTo>
                  <a:cubicBezTo>
                    <a:pt x="3552" y="1524"/>
                    <a:pt x="3582" y="1531"/>
                    <a:pt x="3612" y="1531"/>
                  </a:cubicBezTo>
                  <a:cubicBezTo>
                    <a:pt x="3774" y="1531"/>
                    <a:pt x="3914" y="1304"/>
                    <a:pt x="3797" y="1177"/>
                  </a:cubicBezTo>
                  <a:cubicBezTo>
                    <a:pt x="3757" y="1135"/>
                    <a:pt x="3715" y="1094"/>
                    <a:pt x="3687" y="1052"/>
                  </a:cubicBezTo>
                  <a:cubicBezTo>
                    <a:pt x="3624" y="989"/>
                    <a:pt x="3543" y="937"/>
                    <a:pt x="3459" y="937"/>
                  </a:cubicBezTo>
                  <a:cubicBezTo>
                    <a:pt x="3416" y="937"/>
                    <a:pt x="3372" y="951"/>
                    <a:pt x="3330" y="984"/>
                  </a:cubicBezTo>
                  <a:cubicBezTo>
                    <a:pt x="3247" y="1052"/>
                    <a:pt x="3179" y="1094"/>
                    <a:pt x="3096" y="1135"/>
                  </a:cubicBezTo>
                  <a:cubicBezTo>
                    <a:pt x="3027" y="1067"/>
                    <a:pt x="2959" y="1012"/>
                    <a:pt x="2876" y="956"/>
                  </a:cubicBezTo>
                  <a:cubicBezTo>
                    <a:pt x="2862" y="942"/>
                    <a:pt x="2834" y="929"/>
                    <a:pt x="2807" y="915"/>
                  </a:cubicBezTo>
                  <a:lnTo>
                    <a:pt x="2807" y="832"/>
                  </a:lnTo>
                  <a:cubicBezTo>
                    <a:pt x="2807" y="695"/>
                    <a:pt x="2807" y="544"/>
                    <a:pt x="2779" y="406"/>
                  </a:cubicBezTo>
                  <a:cubicBezTo>
                    <a:pt x="2761" y="268"/>
                    <a:pt x="2662" y="205"/>
                    <a:pt x="2560" y="205"/>
                  </a:cubicBezTo>
                  <a:cubicBezTo>
                    <a:pt x="2438" y="205"/>
                    <a:pt x="2312" y="296"/>
                    <a:pt x="2312" y="461"/>
                  </a:cubicBezTo>
                  <a:lnTo>
                    <a:pt x="2312" y="695"/>
                  </a:lnTo>
                  <a:cubicBezTo>
                    <a:pt x="2202" y="667"/>
                    <a:pt x="2091" y="639"/>
                    <a:pt x="1981" y="639"/>
                  </a:cubicBezTo>
                  <a:cubicBezTo>
                    <a:pt x="1776" y="406"/>
                    <a:pt x="1541" y="214"/>
                    <a:pt x="1321" y="48"/>
                  </a:cubicBezTo>
                  <a:cubicBezTo>
                    <a:pt x="1276" y="15"/>
                    <a:pt x="1231" y="1"/>
                    <a:pt x="1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87"/>
          <p:cNvSpPr txBox="1">
            <a:spLocks noGrp="1"/>
          </p:cNvSpPr>
          <p:nvPr>
            <p:ph type="subTitle" idx="1"/>
          </p:nvPr>
        </p:nvSpPr>
        <p:spPr>
          <a:xfrm>
            <a:off x="1557267" y="3125567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87"/>
          <p:cNvSpPr txBox="1">
            <a:spLocks noGrp="1"/>
          </p:cNvSpPr>
          <p:nvPr>
            <p:ph type="subTitle" idx="2"/>
          </p:nvPr>
        </p:nvSpPr>
        <p:spPr>
          <a:xfrm>
            <a:off x="4538400" y="4843203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6" name="Google Shape;2116;p87"/>
          <p:cNvSpPr txBox="1">
            <a:spLocks noGrp="1"/>
          </p:cNvSpPr>
          <p:nvPr>
            <p:ph type="subTitle" idx="3"/>
          </p:nvPr>
        </p:nvSpPr>
        <p:spPr>
          <a:xfrm>
            <a:off x="7519533" y="3125567"/>
            <a:ext cx="3115200" cy="10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8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87"/>
          <p:cNvSpPr txBox="1">
            <a:spLocks noGrp="1"/>
          </p:cNvSpPr>
          <p:nvPr>
            <p:ph type="subTitle" idx="4"/>
          </p:nvPr>
        </p:nvSpPr>
        <p:spPr>
          <a:xfrm>
            <a:off x="1557267" y="2731633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119" name="Google Shape;2119;p87"/>
          <p:cNvSpPr txBox="1">
            <a:spLocks noGrp="1"/>
          </p:cNvSpPr>
          <p:nvPr>
            <p:ph type="subTitle" idx="5"/>
          </p:nvPr>
        </p:nvSpPr>
        <p:spPr>
          <a:xfrm>
            <a:off x="7519533" y="2731633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120" name="Google Shape;2120;p87"/>
          <p:cNvSpPr txBox="1">
            <a:spLocks noGrp="1"/>
          </p:cNvSpPr>
          <p:nvPr>
            <p:ph type="subTitle" idx="6"/>
          </p:nvPr>
        </p:nvSpPr>
        <p:spPr>
          <a:xfrm>
            <a:off x="4538400" y="4450500"/>
            <a:ext cx="31152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ntserrat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grpSp>
        <p:nvGrpSpPr>
          <p:cNvPr id="2121" name="Google Shape;2121;p87"/>
          <p:cNvGrpSpPr/>
          <p:nvPr/>
        </p:nvGrpSpPr>
        <p:grpSpPr>
          <a:xfrm rot="7941567" flipH="1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122" name="Google Shape;2122;p87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87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24" name="Google Shape;2124;p87"/>
          <p:cNvSpPr/>
          <p:nvPr/>
        </p:nvSpPr>
        <p:spPr>
          <a:xfrm rot="-3805574" flipH="1">
            <a:off x="-346206" y="5343737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5" name="Google Shape;2125;p87"/>
          <p:cNvGrpSpPr/>
          <p:nvPr/>
        </p:nvGrpSpPr>
        <p:grpSpPr>
          <a:xfrm>
            <a:off x="11409280" y="1661679"/>
            <a:ext cx="875088" cy="1049061"/>
            <a:chOff x="5937150" y="5007400"/>
            <a:chExt cx="373225" cy="447450"/>
          </a:xfrm>
        </p:grpSpPr>
        <p:sp>
          <p:nvSpPr>
            <p:cNvPr id="2126" name="Google Shape;2126;p87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87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87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29" name="Google Shape;2129;p87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2130" name="Google Shape;2130;p87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87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87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87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87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87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87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87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87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87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87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87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87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87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4" name="Google Shape;2144;p87"/>
          <p:cNvGrpSpPr/>
          <p:nvPr/>
        </p:nvGrpSpPr>
        <p:grpSpPr>
          <a:xfrm>
            <a:off x="303991" y="1928888"/>
            <a:ext cx="438347" cy="395187"/>
            <a:chOff x="593975" y="1926100"/>
            <a:chExt cx="917300" cy="826750"/>
          </a:xfrm>
        </p:grpSpPr>
        <p:sp>
          <p:nvSpPr>
            <p:cNvPr id="2145" name="Google Shape;2145;p87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87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87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87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87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87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87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87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87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87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87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87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87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87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87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87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87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87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87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87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87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87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87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87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87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87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87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87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87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87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87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87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87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87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87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87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81" name="Google Shape;2181;p87"/>
          <p:cNvSpPr/>
          <p:nvPr/>
        </p:nvSpPr>
        <p:spPr>
          <a:xfrm rot="9837978">
            <a:off x="9317121" y="6163266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2" name="Google Shape;2182;p87"/>
          <p:cNvSpPr/>
          <p:nvPr/>
        </p:nvSpPr>
        <p:spPr>
          <a:xfrm rot="7764463">
            <a:off x="4005826" y="65979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3" name="Google Shape;2183;p87"/>
          <p:cNvSpPr/>
          <p:nvPr/>
        </p:nvSpPr>
        <p:spPr>
          <a:xfrm rot="-2700000">
            <a:off x="11354399" y="32565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84" name="Google Shape;2184;p87"/>
          <p:cNvGrpSpPr/>
          <p:nvPr/>
        </p:nvGrpSpPr>
        <p:grpSpPr>
          <a:xfrm rot="2020383">
            <a:off x="-491681" y="3510328"/>
            <a:ext cx="978004" cy="609008"/>
            <a:chOff x="4819000" y="1410925"/>
            <a:chExt cx="327450" cy="203925"/>
          </a:xfrm>
        </p:grpSpPr>
        <p:sp>
          <p:nvSpPr>
            <p:cNvPr id="2185" name="Google Shape;2185;p87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87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87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87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87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87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87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87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93" name="Google Shape;2193;p87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2194" name="Google Shape;2194;p87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87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87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87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87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87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87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87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87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87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87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87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87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87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08" name="Google Shape;2208;p8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209" name="Google Shape;2209;p8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8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8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2" name="Google Shape;2212;p8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213" name="Google Shape;2213;p8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8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8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" name="Google Shape;2217;p8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18" name="Google Shape;2218;p88"/>
          <p:cNvSpPr txBox="1">
            <a:spLocks noGrp="1"/>
          </p:cNvSpPr>
          <p:nvPr>
            <p:ph type="subTitle" idx="1"/>
          </p:nvPr>
        </p:nvSpPr>
        <p:spPr>
          <a:xfrm>
            <a:off x="2451100" y="2720232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9" name="Google Shape;2219;p88"/>
          <p:cNvSpPr txBox="1">
            <a:spLocks noGrp="1"/>
          </p:cNvSpPr>
          <p:nvPr>
            <p:ph type="subTitle" idx="2"/>
          </p:nvPr>
        </p:nvSpPr>
        <p:spPr>
          <a:xfrm>
            <a:off x="2451100" y="2276033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20" name="Google Shape;2220;p88"/>
          <p:cNvSpPr txBox="1">
            <a:spLocks noGrp="1"/>
          </p:cNvSpPr>
          <p:nvPr>
            <p:ph type="subTitle" idx="3"/>
          </p:nvPr>
        </p:nvSpPr>
        <p:spPr>
          <a:xfrm>
            <a:off x="2451100" y="5111071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88"/>
          <p:cNvSpPr txBox="1">
            <a:spLocks noGrp="1"/>
          </p:cNvSpPr>
          <p:nvPr>
            <p:ph type="subTitle" idx="4"/>
          </p:nvPr>
        </p:nvSpPr>
        <p:spPr>
          <a:xfrm>
            <a:off x="2451100" y="4666872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22" name="Google Shape;2222;p88"/>
          <p:cNvSpPr txBox="1">
            <a:spLocks noGrp="1"/>
          </p:cNvSpPr>
          <p:nvPr>
            <p:ph type="subTitle" idx="5"/>
          </p:nvPr>
        </p:nvSpPr>
        <p:spPr>
          <a:xfrm>
            <a:off x="7422367" y="2720232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3" name="Google Shape;2223;p88"/>
          <p:cNvSpPr txBox="1">
            <a:spLocks noGrp="1"/>
          </p:cNvSpPr>
          <p:nvPr>
            <p:ph type="subTitle" idx="6"/>
          </p:nvPr>
        </p:nvSpPr>
        <p:spPr>
          <a:xfrm>
            <a:off x="7422367" y="2276033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24" name="Google Shape;2224;p88"/>
          <p:cNvSpPr txBox="1">
            <a:spLocks noGrp="1"/>
          </p:cNvSpPr>
          <p:nvPr>
            <p:ph type="subTitle" idx="7"/>
          </p:nvPr>
        </p:nvSpPr>
        <p:spPr>
          <a:xfrm>
            <a:off x="7422367" y="5111071"/>
            <a:ext cx="33768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5" name="Google Shape;2225;p88"/>
          <p:cNvSpPr txBox="1">
            <a:spLocks noGrp="1"/>
          </p:cNvSpPr>
          <p:nvPr>
            <p:ph type="subTitle" idx="8"/>
          </p:nvPr>
        </p:nvSpPr>
        <p:spPr>
          <a:xfrm>
            <a:off x="7422367" y="4666872"/>
            <a:ext cx="3376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226" name="Google Shape;2226;p88"/>
          <p:cNvGrpSpPr/>
          <p:nvPr/>
        </p:nvGrpSpPr>
        <p:grpSpPr>
          <a:xfrm rot="-7941567">
            <a:off x="8166779" y="-2445761"/>
            <a:ext cx="6834580" cy="3855879"/>
            <a:chOff x="4092125" y="1569400"/>
            <a:chExt cx="941025" cy="530900"/>
          </a:xfrm>
        </p:grpSpPr>
        <p:sp>
          <p:nvSpPr>
            <p:cNvPr id="2227" name="Google Shape;2227;p88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88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29" name="Google Shape;2229;p88"/>
          <p:cNvSpPr/>
          <p:nvPr/>
        </p:nvSpPr>
        <p:spPr>
          <a:xfrm rot="-5766871">
            <a:off x="-180192" y="-317394"/>
            <a:ext cx="1227341" cy="189545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" name="Google Shape;2230;p88"/>
          <p:cNvSpPr/>
          <p:nvPr/>
        </p:nvSpPr>
        <p:spPr>
          <a:xfrm rot="3655608">
            <a:off x="11152718" y="5279539"/>
            <a:ext cx="1169500" cy="1806087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88"/>
          <p:cNvSpPr/>
          <p:nvPr/>
        </p:nvSpPr>
        <p:spPr>
          <a:xfrm rot="2245719">
            <a:off x="-423411" y="6374889"/>
            <a:ext cx="1549709" cy="1021287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2" name="Google Shape;2232;p88"/>
          <p:cNvSpPr/>
          <p:nvPr/>
        </p:nvSpPr>
        <p:spPr>
          <a:xfrm rot="-1409273">
            <a:off x="10829185" y="-348838"/>
            <a:ext cx="1197204" cy="1589881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33" name="Google Shape;2233;p88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234" name="Google Shape;2234;p88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88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88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7" name="Google Shape;2237;p88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238" name="Google Shape;2238;p88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88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88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41" name="Google Shape;2241;p88"/>
          <p:cNvSpPr/>
          <p:nvPr/>
        </p:nvSpPr>
        <p:spPr>
          <a:xfrm rot="-2700000">
            <a:off x="-1660401" y="3332104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2" name="Google Shape;2242;p88"/>
          <p:cNvSpPr/>
          <p:nvPr/>
        </p:nvSpPr>
        <p:spPr>
          <a:xfrm rot="2388315">
            <a:off x="11352120" y="3228761"/>
            <a:ext cx="1215937" cy="657177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43" name="Google Shape;2243;p88"/>
          <p:cNvGrpSpPr/>
          <p:nvPr/>
        </p:nvGrpSpPr>
        <p:grpSpPr>
          <a:xfrm>
            <a:off x="11335377" y="4417437"/>
            <a:ext cx="533555" cy="596828"/>
            <a:chOff x="6809075" y="3709775"/>
            <a:chExt cx="385925" cy="431650"/>
          </a:xfrm>
        </p:grpSpPr>
        <p:sp>
          <p:nvSpPr>
            <p:cNvPr id="2244" name="Google Shape;2244;p88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88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88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88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88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88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88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88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88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88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88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88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88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88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8" name="Google Shape;2258;p88"/>
          <p:cNvGrpSpPr/>
          <p:nvPr/>
        </p:nvGrpSpPr>
        <p:grpSpPr>
          <a:xfrm>
            <a:off x="217047" y="2108096"/>
            <a:ext cx="432843" cy="390225"/>
            <a:chOff x="593975" y="1926100"/>
            <a:chExt cx="917300" cy="826750"/>
          </a:xfrm>
        </p:grpSpPr>
        <p:sp>
          <p:nvSpPr>
            <p:cNvPr id="2259" name="Google Shape;2259;p88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88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88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88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88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88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88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88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88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88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88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88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88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88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88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88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88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88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88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88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88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88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88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88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88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88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88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88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88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88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88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88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88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88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88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88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3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3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89"/>
          <p:cNvSpPr txBox="1">
            <a:spLocks noGrp="1"/>
          </p:cNvSpPr>
          <p:nvPr>
            <p:ph type="subTitle" idx="1"/>
          </p:nvPr>
        </p:nvSpPr>
        <p:spPr>
          <a:xfrm>
            <a:off x="959967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7" name="Google Shape;2297;p89"/>
          <p:cNvSpPr txBox="1">
            <a:spLocks noGrp="1"/>
          </p:cNvSpPr>
          <p:nvPr>
            <p:ph type="subTitle" idx="2"/>
          </p:nvPr>
        </p:nvSpPr>
        <p:spPr>
          <a:xfrm>
            <a:off x="4558995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8" name="Google Shape;2298;p89"/>
          <p:cNvSpPr txBox="1">
            <a:spLocks noGrp="1"/>
          </p:cNvSpPr>
          <p:nvPr>
            <p:ph type="subTitle" idx="3"/>
          </p:nvPr>
        </p:nvSpPr>
        <p:spPr>
          <a:xfrm>
            <a:off x="959967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9" name="Google Shape;2299;p89"/>
          <p:cNvSpPr txBox="1">
            <a:spLocks noGrp="1"/>
          </p:cNvSpPr>
          <p:nvPr>
            <p:ph type="subTitle" idx="4"/>
          </p:nvPr>
        </p:nvSpPr>
        <p:spPr>
          <a:xfrm>
            <a:off x="4558995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0" name="Google Shape;2300;p89"/>
          <p:cNvSpPr txBox="1">
            <a:spLocks noGrp="1"/>
          </p:cNvSpPr>
          <p:nvPr>
            <p:ph type="subTitle" idx="5"/>
          </p:nvPr>
        </p:nvSpPr>
        <p:spPr>
          <a:xfrm>
            <a:off x="8158032" y="2923435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1" name="Google Shape;2301;p89"/>
          <p:cNvSpPr txBox="1">
            <a:spLocks noGrp="1"/>
          </p:cNvSpPr>
          <p:nvPr>
            <p:ph type="subTitle" idx="6"/>
          </p:nvPr>
        </p:nvSpPr>
        <p:spPr>
          <a:xfrm>
            <a:off x="8158032" y="5314271"/>
            <a:ext cx="3074000" cy="8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8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03" name="Google Shape;2303;p89"/>
          <p:cNvSpPr txBox="1">
            <a:spLocks noGrp="1"/>
          </p:cNvSpPr>
          <p:nvPr>
            <p:ph type="subTitle" idx="7"/>
          </p:nvPr>
        </p:nvSpPr>
        <p:spPr>
          <a:xfrm>
            <a:off x="959967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4" name="Google Shape;2304;p89"/>
          <p:cNvSpPr txBox="1">
            <a:spLocks noGrp="1"/>
          </p:cNvSpPr>
          <p:nvPr>
            <p:ph type="subTitle" idx="8"/>
          </p:nvPr>
        </p:nvSpPr>
        <p:spPr>
          <a:xfrm>
            <a:off x="4558995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5" name="Google Shape;2305;p89"/>
          <p:cNvSpPr txBox="1">
            <a:spLocks noGrp="1"/>
          </p:cNvSpPr>
          <p:nvPr>
            <p:ph type="subTitle" idx="9"/>
          </p:nvPr>
        </p:nvSpPr>
        <p:spPr>
          <a:xfrm>
            <a:off x="8158032" y="2479233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6" name="Google Shape;2306;p89"/>
          <p:cNvSpPr txBox="1">
            <a:spLocks noGrp="1"/>
          </p:cNvSpPr>
          <p:nvPr>
            <p:ph type="subTitle" idx="13"/>
          </p:nvPr>
        </p:nvSpPr>
        <p:spPr>
          <a:xfrm>
            <a:off x="959967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7" name="Google Shape;2307;p89"/>
          <p:cNvSpPr txBox="1">
            <a:spLocks noGrp="1"/>
          </p:cNvSpPr>
          <p:nvPr>
            <p:ph type="subTitle" idx="14"/>
          </p:nvPr>
        </p:nvSpPr>
        <p:spPr>
          <a:xfrm>
            <a:off x="4559000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8" name="Google Shape;2308;p89"/>
          <p:cNvSpPr txBox="1">
            <a:spLocks noGrp="1"/>
          </p:cNvSpPr>
          <p:nvPr>
            <p:ph type="subTitle" idx="15"/>
          </p:nvPr>
        </p:nvSpPr>
        <p:spPr>
          <a:xfrm>
            <a:off x="8158033" y="4870072"/>
            <a:ext cx="30740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309" name="Google Shape;2309;p89"/>
          <p:cNvGrpSpPr/>
          <p:nvPr/>
        </p:nvGrpSpPr>
        <p:grpSpPr>
          <a:xfrm rot="-2858433" flipH="1">
            <a:off x="8130346" y="5635623"/>
            <a:ext cx="6834580" cy="3855879"/>
            <a:chOff x="4092125" y="1569400"/>
            <a:chExt cx="941025" cy="530900"/>
          </a:xfrm>
        </p:grpSpPr>
        <p:sp>
          <p:nvSpPr>
            <p:cNvPr id="2310" name="Google Shape;2310;p89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89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12" name="Google Shape;2312;p89"/>
          <p:cNvSpPr/>
          <p:nvPr/>
        </p:nvSpPr>
        <p:spPr>
          <a:xfrm rot="-2700000">
            <a:off x="-1669434" y="373471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89"/>
          <p:cNvSpPr/>
          <p:nvPr/>
        </p:nvSpPr>
        <p:spPr>
          <a:xfrm rot="-9437852">
            <a:off x="-544911" y="3100403"/>
            <a:ext cx="1215940" cy="657179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14" name="Google Shape;2314;p89"/>
          <p:cNvGrpSpPr/>
          <p:nvPr/>
        </p:nvGrpSpPr>
        <p:grpSpPr>
          <a:xfrm>
            <a:off x="11701311" y="3130586"/>
            <a:ext cx="533555" cy="596828"/>
            <a:chOff x="6809075" y="3709775"/>
            <a:chExt cx="385925" cy="431650"/>
          </a:xfrm>
        </p:grpSpPr>
        <p:sp>
          <p:nvSpPr>
            <p:cNvPr id="2315" name="Google Shape;2315;p89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89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89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89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89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89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89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89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89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89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89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89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89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89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9" name="Google Shape;2329;p89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330" name="Google Shape;2330;p89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89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89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89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89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89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89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89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89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89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89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89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89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89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44" name="Google Shape;2344;p89"/>
          <p:cNvSpPr/>
          <p:nvPr/>
        </p:nvSpPr>
        <p:spPr>
          <a:xfrm rot="4852262" flipH="1">
            <a:off x="9913862" y="-592641"/>
            <a:ext cx="1197196" cy="1589887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89"/>
          <p:cNvSpPr/>
          <p:nvPr/>
        </p:nvSpPr>
        <p:spPr>
          <a:xfrm rot="6958643">
            <a:off x="-521710" y="5811836"/>
            <a:ext cx="1169507" cy="180605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46" name="Google Shape;2346;p89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347" name="Google Shape;2347;p89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89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89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0" name="Google Shape;2350;p89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351" name="Google Shape;2351;p89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89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89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4" name="Google Shape;2354;p89"/>
          <p:cNvGrpSpPr/>
          <p:nvPr/>
        </p:nvGrpSpPr>
        <p:grpSpPr>
          <a:xfrm rot="10800000" flipH="1">
            <a:off x="11757056" y="1668602"/>
            <a:ext cx="1279675" cy="796857"/>
            <a:chOff x="4819000" y="1410925"/>
            <a:chExt cx="327450" cy="203925"/>
          </a:xfrm>
        </p:grpSpPr>
        <p:sp>
          <p:nvSpPr>
            <p:cNvPr id="2355" name="Google Shape;2355;p89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89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89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89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89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89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89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89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spTree>
      <p:nvGrpSpPr>
        <p:cNvPr id="1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Google Shape;2364;p90"/>
          <p:cNvSpPr txBox="1">
            <a:spLocks noGrp="1"/>
          </p:cNvSpPr>
          <p:nvPr>
            <p:ph type="subTitle" idx="1"/>
          </p:nvPr>
        </p:nvSpPr>
        <p:spPr>
          <a:xfrm>
            <a:off x="1943200" y="20977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5" name="Google Shape;2365;p90"/>
          <p:cNvSpPr txBox="1">
            <a:spLocks noGrp="1"/>
          </p:cNvSpPr>
          <p:nvPr>
            <p:ph type="subTitle" idx="2"/>
          </p:nvPr>
        </p:nvSpPr>
        <p:spPr>
          <a:xfrm>
            <a:off x="7441199" y="20977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6" name="Google Shape;2366;p90"/>
          <p:cNvSpPr txBox="1">
            <a:spLocks noGrp="1"/>
          </p:cNvSpPr>
          <p:nvPr>
            <p:ph type="subTitle" idx="3"/>
          </p:nvPr>
        </p:nvSpPr>
        <p:spPr>
          <a:xfrm>
            <a:off x="1943200" y="5533756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90"/>
          <p:cNvSpPr txBox="1">
            <a:spLocks noGrp="1"/>
          </p:cNvSpPr>
          <p:nvPr>
            <p:ph type="subTitle" idx="4"/>
          </p:nvPr>
        </p:nvSpPr>
        <p:spPr>
          <a:xfrm>
            <a:off x="7441199" y="5541060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90"/>
          <p:cNvSpPr txBox="1">
            <a:spLocks noGrp="1"/>
          </p:cNvSpPr>
          <p:nvPr>
            <p:ph type="subTitle" idx="5"/>
          </p:nvPr>
        </p:nvSpPr>
        <p:spPr>
          <a:xfrm>
            <a:off x="7441199" y="3243924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9" name="Google Shape;2369;p90"/>
          <p:cNvSpPr txBox="1">
            <a:spLocks noGrp="1"/>
          </p:cNvSpPr>
          <p:nvPr>
            <p:ph type="subTitle" idx="6"/>
          </p:nvPr>
        </p:nvSpPr>
        <p:spPr>
          <a:xfrm>
            <a:off x="1943200" y="3243524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0" name="Google Shape;2370;p9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90"/>
          <p:cNvSpPr txBox="1">
            <a:spLocks noGrp="1"/>
          </p:cNvSpPr>
          <p:nvPr>
            <p:ph type="subTitle" idx="7"/>
          </p:nvPr>
        </p:nvSpPr>
        <p:spPr>
          <a:xfrm>
            <a:off x="1943200" y="168643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72" name="Google Shape;2372;p90"/>
          <p:cNvSpPr txBox="1">
            <a:spLocks noGrp="1"/>
          </p:cNvSpPr>
          <p:nvPr>
            <p:ph type="subTitle" idx="8"/>
          </p:nvPr>
        </p:nvSpPr>
        <p:spPr>
          <a:xfrm>
            <a:off x="7441199" y="168643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73" name="Google Shape;2373;p90"/>
          <p:cNvSpPr txBox="1">
            <a:spLocks noGrp="1"/>
          </p:cNvSpPr>
          <p:nvPr>
            <p:ph type="subTitle" idx="9"/>
          </p:nvPr>
        </p:nvSpPr>
        <p:spPr>
          <a:xfrm>
            <a:off x="7441199" y="2828112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74" name="Google Shape;2374;p90"/>
          <p:cNvSpPr txBox="1">
            <a:spLocks noGrp="1"/>
          </p:cNvSpPr>
          <p:nvPr>
            <p:ph type="subTitle" idx="13"/>
          </p:nvPr>
        </p:nvSpPr>
        <p:spPr>
          <a:xfrm>
            <a:off x="1943200" y="5118773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75" name="Google Shape;2375;p90"/>
          <p:cNvSpPr txBox="1">
            <a:spLocks noGrp="1"/>
          </p:cNvSpPr>
          <p:nvPr>
            <p:ph type="subTitle" idx="14"/>
          </p:nvPr>
        </p:nvSpPr>
        <p:spPr>
          <a:xfrm>
            <a:off x="7441199" y="5126076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76" name="Google Shape;2376;p90"/>
          <p:cNvSpPr txBox="1">
            <a:spLocks noGrp="1"/>
          </p:cNvSpPr>
          <p:nvPr>
            <p:ph type="subTitle" idx="15"/>
          </p:nvPr>
        </p:nvSpPr>
        <p:spPr>
          <a:xfrm>
            <a:off x="1943200" y="2828112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2377" name="Google Shape;2377;p90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378" name="Google Shape;2378;p90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90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90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0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0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0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0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0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0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0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0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0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0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0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92" name="Google Shape;2392;p90"/>
          <p:cNvSpPr/>
          <p:nvPr/>
        </p:nvSpPr>
        <p:spPr>
          <a:xfrm rot="4852262" flipH="1">
            <a:off x="10959929" y="-502841"/>
            <a:ext cx="1197196" cy="1589887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93" name="Google Shape;2393;p90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394" name="Google Shape;2394;p90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0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0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97" name="Google Shape;2397;p90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398" name="Google Shape;2398;p90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0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0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01" name="Google Shape;2401;p90"/>
          <p:cNvSpPr txBox="1">
            <a:spLocks noGrp="1"/>
          </p:cNvSpPr>
          <p:nvPr>
            <p:ph type="subTitle" idx="16"/>
          </p:nvPr>
        </p:nvSpPr>
        <p:spPr>
          <a:xfrm>
            <a:off x="1943200" y="4390095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2" name="Google Shape;2402;p90"/>
          <p:cNvSpPr txBox="1">
            <a:spLocks noGrp="1"/>
          </p:cNvSpPr>
          <p:nvPr>
            <p:ph type="subTitle" idx="17"/>
          </p:nvPr>
        </p:nvSpPr>
        <p:spPr>
          <a:xfrm>
            <a:off x="7441199" y="4397399"/>
            <a:ext cx="3790800" cy="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3" name="Google Shape;2403;p90"/>
          <p:cNvSpPr txBox="1">
            <a:spLocks noGrp="1"/>
          </p:cNvSpPr>
          <p:nvPr>
            <p:ph type="subTitle" idx="18"/>
          </p:nvPr>
        </p:nvSpPr>
        <p:spPr>
          <a:xfrm>
            <a:off x="1943200" y="3969791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04" name="Google Shape;2404;p90"/>
          <p:cNvSpPr txBox="1">
            <a:spLocks noGrp="1"/>
          </p:cNvSpPr>
          <p:nvPr>
            <p:ph type="subTitle" idx="19"/>
          </p:nvPr>
        </p:nvSpPr>
        <p:spPr>
          <a:xfrm>
            <a:off x="7441199" y="3977095"/>
            <a:ext cx="3790800" cy="5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67" b="1"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405" name="Google Shape;2405;p90"/>
          <p:cNvSpPr/>
          <p:nvPr/>
        </p:nvSpPr>
        <p:spPr>
          <a:xfrm rot="10800000" flipH="1">
            <a:off x="11445467" y="5982843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6" name="Google Shape;2406;p90"/>
          <p:cNvSpPr/>
          <p:nvPr/>
        </p:nvSpPr>
        <p:spPr>
          <a:xfrm rot="-1181023" flipH="1">
            <a:off x="-613901" y="2811101"/>
            <a:ext cx="1169488" cy="1806112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07" name="Google Shape;2407;p90"/>
          <p:cNvGrpSpPr/>
          <p:nvPr/>
        </p:nvGrpSpPr>
        <p:grpSpPr>
          <a:xfrm rot="10800000" flipH="1">
            <a:off x="11872950" y="3112797"/>
            <a:ext cx="565405" cy="632396"/>
            <a:chOff x="6809075" y="3709775"/>
            <a:chExt cx="385925" cy="431650"/>
          </a:xfrm>
        </p:grpSpPr>
        <p:sp>
          <p:nvSpPr>
            <p:cNvPr id="2408" name="Google Shape;2408;p90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0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0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0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0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0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0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0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0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0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0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0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0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0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2" name="Google Shape;2422;p90"/>
          <p:cNvGrpSpPr/>
          <p:nvPr/>
        </p:nvGrpSpPr>
        <p:grpSpPr>
          <a:xfrm rot="10800000">
            <a:off x="-438796" y="-369702"/>
            <a:ext cx="1104099" cy="1323617"/>
            <a:chOff x="5937150" y="5007400"/>
            <a:chExt cx="373225" cy="447450"/>
          </a:xfrm>
        </p:grpSpPr>
        <p:sp>
          <p:nvSpPr>
            <p:cNvPr id="2423" name="Google Shape;2423;p90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0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0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90"/>
          <p:cNvGrpSpPr/>
          <p:nvPr/>
        </p:nvGrpSpPr>
        <p:grpSpPr>
          <a:xfrm rot="10800000" flipH="1">
            <a:off x="-526594" y="6474428"/>
            <a:ext cx="1279675" cy="796857"/>
            <a:chOff x="4819000" y="1410925"/>
            <a:chExt cx="327450" cy="203925"/>
          </a:xfrm>
        </p:grpSpPr>
        <p:sp>
          <p:nvSpPr>
            <p:cNvPr id="2427" name="Google Shape;2427;p90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0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0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0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0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0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0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0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Google Shape;2436;p91"/>
          <p:cNvSpPr txBox="1">
            <a:spLocks noGrp="1"/>
          </p:cNvSpPr>
          <p:nvPr>
            <p:ph type="title"/>
          </p:nvPr>
        </p:nvSpPr>
        <p:spPr>
          <a:xfrm>
            <a:off x="1374733" y="2723600"/>
            <a:ext cx="6452400" cy="20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37" name="Google Shape;2437;p91"/>
          <p:cNvSpPr txBox="1">
            <a:spLocks noGrp="1"/>
          </p:cNvSpPr>
          <p:nvPr>
            <p:ph type="title" idx="2"/>
          </p:nvPr>
        </p:nvSpPr>
        <p:spPr>
          <a:xfrm>
            <a:off x="1374733" y="1339367"/>
            <a:ext cx="1691200" cy="132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2438" name="Google Shape;2438;p91"/>
          <p:cNvSpPr txBox="1">
            <a:spLocks noGrp="1"/>
          </p:cNvSpPr>
          <p:nvPr>
            <p:ph type="subTitle" idx="1"/>
          </p:nvPr>
        </p:nvSpPr>
        <p:spPr>
          <a:xfrm>
            <a:off x="1374733" y="4866233"/>
            <a:ext cx="6452400" cy="6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exend Light"/>
                <a:ea typeface="Lexend Light"/>
                <a:cs typeface="Lexend Light"/>
                <a:sym typeface="Lexend Light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39" name="Google Shape;2439;p9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2440" name="Google Shape;2440;p91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1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1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1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1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1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1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1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1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1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1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1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1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1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1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1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1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1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1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1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1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1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1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1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1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1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1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1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1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1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1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1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1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1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4" name="Google Shape;2474;p91"/>
          <p:cNvSpPr/>
          <p:nvPr/>
        </p:nvSpPr>
        <p:spPr>
          <a:xfrm rot="10800000" flipH="1">
            <a:off x="7188767" y="6179586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75" name="Google Shape;2475;p91"/>
          <p:cNvGrpSpPr/>
          <p:nvPr/>
        </p:nvGrpSpPr>
        <p:grpSpPr>
          <a:xfrm rot="-8100000" flipH="1">
            <a:off x="7101655" y="-2958392"/>
            <a:ext cx="7094213" cy="3855839"/>
            <a:chOff x="4056367" y="1569400"/>
            <a:chExt cx="976783" cy="530900"/>
          </a:xfrm>
        </p:grpSpPr>
        <p:sp>
          <p:nvSpPr>
            <p:cNvPr id="2476" name="Google Shape;2476;p91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1"/>
            <p:cNvSpPr/>
            <p:nvPr/>
          </p:nvSpPr>
          <p:spPr>
            <a:xfrm>
              <a:off x="4056367" y="1634236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8" name="Google Shape;2478;p91"/>
          <p:cNvSpPr/>
          <p:nvPr/>
        </p:nvSpPr>
        <p:spPr>
          <a:xfrm rot="-6324873" flipH="1">
            <a:off x="2533686" y="5911744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9" name="Google Shape;2479;p91"/>
          <p:cNvSpPr/>
          <p:nvPr/>
        </p:nvSpPr>
        <p:spPr>
          <a:xfrm rot="9133046" flipH="1">
            <a:off x="11594572" y="4390520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0" name="Google Shape;2480;p91"/>
          <p:cNvSpPr/>
          <p:nvPr/>
        </p:nvSpPr>
        <p:spPr>
          <a:xfrm rot="9199197" flipH="1">
            <a:off x="1401727" y="-408527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91"/>
          <p:cNvSpPr/>
          <p:nvPr/>
        </p:nvSpPr>
        <p:spPr>
          <a:xfrm rot="-8100000" flipH="1">
            <a:off x="-1365434" y="-309320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82" name="Google Shape;2482;p91"/>
          <p:cNvGrpSpPr/>
          <p:nvPr/>
        </p:nvGrpSpPr>
        <p:grpSpPr>
          <a:xfrm rot="10800000" flipH="1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2483" name="Google Shape;2483;p9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97" name="Google Shape;2497;p9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2498" name="Google Shape;2498;p91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1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1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1" name="Google Shape;2501;p91"/>
          <p:cNvSpPr/>
          <p:nvPr/>
        </p:nvSpPr>
        <p:spPr>
          <a:xfrm rot="3035537" flipH="1">
            <a:off x="3243826" y="-226458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02" name="Google Shape;2502;p91"/>
          <p:cNvGrpSpPr/>
          <p:nvPr/>
        </p:nvGrpSpPr>
        <p:grpSpPr>
          <a:xfrm rot="10800000" flipH="1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2503" name="Google Shape;2503;p91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1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1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1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1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1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1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1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1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1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1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1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1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1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1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1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1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1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1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1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1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1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1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1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7" name="Google Shape;2527;p91"/>
          <p:cNvGrpSpPr/>
          <p:nvPr/>
        </p:nvGrpSpPr>
        <p:grpSpPr>
          <a:xfrm rot="10800000" flipH="1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2528" name="Google Shape;2528;p91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1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1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1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1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1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1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1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6" name="Google Shape;2536;p91"/>
          <p:cNvGrpSpPr/>
          <p:nvPr/>
        </p:nvGrpSpPr>
        <p:grpSpPr>
          <a:xfrm rot="10800000" flipH="1">
            <a:off x="10958312" y="5449286"/>
            <a:ext cx="565424" cy="509829"/>
            <a:chOff x="593975" y="1926100"/>
            <a:chExt cx="917300" cy="826750"/>
          </a:xfrm>
        </p:grpSpPr>
        <p:sp>
          <p:nvSpPr>
            <p:cNvPr id="2537" name="Google Shape;2537;p91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1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1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1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1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1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1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1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1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1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1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1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1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1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1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1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1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1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1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1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1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1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1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1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1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1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1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1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1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1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1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1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1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1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1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1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73" name="Google Shape;2573;p91"/>
          <p:cNvGrpSpPr/>
          <p:nvPr/>
        </p:nvGrpSpPr>
        <p:grpSpPr>
          <a:xfrm rot="6216072" flipH="1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2574" name="Google Shape;2574;p9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9" name="Google Shape;2589;p9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90" name="Google Shape;2590;p92"/>
          <p:cNvSpPr/>
          <p:nvPr/>
        </p:nvSpPr>
        <p:spPr>
          <a:xfrm rot="-2858433" flipH="1">
            <a:off x="8162691" y="5721189"/>
            <a:ext cx="6834580" cy="385587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1" name="Google Shape;2591;p92"/>
          <p:cNvSpPr/>
          <p:nvPr/>
        </p:nvSpPr>
        <p:spPr>
          <a:xfrm rot="-2858433" flipH="1">
            <a:off x="-416267" y="5712170"/>
            <a:ext cx="892248" cy="713036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2" name="Google Shape;2592;p92"/>
          <p:cNvSpPr/>
          <p:nvPr/>
        </p:nvSpPr>
        <p:spPr>
          <a:xfrm rot="6994426" flipH="1">
            <a:off x="11350070" y="-397621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3" name="Google Shape;2593;p92"/>
          <p:cNvSpPr/>
          <p:nvPr/>
        </p:nvSpPr>
        <p:spPr>
          <a:xfrm rot="-962022">
            <a:off x="-1430985" y="-440637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4" name="Google Shape;2594;p92"/>
          <p:cNvSpPr/>
          <p:nvPr/>
        </p:nvSpPr>
        <p:spPr>
          <a:xfrm rot="-3035537">
            <a:off x="2677659" y="-287596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5" name="Google Shape;2595;p92"/>
          <p:cNvSpPr/>
          <p:nvPr/>
        </p:nvSpPr>
        <p:spPr>
          <a:xfrm rot="8100000">
            <a:off x="-1544049" y="288874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96" name="Google Shape;2596;p92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597" name="Google Shape;2597;p92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2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2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2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2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2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2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2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05" name="Google Shape;2605;p92"/>
          <p:cNvGrpSpPr/>
          <p:nvPr/>
        </p:nvGrpSpPr>
        <p:grpSpPr>
          <a:xfrm rot="10800000">
            <a:off x="196306" y="5243421"/>
            <a:ext cx="315841" cy="353263"/>
            <a:chOff x="6809075" y="3709775"/>
            <a:chExt cx="385925" cy="431650"/>
          </a:xfrm>
        </p:grpSpPr>
        <p:sp>
          <p:nvSpPr>
            <p:cNvPr id="2606" name="Google Shape;2606;p92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2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2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2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2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2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2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2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2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2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2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2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2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2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0" name="Google Shape;2620;p92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621" name="Google Shape;2621;p92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92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92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24" name="Google Shape;2624;p92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625" name="Google Shape;2625;p92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92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92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9" name="Google Shape;2629;p9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630" name="Google Shape;2630;p93"/>
          <p:cNvGrpSpPr/>
          <p:nvPr/>
        </p:nvGrpSpPr>
        <p:grpSpPr>
          <a:xfrm rot="-2858433" flipH="1">
            <a:off x="2642679" y="-1048805"/>
            <a:ext cx="9389232" cy="12743609"/>
            <a:chOff x="4092125" y="345685"/>
            <a:chExt cx="1292764" cy="1754615"/>
          </a:xfrm>
        </p:grpSpPr>
        <p:sp>
          <p:nvSpPr>
            <p:cNvPr id="2631" name="Google Shape;2631;p93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93"/>
            <p:cNvSpPr/>
            <p:nvPr/>
          </p:nvSpPr>
          <p:spPr>
            <a:xfrm>
              <a:off x="5262039" y="345685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3" name="Google Shape;2633;p93"/>
          <p:cNvSpPr/>
          <p:nvPr/>
        </p:nvSpPr>
        <p:spPr>
          <a:xfrm rot="6994426" flipH="1">
            <a:off x="11350070" y="-397621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34" name="Google Shape;2634;p93"/>
          <p:cNvGrpSpPr/>
          <p:nvPr/>
        </p:nvGrpSpPr>
        <p:grpSpPr>
          <a:xfrm rot="-851041" flipH="1">
            <a:off x="-83040" y="6091539"/>
            <a:ext cx="875093" cy="1049069"/>
            <a:chOff x="5937150" y="5007400"/>
            <a:chExt cx="373225" cy="447450"/>
          </a:xfrm>
        </p:grpSpPr>
        <p:sp>
          <p:nvSpPr>
            <p:cNvPr id="2635" name="Google Shape;2635;p93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93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93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38" name="Google Shape;2638;p93"/>
          <p:cNvGrpSpPr/>
          <p:nvPr/>
        </p:nvGrpSpPr>
        <p:grpSpPr>
          <a:xfrm rot="10800000">
            <a:off x="11526328" y="4301976"/>
            <a:ext cx="565424" cy="509829"/>
            <a:chOff x="593975" y="1926100"/>
            <a:chExt cx="917300" cy="826750"/>
          </a:xfrm>
        </p:grpSpPr>
        <p:sp>
          <p:nvSpPr>
            <p:cNvPr id="2639" name="Google Shape;2639;p93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93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93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93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93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93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93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93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93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93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93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93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93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93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93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93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93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93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93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93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93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93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93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93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93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93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93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93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93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93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93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93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93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93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93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93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75" name="Google Shape;2675;p93"/>
          <p:cNvSpPr/>
          <p:nvPr/>
        </p:nvSpPr>
        <p:spPr>
          <a:xfrm rot="-962022">
            <a:off x="-1430985" y="-440637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6" name="Google Shape;2676;p93"/>
          <p:cNvSpPr/>
          <p:nvPr/>
        </p:nvSpPr>
        <p:spPr>
          <a:xfrm rot="-3035537">
            <a:off x="2677659" y="-287596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7" name="Google Shape;2677;p93"/>
          <p:cNvSpPr/>
          <p:nvPr/>
        </p:nvSpPr>
        <p:spPr>
          <a:xfrm rot="8100000">
            <a:off x="-1459849" y="1436192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78" name="Google Shape;2678;p93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679" name="Google Shape;2679;p93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93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93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93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93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93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93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93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7" name="Google Shape;2687;p93"/>
          <p:cNvGrpSpPr/>
          <p:nvPr/>
        </p:nvGrpSpPr>
        <p:grpSpPr>
          <a:xfrm rot="10800000">
            <a:off x="196306" y="3584103"/>
            <a:ext cx="315841" cy="353263"/>
            <a:chOff x="6809075" y="3709775"/>
            <a:chExt cx="385925" cy="431650"/>
          </a:xfrm>
        </p:grpSpPr>
        <p:sp>
          <p:nvSpPr>
            <p:cNvPr id="2688" name="Google Shape;2688;p93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93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93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93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93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93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93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93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93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93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93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93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93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93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2" name="Google Shape;2702;p93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703" name="Google Shape;2703;p93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93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93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6" name="Google Shape;2706;p93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707" name="Google Shape;2707;p93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93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93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9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712" name="Google Shape;2712;p94"/>
          <p:cNvGrpSpPr/>
          <p:nvPr/>
        </p:nvGrpSpPr>
        <p:grpSpPr>
          <a:xfrm rot="7941567" flipH="1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713" name="Google Shape;2713;p94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94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15" name="Google Shape;2715;p94"/>
          <p:cNvSpPr/>
          <p:nvPr/>
        </p:nvSpPr>
        <p:spPr>
          <a:xfrm rot="-3805574" flipH="1">
            <a:off x="-346206" y="5343737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16" name="Google Shape;2716;p94"/>
          <p:cNvGrpSpPr/>
          <p:nvPr/>
        </p:nvGrpSpPr>
        <p:grpSpPr>
          <a:xfrm>
            <a:off x="11409280" y="1661679"/>
            <a:ext cx="875088" cy="1049061"/>
            <a:chOff x="5937150" y="5007400"/>
            <a:chExt cx="373225" cy="447450"/>
          </a:xfrm>
        </p:grpSpPr>
        <p:sp>
          <p:nvSpPr>
            <p:cNvPr id="2717" name="Google Shape;2717;p94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94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94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0" name="Google Shape;2720;p94"/>
          <p:cNvGrpSpPr/>
          <p:nvPr/>
        </p:nvGrpSpPr>
        <p:grpSpPr>
          <a:xfrm>
            <a:off x="8926550" y="-330974"/>
            <a:ext cx="565405" cy="632396"/>
            <a:chOff x="6809075" y="3709775"/>
            <a:chExt cx="385925" cy="431650"/>
          </a:xfrm>
        </p:grpSpPr>
        <p:sp>
          <p:nvSpPr>
            <p:cNvPr id="2721" name="Google Shape;2721;p94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94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94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94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94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94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94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94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94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94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94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94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94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94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5" name="Google Shape;2735;p94"/>
          <p:cNvGrpSpPr/>
          <p:nvPr/>
        </p:nvGrpSpPr>
        <p:grpSpPr>
          <a:xfrm>
            <a:off x="303991" y="1928888"/>
            <a:ext cx="438347" cy="395187"/>
            <a:chOff x="593975" y="1926100"/>
            <a:chExt cx="917300" cy="826750"/>
          </a:xfrm>
        </p:grpSpPr>
        <p:sp>
          <p:nvSpPr>
            <p:cNvPr id="2736" name="Google Shape;2736;p94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94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94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94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94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94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94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94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94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94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94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94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94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94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94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94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94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94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94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94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94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94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94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94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94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94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94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94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94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94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94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94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94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94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94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94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72" name="Google Shape;2772;p94"/>
          <p:cNvSpPr/>
          <p:nvPr/>
        </p:nvSpPr>
        <p:spPr>
          <a:xfrm rot="9837978">
            <a:off x="9317121" y="6163266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3" name="Google Shape;2773;p94"/>
          <p:cNvSpPr/>
          <p:nvPr/>
        </p:nvSpPr>
        <p:spPr>
          <a:xfrm rot="7764463">
            <a:off x="4005826" y="6597927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4" name="Google Shape;2774;p94"/>
          <p:cNvSpPr/>
          <p:nvPr/>
        </p:nvSpPr>
        <p:spPr>
          <a:xfrm rot="-2700000">
            <a:off x="11354399" y="32565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5" name="Google Shape;2775;p94"/>
          <p:cNvGrpSpPr/>
          <p:nvPr/>
        </p:nvGrpSpPr>
        <p:grpSpPr>
          <a:xfrm rot="2020383">
            <a:off x="-491681" y="3510328"/>
            <a:ext cx="978004" cy="609008"/>
            <a:chOff x="4819000" y="1410925"/>
            <a:chExt cx="327450" cy="203925"/>
          </a:xfrm>
        </p:grpSpPr>
        <p:sp>
          <p:nvSpPr>
            <p:cNvPr id="2776" name="Google Shape;2776;p94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94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94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94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94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94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94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94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4" name="Google Shape;2784;p94"/>
          <p:cNvGrpSpPr/>
          <p:nvPr/>
        </p:nvGrpSpPr>
        <p:grpSpPr>
          <a:xfrm>
            <a:off x="11409253" y="5582707"/>
            <a:ext cx="315841" cy="353263"/>
            <a:chOff x="6809075" y="3709775"/>
            <a:chExt cx="385925" cy="431650"/>
          </a:xfrm>
        </p:grpSpPr>
        <p:sp>
          <p:nvSpPr>
            <p:cNvPr id="2785" name="Google Shape;2785;p94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94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94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94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94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94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94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94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94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94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94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94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94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94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99" name="Google Shape;2799;p94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00" name="Google Shape;2800;p94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94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94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03" name="Google Shape;2803;p94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04" name="Google Shape;2804;p94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94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94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8" name="Google Shape;2808;p9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09" name="Google Shape;2809;p95"/>
          <p:cNvSpPr/>
          <p:nvPr/>
        </p:nvSpPr>
        <p:spPr>
          <a:xfrm rot="10800000" flipH="1">
            <a:off x="7704967" y="6494386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0" name="Google Shape;2810;p95"/>
          <p:cNvGrpSpPr/>
          <p:nvPr/>
        </p:nvGrpSpPr>
        <p:grpSpPr>
          <a:xfrm rot="-8100000" flipH="1">
            <a:off x="7857222" y="-3761492"/>
            <a:ext cx="7094213" cy="3855839"/>
            <a:chOff x="4056367" y="1569400"/>
            <a:chExt cx="976783" cy="530900"/>
          </a:xfrm>
        </p:grpSpPr>
        <p:sp>
          <p:nvSpPr>
            <p:cNvPr id="2811" name="Google Shape;2811;p95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95"/>
            <p:cNvSpPr/>
            <p:nvPr/>
          </p:nvSpPr>
          <p:spPr>
            <a:xfrm>
              <a:off x="4056367" y="1634236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13" name="Google Shape;2813;p95"/>
          <p:cNvSpPr/>
          <p:nvPr/>
        </p:nvSpPr>
        <p:spPr>
          <a:xfrm rot="9133046" flipH="1">
            <a:off x="11594572" y="4390520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4" name="Google Shape;2814;p95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2815" name="Google Shape;2815;p95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95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95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8" name="Google Shape;2818;p95"/>
          <p:cNvGrpSpPr/>
          <p:nvPr/>
        </p:nvGrpSpPr>
        <p:grpSpPr>
          <a:xfrm rot="6216072" flipH="1">
            <a:off x="-152479" y="2468714"/>
            <a:ext cx="565413" cy="632405"/>
            <a:chOff x="6809075" y="3709775"/>
            <a:chExt cx="385925" cy="431650"/>
          </a:xfrm>
        </p:grpSpPr>
        <p:sp>
          <p:nvSpPr>
            <p:cNvPr id="2819" name="Google Shape;2819;p95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95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95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95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95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95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95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95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95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95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95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95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95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95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3" name="Google Shape;2833;p95"/>
          <p:cNvGrpSpPr/>
          <p:nvPr/>
        </p:nvGrpSpPr>
        <p:grpSpPr>
          <a:xfrm rot="7941567" flipH="1">
            <a:off x="-2697887" y="-2765294"/>
            <a:ext cx="6834580" cy="3855879"/>
            <a:chOff x="4092125" y="1569400"/>
            <a:chExt cx="941025" cy="530900"/>
          </a:xfrm>
        </p:grpSpPr>
        <p:sp>
          <p:nvSpPr>
            <p:cNvPr id="2834" name="Google Shape;2834;p95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95"/>
            <p:cNvSpPr/>
            <p:nvPr/>
          </p:nvSpPr>
          <p:spPr>
            <a:xfrm>
              <a:off x="4836539" y="1629449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36" name="Google Shape;2836;p95"/>
          <p:cNvSpPr/>
          <p:nvPr/>
        </p:nvSpPr>
        <p:spPr>
          <a:xfrm rot="-3805574" flipH="1">
            <a:off x="-346206" y="5343737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7" name="Google Shape;2837;p95"/>
          <p:cNvSpPr/>
          <p:nvPr/>
        </p:nvSpPr>
        <p:spPr>
          <a:xfrm rot="4852262" flipH="1">
            <a:off x="9913862" y="-592641"/>
            <a:ext cx="1197196" cy="1589887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38" name="Google Shape;2838;p95"/>
          <p:cNvGrpSpPr/>
          <p:nvPr/>
        </p:nvGrpSpPr>
        <p:grpSpPr>
          <a:xfrm>
            <a:off x="1179344" y="-270781"/>
            <a:ext cx="533555" cy="596828"/>
            <a:chOff x="6809075" y="3709775"/>
            <a:chExt cx="385925" cy="431650"/>
          </a:xfrm>
        </p:grpSpPr>
        <p:sp>
          <p:nvSpPr>
            <p:cNvPr id="2839" name="Google Shape;2839;p95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95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95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95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95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95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95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95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95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95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95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95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95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95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53" name="Google Shape;2853;p95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54" name="Google Shape;2854;p9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9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9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57" name="Google Shape;2857;p95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58" name="Google Shape;2858;p95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95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95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2" name="Google Shape;2862;p9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63" name="Google Shape;2863;p96"/>
          <p:cNvSpPr/>
          <p:nvPr/>
        </p:nvSpPr>
        <p:spPr>
          <a:xfrm rot="-2858433" flipH="1">
            <a:off x="8162691" y="5721189"/>
            <a:ext cx="6834580" cy="385587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4" name="Google Shape;2864;p96"/>
          <p:cNvSpPr/>
          <p:nvPr/>
        </p:nvSpPr>
        <p:spPr>
          <a:xfrm rot="-2858433" flipH="1">
            <a:off x="-416267" y="4052854"/>
            <a:ext cx="892248" cy="713036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5" name="Google Shape;2865;p96"/>
          <p:cNvSpPr/>
          <p:nvPr/>
        </p:nvSpPr>
        <p:spPr>
          <a:xfrm rot="6994426" flipH="1">
            <a:off x="11350070" y="-397621"/>
            <a:ext cx="1197185" cy="1589856"/>
          </a:xfrm>
          <a:custGeom>
            <a:avLst/>
            <a:gdLst/>
            <a:ahLst/>
            <a:cxnLst/>
            <a:rect l="l" t="t" r="r" b="b"/>
            <a:pathLst>
              <a:path w="15277" h="20287" extrusionOk="0">
                <a:moveTo>
                  <a:pt x="10374" y="0"/>
                </a:moveTo>
                <a:cubicBezTo>
                  <a:pt x="9929" y="0"/>
                  <a:pt x="9487" y="42"/>
                  <a:pt x="9051" y="110"/>
                </a:cubicBezTo>
                <a:cubicBezTo>
                  <a:pt x="6181" y="493"/>
                  <a:pt x="3753" y="1714"/>
                  <a:pt x="1781" y="3848"/>
                </a:cubicBezTo>
                <a:cubicBezTo>
                  <a:pt x="1207" y="4466"/>
                  <a:pt x="648" y="5143"/>
                  <a:pt x="309" y="5938"/>
                </a:cubicBezTo>
                <a:cubicBezTo>
                  <a:pt x="118" y="6394"/>
                  <a:pt x="0" y="6880"/>
                  <a:pt x="103" y="7380"/>
                </a:cubicBezTo>
                <a:cubicBezTo>
                  <a:pt x="265" y="8204"/>
                  <a:pt x="810" y="8690"/>
                  <a:pt x="1546" y="8999"/>
                </a:cubicBezTo>
                <a:cubicBezTo>
                  <a:pt x="2015" y="9200"/>
                  <a:pt x="2502" y="9264"/>
                  <a:pt x="2996" y="9264"/>
                </a:cubicBezTo>
                <a:cubicBezTo>
                  <a:pt x="3262" y="9264"/>
                  <a:pt x="3530" y="9245"/>
                  <a:pt x="3797" y="9220"/>
                </a:cubicBezTo>
                <a:cubicBezTo>
                  <a:pt x="5784" y="9014"/>
                  <a:pt x="7682" y="8484"/>
                  <a:pt x="9493" y="7645"/>
                </a:cubicBezTo>
                <a:cubicBezTo>
                  <a:pt x="9684" y="7557"/>
                  <a:pt x="9875" y="7483"/>
                  <a:pt x="10052" y="7395"/>
                </a:cubicBezTo>
                <a:lnTo>
                  <a:pt x="10081" y="7439"/>
                </a:lnTo>
                <a:cubicBezTo>
                  <a:pt x="10022" y="7498"/>
                  <a:pt x="9949" y="7557"/>
                  <a:pt x="9890" y="7616"/>
                </a:cubicBezTo>
                <a:cubicBezTo>
                  <a:pt x="8507" y="8970"/>
                  <a:pt x="7565" y="10544"/>
                  <a:pt x="7403" y="12516"/>
                </a:cubicBezTo>
                <a:cubicBezTo>
                  <a:pt x="7359" y="13164"/>
                  <a:pt x="7388" y="13826"/>
                  <a:pt x="7697" y="14415"/>
                </a:cubicBezTo>
                <a:cubicBezTo>
                  <a:pt x="7986" y="14942"/>
                  <a:pt x="8469" y="15314"/>
                  <a:pt x="9033" y="15314"/>
                </a:cubicBezTo>
                <a:cubicBezTo>
                  <a:pt x="9304" y="15314"/>
                  <a:pt x="9594" y="15228"/>
                  <a:pt x="9890" y="15033"/>
                </a:cubicBezTo>
                <a:cubicBezTo>
                  <a:pt x="10287" y="14753"/>
                  <a:pt x="10640" y="14415"/>
                  <a:pt x="10979" y="14076"/>
                </a:cubicBezTo>
                <a:cubicBezTo>
                  <a:pt x="11200" y="13870"/>
                  <a:pt x="11435" y="13664"/>
                  <a:pt x="11626" y="13487"/>
                </a:cubicBezTo>
                <a:lnTo>
                  <a:pt x="11626" y="13487"/>
                </a:lnTo>
                <a:cubicBezTo>
                  <a:pt x="11376" y="14179"/>
                  <a:pt x="11229" y="14944"/>
                  <a:pt x="11303" y="15739"/>
                </a:cubicBezTo>
                <a:cubicBezTo>
                  <a:pt x="11362" y="16298"/>
                  <a:pt x="11494" y="16813"/>
                  <a:pt x="11921" y="17211"/>
                </a:cubicBezTo>
                <a:cubicBezTo>
                  <a:pt x="12107" y="17389"/>
                  <a:pt x="12324" y="17478"/>
                  <a:pt x="12546" y="17478"/>
                </a:cubicBezTo>
                <a:cubicBezTo>
                  <a:pt x="12727" y="17478"/>
                  <a:pt x="12911" y="17418"/>
                  <a:pt x="13083" y="17299"/>
                </a:cubicBezTo>
                <a:cubicBezTo>
                  <a:pt x="13304" y="17167"/>
                  <a:pt x="13466" y="16975"/>
                  <a:pt x="13613" y="16784"/>
                </a:cubicBezTo>
                <a:cubicBezTo>
                  <a:pt x="13819" y="16519"/>
                  <a:pt x="14011" y="16254"/>
                  <a:pt x="14246" y="15945"/>
                </a:cubicBezTo>
                <a:lnTo>
                  <a:pt x="14246" y="15945"/>
                </a:lnTo>
                <a:cubicBezTo>
                  <a:pt x="13966" y="17490"/>
                  <a:pt x="14128" y="18933"/>
                  <a:pt x="14879" y="20272"/>
                </a:cubicBezTo>
                <a:lnTo>
                  <a:pt x="14879" y="20286"/>
                </a:lnTo>
                <a:lnTo>
                  <a:pt x="15011" y="20286"/>
                </a:lnTo>
                <a:cubicBezTo>
                  <a:pt x="15100" y="20183"/>
                  <a:pt x="15070" y="20095"/>
                  <a:pt x="15011" y="19992"/>
                </a:cubicBezTo>
                <a:cubicBezTo>
                  <a:pt x="14599" y="19197"/>
                  <a:pt x="14393" y="18329"/>
                  <a:pt x="14378" y="17431"/>
                </a:cubicBezTo>
                <a:cubicBezTo>
                  <a:pt x="14364" y="16475"/>
                  <a:pt x="14496" y="15548"/>
                  <a:pt x="14982" y="14694"/>
                </a:cubicBezTo>
                <a:cubicBezTo>
                  <a:pt x="15085" y="14518"/>
                  <a:pt x="15188" y="14341"/>
                  <a:pt x="15276" y="14164"/>
                </a:cubicBezTo>
                <a:lnTo>
                  <a:pt x="15276" y="13944"/>
                </a:lnTo>
                <a:cubicBezTo>
                  <a:pt x="15244" y="13928"/>
                  <a:pt x="15214" y="13920"/>
                  <a:pt x="15186" y="13920"/>
                </a:cubicBezTo>
                <a:cubicBezTo>
                  <a:pt x="15112" y="13920"/>
                  <a:pt x="15054" y="13972"/>
                  <a:pt x="15011" y="14047"/>
                </a:cubicBezTo>
                <a:cubicBezTo>
                  <a:pt x="14879" y="14297"/>
                  <a:pt x="14761" y="14532"/>
                  <a:pt x="14629" y="14783"/>
                </a:cubicBezTo>
                <a:cubicBezTo>
                  <a:pt x="14231" y="15548"/>
                  <a:pt x="13760" y="16269"/>
                  <a:pt x="13172" y="16902"/>
                </a:cubicBezTo>
                <a:cubicBezTo>
                  <a:pt x="12970" y="17123"/>
                  <a:pt x="12760" y="17229"/>
                  <a:pt x="12557" y="17229"/>
                </a:cubicBezTo>
                <a:cubicBezTo>
                  <a:pt x="12302" y="17229"/>
                  <a:pt x="12059" y="17060"/>
                  <a:pt x="11862" y="16740"/>
                </a:cubicBezTo>
                <a:cubicBezTo>
                  <a:pt x="11641" y="16372"/>
                  <a:pt x="11568" y="15945"/>
                  <a:pt x="11553" y="15518"/>
                </a:cubicBezTo>
                <a:cubicBezTo>
                  <a:pt x="11523" y="14312"/>
                  <a:pt x="11921" y="13223"/>
                  <a:pt x="12583" y="12207"/>
                </a:cubicBezTo>
                <a:cubicBezTo>
                  <a:pt x="12804" y="11869"/>
                  <a:pt x="13039" y="11530"/>
                  <a:pt x="13231" y="11177"/>
                </a:cubicBezTo>
                <a:cubicBezTo>
                  <a:pt x="13275" y="11089"/>
                  <a:pt x="13334" y="11000"/>
                  <a:pt x="13231" y="10942"/>
                </a:cubicBezTo>
                <a:cubicBezTo>
                  <a:pt x="13204" y="10927"/>
                  <a:pt x="13181" y="10920"/>
                  <a:pt x="13160" y="10920"/>
                </a:cubicBezTo>
                <a:cubicBezTo>
                  <a:pt x="13098" y="10920"/>
                  <a:pt x="13054" y="10975"/>
                  <a:pt x="13010" y="11030"/>
                </a:cubicBezTo>
                <a:cubicBezTo>
                  <a:pt x="12863" y="11265"/>
                  <a:pt x="12701" y="11471"/>
                  <a:pt x="12568" y="11707"/>
                </a:cubicBezTo>
                <a:cubicBezTo>
                  <a:pt x="11980" y="12708"/>
                  <a:pt x="11214" y="13532"/>
                  <a:pt x="10376" y="14312"/>
                </a:cubicBezTo>
                <a:cubicBezTo>
                  <a:pt x="10125" y="14547"/>
                  <a:pt x="9860" y="14783"/>
                  <a:pt x="9551" y="14930"/>
                </a:cubicBezTo>
                <a:cubicBezTo>
                  <a:pt x="9371" y="15014"/>
                  <a:pt x="9196" y="15055"/>
                  <a:pt x="9027" y="15055"/>
                </a:cubicBezTo>
                <a:cubicBezTo>
                  <a:pt x="8754" y="15055"/>
                  <a:pt x="8498" y="14947"/>
                  <a:pt x="8271" y="14738"/>
                </a:cubicBezTo>
                <a:cubicBezTo>
                  <a:pt x="7830" y="14341"/>
                  <a:pt x="7712" y="13811"/>
                  <a:pt x="7682" y="13267"/>
                </a:cubicBezTo>
                <a:cubicBezTo>
                  <a:pt x="7594" y="11854"/>
                  <a:pt x="8006" y="10588"/>
                  <a:pt x="8757" y="9411"/>
                </a:cubicBezTo>
                <a:cubicBezTo>
                  <a:pt x="9463" y="8293"/>
                  <a:pt x="10405" y="7410"/>
                  <a:pt x="11465" y="6630"/>
                </a:cubicBezTo>
                <a:cubicBezTo>
                  <a:pt x="11538" y="6585"/>
                  <a:pt x="11656" y="6512"/>
                  <a:pt x="11582" y="6394"/>
                </a:cubicBezTo>
                <a:cubicBezTo>
                  <a:pt x="11555" y="6351"/>
                  <a:pt x="11524" y="6335"/>
                  <a:pt x="11491" y="6335"/>
                </a:cubicBezTo>
                <a:cubicBezTo>
                  <a:pt x="11435" y="6335"/>
                  <a:pt x="11373" y="6381"/>
                  <a:pt x="11317" y="6409"/>
                </a:cubicBezTo>
                <a:cubicBezTo>
                  <a:pt x="11288" y="6409"/>
                  <a:pt x="11273" y="6424"/>
                  <a:pt x="11259" y="6438"/>
                </a:cubicBezTo>
                <a:cubicBezTo>
                  <a:pt x="10008" y="7189"/>
                  <a:pt x="8698" y="7792"/>
                  <a:pt x="7315" y="8219"/>
                </a:cubicBezTo>
                <a:cubicBezTo>
                  <a:pt x="5877" y="8679"/>
                  <a:pt x="4424" y="8985"/>
                  <a:pt x="2917" y="8985"/>
                </a:cubicBezTo>
                <a:cubicBezTo>
                  <a:pt x="2882" y="8985"/>
                  <a:pt x="2847" y="8985"/>
                  <a:pt x="2811" y="8984"/>
                </a:cubicBezTo>
                <a:cubicBezTo>
                  <a:pt x="2223" y="8984"/>
                  <a:pt x="1649" y="8852"/>
                  <a:pt x="1163" y="8499"/>
                </a:cubicBezTo>
                <a:cubicBezTo>
                  <a:pt x="530" y="8057"/>
                  <a:pt x="221" y="7468"/>
                  <a:pt x="368" y="6688"/>
                </a:cubicBezTo>
                <a:cubicBezTo>
                  <a:pt x="427" y="6276"/>
                  <a:pt x="589" y="5908"/>
                  <a:pt x="795" y="5555"/>
                </a:cubicBezTo>
                <a:cubicBezTo>
                  <a:pt x="1443" y="4496"/>
                  <a:pt x="2252" y="3598"/>
                  <a:pt x="3238" y="2833"/>
                </a:cubicBezTo>
                <a:cubicBezTo>
                  <a:pt x="5360" y="1163"/>
                  <a:pt x="7769" y="283"/>
                  <a:pt x="10462" y="283"/>
                </a:cubicBezTo>
                <a:cubicBezTo>
                  <a:pt x="10570" y="283"/>
                  <a:pt x="10679" y="284"/>
                  <a:pt x="10788" y="287"/>
                </a:cubicBezTo>
                <a:lnTo>
                  <a:pt x="11156" y="287"/>
                </a:lnTo>
                <a:cubicBezTo>
                  <a:pt x="11229" y="287"/>
                  <a:pt x="11273" y="257"/>
                  <a:pt x="11288" y="199"/>
                </a:cubicBezTo>
                <a:cubicBezTo>
                  <a:pt x="11303" y="110"/>
                  <a:pt x="11244" y="81"/>
                  <a:pt x="11170" y="51"/>
                </a:cubicBezTo>
                <a:cubicBezTo>
                  <a:pt x="11141" y="51"/>
                  <a:pt x="11097" y="51"/>
                  <a:pt x="11067" y="37"/>
                </a:cubicBezTo>
                <a:cubicBezTo>
                  <a:pt x="10836" y="11"/>
                  <a:pt x="10605" y="0"/>
                  <a:pt x="103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6" name="Google Shape;2866;p96"/>
          <p:cNvSpPr/>
          <p:nvPr/>
        </p:nvSpPr>
        <p:spPr>
          <a:xfrm rot="-962022">
            <a:off x="-1430985" y="-440637"/>
            <a:ext cx="4339480" cy="963228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7" name="Google Shape;2867;p96"/>
          <p:cNvSpPr/>
          <p:nvPr/>
        </p:nvSpPr>
        <p:spPr>
          <a:xfrm rot="-3035537">
            <a:off x="2677659" y="-287596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8" name="Google Shape;2868;p96"/>
          <p:cNvSpPr/>
          <p:nvPr/>
        </p:nvSpPr>
        <p:spPr>
          <a:xfrm rot="8100000">
            <a:off x="-1459849" y="1436192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69" name="Google Shape;2869;p96"/>
          <p:cNvGrpSpPr/>
          <p:nvPr/>
        </p:nvGrpSpPr>
        <p:grpSpPr>
          <a:xfrm rot="-8779617">
            <a:off x="11714726" y="2416636"/>
            <a:ext cx="978004" cy="609008"/>
            <a:chOff x="4819000" y="1410925"/>
            <a:chExt cx="327450" cy="203925"/>
          </a:xfrm>
        </p:grpSpPr>
        <p:sp>
          <p:nvSpPr>
            <p:cNvPr id="2870" name="Google Shape;2870;p96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96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96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96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96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96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96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96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8" name="Google Shape;2878;p96"/>
          <p:cNvGrpSpPr/>
          <p:nvPr/>
        </p:nvGrpSpPr>
        <p:grpSpPr>
          <a:xfrm rot="10800000">
            <a:off x="196306" y="3584103"/>
            <a:ext cx="315841" cy="353263"/>
            <a:chOff x="6809075" y="3709775"/>
            <a:chExt cx="385925" cy="431650"/>
          </a:xfrm>
        </p:grpSpPr>
        <p:sp>
          <p:nvSpPr>
            <p:cNvPr id="2879" name="Google Shape;2879;p96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96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96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96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96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96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96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96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96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96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96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96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96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96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3" name="Google Shape;2893;p96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2894" name="Google Shape;2894;p96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96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96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7" name="Google Shape;2897;p96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2898" name="Google Shape;2898;p96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96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96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2" name="Google Shape;2902;p9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2903" name="Google Shape;2903;p97"/>
          <p:cNvGrpSpPr/>
          <p:nvPr/>
        </p:nvGrpSpPr>
        <p:grpSpPr>
          <a:xfrm flipH="1">
            <a:off x="-3753729" y="5341553"/>
            <a:ext cx="5151762" cy="2005372"/>
            <a:chOff x="5118925" y="3316075"/>
            <a:chExt cx="2765799" cy="1076613"/>
          </a:xfrm>
        </p:grpSpPr>
        <p:sp>
          <p:nvSpPr>
            <p:cNvPr id="2904" name="Google Shape;2904;p97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97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97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97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97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97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97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97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97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97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97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97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97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97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97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97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97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97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97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97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97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97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97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97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97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97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97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97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97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97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97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97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97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97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38" name="Google Shape;2938;p97"/>
          <p:cNvSpPr/>
          <p:nvPr/>
        </p:nvSpPr>
        <p:spPr>
          <a:xfrm rot="10800000" flipH="1">
            <a:off x="11223701" y="6010210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9" name="Google Shape;2939;p97"/>
          <p:cNvSpPr/>
          <p:nvPr/>
        </p:nvSpPr>
        <p:spPr>
          <a:xfrm rot="-8100000" flipH="1">
            <a:off x="9470360" y="-3578448"/>
            <a:ext cx="6834509" cy="385583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0" name="Google Shape;2940;p97"/>
          <p:cNvSpPr/>
          <p:nvPr/>
        </p:nvSpPr>
        <p:spPr>
          <a:xfrm rot="-6324873" flipH="1">
            <a:off x="2583302" y="5890401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1" name="Google Shape;2941;p97"/>
          <p:cNvSpPr/>
          <p:nvPr/>
        </p:nvSpPr>
        <p:spPr>
          <a:xfrm rot="9133046" flipH="1">
            <a:off x="11594572" y="2297528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2" name="Google Shape;2942;p97"/>
          <p:cNvSpPr/>
          <p:nvPr/>
        </p:nvSpPr>
        <p:spPr>
          <a:xfrm rot="9199197" flipH="1">
            <a:off x="1839761" y="-677970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3" name="Google Shape;2943;p97"/>
          <p:cNvGrpSpPr/>
          <p:nvPr/>
        </p:nvGrpSpPr>
        <p:grpSpPr>
          <a:xfrm rot="10800000" flipH="1">
            <a:off x="11626583" y="1210863"/>
            <a:ext cx="565405" cy="632396"/>
            <a:chOff x="6809075" y="3709775"/>
            <a:chExt cx="385925" cy="431650"/>
          </a:xfrm>
        </p:grpSpPr>
        <p:sp>
          <p:nvSpPr>
            <p:cNvPr id="2944" name="Google Shape;2944;p97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97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97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97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97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97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97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97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97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97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97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97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97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97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97"/>
          <p:cNvGrpSpPr/>
          <p:nvPr/>
        </p:nvGrpSpPr>
        <p:grpSpPr>
          <a:xfrm rot="10800000">
            <a:off x="-110296" y="-500835"/>
            <a:ext cx="1104099" cy="1323617"/>
            <a:chOff x="5937150" y="5007400"/>
            <a:chExt cx="373225" cy="447450"/>
          </a:xfrm>
        </p:grpSpPr>
        <p:sp>
          <p:nvSpPr>
            <p:cNvPr id="2959" name="Google Shape;2959;p97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97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97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62" name="Google Shape;2962;p97"/>
          <p:cNvSpPr/>
          <p:nvPr/>
        </p:nvSpPr>
        <p:spPr>
          <a:xfrm rot="3035537" flipH="1">
            <a:off x="10197659" y="-495900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3" name="Google Shape;2963;p97"/>
          <p:cNvGrpSpPr/>
          <p:nvPr/>
        </p:nvGrpSpPr>
        <p:grpSpPr>
          <a:xfrm rot="10800000" flipH="1">
            <a:off x="8834465" y="6407197"/>
            <a:ext cx="978007" cy="642868"/>
            <a:chOff x="6739600" y="291450"/>
            <a:chExt cx="504925" cy="331900"/>
          </a:xfrm>
        </p:grpSpPr>
        <p:sp>
          <p:nvSpPr>
            <p:cNvPr id="2964" name="Google Shape;2964;p97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97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97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97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97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97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97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97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97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97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97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97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97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97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97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97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97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97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97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97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97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97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97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97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88" name="Google Shape;2988;p97"/>
          <p:cNvGrpSpPr/>
          <p:nvPr/>
        </p:nvGrpSpPr>
        <p:grpSpPr>
          <a:xfrm rot="10800000" flipH="1">
            <a:off x="-640344" y="2353094"/>
            <a:ext cx="1279675" cy="796857"/>
            <a:chOff x="4819000" y="1410925"/>
            <a:chExt cx="327450" cy="203925"/>
          </a:xfrm>
        </p:grpSpPr>
        <p:sp>
          <p:nvSpPr>
            <p:cNvPr id="2989" name="Google Shape;2989;p97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97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97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97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97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97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97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97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97" name="Google Shape;2997;p97"/>
          <p:cNvGrpSpPr/>
          <p:nvPr/>
        </p:nvGrpSpPr>
        <p:grpSpPr>
          <a:xfrm rot="5400000" flipH="1">
            <a:off x="205551" y="4718835"/>
            <a:ext cx="472367" cy="395200"/>
            <a:chOff x="5613525" y="2508525"/>
            <a:chExt cx="354275" cy="296400"/>
          </a:xfrm>
        </p:grpSpPr>
        <p:sp>
          <p:nvSpPr>
            <p:cNvPr id="2998" name="Google Shape;2998;p97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97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97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97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97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03" name="Google Shape;3003;p97"/>
          <p:cNvSpPr/>
          <p:nvPr/>
        </p:nvSpPr>
        <p:spPr>
          <a:xfrm rot="10800000" flipH="1">
            <a:off x="8734452" y="-635740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4" name="Google Shape;3004;p97"/>
          <p:cNvSpPr/>
          <p:nvPr/>
        </p:nvSpPr>
        <p:spPr>
          <a:xfrm rot="7740737" flipH="1">
            <a:off x="11251587" y="5612361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05" name="Google Shape;3005;p97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3006" name="Google Shape;3006;p9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9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9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09" name="Google Shape;3009;p97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3010" name="Google Shape;3010;p97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97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97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4" name="Google Shape;3014;p9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015" name="Google Shape;3015;p98"/>
          <p:cNvGrpSpPr/>
          <p:nvPr/>
        </p:nvGrpSpPr>
        <p:grpSpPr>
          <a:xfrm rot="10800000">
            <a:off x="-4191762" y="-670706"/>
            <a:ext cx="5151762" cy="2005372"/>
            <a:chOff x="5118925" y="3316075"/>
            <a:chExt cx="2765799" cy="1076613"/>
          </a:xfrm>
        </p:grpSpPr>
        <p:sp>
          <p:nvSpPr>
            <p:cNvPr id="3016" name="Google Shape;3016;p98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98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98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98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98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98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98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98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98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98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98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98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98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98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98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98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98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98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98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98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98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98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98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98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98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98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98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98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98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98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98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98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98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98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0" name="Google Shape;3050;p98"/>
          <p:cNvSpPr/>
          <p:nvPr/>
        </p:nvSpPr>
        <p:spPr>
          <a:xfrm>
            <a:off x="10785667" y="-493667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1" name="Google Shape;3051;p98"/>
          <p:cNvSpPr/>
          <p:nvPr/>
        </p:nvSpPr>
        <p:spPr>
          <a:xfrm rot="-2700000">
            <a:off x="9032327" y="6398827"/>
            <a:ext cx="6834509" cy="3855839"/>
          </a:xfrm>
          <a:custGeom>
            <a:avLst/>
            <a:gdLst/>
            <a:ahLst/>
            <a:cxnLst/>
            <a:rect l="l" t="t" r="r" b="b"/>
            <a:pathLst>
              <a:path w="37641" h="21236" extrusionOk="0">
                <a:moveTo>
                  <a:pt x="23164" y="1"/>
                </a:moveTo>
                <a:cubicBezTo>
                  <a:pt x="20756" y="1"/>
                  <a:pt x="18712" y="1275"/>
                  <a:pt x="17287" y="3072"/>
                </a:cubicBezTo>
                <a:cubicBezTo>
                  <a:pt x="16178" y="4436"/>
                  <a:pt x="14980" y="4668"/>
                  <a:pt x="13495" y="4668"/>
                </a:cubicBezTo>
                <a:cubicBezTo>
                  <a:pt x="12731" y="4668"/>
                  <a:pt x="11890" y="4606"/>
                  <a:pt x="10945" y="4606"/>
                </a:cubicBezTo>
                <a:cubicBezTo>
                  <a:pt x="10534" y="4606"/>
                  <a:pt x="10103" y="4618"/>
                  <a:pt x="9651" y="4651"/>
                </a:cubicBezTo>
                <a:cubicBezTo>
                  <a:pt x="6142" y="4918"/>
                  <a:pt x="4387" y="7550"/>
                  <a:pt x="4212" y="10792"/>
                </a:cubicBezTo>
                <a:cubicBezTo>
                  <a:pt x="3952" y="14126"/>
                  <a:pt x="1" y="12814"/>
                  <a:pt x="267" y="17284"/>
                </a:cubicBezTo>
                <a:cubicBezTo>
                  <a:pt x="604" y="20983"/>
                  <a:pt x="5934" y="21061"/>
                  <a:pt x="6379" y="21061"/>
                </a:cubicBezTo>
                <a:cubicBezTo>
                  <a:pt x="6398" y="21061"/>
                  <a:pt x="6408" y="21060"/>
                  <a:pt x="6408" y="21060"/>
                </a:cubicBezTo>
                <a:cubicBezTo>
                  <a:pt x="6408" y="21060"/>
                  <a:pt x="11757" y="21236"/>
                  <a:pt x="17463" y="21236"/>
                </a:cubicBezTo>
                <a:lnTo>
                  <a:pt x="30355" y="21236"/>
                </a:lnTo>
                <a:cubicBezTo>
                  <a:pt x="33605" y="21236"/>
                  <a:pt x="36763" y="19832"/>
                  <a:pt x="37114" y="16056"/>
                </a:cubicBezTo>
                <a:cubicBezTo>
                  <a:pt x="37641" y="12112"/>
                  <a:pt x="35184" y="9655"/>
                  <a:pt x="32636" y="8511"/>
                </a:cubicBezTo>
                <a:cubicBezTo>
                  <a:pt x="30004" y="7459"/>
                  <a:pt x="30096" y="2286"/>
                  <a:pt x="26320" y="707"/>
                </a:cubicBezTo>
                <a:cubicBezTo>
                  <a:pt x="25217" y="218"/>
                  <a:pt x="24159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2" name="Google Shape;3052;p98"/>
          <p:cNvSpPr/>
          <p:nvPr/>
        </p:nvSpPr>
        <p:spPr>
          <a:xfrm rot="-2700000">
            <a:off x="-658300" y="1644683"/>
            <a:ext cx="892239" cy="713029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3" name="Google Shape;3053;p98"/>
          <p:cNvSpPr/>
          <p:nvPr/>
        </p:nvSpPr>
        <p:spPr>
          <a:xfrm rot="-4475127">
            <a:off x="2145269" y="-1109640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4" name="Google Shape;3054;p98"/>
          <p:cNvSpPr/>
          <p:nvPr/>
        </p:nvSpPr>
        <p:spPr>
          <a:xfrm rot="1666954">
            <a:off x="11717505" y="1376896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5" name="Google Shape;3055;p98"/>
          <p:cNvSpPr/>
          <p:nvPr/>
        </p:nvSpPr>
        <p:spPr>
          <a:xfrm rot="1600803">
            <a:off x="1401727" y="6332884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56" name="Google Shape;3056;p98"/>
          <p:cNvGrpSpPr/>
          <p:nvPr/>
        </p:nvGrpSpPr>
        <p:grpSpPr>
          <a:xfrm>
            <a:off x="11790983" y="4805593"/>
            <a:ext cx="565405" cy="632396"/>
            <a:chOff x="6809075" y="3709775"/>
            <a:chExt cx="385925" cy="431650"/>
          </a:xfrm>
        </p:grpSpPr>
        <p:sp>
          <p:nvSpPr>
            <p:cNvPr id="3057" name="Google Shape;3057;p98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98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98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98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98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98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98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98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98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98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98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98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98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98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1" name="Google Shape;3071;p98"/>
          <p:cNvGrpSpPr/>
          <p:nvPr/>
        </p:nvGrpSpPr>
        <p:grpSpPr>
          <a:xfrm flipH="1">
            <a:off x="-548330" y="5853437"/>
            <a:ext cx="1104099" cy="1323617"/>
            <a:chOff x="5937150" y="5007400"/>
            <a:chExt cx="373225" cy="447450"/>
          </a:xfrm>
        </p:grpSpPr>
        <p:sp>
          <p:nvSpPr>
            <p:cNvPr id="3072" name="Google Shape;3072;p98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98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98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75" name="Google Shape;3075;p98"/>
          <p:cNvSpPr/>
          <p:nvPr/>
        </p:nvSpPr>
        <p:spPr>
          <a:xfrm rot="7764463">
            <a:off x="3243826" y="6514945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76" name="Google Shape;3076;p98"/>
          <p:cNvGrpSpPr/>
          <p:nvPr/>
        </p:nvGrpSpPr>
        <p:grpSpPr>
          <a:xfrm>
            <a:off x="8396431" y="-373846"/>
            <a:ext cx="978007" cy="642868"/>
            <a:chOff x="6739600" y="291450"/>
            <a:chExt cx="504925" cy="331900"/>
          </a:xfrm>
        </p:grpSpPr>
        <p:sp>
          <p:nvSpPr>
            <p:cNvPr id="3077" name="Google Shape;3077;p98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98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98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98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98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98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98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98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98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98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98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98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98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98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98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98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98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98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98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98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98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98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98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98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01" name="Google Shape;3101;p98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3102" name="Google Shape;3102;p98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98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98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98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98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98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98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98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10" name="Google Shape;3110;p98"/>
          <p:cNvGrpSpPr/>
          <p:nvPr/>
        </p:nvGrpSpPr>
        <p:grpSpPr>
          <a:xfrm rot="5400000">
            <a:off x="-38600" y="3861884"/>
            <a:ext cx="472367" cy="395200"/>
            <a:chOff x="5613525" y="2508525"/>
            <a:chExt cx="354275" cy="296400"/>
          </a:xfrm>
        </p:grpSpPr>
        <p:sp>
          <p:nvSpPr>
            <p:cNvPr id="3111" name="Google Shape;3111;p98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98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98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98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98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16" name="Google Shape;3116;p98"/>
          <p:cNvSpPr/>
          <p:nvPr/>
        </p:nvSpPr>
        <p:spPr>
          <a:xfrm>
            <a:off x="8296418" y="6423845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7" name="Google Shape;3117;p98"/>
          <p:cNvSpPr/>
          <p:nvPr/>
        </p:nvSpPr>
        <p:spPr>
          <a:xfrm rot="3059263">
            <a:off x="11824454" y="3754615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18" name="Google Shape;3118;p98"/>
          <p:cNvGrpSpPr/>
          <p:nvPr/>
        </p:nvGrpSpPr>
        <p:grpSpPr>
          <a:xfrm>
            <a:off x="825608" y="1018551"/>
            <a:ext cx="250719" cy="395220"/>
            <a:chOff x="4749525" y="2413575"/>
            <a:chExt cx="311271" cy="490672"/>
          </a:xfrm>
        </p:grpSpPr>
        <p:sp>
          <p:nvSpPr>
            <p:cNvPr id="3119" name="Google Shape;3119;p98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98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98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2" name="Google Shape;3122;p98"/>
          <p:cNvGrpSpPr/>
          <p:nvPr/>
        </p:nvGrpSpPr>
        <p:grpSpPr>
          <a:xfrm flipH="1">
            <a:off x="11115675" y="1018551"/>
            <a:ext cx="250719" cy="395220"/>
            <a:chOff x="4749525" y="2413575"/>
            <a:chExt cx="311271" cy="490672"/>
          </a:xfrm>
        </p:grpSpPr>
        <p:sp>
          <p:nvSpPr>
            <p:cNvPr id="3123" name="Google Shape;3123;p98"/>
            <p:cNvSpPr/>
            <p:nvPr/>
          </p:nvSpPr>
          <p:spPr>
            <a:xfrm>
              <a:off x="4749525" y="2557895"/>
              <a:ext cx="294052" cy="117234"/>
            </a:xfrm>
            <a:custGeom>
              <a:avLst/>
              <a:gdLst/>
              <a:ahLst/>
              <a:cxnLst/>
              <a:rect l="l" t="t" r="r" b="b"/>
              <a:pathLst>
                <a:path w="4560" h="1818" extrusionOk="0">
                  <a:moveTo>
                    <a:pt x="3891" y="1"/>
                  </a:moveTo>
                  <a:cubicBezTo>
                    <a:pt x="3869" y="1"/>
                    <a:pt x="3848" y="2"/>
                    <a:pt x="3825" y="5"/>
                  </a:cubicBezTo>
                  <a:cubicBezTo>
                    <a:pt x="3110" y="115"/>
                    <a:pt x="2394" y="363"/>
                    <a:pt x="1706" y="570"/>
                  </a:cubicBezTo>
                  <a:cubicBezTo>
                    <a:pt x="1156" y="720"/>
                    <a:pt x="481" y="762"/>
                    <a:pt x="138" y="1243"/>
                  </a:cubicBezTo>
                  <a:cubicBezTo>
                    <a:pt x="0" y="1463"/>
                    <a:pt x="124" y="1643"/>
                    <a:pt x="303" y="1725"/>
                  </a:cubicBezTo>
                  <a:lnTo>
                    <a:pt x="289" y="1725"/>
                  </a:lnTo>
                  <a:cubicBezTo>
                    <a:pt x="432" y="1792"/>
                    <a:pt x="583" y="1818"/>
                    <a:pt x="739" y="1818"/>
                  </a:cubicBezTo>
                  <a:cubicBezTo>
                    <a:pt x="1195" y="1818"/>
                    <a:pt x="1684" y="1590"/>
                    <a:pt x="2105" y="1478"/>
                  </a:cubicBezTo>
                  <a:cubicBezTo>
                    <a:pt x="2765" y="1298"/>
                    <a:pt x="3453" y="1161"/>
                    <a:pt x="4086" y="900"/>
                  </a:cubicBezTo>
                  <a:cubicBezTo>
                    <a:pt x="4560" y="702"/>
                    <a:pt x="4367" y="1"/>
                    <a:pt x="38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98"/>
            <p:cNvSpPr/>
            <p:nvPr/>
          </p:nvSpPr>
          <p:spPr>
            <a:xfrm>
              <a:off x="4858636" y="2692027"/>
              <a:ext cx="202160" cy="212220"/>
            </a:xfrm>
            <a:custGeom>
              <a:avLst/>
              <a:gdLst/>
              <a:ahLst/>
              <a:cxnLst/>
              <a:rect l="l" t="t" r="r" b="b"/>
              <a:pathLst>
                <a:path w="3135" h="3291" extrusionOk="0">
                  <a:moveTo>
                    <a:pt x="2408" y="0"/>
                  </a:moveTo>
                  <a:cubicBezTo>
                    <a:pt x="2271" y="0"/>
                    <a:pt x="2131" y="57"/>
                    <a:pt x="2023" y="196"/>
                  </a:cubicBezTo>
                  <a:cubicBezTo>
                    <a:pt x="1596" y="718"/>
                    <a:pt x="1170" y="1227"/>
                    <a:pt x="743" y="1764"/>
                  </a:cubicBezTo>
                  <a:cubicBezTo>
                    <a:pt x="440" y="2135"/>
                    <a:pt x="0" y="2630"/>
                    <a:pt x="83" y="3140"/>
                  </a:cubicBezTo>
                  <a:cubicBezTo>
                    <a:pt x="97" y="3250"/>
                    <a:pt x="193" y="3291"/>
                    <a:pt x="290" y="3291"/>
                  </a:cubicBezTo>
                  <a:cubicBezTo>
                    <a:pt x="812" y="3277"/>
                    <a:pt x="1211" y="2685"/>
                    <a:pt x="1541" y="2314"/>
                  </a:cubicBezTo>
                  <a:cubicBezTo>
                    <a:pt x="1981" y="1805"/>
                    <a:pt x="2408" y="1282"/>
                    <a:pt x="2834" y="774"/>
                  </a:cubicBezTo>
                  <a:cubicBezTo>
                    <a:pt x="3135" y="413"/>
                    <a:pt x="2778" y="0"/>
                    <a:pt x="2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98"/>
            <p:cNvSpPr/>
            <p:nvPr/>
          </p:nvSpPr>
          <p:spPr>
            <a:xfrm>
              <a:off x="4769322" y="2413575"/>
              <a:ext cx="233436" cy="119942"/>
            </a:xfrm>
            <a:custGeom>
              <a:avLst/>
              <a:gdLst/>
              <a:ahLst/>
              <a:cxnLst/>
              <a:rect l="l" t="t" r="r" b="b"/>
              <a:pathLst>
                <a:path w="3620" h="1860" extrusionOk="0">
                  <a:moveTo>
                    <a:pt x="296" y="0"/>
                  </a:moveTo>
                  <a:cubicBezTo>
                    <a:pt x="137" y="0"/>
                    <a:pt x="1" y="198"/>
                    <a:pt x="134" y="331"/>
                  </a:cubicBezTo>
                  <a:cubicBezTo>
                    <a:pt x="519" y="717"/>
                    <a:pt x="917" y="964"/>
                    <a:pt x="1399" y="1212"/>
                  </a:cubicBezTo>
                  <a:cubicBezTo>
                    <a:pt x="1880" y="1459"/>
                    <a:pt x="2418" y="1803"/>
                    <a:pt x="2968" y="1858"/>
                  </a:cubicBezTo>
                  <a:cubicBezTo>
                    <a:pt x="2977" y="1859"/>
                    <a:pt x="2987" y="1859"/>
                    <a:pt x="2997" y="1859"/>
                  </a:cubicBezTo>
                  <a:cubicBezTo>
                    <a:pt x="3317" y="1859"/>
                    <a:pt x="3620" y="1424"/>
                    <a:pt x="3339" y="1170"/>
                  </a:cubicBezTo>
                  <a:cubicBezTo>
                    <a:pt x="2940" y="785"/>
                    <a:pt x="2418" y="634"/>
                    <a:pt x="1908" y="427"/>
                  </a:cubicBezTo>
                  <a:cubicBezTo>
                    <a:pt x="1372" y="207"/>
                    <a:pt x="890" y="42"/>
                    <a:pt x="312" y="1"/>
                  </a:cubicBezTo>
                  <a:cubicBezTo>
                    <a:pt x="307" y="1"/>
                    <a:pt x="301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41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41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7" name="Google Shape;3127;p99"/>
          <p:cNvSpPr txBox="1">
            <a:spLocks noGrp="1"/>
          </p:cNvSpPr>
          <p:nvPr>
            <p:ph type="title"/>
          </p:nvPr>
        </p:nvSpPr>
        <p:spPr>
          <a:xfrm>
            <a:off x="2464000" y="1390283"/>
            <a:ext cx="7264000" cy="100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3128" name="Google Shape;3128;p99"/>
          <p:cNvSpPr txBox="1">
            <a:spLocks noGrp="1"/>
          </p:cNvSpPr>
          <p:nvPr>
            <p:ph type="subTitle" idx="1"/>
          </p:nvPr>
        </p:nvSpPr>
        <p:spPr>
          <a:xfrm>
            <a:off x="2464000" y="2396783"/>
            <a:ext cx="7264000" cy="4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99"/>
          <p:cNvSpPr txBox="1">
            <a:spLocks noGrp="1"/>
          </p:cNvSpPr>
          <p:nvPr>
            <p:ph type="title" idx="2"/>
          </p:nvPr>
        </p:nvSpPr>
        <p:spPr>
          <a:xfrm>
            <a:off x="2464000" y="3755855"/>
            <a:ext cx="7264000" cy="100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3130" name="Google Shape;3130;p99"/>
          <p:cNvSpPr txBox="1">
            <a:spLocks noGrp="1"/>
          </p:cNvSpPr>
          <p:nvPr>
            <p:ph type="subTitle" idx="3"/>
          </p:nvPr>
        </p:nvSpPr>
        <p:spPr>
          <a:xfrm>
            <a:off x="2464000" y="4762251"/>
            <a:ext cx="7264000" cy="4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31" name="Google Shape;3131;p99"/>
          <p:cNvGrpSpPr/>
          <p:nvPr/>
        </p:nvGrpSpPr>
        <p:grpSpPr>
          <a:xfrm rot="5400000" flipH="1">
            <a:off x="-2203828" y="-670707"/>
            <a:ext cx="5151762" cy="2005372"/>
            <a:chOff x="5118925" y="3316075"/>
            <a:chExt cx="2765799" cy="1076613"/>
          </a:xfrm>
        </p:grpSpPr>
        <p:sp>
          <p:nvSpPr>
            <p:cNvPr id="3132" name="Google Shape;3132;p99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99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99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99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99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99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99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99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99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99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99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99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99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99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99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99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99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99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99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99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99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99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99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99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99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99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99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99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99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99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99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99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99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99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6" name="Google Shape;3166;p99"/>
          <p:cNvSpPr/>
          <p:nvPr/>
        </p:nvSpPr>
        <p:spPr>
          <a:xfrm>
            <a:off x="7188767" y="-393601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67" name="Google Shape;3167;p99"/>
          <p:cNvGrpSpPr/>
          <p:nvPr/>
        </p:nvGrpSpPr>
        <p:grpSpPr>
          <a:xfrm rot="-2700000">
            <a:off x="7101655" y="6048213"/>
            <a:ext cx="7094213" cy="3855839"/>
            <a:chOff x="4056367" y="1569400"/>
            <a:chExt cx="976783" cy="530900"/>
          </a:xfrm>
        </p:grpSpPr>
        <p:sp>
          <p:nvSpPr>
            <p:cNvPr id="3168" name="Google Shape;3168;p99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99"/>
            <p:cNvSpPr/>
            <p:nvPr/>
          </p:nvSpPr>
          <p:spPr>
            <a:xfrm>
              <a:off x="4056367" y="1634236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0" name="Google Shape;3170;p99"/>
          <p:cNvSpPr/>
          <p:nvPr/>
        </p:nvSpPr>
        <p:spPr>
          <a:xfrm rot="-4475127">
            <a:off x="2533686" y="-861540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1" name="Google Shape;3171;p99"/>
          <p:cNvSpPr/>
          <p:nvPr/>
        </p:nvSpPr>
        <p:spPr>
          <a:xfrm rot="1666954">
            <a:off x="11594572" y="749047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2" name="Google Shape;3172;p99"/>
          <p:cNvSpPr/>
          <p:nvPr/>
        </p:nvSpPr>
        <p:spPr>
          <a:xfrm rot="1600803">
            <a:off x="1401727" y="6332884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3" name="Google Shape;3173;p99"/>
          <p:cNvSpPr/>
          <p:nvPr/>
        </p:nvSpPr>
        <p:spPr>
          <a:xfrm rot="-2700000">
            <a:off x="-1365434" y="5411753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74" name="Google Shape;3174;p99"/>
          <p:cNvGrpSpPr/>
          <p:nvPr/>
        </p:nvGrpSpPr>
        <p:grpSpPr>
          <a:xfrm>
            <a:off x="385550" y="3223426"/>
            <a:ext cx="565405" cy="632396"/>
            <a:chOff x="6809075" y="3709775"/>
            <a:chExt cx="385925" cy="431650"/>
          </a:xfrm>
        </p:grpSpPr>
        <p:sp>
          <p:nvSpPr>
            <p:cNvPr id="3175" name="Google Shape;3175;p99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99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99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99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99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99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99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99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99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99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99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99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99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99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89" name="Google Shape;3189;p99"/>
          <p:cNvGrpSpPr/>
          <p:nvPr/>
        </p:nvGrpSpPr>
        <p:grpSpPr>
          <a:xfrm>
            <a:off x="11350904" y="3680421"/>
            <a:ext cx="1104099" cy="1323617"/>
            <a:chOff x="5937150" y="5007400"/>
            <a:chExt cx="373225" cy="447450"/>
          </a:xfrm>
        </p:grpSpPr>
        <p:sp>
          <p:nvSpPr>
            <p:cNvPr id="3190" name="Google Shape;3190;p99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99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99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93" name="Google Shape;3193;p99"/>
          <p:cNvSpPr/>
          <p:nvPr/>
        </p:nvSpPr>
        <p:spPr>
          <a:xfrm rot="7764463">
            <a:off x="3243826" y="6514945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94" name="Google Shape;3194;p99"/>
          <p:cNvGrpSpPr/>
          <p:nvPr/>
        </p:nvGrpSpPr>
        <p:grpSpPr>
          <a:xfrm>
            <a:off x="10785464" y="986768"/>
            <a:ext cx="565424" cy="509829"/>
            <a:chOff x="593975" y="1926100"/>
            <a:chExt cx="917300" cy="826750"/>
          </a:xfrm>
        </p:grpSpPr>
        <p:sp>
          <p:nvSpPr>
            <p:cNvPr id="3195" name="Google Shape;3195;p99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99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99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99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99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99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99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99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99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99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99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99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99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99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99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99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99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99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99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99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99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99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99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99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99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99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99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99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99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99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99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99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99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99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99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99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31" name="Google Shape;3231;p99"/>
          <p:cNvGrpSpPr/>
          <p:nvPr/>
        </p:nvGrpSpPr>
        <p:grpSpPr>
          <a:xfrm>
            <a:off x="830342" y="4866240"/>
            <a:ext cx="701429" cy="632408"/>
            <a:chOff x="593975" y="1926100"/>
            <a:chExt cx="917300" cy="826750"/>
          </a:xfrm>
        </p:grpSpPr>
        <p:sp>
          <p:nvSpPr>
            <p:cNvPr id="3232" name="Google Shape;3232;p99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99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99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99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99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99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99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99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99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99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99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99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99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99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99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99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99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99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99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99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99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99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99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99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99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99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99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99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99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99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99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99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99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99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99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99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68" name="Google Shape;3268;p99"/>
          <p:cNvGrpSpPr/>
          <p:nvPr/>
        </p:nvGrpSpPr>
        <p:grpSpPr>
          <a:xfrm>
            <a:off x="5336049" y="-235246"/>
            <a:ext cx="978007" cy="642868"/>
            <a:chOff x="6739600" y="291450"/>
            <a:chExt cx="504925" cy="331900"/>
          </a:xfrm>
        </p:grpSpPr>
        <p:sp>
          <p:nvSpPr>
            <p:cNvPr id="3269" name="Google Shape;3269;p99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99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99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99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99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99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99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99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99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99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99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99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99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99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99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99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99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99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99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99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99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99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99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99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93" name="Google Shape;3293;p99"/>
          <p:cNvGrpSpPr/>
          <p:nvPr/>
        </p:nvGrpSpPr>
        <p:grpSpPr>
          <a:xfrm>
            <a:off x="5820956" y="6539085"/>
            <a:ext cx="1279675" cy="796857"/>
            <a:chOff x="4819000" y="1410925"/>
            <a:chExt cx="327450" cy="203925"/>
          </a:xfrm>
        </p:grpSpPr>
        <p:sp>
          <p:nvSpPr>
            <p:cNvPr id="3294" name="Google Shape;3294;p99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99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99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99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99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99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99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99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100"/>
          <p:cNvSpPr txBox="1">
            <a:spLocks noGrp="1"/>
          </p:cNvSpPr>
          <p:nvPr>
            <p:ph type="title"/>
          </p:nvPr>
        </p:nvSpPr>
        <p:spPr>
          <a:xfrm>
            <a:off x="2868035" y="720000"/>
            <a:ext cx="6456000" cy="1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8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304" name="Google Shape;3304;p100"/>
          <p:cNvSpPr txBox="1">
            <a:spLocks noGrp="1"/>
          </p:cNvSpPr>
          <p:nvPr>
            <p:ph type="subTitle" idx="1"/>
          </p:nvPr>
        </p:nvSpPr>
        <p:spPr>
          <a:xfrm>
            <a:off x="2867967" y="2345367"/>
            <a:ext cx="6456000" cy="1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5" name="Google Shape;3305;p100"/>
          <p:cNvSpPr txBox="1"/>
          <p:nvPr/>
        </p:nvSpPr>
        <p:spPr>
          <a:xfrm>
            <a:off x="2868000" y="5052300"/>
            <a:ext cx="64560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Lexend"/>
              <a:buNone/>
            </a:pPr>
            <a:r>
              <a:rPr lang="en-US" sz="1333" b="1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CREDITS: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 This presentation template was created by </a:t>
            </a:r>
            <a:r>
              <a:rPr lang="en-US" sz="1333" b="1" u="sng">
                <a:solidFill>
                  <a:schemeClr val="hlink"/>
                </a:solidFill>
                <a:latin typeface="Lexend"/>
                <a:ea typeface="Lexend"/>
                <a:cs typeface="Lexend"/>
                <a:sym typeface="Lexend"/>
                <a:hlinkClick r:id="rId2"/>
              </a:rPr>
              <a:t>Slidesgo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, and includes icons by </a:t>
            </a:r>
            <a:r>
              <a:rPr lang="en-US" sz="1333" b="1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-US" sz="1333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, and infographics &amp; images by </a:t>
            </a:r>
            <a:r>
              <a:rPr lang="en-US" sz="1333" b="1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-US" sz="1333" u="sng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rPr>
              <a:t> </a:t>
            </a:r>
            <a:endParaRPr sz="1333" b="1" u="sng">
              <a:solidFill>
                <a:schemeClr val="dk1"/>
              </a:solidFill>
              <a:latin typeface="Lexend"/>
              <a:ea typeface="Lexend"/>
              <a:cs typeface="Lexend"/>
              <a:sym typeface="Lexend"/>
            </a:endParaRPr>
          </a:p>
        </p:txBody>
      </p:sp>
      <p:grpSp>
        <p:nvGrpSpPr>
          <p:cNvPr id="3306" name="Google Shape;3306;p100"/>
          <p:cNvGrpSpPr/>
          <p:nvPr/>
        </p:nvGrpSpPr>
        <p:grpSpPr>
          <a:xfrm rot="5400000">
            <a:off x="-2734278" y="5135976"/>
            <a:ext cx="5151762" cy="2005372"/>
            <a:chOff x="5118925" y="3316075"/>
            <a:chExt cx="2765799" cy="1076613"/>
          </a:xfrm>
        </p:grpSpPr>
        <p:sp>
          <p:nvSpPr>
            <p:cNvPr id="3307" name="Google Shape;3307;p100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00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00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00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00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00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00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00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00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00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00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00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00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00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00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00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00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00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00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00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00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00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00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00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00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00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00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00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00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00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00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00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00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00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41" name="Google Shape;3341;p100"/>
          <p:cNvGrpSpPr/>
          <p:nvPr/>
        </p:nvGrpSpPr>
        <p:grpSpPr>
          <a:xfrm rot="10800000" flipH="1">
            <a:off x="9451333" y="-366861"/>
            <a:ext cx="3687732" cy="1435484"/>
            <a:chOff x="5118925" y="3316075"/>
            <a:chExt cx="2765799" cy="1076613"/>
          </a:xfrm>
        </p:grpSpPr>
        <p:sp>
          <p:nvSpPr>
            <p:cNvPr id="3342" name="Google Shape;3342;p100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00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00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00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00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00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00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00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00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00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00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00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00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00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00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00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00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00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00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00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00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00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00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00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00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00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00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00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00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00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00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00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00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00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76" name="Google Shape;3376;p100"/>
          <p:cNvGrpSpPr/>
          <p:nvPr/>
        </p:nvGrpSpPr>
        <p:grpSpPr>
          <a:xfrm rot="10800000" flipH="1">
            <a:off x="343664" y="6012224"/>
            <a:ext cx="1649091" cy="1438843"/>
            <a:chOff x="2389000" y="3547600"/>
            <a:chExt cx="1218300" cy="1062975"/>
          </a:xfrm>
        </p:grpSpPr>
        <p:sp>
          <p:nvSpPr>
            <p:cNvPr id="3377" name="Google Shape;3377;p100"/>
            <p:cNvSpPr/>
            <p:nvPr/>
          </p:nvSpPr>
          <p:spPr>
            <a:xfrm>
              <a:off x="2389000" y="3547600"/>
              <a:ext cx="1218300" cy="1062975"/>
            </a:xfrm>
            <a:custGeom>
              <a:avLst/>
              <a:gdLst/>
              <a:ahLst/>
              <a:cxnLst/>
              <a:rect l="l" t="t" r="r" b="b"/>
              <a:pathLst>
                <a:path w="48732" h="42519" extrusionOk="0">
                  <a:moveTo>
                    <a:pt x="26504" y="1"/>
                  </a:moveTo>
                  <a:cubicBezTo>
                    <a:pt x="26234" y="1"/>
                    <a:pt x="25965" y="9"/>
                    <a:pt x="25701" y="27"/>
                  </a:cubicBezTo>
                  <a:cubicBezTo>
                    <a:pt x="22413" y="234"/>
                    <a:pt x="19702" y="1815"/>
                    <a:pt x="21078" y="5847"/>
                  </a:cubicBezTo>
                  <a:cubicBezTo>
                    <a:pt x="21518" y="7113"/>
                    <a:pt x="24064" y="10745"/>
                    <a:pt x="22729" y="12038"/>
                  </a:cubicBezTo>
                  <a:cubicBezTo>
                    <a:pt x="22454" y="12303"/>
                    <a:pt x="22173" y="12415"/>
                    <a:pt x="21892" y="12415"/>
                  </a:cubicBezTo>
                  <a:cubicBezTo>
                    <a:pt x="20567" y="12415"/>
                    <a:pt x="19267" y="9907"/>
                    <a:pt x="18904" y="9011"/>
                  </a:cubicBezTo>
                  <a:cubicBezTo>
                    <a:pt x="18106" y="7058"/>
                    <a:pt x="17666" y="5035"/>
                    <a:pt x="15602" y="4031"/>
                  </a:cubicBezTo>
                  <a:cubicBezTo>
                    <a:pt x="14928" y="3700"/>
                    <a:pt x="14255" y="3551"/>
                    <a:pt x="13599" y="3551"/>
                  </a:cubicBezTo>
                  <a:cubicBezTo>
                    <a:pt x="12127" y="3551"/>
                    <a:pt x="10741" y="4301"/>
                    <a:pt x="9618" y="5434"/>
                  </a:cubicBezTo>
                  <a:cubicBezTo>
                    <a:pt x="1" y="15078"/>
                    <a:pt x="11049" y="27405"/>
                    <a:pt x="18561" y="33844"/>
                  </a:cubicBezTo>
                  <a:cubicBezTo>
                    <a:pt x="22591" y="37297"/>
                    <a:pt x="27131" y="40187"/>
                    <a:pt x="32401" y="41260"/>
                  </a:cubicBezTo>
                  <a:cubicBezTo>
                    <a:pt x="34820" y="41756"/>
                    <a:pt x="37748" y="42518"/>
                    <a:pt x="40513" y="42518"/>
                  </a:cubicBezTo>
                  <a:cubicBezTo>
                    <a:pt x="41963" y="42518"/>
                    <a:pt x="43368" y="42309"/>
                    <a:pt x="44631" y="41741"/>
                  </a:cubicBezTo>
                  <a:cubicBezTo>
                    <a:pt x="47025" y="40668"/>
                    <a:pt x="47287" y="38521"/>
                    <a:pt x="47617" y="36142"/>
                  </a:cubicBezTo>
                  <a:cubicBezTo>
                    <a:pt x="48731" y="27887"/>
                    <a:pt x="47645" y="20856"/>
                    <a:pt x="42857" y="13992"/>
                  </a:cubicBezTo>
                  <a:cubicBezTo>
                    <a:pt x="39858" y="9699"/>
                    <a:pt x="37340" y="4223"/>
                    <a:pt x="32607" y="1444"/>
                  </a:cubicBezTo>
                  <a:cubicBezTo>
                    <a:pt x="31145" y="596"/>
                    <a:pt x="28761" y="1"/>
                    <a:pt x="26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00"/>
            <p:cNvSpPr/>
            <p:nvPr/>
          </p:nvSpPr>
          <p:spPr>
            <a:xfrm>
              <a:off x="2626700" y="3864925"/>
              <a:ext cx="261425" cy="194800"/>
            </a:xfrm>
            <a:custGeom>
              <a:avLst/>
              <a:gdLst/>
              <a:ahLst/>
              <a:cxnLst/>
              <a:rect l="l" t="t" r="r" b="b"/>
              <a:pathLst>
                <a:path w="10457" h="7792" extrusionOk="0">
                  <a:moveTo>
                    <a:pt x="3792" y="0"/>
                  </a:moveTo>
                  <a:cubicBezTo>
                    <a:pt x="2252" y="0"/>
                    <a:pt x="926" y="828"/>
                    <a:pt x="550" y="2619"/>
                  </a:cubicBezTo>
                  <a:cubicBezTo>
                    <a:pt x="0" y="5219"/>
                    <a:pt x="2820" y="7104"/>
                    <a:pt x="4994" y="7655"/>
                  </a:cubicBezTo>
                  <a:cubicBezTo>
                    <a:pt x="5351" y="7743"/>
                    <a:pt x="5793" y="7792"/>
                    <a:pt x="6269" y="7792"/>
                  </a:cubicBezTo>
                  <a:cubicBezTo>
                    <a:pt x="7791" y="7792"/>
                    <a:pt x="9662" y="7295"/>
                    <a:pt x="10249" y="6017"/>
                  </a:cubicBezTo>
                  <a:cubicBezTo>
                    <a:pt x="10401" y="5674"/>
                    <a:pt x="10456" y="5343"/>
                    <a:pt x="10442" y="4999"/>
                  </a:cubicBezTo>
                  <a:cubicBezTo>
                    <a:pt x="10304" y="2977"/>
                    <a:pt x="7347" y="1092"/>
                    <a:pt x="5833" y="446"/>
                  </a:cubicBezTo>
                  <a:cubicBezTo>
                    <a:pt x="5152" y="152"/>
                    <a:pt x="4453" y="0"/>
                    <a:pt x="37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00"/>
            <p:cNvSpPr/>
            <p:nvPr/>
          </p:nvSpPr>
          <p:spPr>
            <a:xfrm>
              <a:off x="2756025" y="4085675"/>
              <a:ext cx="277225" cy="170425"/>
            </a:xfrm>
            <a:custGeom>
              <a:avLst/>
              <a:gdLst/>
              <a:ahLst/>
              <a:cxnLst/>
              <a:rect l="l" t="t" r="r" b="b"/>
              <a:pathLst>
                <a:path w="11089" h="6817" extrusionOk="0">
                  <a:moveTo>
                    <a:pt x="6260" y="1"/>
                  </a:moveTo>
                  <a:cubicBezTo>
                    <a:pt x="4599" y="1"/>
                    <a:pt x="2582" y="875"/>
                    <a:pt x="1802" y="1782"/>
                  </a:cubicBezTo>
                  <a:cubicBezTo>
                    <a:pt x="1" y="3878"/>
                    <a:pt x="1035" y="6816"/>
                    <a:pt x="3759" y="6816"/>
                  </a:cubicBezTo>
                  <a:cubicBezTo>
                    <a:pt x="3968" y="6816"/>
                    <a:pt x="4187" y="6799"/>
                    <a:pt x="4416" y="6762"/>
                  </a:cubicBezTo>
                  <a:cubicBezTo>
                    <a:pt x="6521" y="6432"/>
                    <a:pt x="11089" y="1892"/>
                    <a:pt x="7635" y="269"/>
                  </a:cubicBezTo>
                  <a:cubicBezTo>
                    <a:pt x="7240" y="82"/>
                    <a:pt x="6766" y="1"/>
                    <a:pt x="6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00"/>
            <p:cNvSpPr/>
            <p:nvPr/>
          </p:nvSpPr>
          <p:spPr>
            <a:xfrm>
              <a:off x="2938150" y="4214150"/>
              <a:ext cx="209150" cy="201650"/>
            </a:xfrm>
            <a:custGeom>
              <a:avLst/>
              <a:gdLst/>
              <a:ahLst/>
              <a:cxnLst/>
              <a:rect l="l" t="t" r="r" b="b"/>
              <a:pathLst>
                <a:path w="8366" h="8066" extrusionOk="0">
                  <a:moveTo>
                    <a:pt x="4938" y="1"/>
                  </a:moveTo>
                  <a:cubicBezTo>
                    <a:pt x="4843" y="1"/>
                    <a:pt x="4745" y="5"/>
                    <a:pt x="4643" y="14"/>
                  </a:cubicBezTo>
                  <a:cubicBezTo>
                    <a:pt x="2771" y="179"/>
                    <a:pt x="653" y="2738"/>
                    <a:pt x="378" y="4265"/>
                  </a:cubicBezTo>
                  <a:cubicBezTo>
                    <a:pt x="1" y="6387"/>
                    <a:pt x="1346" y="8065"/>
                    <a:pt x="3065" y="8065"/>
                  </a:cubicBezTo>
                  <a:cubicBezTo>
                    <a:pt x="3731" y="8065"/>
                    <a:pt x="4453" y="7813"/>
                    <a:pt x="5152" y="7237"/>
                  </a:cubicBezTo>
                  <a:cubicBezTo>
                    <a:pt x="6759" y="5925"/>
                    <a:pt x="8365" y="1"/>
                    <a:pt x="4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00"/>
            <p:cNvSpPr/>
            <p:nvPr/>
          </p:nvSpPr>
          <p:spPr>
            <a:xfrm>
              <a:off x="3125400" y="4293850"/>
              <a:ext cx="169650" cy="214350"/>
            </a:xfrm>
            <a:custGeom>
              <a:avLst/>
              <a:gdLst/>
              <a:ahLst/>
              <a:cxnLst/>
              <a:rect l="l" t="t" r="r" b="b"/>
              <a:pathLst>
                <a:path w="6786" h="8574" extrusionOk="0">
                  <a:moveTo>
                    <a:pt x="3350" y="1"/>
                  </a:moveTo>
                  <a:cubicBezTo>
                    <a:pt x="2954" y="1"/>
                    <a:pt x="2525" y="144"/>
                    <a:pt x="2065" y="472"/>
                  </a:cubicBezTo>
                  <a:cubicBezTo>
                    <a:pt x="537" y="1559"/>
                    <a:pt x="1" y="4847"/>
                    <a:pt x="537" y="6305"/>
                  </a:cubicBezTo>
                  <a:cubicBezTo>
                    <a:pt x="1077" y="7767"/>
                    <a:pt x="2285" y="8573"/>
                    <a:pt x="3475" y="8573"/>
                  </a:cubicBezTo>
                  <a:cubicBezTo>
                    <a:pt x="4558" y="8573"/>
                    <a:pt x="5627" y="7905"/>
                    <a:pt x="6164" y="6457"/>
                  </a:cubicBezTo>
                  <a:cubicBezTo>
                    <a:pt x="6785" y="4757"/>
                    <a:pt x="5629" y="1"/>
                    <a:pt x="3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00"/>
            <p:cNvSpPr/>
            <p:nvPr/>
          </p:nvSpPr>
          <p:spPr>
            <a:xfrm>
              <a:off x="2979575" y="3664500"/>
              <a:ext cx="181625" cy="238400"/>
            </a:xfrm>
            <a:custGeom>
              <a:avLst/>
              <a:gdLst/>
              <a:ahLst/>
              <a:cxnLst/>
              <a:rect l="l" t="t" r="r" b="b"/>
              <a:pathLst>
                <a:path w="7265" h="9536" extrusionOk="0">
                  <a:moveTo>
                    <a:pt x="3457" y="1"/>
                  </a:moveTo>
                  <a:cubicBezTo>
                    <a:pt x="3451" y="1"/>
                    <a:pt x="3446" y="1"/>
                    <a:pt x="3440" y="1"/>
                  </a:cubicBezTo>
                  <a:cubicBezTo>
                    <a:pt x="1019" y="28"/>
                    <a:pt x="1" y="2175"/>
                    <a:pt x="482" y="4431"/>
                  </a:cubicBezTo>
                  <a:cubicBezTo>
                    <a:pt x="799" y="5931"/>
                    <a:pt x="1954" y="8971"/>
                    <a:pt x="3770" y="9466"/>
                  </a:cubicBezTo>
                  <a:cubicBezTo>
                    <a:pt x="3935" y="9511"/>
                    <a:pt x="4107" y="9536"/>
                    <a:pt x="4283" y="9536"/>
                  </a:cubicBezTo>
                  <a:cubicBezTo>
                    <a:pt x="4432" y="9536"/>
                    <a:pt x="4582" y="9518"/>
                    <a:pt x="4733" y="9481"/>
                  </a:cubicBezTo>
                  <a:cubicBezTo>
                    <a:pt x="6397" y="9095"/>
                    <a:pt x="7265" y="6440"/>
                    <a:pt x="7210" y="4996"/>
                  </a:cubicBezTo>
                  <a:cubicBezTo>
                    <a:pt x="7113" y="2909"/>
                    <a:pt x="5922" y="1"/>
                    <a:pt x="3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00"/>
            <p:cNvSpPr/>
            <p:nvPr/>
          </p:nvSpPr>
          <p:spPr>
            <a:xfrm>
              <a:off x="3146725" y="3829975"/>
              <a:ext cx="211775" cy="190875"/>
            </a:xfrm>
            <a:custGeom>
              <a:avLst/>
              <a:gdLst/>
              <a:ahLst/>
              <a:cxnLst/>
              <a:rect l="l" t="t" r="r" b="b"/>
              <a:pathLst>
                <a:path w="8471" h="7635" extrusionOk="0">
                  <a:moveTo>
                    <a:pt x="4972" y="1"/>
                  </a:moveTo>
                  <a:cubicBezTo>
                    <a:pt x="4385" y="1"/>
                    <a:pt x="3760" y="156"/>
                    <a:pt x="3151" y="495"/>
                  </a:cubicBezTo>
                  <a:cubicBezTo>
                    <a:pt x="1762" y="1266"/>
                    <a:pt x="1" y="4141"/>
                    <a:pt x="441" y="5984"/>
                  </a:cubicBezTo>
                  <a:cubicBezTo>
                    <a:pt x="732" y="7179"/>
                    <a:pt x="1474" y="7634"/>
                    <a:pt x="2377" y="7634"/>
                  </a:cubicBezTo>
                  <a:cubicBezTo>
                    <a:pt x="4336" y="7634"/>
                    <a:pt x="7054" y="5493"/>
                    <a:pt x="7581" y="4100"/>
                  </a:cubicBezTo>
                  <a:cubicBezTo>
                    <a:pt x="8470" y="1729"/>
                    <a:pt x="6932" y="1"/>
                    <a:pt x="49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00"/>
            <p:cNvSpPr/>
            <p:nvPr/>
          </p:nvSpPr>
          <p:spPr>
            <a:xfrm>
              <a:off x="3241375" y="4027025"/>
              <a:ext cx="257925" cy="158350"/>
            </a:xfrm>
            <a:custGeom>
              <a:avLst/>
              <a:gdLst/>
              <a:ahLst/>
              <a:cxnLst/>
              <a:rect l="l" t="t" r="r" b="b"/>
              <a:pathLst>
                <a:path w="10317" h="6334" extrusionOk="0">
                  <a:moveTo>
                    <a:pt x="5722" y="0"/>
                  </a:moveTo>
                  <a:cubicBezTo>
                    <a:pt x="4129" y="0"/>
                    <a:pt x="1191" y="1572"/>
                    <a:pt x="658" y="3385"/>
                  </a:cubicBezTo>
                  <a:cubicBezTo>
                    <a:pt x="1" y="5557"/>
                    <a:pt x="1945" y="6334"/>
                    <a:pt x="4016" y="6334"/>
                  </a:cubicBezTo>
                  <a:cubicBezTo>
                    <a:pt x="5501" y="6334"/>
                    <a:pt x="7051" y="5935"/>
                    <a:pt x="7757" y="5366"/>
                  </a:cubicBezTo>
                  <a:cubicBezTo>
                    <a:pt x="10316" y="3289"/>
                    <a:pt x="8790" y="83"/>
                    <a:pt x="5763" y="1"/>
                  </a:cubicBezTo>
                  <a:cubicBezTo>
                    <a:pt x="5749" y="0"/>
                    <a:pt x="5736" y="0"/>
                    <a:pt x="5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00"/>
            <p:cNvSpPr/>
            <p:nvPr/>
          </p:nvSpPr>
          <p:spPr>
            <a:xfrm>
              <a:off x="3255975" y="4228375"/>
              <a:ext cx="285275" cy="157375"/>
            </a:xfrm>
            <a:custGeom>
              <a:avLst/>
              <a:gdLst/>
              <a:ahLst/>
              <a:cxnLst/>
              <a:rect l="l" t="t" r="r" b="b"/>
              <a:pathLst>
                <a:path w="11411" h="6295" extrusionOk="0">
                  <a:moveTo>
                    <a:pt x="5946" y="1"/>
                  </a:moveTo>
                  <a:cubicBezTo>
                    <a:pt x="4709" y="1"/>
                    <a:pt x="3442" y="289"/>
                    <a:pt x="2716" y="972"/>
                  </a:cubicBezTo>
                  <a:cubicBezTo>
                    <a:pt x="1" y="3478"/>
                    <a:pt x="5112" y="6294"/>
                    <a:pt x="7476" y="6294"/>
                  </a:cubicBezTo>
                  <a:cubicBezTo>
                    <a:pt x="7604" y="6294"/>
                    <a:pt x="7724" y="6286"/>
                    <a:pt x="7834" y="6269"/>
                  </a:cubicBezTo>
                  <a:cubicBezTo>
                    <a:pt x="11095" y="5774"/>
                    <a:pt x="11411" y="2238"/>
                    <a:pt x="8824" y="642"/>
                  </a:cubicBezTo>
                  <a:cubicBezTo>
                    <a:pt x="8181" y="241"/>
                    <a:pt x="7076" y="1"/>
                    <a:pt x="59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00"/>
            <p:cNvSpPr/>
            <p:nvPr/>
          </p:nvSpPr>
          <p:spPr>
            <a:xfrm>
              <a:off x="2966850" y="3917325"/>
              <a:ext cx="239075" cy="283075"/>
            </a:xfrm>
            <a:custGeom>
              <a:avLst/>
              <a:gdLst/>
              <a:ahLst/>
              <a:cxnLst/>
              <a:rect l="l" t="t" r="r" b="b"/>
              <a:pathLst>
                <a:path w="9563" h="11323" extrusionOk="0">
                  <a:moveTo>
                    <a:pt x="0" y="1"/>
                  </a:moveTo>
                  <a:cubicBezTo>
                    <a:pt x="0" y="1"/>
                    <a:pt x="165" y="427"/>
                    <a:pt x="523" y="1142"/>
                  </a:cubicBezTo>
                  <a:cubicBezTo>
                    <a:pt x="867" y="1857"/>
                    <a:pt x="1418" y="2862"/>
                    <a:pt x="2188" y="4004"/>
                  </a:cubicBezTo>
                  <a:cubicBezTo>
                    <a:pt x="3701" y="6315"/>
                    <a:pt x="6191" y="9204"/>
                    <a:pt x="9562" y="11323"/>
                  </a:cubicBezTo>
                  <a:cubicBezTo>
                    <a:pt x="9232" y="10952"/>
                    <a:pt x="7444" y="9081"/>
                    <a:pt x="5503" y="6769"/>
                  </a:cubicBezTo>
                  <a:cubicBezTo>
                    <a:pt x="3536" y="4486"/>
                    <a:pt x="1458" y="17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00"/>
            <p:cNvSpPr/>
            <p:nvPr/>
          </p:nvSpPr>
          <p:spPr>
            <a:xfrm>
              <a:off x="3353800" y="3664450"/>
              <a:ext cx="5850" cy="4225"/>
            </a:xfrm>
            <a:custGeom>
              <a:avLst/>
              <a:gdLst/>
              <a:ahLst/>
              <a:cxnLst/>
              <a:rect l="l" t="t" r="r" b="b"/>
              <a:pathLst>
                <a:path w="234" h="169" extrusionOk="0">
                  <a:moveTo>
                    <a:pt x="111" y="1"/>
                  </a:moveTo>
                  <a:cubicBezTo>
                    <a:pt x="77" y="1"/>
                    <a:pt x="50" y="49"/>
                    <a:pt x="0" y="85"/>
                  </a:cubicBezTo>
                  <a:cubicBezTo>
                    <a:pt x="55" y="127"/>
                    <a:pt x="96" y="168"/>
                    <a:pt x="138" y="168"/>
                  </a:cubicBezTo>
                  <a:cubicBezTo>
                    <a:pt x="165" y="155"/>
                    <a:pt x="193" y="100"/>
                    <a:pt x="234" y="72"/>
                  </a:cubicBezTo>
                  <a:cubicBezTo>
                    <a:pt x="193" y="45"/>
                    <a:pt x="151" y="3"/>
                    <a:pt x="123" y="3"/>
                  </a:cubicBezTo>
                  <a:cubicBezTo>
                    <a:pt x="119" y="2"/>
                    <a:pt x="11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88" name="Google Shape;3388;p100"/>
          <p:cNvGrpSpPr/>
          <p:nvPr/>
        </p:nvGrpSpPr>
        <p:grpSpPr>
          <a:xfrm rot="5400000" flipH="1">
            <a:off x="517167" y="3175440"/>
            <a:ext cx="472367" cy="395200"/>
            <a:chOff x="5613525" y="2508525"/>
            <a:chExt cx="354275" cy="296400"/>
          </a:xfrm>
        </p:grpSpPr>
        <p:sp>
          <p:nvSpPr>
            <p:cNvPr id="3389" name="Google Shape;3389;p100"/>
            <p:cNvSpPr/>
            <p:nvPr/>
          </p:nvSpPr>
          <p:spPr>
            <a:xfrm>
              <a:off x="5613525" y="2508525"/>
              <a:ext cx="49175" cy="296400"/>
            </a:xfrm>
            <a:custGeom>
              <a:avLst/>
              <a:gdLst/>
              <a:ahLst/>
              <a:cxnLst/>
              <a:rect l="l" t="t" r="r" b="b"/>
              <a:pathLst>
                <a:path w="1967" h="11856" extrusionOk="0">
                  <a:moveTo>
                    <a:pt x="1077" y="0"/>
                  </a:moveTo>
                  <a:cubicBezTo>
                    <a:pt x="691" y="0"/>
                    <a:pt x="309" y="248"/>
                    <a:pt x="316" y="743"/>
                  </a:cubicBezTo>
                  <a:cubicBezTo>
                    <a:pt x="316" y="1389"/>
                    <a:pt x="330" y="2022"/>
                    <a:pt x="330" y="2655"/>
                  </a:cubicBezTo>
                  <a:cubicBezTo>
                    <a:pt x="233" y="5572"/>
                    <a:pt x="0" y="8571"/>
                    <a:pt x="385" y="11419"/>
                  </a:cubicBezTo>
                  <a:cubicBezTo>
                    <a:pt x="418" y="11710"/>
                    <a:pt x="670" y="11855"/>
                    <a:pt x="933" y="11855"/>
                  </a:cubicBezTo>
                  <a:cubicBezTo>
                    <a:pt x="994" y="11855"/>
                    <a:pt x="1055" y="11848"/>
                    <a:pt x="1114" y="11832"/>
                  </a:cubicBezTo>
                  <a:cubicBezTo>
                    <a:pt x="1143" y="11835"/>
                    <a:pt x="1172" y="11836"/>
                    <a:pt x="1202" y="11836"/>
                  </a:cubicBezTo>
                  <a:cubicBezTo>
                    <a:pt x="1587" y="11836"/>
                    <a:pt x="1967" y="11588"/>
                    <a:pt x="1967" y="11102"/>
                  </a:cubicBezTo>
                  <a:cubicBezTo>
                    <a:pt x="1939" y="7842"/>
                    <a:pt x="1926" y="4595"/>
                    <a:pt x="1912" y="1334"/>
                  </a:cubicBezTo>
                  <a:cubicBezTo>
                    <a:pt x="1912" y="1224"/>
                    <a:pt x="1884" y="1128"/>
                    <a:pt x="1857" y="1046"/>
                  </a:cubicBezTo>
                  <a:lnTo>
                    <a:pt x="1857" y="743"/>
                  </a:lnTo>
                  <a:cubicBezTo>
                    <a:pt x="1850" y="248"/>
                    <a:pt x="1462" y="0"/>
                    <a:pt x="10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00"/>
            <p:cNvSpPr/>
            <p:nvPr/>
          </p:nvSpPr>
          <p:spPr>
            <a:xfrm>
              <a:off x="5689525" y="2508525"/>
              <a:ext cx="49550" cy="296400"/>
            </a:xfrm>
            <a:custGeom>
              <a:avLst/>
              <a:gdLst/>
              <a:ahLst/>
              <a:cxnLst/>
              <a:rect l="l" t="t" r="r" b="b"/>
              <a:pathLst>
                <a:path w="1982" h="11856" extrusionOk="0">
                  <a:moveTo>
                    <a:pt x="1091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4" y="5572"/>
                    <a:pt x="0" y="8571"/>
                    <a:pt x="385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7" y="11835"/>
                    <a:pt x="1187" y="11836"/>
                    <a:pt x="1216" y="11836"/>
                  </a:cubicBezTo>
                  <a:cubicBezTo>
                    <a:pt x="1601" y="11836"/>
                    <a:pt x="1981" y="11588"/>
                    <a:pt x="1981" y="11102"/>
                  </a:cubicBezTo>
                  <a:cubicBezTo>
                    <a:pt x="1954" y="7842"/>
                    <a:pt x="1940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lnTo>
                    <a:pt x="1871" y="743"/>
                  </a:lnTo>
                  <a:cubicBezTo>
                    <a:pt x="1865" y="248"/>
                    <a:pt x="1476" y="0"/>
                    <a:pt x="10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00"/>
            <p:cNvSpPr/>
            <p:nvPr/>
          </p:nvSpPr>
          <p:spPr>
            <a:xfrm>
              <a:off x="5765875" y="2508525"/>
              <a:ext cx="49525" cy="296400"/>
            </a:xfrm>
            <a:custGeom>
              <a:avLst/>
              <a:gdLst/>
              <a:ahLst/>
              <a:cxnLst/>
              <a:rect l="l" t="t" r="r" b="b"/>
              <a:pathLst>
                <a:path w="1981" h="11856" extrusionOk="0">
                  <a:moveTo>
                    <a:pt x="1089" y="0"/>
                  </a:moveTo>
                  <a:cubicBezTo>
                    <a:pt x="706" y="0"/>
                    <a:pt x="324" y="248"/>
                    <a:pt x="330" y="743"/>
                  </a:cubicBezTo>
                  <a:cubicBezTo>
                    <a:pt x="330" y="1389"/>
                    <a:pt x="345" y="2022"/>
                    <a:pt x="345" y="2655"/>
                  </a:cubicBezTo>
                  <a:cubicBezTo>
                    <a:pt x="235" y="5572"/>
                    <a:pt x="0" y="8571"/>
                    <a:pt x="386" y="11419"/>
                  </a:cubicBezTo>
                  <a:cubicBezTo>
                    <a:pt x="430" y="11710"/>
                    <a:pt x="684" y="11855"/>
                    <a:pt x="947" y="11855"/>
                  </a:cubicBezTo>
                  <a:cubicBezTo>
                    <a:pt x="1008" y="11855"/>
                    <a:pt x="1069" y="11848"/>
                    <a:pt x="1128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1" y="11836"/>
                    <a:pt x="1980" y="11588"/>
                    <a:pt x="1968" y="11102"/>
                  </a:cubicBezTo>
                  <a:cubicBezTo>
                    <a:pt x="1954" y="7842"/>
                    <a:pt x="1941" y="4595"/>
                    <a:pt x="1926" y="1334"/>
                  </a:cubicBezTo>
                  <a:cubicBezTo>
                    <a:pt x="1926" y="1224"/>
                    <a:pt x="1899" y="1128"/>
                    <a:pt x="1871" y="1046"/>
                  </a:cubicBezTo>
                  <a:cubicBezTo>
                    <a:pt x="1871" y="949"/>
                    <a:pt x="1858" y="839"/>
                    <a:pt x="1858" y="743"/>
                  </a:cubicBezTo>
                  <a:cubicBezTo>
                    <a:pt x="1858" y="248"/>
                    <a:pt x="1473" y="0"/>
                    <a:pt x="1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00"/>
            <p:cNvSpPr/>
            <p:nvPr/>
          </p:nvSpPr>
          <p:spPr>
            <a:xfrm>
              <a:off x="584222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30" y="11710"/>
                    <a:pt x="684" y="11855"/>
                    <a:pt x="948" y="11855"/>
                  </a:cubicBezTo>
                  <a:cubicBezTo>
                    <a:pt x="1008" y="11855"/>
                    <a:pt x="1069" y="11848"/>
                    <a:pt x="1129" y="11832"/>
                  </a:cubicBezTo>
                  <a:cubicBezTo>
                    <a:pt x="1158" y="11835"/>
                    <a:pt x="1187" y="11836"/>
                    <a:pt x="1216" y="11836"/>
                  </a:cubicBezTo>
                  <a:cubicBezTo>
                    <a:pt x="1600" y="11836"/>
                    <a:pt x="1968" y="11588"/>
                    <a:pt x="1968" y="11102"/>
                  </a:cubicBezTo>
                  <a:cubicBezTo>
                    <a:pt x="1954" y="7842"/>
                    <a:pt x="1941" y="4595"/>
                    <a:pt x="1913" y="1334"/>
                  </a:cubicBezTo>
                  <a:cubicBezTo>
                    <a:pt x="1913" y="1224"/>
                    <a:pt x="1899" y="1128"/>
                    <a:pt x="1858" y="1046"/>
                  </a:cubicBezTo>
                  <a:lnTo>
                    <a:pt x="1858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00"/>
            <p:cNvSpPr/>
            <p:nvPr/>
          </p:nvSpPr>
          <p:spPr>
            <a:xfrm>
              <a:off x="5918575" y="2508525"/>
              <a:ext cx="49225" cy="296400"/>
            </a:xfrm>
            <a:custGeom>
              <a:avLst/>
              <a:gdLst/>
              <a:ahLst/>
              <a:cxnLst/>
              <a:rect l="l" t="t" r="r" b="b"/>
              <a:pathLst>
                <a:path w="1969" h="11856" extrusionOk="0">
                  <a:moveTo>
                    <a:pt x="1083" y="0"/>
                  </a:moveTo>
                  <a:cubicBezTo>
                    <a:pt x="699" y="0"/>
                    <a:pt x="318" y="248"/>
                    <a:pt x="318" y="743"/>
                  </a:cubicBezTo>
                  <a:cubicBezTo>
                    <a:pt x="331" y="1389"/>
                    <a:pt x="331" y="2022"/>
                    <a:pt x="345" y="2655"/>
                  </a:cubicBezTo>
                  <a:cubicBezTo>
                    <a:pt x="235" y="5572"/>
                    <a:pt x="1" y="8571"/>
                    <a:pt x="386" y="11419"/>
                  </a:cubicBezTo>
                  <a:cubicBezTo>
                    <a:pt x="420" y="11710"/>
                    <a:pt x="681" y="11855"/>
                    <a:pt x="947" y="11855"/>
                  </a:cubicBezTo>
                  <a:cubicBezTo>
                    <a:pt x="1008" y="11855"/>
                    <a:pt x="1070" y="11848"/>
                    <a:pt x="1129" y="11832"/>
                  </a:cubicBezTo>
                  <a:cubicBezTo>
                    <a:pt x="1158" y="11835"/>
                    <a:pt x="1187" y="11836"/>
                    <a:pt x="1217" y="11836"/>
                  </a:cubicBezTo>
                  <a:cubicBezTo>
                    <a:pt x="1600" y="11836"/>
                    <a:pt x="1969" y="11588"/>
                    <a:pt x="1969" y="11102"/>
                  </a:cubicBezTo>
                  <a:cubicBezTo>
                    <a:pt x="1954" y="7842"/>
                    <a:pt x="1941" y="4595"/>
                    <a:pt x="1914" y="1334"/>
                  </a:cubicBezTo>
                  <a:cubicBezTo>
                    <a:pt x="1914" y="1224"/>
                    <a:pt x="1899" y="1128"/>
                    <a:pt x="1859" y="1046"/>
                  </a:cubicBezTo>
                  <a:lnTo>
                    <a:pt x="1859" y="743"/>
                  </a:lnTo>
                  <a:cubicBezTo>
                    <a:pt x="1851" y="248"/>
                    <a:pt x="1466" y="0"/>
                    <a:pt x="10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94" name="Google Shape;3394;p100"/>
          <p:cNvGrpSpPr/>
          <p:nvPr/>
        </p:nvGrpSpPr>
        <p:grpSpPr>
          <a:xfrm rot="10800000" flipH="1">
            <a:off x="-647375" y="2527853"/>
            <a:ext cx="977984" cy="609001"/>
            <a:chOff x="4819000" y="1410925"/>
            <a:chExt cx="327450" cy="203925"/>
          </a:xfrm>
        </p:grpSpPr>
        <p:sp>
          <p:nvSpPr>
            <p:cNvPr id="3395" name="Google Shape;3395;p100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00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00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00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00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00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00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00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3" name="Google Shape;3403;p100"/>
          <p:cNvGrpSpPr/>
          <p:nvPr/>
        </p:nvGrpSpPr>
        <p:grpSpPr>
          <a:xfrm>
            <a:off x="11241035" y="3801283"/>
            <a:ext cx="1078023" cy="1292355"/>
            <a:chOff x="5937150" y="5007400"/>
            <a:chExt cx="373225" cy="447450"/>
          </a:xfrm>
        </p:grpSpPr>
        <p:sp>
          <p:nvSpPr>
            <p:cNvPr id="3404" name="Google Shape;3404;p100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00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00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07" name="Google Shape;3407;p100"/>
          <p:cNvGrpSpPr/>
          <p:nvPr/>
        </p:nvGrpSpPr>
        <p:grpSpPr>
          <a:xfrm rot="10800000" flipH="1">
            <a:off x="-1355170" y="-1032650"/>
            <a:ext cx="3044753" cy="2556791"/>
            <a:chOff x="4946600" y="4739900"/>
            <a:chExt cx="782150" cy="656800"/>
          </a:xfrm>
        </p:grpSpPr>
        <p:sp>
          <p:nvSpPr>
            <p:cNvPr id="3408" name="Google Shape;3408;p100"/>
            <p:cNvSpPr/>
            <p:nvPr/>
          </p:nvSpPr>
          <p:spPr>
            <a:xfrm>
              <a:off x="4997500" y="4739900"/>
              <a:ext cx="731250" cy="602825"/>
            </a:xfrm>
            <a:custGeom>
              <a:avLst/>
              <a:gdLst/>
              <a:ahLst/>
              <a:cxnLst/>
              <a:rect l="l" t="t" r="r" b="b"/>
              <a:pathLst>
                <a:path w="29250" h="24113" extrusionOk="0">
                  <a:moveTo>
                    <a:pt x="15038" y="0"/>
                  </a:moveTo>
                  <a:cubicBezTo>
                    <a:pt x="14303" y="0"/>
                    <a:pt x="14104" y="1588"/>
                    <a:pt x="13965" y="2083"/>
                  </a:cubicBezTo>
                  <a:cubicBezTo>
                    <a:pt x="13676" y="3061"/>
                    <a:pt x="13538" y="4079"/>
                    <a:pt x="13415" y="5097"/>
                  </a:cubicBezTo>
                  <a:cubicBezTo>
                    <a:pt x="13140" y="7298"/>
                    <a:pt x="12864" y="9485"/>
                    <a:pt x="12602" y="11686"/>
                  </a:cubicBezTo>
                  <a:cubicBezTo>
                    <a:pt x="12521" y="12390"/>
                    <a:pt x="12307" y="13228"/>
                    <a:pt x="11500" y="13228"/>
                  </a:cubicBezTo>
                  <a:cubicBezTo>
                    <a:pt x="11487" y="13228"/>
                    <a:pt x="11474" y="13228"/>
                    <a:pt x="11461" y="13227"/>
                  </a:cubicBezTo>
                  <a:cubicBezTo>
                    <a:pt x="10594" y="13200"/>
                    <a:pt x="9783" y="12594"/>
                    <a:pt x="9218" y="11976"/>
                  </a:cubicBezTo>
                  <a:cubicBezTo>
                    <a:pt x="8517" y="11178"/>
                    <a:pt x="8035" y="10228"/>
                    <a:pt x="7374" y="9402"/>
                  </a:cubicBezTo>
                  <a:cubicBezTo>
                    <a:pt x="6466" y="8302"/>
                    <a:pt x="5215" y="7463"/>
                    <a:pt x="3839" y="7064"/>
                  </a:cubicBezTo>
                  <a:cubicBezTo>
                    <a:pt x="3687" y="7013"/>
                    <a:pt x="3524" y="6974"/>
                    <a:pt x="3368" y="6974"/>
                  </a:cubicBezTo>
                  <a:cubicBezTo>
                    <a:pt x="3226" y="6974"/>
                    <a:pt x="3090" y="7006"/>
                    <a:pt x="2972" y="7091"/>
                  </a:cubicBezTo>
                  <a:cubicBezTo>
                    <a:pt x="2711" y="7298"/>
                    <a:pt x="2697" y="7696"/>
                    <a:pt x="2766" y="8027"/>
                  </a:cubicBezTo>
                  <a:cubicBezTo>
                    <a:pt x="3041" y="9430"/>
                    <a:pt x="4197" y="10462"/>
                    <a:pt x="5133" y="11453"/>
                  </a:cubicBezTo>
                  <a:cubicBezTo>
                    <a:pt x="6261" y="12649"/>
                    <a:pt x="7402" y="13847"/>
                    <a:pt x="8338" y="15195"/>
                  </a:cubicBezTo>
                  <a:cubicBezTo>
                    <a:pt x="8489" y="15428"/>
                    <a:pt x="8627" y="15676"/>
                    <a:pt x="8655" y="15938"/>
                  </a:cubicBezTo>
                  <a:cubicBezTo>
                    <a:pt x="8655" y="16131"/>
                    <a:pt x="8613" y="16323"/>
                    <a:pt x="8503" y="16461"/>
                  </a:cubicBezTo>
                  <a:cubicBezTo>
                    <a:pt x="8344" y="16656"/>
                    <a:pt x="8076" y="16754"/>
                    <a:pt x="7826" y="16754"/>
                  </a:cubicBezTo>
                  <a:cubicBezTo>
                    <a:pt x="7794" y="16754"/>
                    <a:pt x="7763" y="16752"/>
                    <a:pt x="7732" y="16749"/>
                  </a:cubicBezTo>
                  <a:cubicBezTo>
                    <a:pt x="6522" y="16667"/>
                    <a:pt x="5160" y="16021"/>
                    <a:pt x="3990" y="15690"/>
                  </a:cubicBezTo>
                  <a:cubicBezTo>
                    <a:pt x="3384" y="15505"/>
                    <a:pt x="2694" y="15328"/>
                    <a:pt x="2027" y="15328"/>
                  </a:cubicBezTo>
                  <a:cubicBezTo>
                    <a:pt x="1454" y="15328"/>
                    <a:pt x="898" y="15459"/>
                    <a:pt x="427" y="15828"/>
                  </a:cubicBezTo>
                  <a:cubicBezTo>
                    <a:pt x="303" y="15924"/>
                    <a:pt x="193" y="16034"/>
                    <a:pt x="138" y="16171"/>
                  </a:cubicBezTo>
                  <a:cubicBezTo>
                    <a:pt x="0" y="16488"/>
                    <a:pt x="235" y="16804"/>
                    <a:pt x="468" y="16984"/>
                  </a:cubicBezTo>
                  <a:cubicBezTo>
                    <a:pt x="2298" y="18455"/>
                    <a:pt x="4540" y="19267"/>
                    <a:pt x="6728" y="20106"/>
                  </a:cubicBezTo>
                  <a:cubicBezTo>
                    <a:pt x="8805" y="20904"/>
                    <a:pt x="10883" y="21757"/>
                    <a:pt x="12919" y="22637"/>
                  </a:cubicBezTo>
                  <a:cubicBezTo>
                    <a:pt x="14253" y="23202"/>
                    <a:pt x="15602" y="23807"/>
                    <a:pt x="17047" y="24055"/>
                  </a:cubicBezTo>
                  <a:cubicBezTo>
                    <a:pt x="17276" y="24094"/>
                    <a:pt x="17499" y="24112"/>
                    <a:pt x="17715" y="24112"/>
                  </a:cubicBezTo>
                  <a:cubicBezTo>
                    <a:pt x="18731" y="24112"/>
                    <a:pt x="19620" y="23709"/>
                    <a:pt x="20527" y="23120"/>
                  </a:cubicBezTo>
                  <a:cubicBezTo>
                    <a:pt x="22178" y="22060"/>
                    <a:pt x="23898" y="21028"/>
                    <a:pt x="25452" y="19818"/>
                  </a:cubicBezTo>
                  <a:cubicBezTo>
                    <a:pt x="26347" y="19115"/>
                    <a:pt x="27213" y="18332"/>
                    <a:pt x="27915" y="17437"/>
                  </a:cubicBezTo>
                  <a:cubicBezTo>
                    <a:pt x="28314" y="16929"/>
                    <a:pt x="28686" y="16378"/>
                    <a:pt x="28934" y="15786"/>
                  </a:cubicBezTo>
                  <a:cubicBezTo>
                    <a:pt x="29016" y="15566"/>
                    <a:pt x="29249" y="14727"/>
                    <a:pt x="29029" y="14480"/>
                  </a:cubicBezTo>
                  <a:cubicBezTo>
                    <a:pt x="29016" y="14465"/>
                    <a:pt x="29002" y="14452"/>
                    <a:pt x="28974" y="14438"/>
                  </a:cubicBezTo>
                  <a:cubicBezTo>
                    <a:pt x="28950" y="14425"/>
                    <a:pt x="28921" y="14419"/>
                    <a:pt x="28888" y="14419"/>
                  </a:cubicBezTo>
                  <a:cubicBezTo>
                    <a:pt x="28425" y="14419"/>
                    <a:pt x="27206" y="15607"/>
                    <a:pt x="26897" y="15800"/>
                  </a:cubicBezTo>
                  <a:cubicBezTo>
                    <a:pt x="26058" y="16351"/>
                    <a:pt x="25219" y="16887"/>
                    <a:pt x="24379" y="17437"/>
                  </a:cubicBezTo>
                  <a:cubicBezTo>
                    <a:pt x="24051" y="17653"/>
                    <a:pt x="23675" y="17868"/>
                    <a:pt x="23299" y="17868"/>
                  </a:cubicBezTo>
                  <a:cubicBezTo>
                    <a:pt x="23219" y="17868"/>
                    <a:pt x="23138" y="17858"/>
                    <a:pt x="23058" y="17837"/>
                  </a:cubicBezTo>
                  <a:cubicBezTo>
                    <a:pt x="22316" y="17630"/>
                    <a:pt x="22205" y="16626"/>
                    <a:pt x="22330" y="15855"/>
                  </a:cubicBezTo>
                  <a:cubicBezTo>
                    <a:pt x="22811" y="12801"/>
                    <a:pt x="24504" y="9499"/>
                    <a:pt x="23183" y="6418"/>
                  </a:cubicBezTo>
                  <a:cubicBezTo>
                    <a:pt x="23038" y="6074"/>
                    <a:pt x="22859" y="5934"/>
                    <a:pt x="22665" y="5934"/>
                  </a:cubicBezTo>
                  <a:cubicBezTo>
                    <a:pt x="21902" y="5934"/>
                    <a:pt x="20898" y="8097"/>
                    <a:pt x="20734" y="8591"/>
                  </a:cubicBezTo>
                  <a:cubicBezTo>
                    <a:pt x="20321" y="9870"/>
                    <a:pt x="20184" y="11205"/>
                    <a:pt x="19812" y="12498"/>
                  </a:cubicBezTo>
                  <a:cubicBezTo>
                    <a:pt x="19607" y="13221"/>
                    <a:pt x="18974" y="13960"/>
                    <a:pt x="18370" y="13960"/>
                  </a:cubicBezTo>
                  <a:cubicBezTo>
                    <a:pt x="18043" y="13960"/>
                    <a:pt x="17724" y="13743"/>
                    <a:pt x="17487" y="13186"/>
                  </a:cubicBezTo>
                  <a:cubicBezTo>
                    <a:pt x="16647" y="11218"/>
                    <a:pt x="16895" y="8701"/>
                    <a:pt x="16854" y="6623"/>
                  </a:cubicBezTo>
                  <a:cubicBezTo>
                    <a:pt x="16827" y="5454"/>
                    <a:pt x="16757" y="4271"/>
                    <a:pt x="16537" y="3129"/>
                  </a:cubicBezTo>
                  <a:cubicBezTo>
                    <a:pt x="16372" y="2276"/>
                    <a:pt x="16207" y="364"/>
                    <a:pt x="15231" y="34"/>
                  </a:cubicBezTo>
                  <a:cubicBezTo>
                    <a:pt x="15163" y="11"/>
                    <a:pt x="15099" y="0"/>
                    <a:pt x="150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00"/>
            <p:cNvSpPr/>
            <p:nvPr/>
          </p:nvSpPr>
          <p:spPr>
            <a:xfrm>
              <a:off x="5080725" y="4847725"/>
              <a:ext cx="78800" cy="75375"/>
            </a:xfrm>
            <a:custGeom>
              <a:avLst/>
              <a:gdLst/>
              <a:ahLst/>
              <a:cxnLst/>
              <a:rect l="l" t="t" r="r" b="b"/>
              <a:pathLst>
                <a:path w="3152" h="3015" extrusionOk="0">
                  <a:moveTo>
                    <a:pt x="2471" y="1"/>
                  </a:moveTo>
                  <a:cubicBezTo>
                    <a:pt x="2428" y="1"/>
                    <a:pt x="2384" y="5"/>
                    <a:pt x="2340" y="13"/>
                  </a:cubicBezTo>
                  <a:cubicBezTo>
                    <a:pt x="2161" y="41"/>
                    <a:pt x="1982" y="109"/>
                    <a:pt x="1844" y="206"/>
                  </a:cubicBezTo>
                  <a:cubicBezTo>
                    <a:pt x="1143" y="687"/>
                    <a:pt x="634" y="1334"/>
                    <a:pt x="193" y="2035"/>
                  </a:cubicBezTo>
                  <a:cubicBezTo>
                    <a:pt x="1" y="2325"/>
                    <a:pt x="70" y="2641"/>
                    <a:pt x="263" y="2833"/>
                  </a:cubicBezTo>
                  <a:cubicBezTo>
                    <a:pt x="381" y="2944"/>
                    <a:pt x="532" y="3014"/>
                    <a:pt x="691" y="3014"/>
                  </a:cubicBezTo>
                  <a:cubicBezTo>
                    <a:pt x="808" y="3014"/>
                    <a:pt x="930" y="2976"/>
                    <a:pt x="1046" y="2888"/>
                  </a:cubicBezTo>
                  <a:cubicBezTo>
                    <a:pt x="1652" y="2462"/>
                    <a:pt x="2244" y="2008"/>
                    <a:pt x="2794" y="1512"/>
                  </a:cubicBezTo>
                  <a:cubicBezTo>
                    <a:pt x="3000" y="1320"/>
                    <a:pt x="3082" y="1004"/>
                    <a:pt x="3152" y="866"/>
                  </a:cubicBezTo>
                  <a:cubicBezTo>
                    <a:pt x="3152" y="323"/>
                    <a:pt x="2852" y="1"/>
                    <a:pt x="2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00"/>
            <p:cNvSpPr/>
            <p:nvPr/>
          </p:nvSpPr>
          <p:spPr>
            <a:xfrm>
              <a:off x="5188400" y="5074700"/>
              <a:ext cx="65700" cy="72075"/>
            </a:xfrm>
            <a:custGeom>
              <a:avLst/>
              <a:gdLst/>
              <a:ahLst/>
              <a:cxnLst/>
              <a:rect l="l" t="t" r="r" b="b"/>
              <a:pathLst>
                <a:path w="2628" h="2883" extrusionOk="0">
                  <a:moveTo>
                    <a:pt x="1954" y="0"/>
                  </a:moveTo>
                  <a:cubicBezTo>
                    <a:pt x="1651" y="0"/>
                    <a:pt x="1404" y="138"/>
                    <a:pt x="1252" y="358"/>
                  </a:cubicBezTo>
                  <a:cubicBezTo>
                    <a:pt x="881" y="895"/>
                    <a:pt x="523" y="1431"/>
                    <a:pt x="206" y="1981"/>
                  </a:cubicBezTo>
                  <a:cubicBezTo>
                    <a:pt x="0" y="2353"/>
                    <a:pt x="69" y="2656"/>
                    <a:pt x="289" y="2807"/>
                  </a:cubicBezTo>
                  <a:cubicBezTo>
                    <a:pt x="363" y="2856"/>
                    <a:pt x="447" y="2883"/>
                    <a:pt x="536" y="2883"/>
                  </a:cubicBezTo>
                  <a:cubicBezTo>
                    <a:pt x="696" y="2883"/>
                    <a:pt x="875" y="2799"/>
                    <a:pt x="1059" y="2614"/>
                  </a:cubicBezTo>
                  <a:cubicBezTo>
                    <a:pt x="1499" y="2161"/>
                    <a:pt x="1927" y="1706"/>
                    <a:pt x="2339" y="1225"/>
                  </a:cubicBezTo>
                  <a:cubicBezTo>
                    <a:pt x="2463" y="1088"/>
                    <a:pt x="2545" y="881"/>
                    <a:pt x="2573" y="688"/>
                  </a:cubicBezTo>
                  <a:cubicBezTo>
                    <a:pt x="2628" y="317"/>
                    <a:pt x="2339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00"/>
            <p:cNvSpPr/>
            <p:nvPr/>
          </p:nvSpPr>
          <p:spPr>
            <a:xfrm>
              <a:off x="5269200" y="5117550"/>
              <a:ext cx="66750" cy="64650"/>
            </a:xfrm>
            <a:custGeom>
              <a:avLst/>
              <a:gdLst/>
              <a:ahLst/>
              <a:cxnLst/>
              <a:rect l="l" t="t" r="r" b="b"/>
              <a:pathLst>
                <a:path w="2670" h="2586" extrusionOk="0">
                  <a:moveTo>
                    <a:pt x="2107" y="0"/>
                  </a:moveTo>
                  <a:cubicBezTo>
                    <a:pt x="2080" y="0"/>
                    <a:pt x="2052" y="2"/>
                    <a:pt x="2024" y="6"/>
                  </a:cubicBezTo>
                  <a:cubicBezTo>
                    <a:pt x="1790" y="47"/>
                    <a:pt x="1514" y="172"/>
                    <a:pt x="1349" y="350"/>
                  </a:cubicBezTo>
                  <a:cubicBezTo>
                    <a:pt x="937" y="790"/>
                    <a:pt x="593" y="1272"/>
                    <a:pt x="221" y="1753"/>
                  </a:cubicBezTo>
                  <a:cubicBezTo>
                    <a:pt x="70" y="1960"/>
                    <a:pt x="1" y="2208"/>
                    <a:pt x="208" y="2428"/>
                  </a:cubicBezTo>
                  <a:cubicBezTo>
                    <a:pt x="308" y="2542"/>
                    <a:pt x="423" y="2586"/>
                    <a:pt x="543" y="2586"/>
                  </a:cubicBezTo>
                  <a:cubicBezTo>
                    <a:pt x="654" y="2586"/>
                    <a:pt x="770" y="2549"/>
                    <a:pt x="881" y="2496"/>
                  </a:cubicBezTo>
                  <a:cubicBezTo>
                    <a:pt x="951" y="2469"/>
                    <a:pt x="1019" y="2441"/>
                    <a:pt x="1074" y="2400"/>
                  </a:cubicBezTo>
                  <a:cubicBezTo>
                    <a:pt x="1514" y="2001"/>
                    <a:pt x="1969" y="1616"/>
                    <a:pt x="2382" y="1203"/>
                  </a:cubicBezTo>
                  <a:cubicBezTo>
                    <a:pt x="2519" y="1065"/>
                    <a:pt x="2574" y="832"/>
                    <a:pt x="2670" y="639"/>
                  </a:cubicBezTo>
                  <a:cubicBezTo>
                    <a:pt x="2658" y="285"/>
                    <a:pt x="2424" y="0"/>
                    <a:pt x="2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00"/>
            <p:cNvSpPr/>
            <p:nvPr/>
          </p:nvSpPr>
          <p:spPr>
            <a:xfrm>
              <a:off x="5252700" y="4850100"/>
              <a:ext cx="75000" cy="61325"/>
            </a:xfrm>
            <a:custGeom>
              <a:avLst/>
              <a:gdLst/>
              <a:ahLst/>
              <a:cxnLst/>
              <a:rect l="l" t="t" r="r" b="b"/>
              <a:pathLst>
                <a:path w="3000" h="2453" extrusionOk="0">
                  <a:moveTo>
                    <a:pt x="2532" y="1"/>
                  </a:moveTo>
                  <a:cubicBezTo>
                    <a:pt x="2354" y="56"/>
                    <a:pt x="2229" y="69"/>
                    <a:pt x="2134" y="124"/>
                  </a:cubicBezTo>
                  <a:cubicBezTo>
                    <a:pt x="1391" y="551"/>
                    <a:pt x="730" y="1087"/>
                    <a:pt x="193" y="1748"/>
                  </a:cubicBezTo>
                  <a:cubicBezTo>
                    <a:pt x="56" y="1913"/>
                    <a:pt x="1" y="2133"/>
                    <a:pt x="166" y="2325"/>
                  </a:cubicBezTo>
                  <a:cubicBezTo>
                    <a:pt x="245" y="2417"/>
                    <a:pt x="336" y="2453"/>
                    <a:pt x="432" y="2453"/>
                  </a:cubicBezTo>
                  <a:cubicBezTo>
                    <a:pt x="538" y="2453"/>
                    <a:pt x="650" y="2410"/>
                    <a:pt x="758" y="2353"/>
                  </a:cubicBezTo>
                  <a:cubicBezTo>
                    <a:pt x="799" y="2340"/>
                    <a:pt x="840" y="2312"/>
                    <a:pt x="868" y="2285"/>
                  </a:cubicBezTo>
                  <a:cubicBezTo>
                    <a:pt x="1418" y="1913"/>
                    <a:pt x="1982" y="1542"/>
                    <a:pt x="2519" y="1170"/>
                  </a:cubicBezTo>
                  <a:cubicBezTo>
                    <a:pt x="2656" y="1074"/>
                    <a:pt x="2807" y="950"/>
                    <a:pt x="2877" y="812"/>
                  </a:cubicBezTo>
                  <a:cubicBezTo>
                    <a:pt x="2959" y="661"/>
                    <a:pt x="3000" y="441"/>
                    <a:pt x="2932" y="304"/>
                  </a:cubicBezTo>
                  <a:cubicBezTo>
                    <a:pt x="2862" y="166"/>
                    <a:pt x="2656" y="83"/>
                    <a:pt x="2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00"/>
            <p:cNvSpPr/>
            <p:nvPr/>
          </p:nvSpPr>
          <p:spPr>
            <a:xfrm>
              <a:off x="5185300" y="5219750"/>
              <a:ext cx="62600" cy="63200"/>
            </a:xfrm>
            <a:custGeom>
              <a:avLst/>
              <a:gdLst/>
              <a:ahLst/>
              <a:cxnLst/>
              <a:rect l="l" t="t" r="r" b="b"/>
              <a:pathLst>
                <a:path w="2504" h="2528" extrusionOk="0">
                  <a:moveTo>
                    <a:pt x="1936" y="0"/>
                  </a:moveTo>
                  <a:cubicBezTo>
                    <a:pt x="1914" y="0"/>
                    <a:pt x="1893" y="1"/>
                    <a:pt x="1871" y="4"/>
                  </a:cubicBezTo>
                  <a:cubicBezTo>
                    <a:pt x="1693" y="32"/>
                    <a:pt x="1473" y="128"/>
                    <a:pt x="1363" y="266"/>
                  </a:cubicBezTo>
                  <a:cubicBezTo>
                    <a:pt x="950" y="734"/>
                    <a:pt x="565" y="1215"/>
                    <a:pt x="207" y="1710"/>
                  </a:cubicBezTo>
                  <a:cubicBezTo>
                    <a:pt x="0" y="1985"/>
                    <a:pt x="14" y="2247"/>
                    <a:pt x="179" y="2412"/>
                  </a:cubicBezTo>
                  <a:cubicBezTo>
                    <a:pt x="257" y="2490"/>
                    <a:pt x="353" y="2528"/>
                    <a:pt x="462" y="2528"/>
                  </a:cubicBezTo>
                  <a:cubicBezTo>
                    <a:pt x="586" y="2528"/>
                    <a:pt x="728" y="2479"/>
                    <a:pt x="881" y="2385"/>
                  </a:cubicBezTo>
                  <a:cubicBezTo>
                    <a:pt x="922" y="2357"/>
                    <a:pt x="950" y="2343"/>
                    <a:pt x="977" y="2315"/>
                  </a:cubicBezTo>
                  <a:cubicBezTo>
                    <a:pt x="1403" y="1917"/>
                    <a:pt x="1844" y="1517"/>
                    <a:pt x="2243" y="1091"/>
                  </a:cubicBezTo>
                  <a:cubicBezTo>
                    <a:pt x="2366" y="967"/>
                    <a:pt x="2421" y="761"/>
                    <a:pt x="2504" y="596"/>
                  </a:cubicBezTo>
                  <a:cubicBezTo>
                    <a:pt x="2466" y="262"/>
                    <a:pt x="2235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00"/>
            <p:cNvSpPr/>
            <p:nvPr/>
          </p:nvSpPr>
          <p:spPr>
            <a:xfrm>
              <a:off x="5447050" y="5255750"/>
              <a:ext cx="66400" cy="50450"/>
            </a:xfrm>
            <a:custGeom>
              <a:avLst/>
              <a:gdLst/>
              <a:ahLst/>
              <a:cxnLst/>
              <a:rect l="l" t="t" r="r" b="b"/>
              <a:pathLst>
                <a:path w="2656" h="2018" extrusionOk="0">
                  <a:moveTo>
                    <a:pt x="2003" y="1"/>
                  </a:moveTo>
                  <a:cubicBezTo>
                    <a:pt x="1946" y="1"/>
                    <a:pt x="1888" y="8"/>
                    <a:pt x="1830" y="22"/>
                  </a:cubicBezTo>
                  <a:cubicBezTo>
                    <a:pt x="1720" y="50"/>
                    <a:pt x="1609" y="92"/>
                    <a:pt x="1514" y="160"/>
                  </a:cubicBezTo>
                  <a:cubicBezTo>
                    <a:pt x="1142" y="435"/>
                    <a:pt x="771" y="710"/>
                    <a:pt x="399" y="1000"/>
                  </a:cubicBezTo>
                  <a:cubicBezTo>
                    <a:pt x="303" y="1068"/>
                    <a:pt x="220" y="1192"/>
                    <a:pt x="165" y="1316"/>
                  </a:cubicBezTo>
                  <a:cubicBezTo>
                    <a:pt x="0" y="1688"/>
                    <a:pt x="220" y="2018"/>
                    <a:pt x="716" y="2018"/>
                  </a:cubicBezTo>
                  <a:cubicBezTo>
                    <a:pt x="784" y="2003"/>
                    <a:pt x="963" y="1976"/>
                    <a:pt x="1101" y="1893"/>
                  </a:cubicBezTo>
                  <a:cubicBezTo>
                    <a:pt x="1472" y="1688"/>
                    <a:pt x="1844" y="1453"/>
                    <a:pt x="2215" y="1220"/>
                  </a:cubicBezTo>
                  <a:cubicBezTo>
                    <a:pt x="2325" y="1151"/>
                    <a:pt x="2407" y="1055"/>
                    <a:pt x="2477" y="958"/>
                  </a:cubicBezTo>
                  <a:cubicBezTo>
                    <a:pt x="2628" y="738"/>
                    <a:pt x="2655" y="490"/>
                    <a:pt x="2504" y="270"/>
                  </a:cubicBezTo>
                  <a:cubicBezTo>
                    <a:pt x="2396" y="97"/>
                    <a:pt x="2211" y="1"/>
                    <a:pt x="2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00"/>
            <p:cNvSpPr/>
            <p:nvPr/>
          </p:nvSpPr>
          <p:spPr>
            <a:xfrm>
              <a:off x="5160875" y="4968600"/>
              <a:ext cx="62625" cy="61750"/>
            </a:xfrm>
            <a:custGeom>
              <a:avLst/>
              <a:gdLst/>
              <a:ahLst/>
              <a:cxnLst/>
              <a:rect l="l" t="t" r="r" b="b"/>
              <a:pathLst>
                <a:path w="2505" h="2470" extrusionOk="0">
                  <a:moveTo>
                    <a:pt x="2067" y="1"/>
                  </a:moveTo>
                  <a:cubicBezTo>
                    <a:pt x="1993" y="1"/>
                    <a:pt x="1916" y="18"/>
                    <a:pt x="1844" y="49"/>
                  </a:cubicBezTo>
                  <a:cubicBezTo>
                    <a:pt x="1692" y="104"/>
                    <a:pt x="1527" y="172"/>
                    <a:pt x="1432" y="282"/>
                  </a:cubicBezTo>
                  <a:cubicBezTo>
                    <a:pt x="1005" y="750"/>
                    <a:pt x="592" y="1217"/>
                    <a:pt x="193" y="1700"/>
                  </a:cubicBezTo>
                  <a:cubicBezTo>
                    <a:pt x="111" y="1795"/>
                    <a:pt x="56" y="1920"/>
                    <a:pt x="42" y="2043"/>
                  </a:cubicBezTo>
                  <a:cubicBezTo>
                    <a:pt x="1" y="2291"/>
                    <a:pt x="152" y="2456"/>
                    <a:pt x="454" y="2470"/>
                  </a:cubicBezTo>
                  <a:cubicBezTo>
                    <a:pt x="524" y="2428"/>
                    <a:pt x="674" y="2401"/>
                    <a:pt x="784" y="2305"/>
                  </a:cubicBezTo>
                  <a:cubicBezTo>
                    <a:pt x="1267" y="1920"/>
                    <a:pt x="1734" y="1534"/>
                    <a:pt x="2202" y="1122"/>
                  </a:cubicBezTo>
                  <a:cubicBezTo>
                    <a:pt x="2325" y="1025"/>
                    <a:pt x="2435" y="847"/>
                    <a:pt x="2463" y="695"/>
                  </a:cubicBezTo>
                  <a:cubicBezTo>
                    <a:pt x="2505" y="530"/>
                    <a:pt x="2463" y="309"/>
                    <a:pt x="2380" y="172"/>
                  </a:cubicBezTo>
                  <a:cubicBezTo>
                    <a:pt x="2311" y="51"/>
                    <a:pt x="2193" y="1"/>
                    <a:pt x="2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00"/>
            <p:cNvSpPr/>
            <p:nvPr/>
          </p:nvSpPr>
          <p:spPr>
            <a:xfrm>
              <a:off x="5010925" y="4968700"/>
              <a:ext cx="60550" cy="56575"/>
            </a:xfrm>
            <a:custGeom>
              <a:avLst/>
              <a:gdLst/>
              <a:ahLst/>
              <a:cxnLst/>
              <a:rect l="l" t="t" r="r" b="b"/>
              <a:pathLst>
                <a:path w="2422" h="2263" extrusionOk="0">
                  <a:moveTo>
                    <a:pt x="1930" y="1"/>
                  </a:moveTo>
                  <a:cubicBezTo>
                    <a:pt x="1723" y="1"/>
                    <a:pt x="1485" y="58"/>
                    <a:pt x="1349" y="182"/>
                  </a:cubicBezTo>
                  <a:cubicBezTo>
                    <a:pt x="936" y="595"/>
                    <a:pt x="551" y="1048"/>
                    <a:pt x="179" y="1503"/>
                  </a:cubicBezTo>
                  <a:cubicBezTo>
                    <a:pt x="0" y="1736"/>
                    <a:pt x="28" y="2011"/>
                    <a:pt x="193" y="2149"/>
                  </a:cubicBezTo>
                  <a:cubicBezTo>
                    <a:pt x="285" y="2229"/>
                    <a:pt x="380" y="2263"/>
                    <a:pt x="474" y="2263"/>
                  </a:cubicBezTo>
                  <a:cubicBezTo>
                    <a:pt x="590" y="2263"/>
                    <a:pt x="705" y="2212"/>
                    <a:pt x="812" y="2136"/>
                  </a:cubicBezTo>
                  <a:cubicBezTo>
                    <a:pt x="1252" y="1819"/>
                    <a:pt x="1692" y="1489"/>
                    <a:pt x="2105" y="1131"/>
                  </a:cubicBezTo>
                  <a:cubicBezTo>
                    <a:pt x="2270" y="993"/>
                    <a:pt x="2352" y="746"/>
                    <a:pt x="2422" y="650"/>
                  </a:cubicBezTo>
                  <a:cubicBezTo>
                    <a:pt x="2422" y="265"/>
                    <a:pt x="2257" y="3"/>
                    <a:pt x="1995" y="3"/>
                  </a:cubicBezTo>
                  <a:cubicBezTo>
                    <a:pt x="1974" y="2"/>
                    <a:pt x="1952" y="1"/>
                    <a:pt x="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00"/>
            <p:cNvSpPr/>
            <p:nvPr/>
          </p:nvSpPr>
          <p:spPr>
            <a:xfrm>
              <a:off x="5354175" y="5117775"/>
              <a:ext cx="65375" cy="52925"/>
            </a:xfrm>
            <a:custGeom>
              <a:avLst/>
              <a:gdLst/>
              <a:ahLst/>
              <a:cxnLst/>
              <a:rect l="l" t="t" r="r" b="b"/>
              <a:pathLst>
                <a:path w="2615" h="2117" extrusionOk="0">
                  <a:moveTo>
                    <a:pt x="2050" y="0"/>
                  </a:moveTo>
                  <a:cubicBezTo>
                    <a:pt x="1895" y="0"/>
                    <a:pt x="1722" y="56"/>
                    <a:pt x="1555" y="176"/>
                  </a:cubicBezTo>
                  <a:cubicBezTo>
                    <a:pt x="1211" y="410"/>
                    <a:pt x="881" y="685"/>
                    <a:pt x="564" y="946"/>
                  </a:cubicBezTo>
                  <a:cubicBezTo>
                    <a:pt x="399" y="1098"/>
                    <a:pt x="207" y="1249"/>
                    <a:pt x="96" y="1428"/>
                  </a:cubicBezTo>
                  <a:cubicBezTo>
                    <a:pt x="14" y="1552"/>
                    <a:pt x="1" y="1758"/>
                    <a:pt x="56" y="1882"/>
                  </a:cubicBezTo>
                  <a:cubicBezTo>
                    <a:pt x="96" y="1992"/>
                    <a:pt x="262" y="2047"/>
                    <a:pt x="358" y="2116"/>
                  </a:cubicBezTo>
                  <a:cubicBezTo>
                    <a:pt x="509" y="2061"/>
                    <a:pt x="634" y="2047"/>
                    <a:pt x="716" y="1992"/>
                  </a:cubicBezTo>
                  <a:cubicBezTo>
                    <a:pt x="1211" y="1676"/>
                    <a:pt x="1720" y="1373"/>
                    <a:pt x="2202" y="1029"/>
                  </a:cubicBezTo>
                  <a:cubicBezTo>
                    <a:pt x="2545" y="781"/>
                    <a:pt x="2615" y="410"/>
                    <a:pt x="2450" y="176"/>
                  </a:cubicBezTo>
                  <a:cubicBezTo>
                    <a:pt x="2357" y="62"/>
                    <a:pt x="2214" y="0"/>
                    <a:pt x="2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00"/>
            <p:cNvSpPr/>
            <p:nvPr/>
          </p:nvSpPr>
          <p:spPr>
            <a:xfrm>
              <a:off x="5229675" y="5277025"/>
              <a:ext cx="54000" cy="57300"/>
            </a:xfrm>
            <a:custGeom>
              <a:avLst/>
              <a:gdLst/>
              <a:ahLst/>
              <a:cxnLst/>
              <a:rect l="l" t="t" r="r" b="b"/>
              <a:pathLst>
                <a:path w="2160" h="2292" extrusionOk="0">
                  <a:moveTo>
                    <a:pt x="1581" y="0"/>
                  </a:moveTo>
                  <a:cubicBezTo>
                    <a:pt x="1546" y="0"/>
                    <a:pt x="1509" y="4"/>
                    <a:pt x="1472" y="11"/>
                  </a:cubicBezTo>
                  <a:cubicBezTo>
                    <a:pt x="1307" y="52"/>
                    <a:pt x="1101" y="149"/>
                    <a:pt x="991" y="286"/>
                  </a:cubicBezTo>
                  <a:cubicBezTo>
                    <a:pt x="674" y="685"/>
                    <a:pt x="386" y="1125"/>
                    <a:pt x="96" y="1552"/>
                  </a:cubicBezTo>
                  <a:cubicBezTo>
                    <a:pt x="41" y="1648"/>
                    <a:pt x="14" y="1785"/>
                    <a:pt x="0" y="1910"/>
                  </a:cubicBezTo>
                  <a:cubicBezTo>
                    <a:pt x="0" y="2137"/>
                    <a:pt x="156" y="2291"/>
                    <a:pt x="360" y="2291"/>
                  </a:cubicBezTo>
                  <a:cubicBezTo>
                    <a:pt x="390" y="2291"/>
                    <a:pt x="422" y="2288"/>
                    <a:pt x="454" y="2281"/>
                  </a:cubicBezTo>
                  <a:cubicBezTo>
                    <a:pt x="564" y="2253"/>
                    <a:pt x="688" y="2212"/>
                    <a:pt x="771" y="2130"/>
                  </a:cubicBezTo>
                  <a:cubicBezTo>
                    <a:pt x="1156" y="1800"/>
                    <a:pt x="1527" y="1469"/>
                    <a:pt x="1871" y="1112"/>
                  </a:cubicBezTo>
                  <a:cubicBezTo>
                    <a:pt x="2009" y="987"/>
                    <a:pt x="2064" y="782"/>
                    <a:pt x="2160" y="602"/>
                  </a:cubicBezTo>
                  <a:cubicBezTo>
                    <a:pt x="2123" y="257"/>
                    <a:pt x="1887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00"/>
            <p:cNvSpPr/>
            <p:nvPr/>
          </p:nvSpPr>
          <p:spPr>
            <a:xfrm>
              <a:off x="5141275" y="5048675"/>
              <a:ext cx="54350" cy="55625"/>
            </a:xfrm>
            <a:custGeom>
              <a:avLst/>
              <a:gdLst/>
              <a:ahLst/>
              <a:cxnLst/>
              <a:rect l="l" t="t" r="r" b="b"/>
              <a:pathLst>
                <a:path w="2174" h="2225" extrusionOk="0">
                  <a:moveTo>
                    <a:pt x="1577" y="0"/>
                  </a:moveTo>
                  <a:cubicBezTo>
                    <a:pt x="1443" y="0"/>
                    <a:pt x="1312" y="60"/>
                    <a:pt x="1211" y="161"/>
                  </a:cubicBezTo>
                  <a:cubicBezTo>
                    <a:pt x="936" y="450"/>
                    <a:pt x="688" y="753"/>
                    <a:pt x="455" y="1056"/>
                  </a:cubicBezTo>
                  <a:cubicBezTo>
                    <a:pt x="303" y="1234"/>
                    <a:pt x="138" y="1426"/>
                    <a:pt x="55" y="1633"/>
                  </a:cubicBezTo>
                  <a:cubicBezTo>
                    <a:pt x="0" y="1771"/>
                    <a:pt x="0" y="2019"/>
                    <a:pt x="83" y="2101"/>
                  </a:cubicBezTo>
                  <a:cubicBezTo>
                    <a:pt x="179" y="2211"/>
                    <a:pt x="400" y="2211"/>
                    <a:pt x="565" y="2224"/>
                  </a:cubicBezTo>
                  <a:cubicBezTo>
                    <a:pt x="647" y="2224"/>
                    <a:pt x="743" y="2169"/>
                    <a:pt x="812" y="2114"/>
                  </a:cubicBezTo>
                  <a:cubicBezTo>
                    <a:pt x="1183" y="1771"/>
                    <a:pt x="1568" y="1426"/>
                    <a:pt x="1913" y="1069"/>
                  </a:cubicBezTo>
                  <a:cubicBezTo>
                    <a:pt x="2036" y="945"/>
                    <a:pt x="2078" y="753"/>
                    <a:pt x="2174" y="533"/>
                  </a:cubicBezTo>
                  <a:cubicBezTo>
                    <a:pt x="2064" y="381"/>
                    <a:pt x="1981" y="188"/>
                    <a:pt x="1830" y="78"/>
                  </a:cubicBezTo>
                  <a:cubicBezTo>
                    <a:pt x="1750" y="25"/>
                    <a:pt x="1663" y="0"/>
                    <a:pt x="15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00"/>
            <p:cNvSpPr/>
            <p:nvPr/>
          </p:nvSpPr>
          <p:spPr>
            <a:xfrm>
              <a:off x="4947975" y="4952725"/>
              <a:ext cx="62975" cy="50800"/>
            </a:xfrm>
            <a:custGeom>
              <a:avLst/>
              <a:gdLst/>
              <a:ahLst/>
              <a:cxnLst/>
              <a:rect l="l" t="t" r="r" b="b"/>
              <a:pathLst>
                <a:path w="2519" h="2032" extrusionOk="0">
                  <a:moveTo>
                    <a:pt x="1922" y="0"/>
                  </a:moveTo>
                  <a:cubicBezTo>
                    <a:pt x="1760" y="0"/>
                    <a:pt x="1581" y="59"/>
                    <a:pt x="1418" y="188"/>
                  </a:cubicBezTo>
                  <a:cubicBezTo>
                    <a:pt x="1018" y="491"/>
                    <a:pt x="647" y="834"/>
                    <a:pt x="290" y="1165"/>
                  </a:cubicBezTo>
                  <a:cubicBezTo>
                    <a:pt x="207" y="1247"/>
                    <a:pt x="138" y="1357"/>
                    <a:pt x="97" y="1467"/>
                  </a:cubicBezTo>
                  <a:cubicBezTo>
                    <a:pt x="0" y="1770"/>
                    <a:pt x="193" y="2018"/>
                    <a:pt x="565" y="2032"/>
                  </a:cubicBezTo>
                  <a:cubicBezTo>
                    <a:pt x="633" y="2004"/>
                    <a:pt x="771" y="1990"/>
                    <a:pt x="867" y="1922"/>
                  </a:cubicBezTo>
                  <a:cubicBezTo>
                    <a:pt x="1280" y="1647"/>
                    <a:pt x="1706" y="1371"/>
                    <a:pt x="2091" y="1069"/>
                  </a:cubicBezTo>
                  <a:cubicBezTo>
                    <a:pt x="2436" y="794"/>
                    <a:pt x="2518" y="422"/>
                    <a:pt x="2326" y="174"/>
                  </a:cubicBezTo>
                  <a:cubicBezTo>
                    <a:pt x="2235" y="62"/>
                    <a:pt x="2088" y="0"/>
                    <a:pt x="1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00"/>
            <p:cNvSpPr/>
            <p:nvPr/>
          </p:nvSpPr>
          <p:spPr>
            <a:xfrm>
              <a:off x="5273000" y="5339075"/>
              <a:ext cx="54375" cy="57625"/>
            </a:xfrm>
            <a:custGeom>
              <a:avLst/>
              <a:gdLst/>
              <a:ahLst/>
              <a:cxnLst/>
              <a:rect l="l" t="t" r="r" b="b"/>
              <a:pathLst>
                <a:path w="2175" h="2305" extrusionOk="0">
                  <a:moveTo>
                    <a:pt x="1601" y="0"/>
                  </a:moveTo>
                  <a:cubicBezTo>
                    <a:pt x="1483" y="0"/>
                    <a:pt x="1366" y="49"/>
                    <a:pt x="1280" y="143"/>
                  </a:cubicBezTo>
                  <a:cubicBezTo>
                    <a:pt x="1060" y="349"/>
                    <a:pt x="867" y="597"/>
                    <a:pt x="689" y="844"/>
                  </a:cubicBezTo>
                  <a:cubicBezTo>
                    <a:pt x="469" y="1134"/>
                    <a:pt x="276" y="1450"/>
                    <a:pt x="97" y="1767"/>
                  </a:cubicBezTo>
                  <a:cubicBezTo>
                    <a:pt x="1" y="1932"/>
                    <a:pt x="14" y="2152"/>
                    <a:pt x="193" y="2248"/>
                  </a:cubicBezTo>
                  <a:cubicBezTo>
                    <a:pt x="268" y="2292"/>
                    <a:pt x="358" y="2305"/>
                    <a:pt x="451" y="2305"/>
                  </a:cubicBezTo>
                  <a:cubicBezTo>
                    <a:pt x="531" y="2305"/>
                    <a:pt x="613" y="2295"/>
                    <a:pt x="689" y="2289"/>
                  </a:cubicBezTo>
                  <a:cubicBezTo>
                    <a:pt x="785" y="2275"/>
                    <a:pt x="867" y="2193"/>
                    <a:pt x="936" y="2124"/>
                  </a:cubicBezTo>
                  <a:cubicBezTo>
                    <a:pt x="1267" y="1767"/>
                    <a:pt x="1610" y="1422"/>
                    <a:pt x="1913" y="1051"/>
                  </a:cubicBezTo>
                  <a:cubicBezTo>
                    <a:pt x="2023" y="927"/>
                    <a:pt x="2078" y="734"/>
                    <a:pt x="2175" y="528"/>
                  </a:cubicBezTo>
                  <a:cubicBezTo>
                    <a:pt x="2078" y="376"/>
                    <a:pt x="1995" y="198"/>
                    <a:pt x="1858" y="88"/>
                  </a:cubicBezTo>
                  <a:cubicBezTo>
                    <a:pt x="1781" y="29"/>
                    <a:pt x="1691" y="0"/>
                    <a:pt x="1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00"/>
            <p:cNvSpPr/>
            <p:nvPr/>
          </p:nvSpPr>
          <p:spPr>
            <a:xfrm>
              <a:off x="5246875" y="4933425"/>
              <a:ext cx="58825" cy="57725"/>
            </a:xfrm>
            <a:custGeom>
              <a:avLst/>
              <a:gdLst/>
              <a:ahLst/>
              <a:cxnLst/>
              <a:rect l="l" t="t" r="r" b="b"/>
              <a:pathLst>
                <a:path w="2353" h="2309" extrusionOk="0">
                  <a:moveTo>
                    <a:pt x="1867" y="0"/>
                  </a:moveTo>
                  <a:cubicBezTo>
                    <a:pt x="1825" y="0"/>
                    <a:pt x="1784" y="4"/>
                    <a:pt x="1747" y="10"/>
                  </a:cubicBezTo>
                  <a:cubicBezTo>
                    <a:pt x="1609" y="38"/>
                    <a:pt x="1459" y="162"/>
                    <a:pt x="1349" y="272"/>
                  </a:cubicBezTo>
                  <a:cubicBezTo>
                    <a:pt x="963" y="698"/>
                    <a:pt x="578" y="1139"/>
                    <a:pt x="206" y="1579"/>
                  </a:cubicBezTo>
                  <a:cubicBezTo>
                    <a:pt x="124" y="1676"/>
                    <a:pt x="69" y="1799"/>
                    <a:pt x="41" y="1923"/>
                  </a:cubicBezTo>
                  <a:cubicBezTo>
                    <a:pt x="0" y="2143"/>
                    <a:pt x="138" y="2309"/>
                    <a:pt x="454" y="2309"/>
                  </a:cubicBezTo>
                  <a:cubicBezTo>
                    <a:pt x="523" y="2281"/>
                    <a:pt x="674" y="2226"/>
                    <a:pt x="798" y="2129"/>
                  </a:cubicBezTo>
                  <a:cubicBezTo>
                    <a:pt x="1238" y="1758"/>
                    <a:pt x="1679" y="1359"/>
                    <a:pt x="2105" y="960"/>
                  </a:cubicBezTo>
                  <a:cubicBezTo>
                    <a:pt x="2215" y="850"/>
                    <a:pt x="2312" y="698"/>
                    <a:pt x="2339" y="561"/>
                  </a:cubicBezTo>
                  <a:cubicBezTo>
                    <a:pt x="2352" y="410"/>
                    <a:pt x="2325" y="190"/>
                    <a:pt x="2229" y="107"/>
                  </a:cubicBezTo>
                  <a:cubicBezTo>
                    <a:pt x="2146" y="34"/>
                    <a:pt x="1999" y="0"/>
                    <a:pt x="1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00"/>
            <p:cNvSpPr/>
            <p:nvPr/>
          </p:nvSpPr>
          <p:spPr>
            <a:xfrm>
              <a:off x="5295350" y="5212125"/>
              <a:ext cx="55050" cy="51550"/>
            </a:xfrm>
            <a:custGeom>
              <a:avLst/>
              <a:gdLst/>
              <a:ahLst/>
              <a:cxnLst/>
              <a:rect l="l" t="t" r="r" b="b"/>
              <a:pathLst>
                <a:path w="2202" h="2062" extrusionOk="0">
                  <a:moveTo>
                    <a:pt x="1657" y="0"/>
                  </a:moveTo>
                  <a:cubicBezTo>
                    <a:pt x="1611" y="0"/>
                    <a:pt x="1563" y="7"/>
                    <a:pt x="1514" y="21"/>
                  </a:cubicBezTo>
                  <a:cubicBezTo>
                    <a:pt x="1336" y="61"/>
                    <a:pt x="1143" y="171"/>
                    <a:pt x="1005" y="309"/>
                  </a:cubicBezTo>
                  <a:cubicBezTo>
                    <a:pt x="730" y="584"/>
                    <a:pt x="483" y="874"/>
                    <a:pt x="235" y="1190"/>
                  </a:cubicBezTo>
                  <a:cubicBezTo>
                    <a:pt x="15" y="1451"/>
                    <a:pt x="1" y="1727"/>
                    <a:pt x="152" y="1905"/>
                  </a:cubicBezTo>
                  <a:cubicBezTo>
                    <a:pt x="239" y="2006"/>
                    <a:pt x="364" y="2062"/>
                    <a:pt x="503" y="2062"/>
                  </a:cubicBezTo>
                  <a:cubicBezTo>
                    <a:pt x="628" y="2062"/>
                    <a:pt x="765" y="2017"/>
                    <a:pt x="895" y="1919"/>
                  </a:cubicBezTo>
                  <a:cubicBezTo>
                    <a:pt x="1266" y="1657"/>
                    <a:pt x="1611" y="1369"/>
                    <a:pt x="1941" y="1066"/>
                  </a:cubicBezTo>
                  <a:cubicBezTo>
                    <a:pt x="2064" y="942"/>
                    <a:pt x="2119" y="736"/>
                    <a:pt x="2202" y="571"/>
                  </a:cubicBezTo>
                  <a:cubicBezTo>
                    <a:pt x="2167" y="240"/>
                    <a:pt x="1939" y="0"/>
                    <a:pt x="1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00"/>
            <p:cNvSpPr/>
            <p:nvPr/>
          </p:nvSpPr>
          <p:spPr>
            <a:xfrm>
              <a:off x="5280900" y="5002550"/>
              <a:ext cx="62525" cy="58450"/>
            </a:xfrm>
            <a:custGeom>
              <a:avLst/>
              <a:gdLst/>
              <a:ahLst/>
              <a:cxnLst/>
              <a:rect l="l" t="t" r="r" b="b"/>
              <a:pathLst>
                <a:path w="2501" h="2338" extrusionOk="0">
                  <a:moveTo>
                    <a:pt x="2084" y="1"/>
                  </a:moveTo>
                  <a:cubicBezTo>
                    <a:pt x="1987" y="1"/>
                    <a:pt x="1884" y="39"/>
                    <a:pt x="1789" y="121"/>
                  </a:cubicBezTo>
                  <a:cubicBezTo>
                    <a:pt x="1184" y="657"/>
                    <a:pt x="634" y="1250"/>
                    <a:pt x="56" y="1827"/>
                  </a:cubicBezTo>
                  <a:cubicBezTo>
                    <a:pt x="43" y="1841"/>
                    <a:pt x="28" y="1868"/>
                    <a:pt x="28" y="1882"/>
                  </a:cubicBezTo>
                  <a:cubicBezTo>
                    <a:pt x="43" y="2020"/>
                    <a:pt x="1" y="2185"/>
                    <a:pt x="70" y="2281"/>
                  </a:cubicBezTo>
                  <a:cubicBezTo>
                    <a:pt x="109" y="2330"/>
                    <a:pt x="217" y="2337"/>
                    <a:pt x="320" y="2337"/>
                  </a:cubicBezTo>
                  <a:cubicBezTo>
                    <a:pt x="363" y="2337"/>
                    <a:pt x="405" y="2336"/>
                    <a:pt x="441" y="2336"/>
                  </a:cubicBezTo>
                  <a:cubicBezTo>
                    <a:pt x="510" y="2336"/>
                    <a:pt x="579" y="2281"/>
                    <a:pt x="634" y="2240"/>
                  </a:cubicBezTo>
                  <a:cubicBezTo>
                    <a:pt x="1171" y="1800"/>
                    <a:pt x="1707" y="1373"/>
                    <a:pt x="2230" y="919"/>
                  </a:cubicBezTo>
                  <a:cubicBezTo>
                    <a:pt x="2367" y="809"/>
                    <a:pt x="2436" y="617"/>
                    <a:pt x="2491" y="534"/>
                  </a:cubicBezTo>
                  <a:cubicBezTo>
                    <a:pt x="2501" y="207"/>
                    <a:pt x="2308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00"/>
            <p:cNvSpPr/>
            <p:nvPr/>
          </p:nvSpPr>
          <p:spPr>
            <a:xfrm>
              <a:off x="5388900" y="5146525"/>
              <a:ext cx="57825" cy="50700"/>
            </a:xfrm>
            <a:custGeom>
              <a:avLst/>
              <a:gdLst/>
              <a:ahLst/>
              <a:cxnLst/>
              <a:rect l="l" t="t" r="r" b="b"/>
              <a:pathLst>
                <a:path w="2313" h="2028" extrusionOk="0">
                  <a:moveTo>
                    <a:pt x="1818" y="1"/>
                  </a:moveTo>
                  <a:cubicBezTo>
                    <a:pt x="1778" y="1"/>
                    <a:pt x="1736" y="6"/>
                    <a:pt x="1693" y="16"/>
                  </a:cubicBezTo>
                  <a:cubicBezTo>
                    <a:pt x="1556" y="44"/>
                    <a:pt x="1418" y="113"/>
                    <a:pt x="1308" y="209"/>
                  </a:cubicBezTo>
                  <a:cubicBezTo>
                    <a:pt x="923" y="567"/>
                    <a:pt x="551" y="939"/>
                    <a:pt x="180" y="1310"/>
                  </a:cubicBezTo>
                  <a:cubicBezTo>
                    <a:pt x="125" y="1365"/>
                    <a:pt x="56" y="1434"/>
                    <a:pt x="43" y="1502"/>
                  </a:cubicBezTo>
                  <a:cubicBezTo>
                    <a:pt x="28" y="1640"/>
                    <a:pt x="1" y="1805"/>
                    <a:pt x="56" y="1887"/>
                  </a:cubicBezTo>
                  <a:cubicBezTo>
                    <a:pt x="125" y="1970"/>
                    <a:pt x="290" y="2012"/>
                    <a:pt x="413" y="2025"/>
                  </a:cubicBezTo>
                  <a:cubicBezTo>
                    <a:pt x="425" y="2027"/>
                    <a:pt x="436" y="2028"/>
                    <a:pt x="448" y="2028"/>
                  </a:cubicBezTo>
                  <a:cubicBezTo>
                    <a:pt x="522" y="2028"/>
                    <a:pt x="602" y="1992"/>
                    <a:pt x="661" y="1957"/>
                  </a:cubicBezTo>
                  <a:cubicBezTo>
                    <a:pt x="1129" y="1654"/>
                    <a:pt x="1611" y="1337"/>
                    <a:pt x="2064" y="1007"/>
                  </a:cubicBezTo>
                  <a:cubicBezTo>
                    <a:pt x="2202" y="911"/>
                    <a:pt x="2257" y="704"/>
                    <a:pt x="2312" y="622"/>
                  </a:cubicBezTo>
                  <a:cubicBezTo>
                    <a:pt x="2312" y="238"/>
                    <a:pt x="2093" y="1"/>
                    <a:pt x="18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00"/>
            <p:cNvSpPr/>
            <p:nvPr/>
          </p:nvSpPr>
          <p:spPr>
            <a:xfrm>
              <a:off x="5344200" y="5048150"/>
              <a:ext cx="57475" cy="48750"/>
            </a:xfrm>
            <a:custGeom>
              <a:avLst/>
              <a:gdLst/>
              <a:ahLst/>
              <a:cxnLst/>
              <a:rect l="l" t="t" r="r" b="b"/>
              <a:pathLst>
                <a:path w="2299" h="1950" extrusionOk="0">
                  <a:moveTo>
                    <a:pt x="1750" y="1"/>
                  </a:moveTo>
                  <a:cubicBezTo>
                    <a:pt x="1643" y="1"/>
                    <a:pt x="1529" y="28"/>
                    <a:pt x="1418" y="86"/>
                  </a:cubicBezTo>
                  <a:cubicBezTo>
                    <a:pt x="923" y="347"/>
                    <a:pt x="510" y="719"/>
                    <a:pt x="193" y="1187"/>
                  </a:cubicBezTo>
                  <a:cubicBezTo>
                    <a:pt x="55" y="1379"/>
                    <a:pt x="0" y="1613"/>
                    <a:pt x="180" y="1805"/>
                  </a:cubicBezTo>
                  <a:cubicBezTo>
                    <a:pt x="276" y="1909"/>
                    <a:pt x="382" y="1950"/>
                    <a:pt x="491" y="1950"/>
                  </a:cubicBezTo>
                  <a:cubicBezTo>
                    <a:pt x="599" y="1950"/>
                    <a:pt x="709" y="1909"/>
                    <a:pt x="812" y="1847"/>
                  </a:cubicBezTo>
                  <a:cubicBezTo>
                    <a:pt x="1225" y="1572"/>
                    <a:pt x="1638" y="1297"/>
                    <a:pt x="2023" y="1007"/>
                  </a:cubicBezTo>
                  <a:cubicBezTo>
                    <a:pt x="2174" y="884"/>
                    <a:pt x="2243" y="691"/>
                    <a:pt x="2298" y="594"/>
                  </a:cubicBezTo>
                  <a:cubicBezTo>
                    <a:pt x="2298" y="219"/>
                    <a:pt x="2051" y="1"/>
                    <a:pt x="1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00"/>
            <p:cNvSpPr/>
            <p:nvPr/>
          </p:nvSpPr>
          <p:spPr>
            <a:xfrm>
              <a:off x="5272325" y="4780725"/>
              <a:ext cx="55050" cy="53125"/>
            </a:xfrm>
            <a:custGeom>
              <a:avLst/>
              <a:gdLst/>
              <a:ahLst/>
              <a:cxnLst/>
              <a:rect l="l" t="t" r="r" b="b"/>
              <a:pathLst>
                <a:path w="2202" h="2125" extrusionOk="0">
                  <a:moveTo>
                    <a:pt x="1573" y="0"/>
                  </a:moveTo>
                  <a:cubicBezTo>
                    <a:pt x="1434" y="0"/>
                    <a:pt x="1294" y="57"/>
                    <a:pt x="1169" y="148"/>
                  </a:cubicBezTo>
                  <a:cubicBezTo>
                    <a:pt x="729" y="478"/>
                    <a:pt x="399" y="918"/>
                    <a:pt x="151" y="1413"/>
                  </a:cubicBezTo>
                  <a:cubicBezTo>
                    <a:pt x="41" y="1620"/>
                    <a:pt x="0" y="1854"/>
                    <a:pt x="220" y="2033"/>
                  </a:cubicBezTo>
                  <a:cubicBezTo>
                    <a:pt x="301" y="2098"/>
                    <a:pt x="380" y="2125"/>
                    <a:pt x="456" y="2125"/>
                  </a:cubicBezTo>
                  <a:cubicBezTo>
                    <a:pt x="588" y="2125"/>
                    <a:pt x="712" y="2046"/>
                    <a:pt x="826" y="1950"/>
                  </a:cubicBezTo>
                  <a:cubicBezTo>
                    <a:pt x="1184" y="1648"/>
                    <a:pt x="1541" y="1345"/>
                    <a:pt x="1871" y="1028"/>
                  </a:cubicBezTo>
                  <a:cubicBezTo>
                    <a:pt x="2009" y="905"/>
                    <a:pt x="2077" y="725"/>
                    <a:pt x="2202" y="520"/>
                  </a:cubicBezTo>
                  <a:cubicBezTo>
                    <a:pt x="2064" y="354"/>
                    <a:pt x="1981" y="175"/>
                    <a:pt x="1844" y="79"/>
                  </a:cubicBezTo>
                  <a:cubicBezTo>
                    <a:pt x="1757" y="25"/>
                    <a:pt x="1665" y="0"/>
                    <a:pt x="1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00"/>
            <p:cNvSpPr/>
            <p:nvPr/>
          </p:nvSpPr>
          <p:spPr>
            <a:xfrm>
              <a:off x="5341800" y="5252800"/>
              <a:ext cx="52300" cy="47625"/>
            </a:xfrm>
            <a:custGeom>
              <a:avLst/>
              <a:gdLst/>
              <a:ahLst/>
              <a:cxnLst/>
              <a:rect l="l" t="t" r="r" b="b"/>
              <a:pathLst>
                <a:path w="2092" h="1905" extrusionOk="0">
                  <a:moveTo>
                    <a:pt x="1563" y="1"/>
                  </a:moveTo>
                  <a:cubicBezTo>
                    <a:pt x="1478" y="1"/>
                    <a:pt x="1391" y="23"/>
                    <a:pt x="1307" y="72"/>
                  </a:cubicBezTo>
                  <a:cubicBezTo>
                    <a:pt x="771" y="375"/>
                    <a:pt x="371" y="828"/>
                    <a:pt x="55" y="1338"/>
                  </a:cubicBezTo>
                  <a:cubicBezTo>
                    <a:pt x="0" y="1434"/>
                    <a:pt x="14" y="1668"/>
                    <a:pt x="83" y="1764"/>
                  </a:cubicBezTo>
                  <a:cubicBezTo>
                    <a:pt x="179" y="1861"/>
                    <a:pt x="371" y="1874"/>
                    <a:pt x="523" y="1901"/>
                  </a:cubicBezTo>
                  <a:cubicBezTo>
                    <a:pt x="531" y="1903"/>
                    <a:pt x="539" y="1904"/>
                    <a:pt x="547" y="1904"/>
                  </a:cubicBezTo>
                  <a:cubicBezTo>
                    <a:pt x="600" y="1904"/>
                    <a:pt x="668" y="1868"/>
                    <a:pt x="716" y="1833"/>
                  </a:cubicBezTo>
                  <a:cubicBezTo>
                    <a:pt x="1114" y="1544"/>
                    <a:pt x="1499" y="1283"/>
                    <a:pt x="1872" y="966"/>
                  </a:cubicBezTo>
                  <a:cubicBezTo>
                    <a:pt x="1995" y="870"/>
                    <a:pt x="2050" y="691"/>
                    <a:pt x="2092" y="608"/>
                  </a:cubicBezTo>
                  <a:cubicBezTo>
                    <a:pt x="2081" y="240"/>
                    <a:pt x="1837" y="1"/>
                    <a:pt x="1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00"/>
            <p:cNvSpPr/>
            <p:nvPr/>
          </p:nvSpPr>
          <p:spPr>
            <a:xfrm>
              <a:off x="5179450" y="4772350"/>
              <a:ext cx="56675" cy="48450"/>
            </a:xfrm>
            <a:custGeom>
              <a:avLst/>
              <a:gdLst/>
              <a:ahLst/>
              <a:cxnLst/>
              <a:rect l="l" t="t" r="r" b="b"/>
              <a:pathLst>
                <a:path w="2267" h="1938" extrusionOk="0">
                  <a:moveTo>
                    <a:pt x="1786" y="0"/>
                  </a:moveTo>
                  <a:cubicBezTo>
                    <a:pt x="1680" y="0"/>
                    <a:pt x="1567" y="36"/>
                    <a:pt x="1459" y="112"/>
                  </a:cubicBezTo>
                  <a:cubicBezTo>
                    <a:pt x="1005" y="442"/>
                    <a:pt x="592" y="855"/>
                    <a:pt x="193" y="1253"/>
                  </a:cubicBezTo>
                  <a:cubicBezTo>
                    <a:pt x="41" y="1405"/>
                    <a:pt x="1" y="1625"/>
                    <a:pt x="152" y="1803"/>
                  </a:cubicBezTo>
                  <a:cubicBezTo>
                    <a:pt x="234" y="1900"/>
                    <a:pt x="331" y="1938"/>
                    <a:pt x="431" y="1938"/>
                  </a:cubicBezTo>
                  <a:cubicBezTo>
                    <a:pt x="530" y="1938"/>
                    <a:pt x="633" y="1900"/>
                    <a:pt x="729" y="1845"/>
                  </a:cubicBezTo>
                  <a:cubicBezTo>
                    <a:pt x="1156" y="1556"/>
                    <a:pt x="1597" y="1267"/>
                    <a:pt x="1995" y="950"/>
                  </a:cubicBezTo>
                  <a:cubicBezTo>
                    <a:pt x="2133" y="840"/>
                    <a:pt x="2202" y="648"/>
                    <a:pt x="2257" y="565"/>
                  </a:cubicBezTo>
                  <a:cubicBezTo>
                    <a:pt x="2266" y="213"/>
                    <a:pt x="2047" y="0"/>
                    <a:pt x="1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00"/>
            <p:cNvSpPr/>
            <p:nvPr/>
          </p:nvSpPr>
          <p:spPr>
            <a:xfrm>
              <a:off x="5420550" y="5199525"/>
              <a:ext cx="54725" cy="45050"/>
            </a:xfrm>
            <a:custGeom>
              <a:avLst/>
              <a:gdLst/>
              <a:ahLst/>
              <a:cxnLst/>
              <a:rect l="l" t="t" r="r" b="b"/>
              <a:pathLst>
                <a:path w="2189" h="1802" extrusionOk="0">
                  <a:moveTo>
                    <a:pt x="1674" y="1"/>
                  </a:moveTo>
                  <a:cubicBezTo>
                    <a:pt x="1572" y="1"/>
                    <a:pt x="1466" y="32"/>
                    <a:pt x="1363" y="98"/>
                  </a:cubicBezTo>
                  <a:cubicBezTo>
                    <a:pt x="950" y="373"/>
                    <a:pt x="578" y="730"/>
                    <a:pt x="221" y="1088"/>
                  </a:cubicBezTo>
                  <a:cubicBezTo>
                    <a:pt x="55" y="1240"/>
                    <a:pt x="0" y="1473"/>
                    <a:pt x="166" y="1680"/>
                  </a:cubicBezTo>
                  <a:cubicBezTo>
                    <a:pt x="247" y="1768"/>
                    <a:pt x="340" y="1801"/>
                    <a:pt x="435" y="1801"/>
                  </a:cubicBezTo>
                  <a:cubicBezTo>
                    <a:pt x="549" y="1801"/>
                    <a:pt x="666" y="1754"/>
                    <a:pt x="771" y="1694"/>
                  </a:cubicBezTo>
                  <a:cubicBezTo>
                    <a:pt x="1156" y="1473"/>
                    <a:pt x="1541" y="1240"/>
                    <a:pt x="1899" y="992"/>
                  </a:cubicBezTo>
                  <a:cubicBezTo>
                    <a:pt x="2051" y="882"/>
                    <a:pt x="2133" y="690"/>
                    <a:pt x="2188" y="607"/>
                  </a:cubicBezTo>
                  <a:cubicBezTo>
                    <a:pt x="2188" y="234"/>
                    <a:pt x="1952" y="1"/>
                    <a:pt x="1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00"/>
            <p:cNvSpPr/>
            <p:nvPr/>
          </p:nvSpPr>
          <p:spPr>
            <a:xfrm>
              <a:off x="4946600" y="5039900"/>
              <a:ext cx="52650" cy="47550"/>
            </a:xfrm>
            <a:custGeom>
              <a:avLst/>
              <a:gdLst/>
              <a:ahLst/>
              <a:cxnLst/>
              <a:rect l="l" t="t" r="r" b="b"/>
              <a:pathLst>
                <a:path w="2106" h="1902" extrusionOk="0">
                  <a:moveTo>
                    <a:pt x="1530" y="1"/>
                  </a:moveTo>
                  <a:cubicBezTo>
                    <a:pt x="1449" y="1"/>
                    <a:pt x="1368" y="24"/>
                    <a:pt x="1293" y="71"/>
                  </a:cubicBezTo>
                  <a:cubicBezTo>
                    <a:pt x="785" y="388"/>
                    <a:pt x="400" y="842"/>
                    <a:pt x="125" y="1379"/>
                  </a:cubicBezTo>
                  <a:cubicBezTo>
                    <a:pt x="0" y="1627"/>
                    <a:pt x="207" y="1902"/>
                    <a:pt x="510" y="1902"/>
                  </a:cubicBezTo>
                  <a:cubicBezTo>
                    <a:pt x="523" y="1902"/>
                    <a:pt x="550" y="1902"/>
                    <a:pt x="578" y="1887"/>
                  </a:cubicBezTo>
                  <a:cubicBezTo>
                    <a:pt x="1156" y="1640"/>
                    <a:pt x="1651" y="1282"/>
                    <a:pt x="1996" y="746"/>
                  </a:cubicBezTo>
                  <a:cubicBezTo>
                    <a:pt x="2106" y="554"/>
                    <a:pt x="2051" y="333"/>
                    <a:pt x="1899" y="168"/>
                  </a:cubicBezTo>
                  <a:cubicBezTo>
                    <a:pt x="1789" y="58"/>
                    <a:pt x="1659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00"/>
            <p:cNvSpPr/>
            <p:nvPr/>
          </p:nvSpPr>
          <p:spPr>
            <a:xfrm>
              <a:off x="5101375" y="4948100"/>
              <a:ext cx="57800" cy="46450"/>
            </a:xfrm>
            <a:custGeom>
              <a:avLst/>
              <a:gdLst/>
              <a:ahLst/>
              <a:cxnLst/>
              <a:rect l="l" t="t" r="r" b="b"/>
              <a:pathLst>
                <a:path w="2312" h="1858" extrusionOk="0">
                  <a:moveTo>
                    <a:pt x="1907" y="1"/>
                  </a:moveTo>
                  <a:cubicBezTo>
                    <a:pt x="1900" y="1"/>
                    <a:pt x="1893" y="1"/>
                    <a:pt x="1886" y="1"/>
                  </a:cubicBezTo>
                  <a:cubicBezTo>
                    <a:pt x="1720" y="29"/>
                    <a:pt x="1541" y="84"/>
                    <a:pt x="1418" y="181"/>
                  </a:cubicBezTo>
                  <a:cubicBezTo>
                    <a:pt x="1018" y="511"/>
                    <a:pt x="633" y="869"/>
                    <a:pt x="262" y="1212"/>
                  </a:cubicBezTo>
                  <a:cubicBezTo>
                    <a:pt x="110" y="1350"/>
                    <a:pt x="0" y="1529"/>
                    <a:pt x="152" y="1722"/>
                  </a:cubicBezTo>
                  <a:cubicBezTo>
                    <a:pt x="222" y="1820"/>
                    <a:pt x="311" y="1857"/>
                    <a:pt x="404" y="1857"/>
                  </a:cubicBezTo>
                  <a:cubicBezTo>
                    <a:pt x="493" y="1857"/>
                    <a:pt x="587" y="1823"/>
                    <a:pt x="675" y="1777"/>
                  </a:cubicBezTo>
                  <a:cubicBezTo>
                    <a:pt x="1143" y="1487"/>
                    <a:pt x="1596" y="1212"/>
                    <a:pt x="2051" y="896"/>
                  </a:cubicBezTo>
                  <a:cubicBezTo>
                    <a:pt x="2188" y="799"/>
                    <a:pt x="2256" y="621"/>
                    <a:pt x="2311" y="538"/>
                  </a:cubicBezTo>
                  <a:cubicBezTo>
                    <a:pt x="2311" y="218"/>
                    <a:pt x="2143" y="1"/>
                    <a:pt x="1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00"/>
            <p:cNvSpPr/>
            <p:nvPr/>
          </p:nvSpPr>
          <p:spPr>
            <a:xfrm>
              <a:off x="5016075" y="5037750"/>
              <a:ext cx="53675" cy="54800"/>
            </a:xfrm>
            <a:custGeom>
              <a:avLst/>
              <a:gdLst/>
              <a:ahLst/>
              <a:cxnLst/>
              <a:rect l="l" t="t" r="r" b="b"/>
              <a:pathLst>
                <a:path w="2147" h="2192" extrusionOk="0">
                  <a:moveTo>
                    <a:pt x="1780" y="0"/>
                  </a:moveTo>
                  <a:cubicBezTo>
                    <a:pt x="1756" y="0"/>
                    <a:pt x="1732" y="2"/>
                    <a:pt x="1706" y="7"/>
                  </a:cubicBezTo>
                  <a:cubicBezTo>
                    <a:pt x="1569" y="34"/>
                    <a:pt x="1418" y="102"/>
                    <a:pt x="1321" y="199"/>
                  </a:cubicBezTo>
                  <a:cubicBezTo>
                    <a:pt x="895" y="667"/>
                    <a:pt x="482" y="1148"/>
                    <a:pt x="83" y="1643"/>
                  </a:cubicBezTo>
                  <a:cubicBezTo>
                    <a:pt x="15" y="1740"/>
                    <a:pt x="0" y="2001"/>
                    <a:pt x="70" y="2098"/>
                  </a:cubicBezTo>
                  <a:cubicBezTo>
                    <a:pt x="121" y="2165"/>
                    <a:pt x="183" y="2191"/>
                    <a:pt x="247" y="2191"/>
                  </a:cubicBezTo>
                  <a:cubicBezTo>
                    <a:pt x="353" y="2191"/>
                    <a:pt x="465" y="2120"/>
                    <a:pt x="551" y="2043"/>
                  </a:cubicBezTo>
                  <a:cubicBezTo>
                    <a:pt x="1033" y="1616"/>
                    <a:pt x="1500" y="1190"/>
                    <a:pt x="1954" y="750"/>
                  </a:cubicBezTo>
                  <a:cubicBezTo>
                    <a:pt x="2051" y="667"/>
                    <a:pt x="2106" y="515"/>
                    <a:pt x="2146" y="447"/>
                  </a:cubicBezTo>
                  <a:cubicBezTo>
                    <a:pt x="2146" y="162"/>
                    <a:pt x="1991" y="0"/>
                    <a:pt x="17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00"/>
            <p:cNvSpPr/>
            <p:nvPr/>
          </p:nvSpPr>
          <p:spPr>
            <a:xfrm>
              <a:off x="5181150" y="4859100"/>
              <a:ext cx="54375" cy="48450"/>
            </a:xfrm>
            <a:custGeom>
              <a:avLst/>
              <a:gdLst/>
              <a:ahLst/>
              <a:cxnLst/>
              <a:rect l="l" t="t" r="r" b="b"/>
              <a:pathLst>
                <a:path w="2175" h="1938" extrusionOk="0">
                  <a:moveTo>
                    <a:pt x="1830" y="1"/>
                  </a:moveTo>
                  <a:cubicBezTo>
                    <a:pt x="1774" y="1"/>
                    <a:pt x="1717" y="6"/>
                    <a:pt x="1666" y="12"/>
                  </a:cubicBezTo>
                  <a:cubicBezTo>
                    <a:pt x="1584" y="26"/>
                    <a:pt x="1501" y="109"/>
                    <a:pt x="1446" y="164"/>
                  </a:cubicBezTo>
                  <a:cubicBezTo>
                    <a:pt x="1047" y="562"/>
                    <a:pt x="661" y="947"/>
                    <a:pt x="276" y="1347"/>
                  </a:cubicBezTo>
                  <a:cubicBezTo>
                    <a:pt x="194" y="1429"/>
                    <a:pt x="111" y="1525"/>
                    <a:pt x="70" y="1635"/>
                  </a:cubicBezTo>
                  <a:cubicBezTo>
                    <a:pt x="1" y="1828"/>
                    <a:pt x="98" y="1938"/>
                    <a:pt x="345" y="1938"/>
                  </a:cubicBezTo>
                  <a:cubicBezTo>
                    <a:pt x="401" y="1910"/>
                    <a:pt x="524" y="1897"/>
                    <a:pt x="606" y="1828"/>
                  </a:cubicBezTo>
                  <a:cubicBezTo>
                    <a:pt x="1061" y="1470"/>
                    <a:pt x="1529" y="1112"/>
                    <a:pt x="1982" y="727"/>
                  </a:cubicBezTo>
                  <a:cubicBezTo>
                    <a:pt x="2079" y="659"/>
                    <a:pt x="2147" y="521"/>
                    <a:pt x="2162" y="411"/>
                  </a:cubicBezTo>
                  <a:cubicBezTo>
                    <a:pt x="2175" y="287"/>
                    <a:pt x="2120" y="122"/>
                    <a:pt x="2037" y="54"/>
                  </a:cubicBezTo>
                  <a:cubicBezTo>
                    <a:pt x="1988" y="13"/>
                    <a:pt x="1910" y="1"/>
                    <a:pt x="1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35" name="Google Shape;3435;p100"/>
          <p:cNvSpPr/>
          <p:nvPr/>
        </p:nvSpPr>
        <p:spPr>
          <a:xfrm rot="899961" flipH="1">
            <a:off x="11288329" y="1103631"/>
            <a:ext cx="1517135" cy="709299"/>
          </a:xfrm>
          <a:custGeom>
            <a:avLst/>
            <a:gdLst/>
            <a:ahLst/>
            <a:cxnLst/>
            <a:rect l="l" t="t" r="r" b="b"/>
            <a:pathLst>
              <a:path w="22644" h="10586" extrusionOk="0">
                <a:moveTo>
                  <a:pt x="9057" y="1600"/>
                </a:moveTo>
                <a:cubicBezTo>
                  <a:pt x="9289" y="1600"/>
                  <a:pt x="9519" y="1640"/>
                  <a:pt x="9739" y="1713"/>
                </a:cubicBezTo>
                <a:cubicBezTo>
                  <a:pt x="9904" y="1768"/>
                  <a:pt x="10096" y="1851"/>
                  <a:pt x="10221" y="1988"/>
                </a:cubicBezTo>
                <a:cubicBezTo>
                  <a:pt x="10358" y="2153"/>
                  <a:pt x="10276" y="2333"/>
                  <a:pt x="10138" y="2470"/>
                </a:cubicBezTo>
                <a:cubicBezTo>
                  <a:pt x="9849" y="2759"/>
                  <a:pt x="9395" y="2938"/>
                  <a:pt x="9023" y="3089"/>
                </a:cubicBezTo>
                <a:cubicBezTo>
                  <a:pt x="8625" y="3241"/>
                  <a:pt x="8198" y="3364"/>
                  <a:pt x="7772" y="3446"/>
                </a:cubicBezTo>
                <a:cubicBezTo>
                  <a:pt x="7554" y="3489"/>
                  <a:pt x="7333" y="3521"/>
                  <a:pt x="7111" y="3543"/>
                </a:cubicBezTo>
                <a:lnTo>
                  <a:pt x="7111" y="3543"/>
                </a:lnTo>
                <a:cubicBezTo>
                  <a:pt x="7111" y="3470"/>
                  <a:pt x="7116" y="3397"/>
                  <a:pt x="7125" y="3323"/>
                </a:cubicBezTo>
                <a:cubicBezTo>
                  <a:pt x="7222" y="2525"/>
                  <a:pt x="7813" y="1851"/>
                  <a:pt x="8583" y="1658"/>
                </a:cubicBezTo>
                <a:cubicBezTo>
                  <a:pt x="8740" y="1619"/>
                  <a:pt x="8899" y="1600"/>
                  <a:pt x="9057" y="1600"/>
                </a:cubicBezTo>
                <a:close/>
                <a:moveTo>
                  <a:pt x="20667" y="1022"/>
                </a:moveTo>
                <a:cubicBezTo>
                  <a:pt x="21074" y="1022"/>
                  <a:pt x="21470" y="1137"/>
                  <a:pt x="21791" y="1438"/>
                </a:cubicBezTo>
                <a:cubicBezTo>
                  <a:pt x="22080" y="1700"/>
                  <a:pt x="22218" y="2071"/>
                  <a:pt x="22163" y="2456"/>
                </a:cubicBezTo>
                <a:cubicBezTo>
                  <a:pt x="22093" y="2869"/>
                  <a:pt x="21846" y="3226"/>
                  <a:pt x="21585" y="3529"/>
                </a:cubicBezTo>
                <a:cubicBezTo>
                  <a:pt x="21062" y="4134"/>
                  <a:pt x="20387" y="4630"/>
                  <a:pt x="19699" y="5042"/>
                </a:cubicBezTo>
                <a:cubicBezTo>
                  <a:pt x="18900" y="5513"/>
                  <a:pt x="18040" y="5867"/>
                  <a:pt x="17145" y="6118"/>
                </a:cubicBezTo>
                <a:lnTo>
                  <a:pt x="17145" y="6118"/>
                </a:lnTo>
                <a:cubicBezTo>
                  <a:pt x="17001" y="5752"/>
                  <a:pt x="16906" y="5368"/>
                  <a:pt x="16880" y="4974"/>
                </a:cubicBezTo>
                <a:cubicBezTo>
                  <a:pt x="16825" y="4189"/>
                  <a:pt x="17045" y="3419"/>
                  <a:pt x="17526" y="2786"/>
                </a:cubicBezTo>
                <a:cubicBezTo>
                  <a:pt x="18008" y="2153"/>
                  <a:pt x="18681" y="1658"/>
                  <a:pt x="19411" y="1328"/>
                </a:cubicBezTo>
                <a:cubicBezTo>
                  <a:pt x="19793" y="1151"/>
                  <a:pt x="20237" y="1022"/>
                  <a:pt x="20667" y="1022"/>
                </a:cubicBezTo>
                <a:close/>
                <a:moveTo>
                  <a:pt x="282" y="1"/>
                </a:moveTo>
                <a:cubicBezTo>
                  <a:pt x="141" y="1"/>
                  <a:pt x="0" y="149"/>
                  <a:pt x="95" y="310"/>
                </a:cubicBezTo>
                <a:cubicBezTo>
                  <a:pt x="976" y="1837"/>
                  <a:pt x="2406" y="3006"/>
                  <a:pt x="4057" y="3598"/>
                </a:cubicBezTo>
                <a:cubicBezTo>
                  <a:pt x="4814" y="3860"/>
                  <a:pt x="5612" y="3988"/>
                  <a:pt x="6409" y="3988"/>
                </a:cubicBezTo>
                <a:cubicBezTo>
                  <a:pt x="6519" y="3988"/>
                  <a:pt x="6629" y="3985"/>
                  <a:pt x="6739" y="3981"/>
                </a:cubicBezTo>
                <a:lnTo>
                  <a:pt x="6739" y="3981"/>
                </a:lnTo>
                <a:cubicBezTo>
                  <a:pt x="6739" y="3982"/>
                  <a:pt x="6739" y="3983"/>
                  <a:pt x="6740" y="3984"/>
                </a:cubicBezTo>
                <a:cubicBezTo>
                  <a:pt x="6891" y="4837"/>
                  <a:pt x="7497" y="5552"/>
                  <a:pt x="8212" y="6005"/>
                </a:cubicBezTo>
                <a:cubicBezTo>
                  <a:pt x="9065" y="6528"/>
                  <a:pt x="10083" y="6721"/>
                  <a:pt x="11059" y="6845"/>
                </a:cubicBezTo>
                <a:cubicBezTo>
                  <a:pt x="11855" y="6957"/>
                  <a:pt x="12650" y="7012"/>
                  <a:pt x="13445" y="7012"/>
                </a:cubicBezTo>
                <a:cubicBezTo>
                  <a:pt x="13531" y="7012"/>
                  <a:pt x="13616" y="7012"/>
                  <a:pt x="13701" y="7010"/>
                </a:cubicBezTo>
                <a:cubicBezTo>
                  <a:pt x="14779" y="6985"/>
                  <a:pt x="15863" y="6856"/>
                  <a:pt x="16914" y="6596"/>
                </a:cubicBezTo>
                <a:lnTo>
                  <a:pt x="16914" y="6596"/>
                </a:lnTo>
                <a:cubicBezTo>
                  <a:pt x="17639" y="8115"/>
                  <a:pt x="19062" y="9146"/>
                  <a:pt x="20539" y="9927"/>
                </a:cubicBezTo>
                <a:cubicBezTo>
                  <a:pt x="20965" y="10147"/>
                  <a:pt x="21392" y="10353"/>
                  <a:pt x="21818" y="10560"/>
                </a:cubicBezTo>
                <a:cubicBezTo>
                  <a:pt x="21852" y="10578"/>
                  <a:pt x="21885" y="10585"/>
                  <a:pt x="21916" y="10585"/>
                </a:cubicBezTo>
                <a:cubicBezTo>
                  <a:pt x="22103" y="10585"/>
                  <a:pt x="22225" y="10310"/>
                  <a:pt x="22025" y="10215"/>
                </a:cubicBezTo>
                <a:cubicBezTo>
                  <a:pt x="20484" y="9459"/>
                  <a:pt x="18806" y="8661"/>
                  <a:pt x="17773" y="7244"/>
                </a:cubicBezTo>
                <a:cubicBezTo>
                  <a:pt x="17601" y="7007"/>
                  <a:pt x="17445" y="6755"/>
                  <a:pt x="17312" y="6491"/>
                </a:cubicBezTo>
                <a:lnTo>
                  <a:pt x="17312" y="6491"/>
                </a:lnTo>
                <a:cubicBezTo>
                  <a:pt x="17840" y="6342"/>
                  <a:pt x="18358" y="6159"/>
                  <a:pt x="18861" y="5937"/>
                </a:cubicBezTo>
                <a:cubicBezTo>
                  <a:pt x="19644" y="5579"/>
                  <a:pt x="20387" y="5139"/>
                  <a:pt x="21048" y="4589"/>
                </a:cubicBezTo>
                <a:cubicBezTo>
                  <a:pt x="21736" y="4039"/>
                  <a:pt x="22506" y="3309"/>
                  <a:pt x="22575" y="2388"/>
                </a:cubicBezTo>
                <a:cubicBezTo>
                  <a:pt x="22644" y="1493"/>
                  <a:pt x="21901" y="792"/>
                  <a:pt x="21075" y="654"/>
                </a:cubicBezTo>
                <a:cubicBezTo>
                  <a:pt x="20928" y="626"/>
                  <a:pt x="20781" y="613"/>
                  <a:pt x="20633" y="613"/>
                </a:cubicBezTo>
                <a:cubicBezTo>
                  <a:pt x="19829" y="613"/>
                  <a:pt x="19030" y="998"/>
                  <a:pt x="18379" y="1452"/>
                </a:cubicBezTo>
                <a:cubicBezTo>
                  <a:pt x="17650" y="1933"/>
                  <a:pt x="17030" y="2593"/>
                  <a:pt x="16700" y="3406"/>
                </a:cubicBezTo>
                <a:cubicBezTo>
                  <a:pt x="16370" y="4231"/>
                  <a:pt x="16398" y="5152"/>
                  <a:pt x="16673" y="5992"/>
                </a:cubicBezTo>
                <a:cubicBezTo>
                  <a:pt x="16698" y="6070"/>
                  <a:pt x="16725" y="6146"/>
                  <a:pt x="16754" y="6221"/>
                </a:cubicBezTo>
                <a:lnTo>
                  <a:pt x="16754" y="6221"/>
                </a:lnTo>
                <a:cubicBezTo>
                  <a:pt x="15666" y="6488"/>
                  <a:pt x="14535" y="6610"/>
                  <a:pt x="13407" y="6610"/>
                </a:cubicBezTo>
                <a:cubicBezTo>
                  <a:pt x="12399" y="6610"/>
                  <a:pt x="11395" y="6513"/>
                  <a:pt x="10427" y="6336"/>
                </a:cubicBezTo>
                <a:cubicBezTo>
                  <a:pt x="9560" y="6185"/>
                  <a:pt x="8666" y="5923"/>
                  <a:pt x="7992" y="5332"/>
                </a:cubicBezTo>
                <a:cubicBezTo>
                  <a:pt x="7584" y="4964"/>
                  <a:pt x="7263" y="4481"/>
                  <a:pt x="7152" y="3951"/>
                </a:cubicBezTo>
                <a:lnTo>
                  <a:pt x="7152" y="3951"/>
                </a:lnTo>
                <a:cubicBezTo>
                  <a:pt x="8029" y="3864"/>
                  <a:pt x="8891" y="3624"/>
                  <a:pt x="9684" y="3241"/>
                </a:cubicBezTo>
                <a:cubicBezTo>
                  <a:pt x="10056" y="3048"/>
                  <a:pt x="10509" y="2828"/>
                  <a:pt x="10661" y="2415"/>
                </a:cubicBezTo>
                <a:cubicBezTo>
                  <a:pt x="10826" y="1961"/>
                  <a:pt x="10482" y="1603"/>
                  <a:pt x="10111" y="1425"/>
                </a:cubicBezTo>
                <a:cubicBezTo>
                  <a:pt x="9784" y="1270"/>
                  <a:pt x="9426" y="1192"/>
                  <a:pt x="9069" y="1192"/>
                </a:cubicBezTo>
                <a:cubicBezTo>
                  <a:pt x="8539" y="1192"/>
                  <a:pt x="8012" y="1362"/>
                  <a:pt x="7593" y="1700"/>
                </a:cubicBezTo>
                <a:cubicBezTo>
                  <a:pt x="7028" y="2149"/>
                  <a:pt x="6705" y="2859"/>
                  <a:pt x="6704" y="3572"/>
                </a:cubicBezTo>
                <a:lnTo>
                  <a:pt x="6704" y="3572"/>
                </a:lnTo>
                <a:cubicBezTo>
                  <a:pt x="6607" y="3576"/>
                  <a:pt x="6510" y="3578"/>
                  <a:pt x="6413" y="3578"/>
                </a:cubicBezTo>
                <a:cubicBezTo>
                  <a:pt x="5993" y="3578"/>
                  <a:pt x="5572" y="3540"/>
                  <a:pt x="5158" y="3461"/>
                </a:cubicBezTo>
                <a:cubicBezTo>
                  <a:pt x="3575" y="3158"/>
                  <a:pt x="2131" y="2291"/>
                  <a:pt x="1099" y="1053"/>
                </a:cubicBezTo>
                <a:cubicBezTo>
                  <a:pt x="851" y="750"/>
                  <a:pt x="645" y="434"/>
                  <a:pt x="453" y="104"/>
                </a:cubicBezTo>
                <a:cubicBezTo>
                  <a:pt x="410" y="31"/>
                  <a:pt x="346" y="1"/>
                  <a:pt x="2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6" name="Google Shape;3436;p100"/>
          <p:cNvSpPr/>
          <p:nvPr/>
        </p:nvSpPr>
        <p:spPr>
          <a:xfrm rot="5400000" flipH="1">
            <a:off x="5385034" y="5931109"/>
            <a:ext cx="350949" cy="1601049"/>
          </a:xfrm>
          <a:custGeom>
            <a:avLst/>
            <a:gdLst/>
            <a:ahLst/>
            <a:cxnLst/>
            <a:rect l="l" t="t" r="r" b="b"/>
            <a:pathLst>
              <a:path w="4053" h="18490" extrusionOk="0">
                <a:moveTo>
                  <a:pt x="420" y="1"/>
                </a:moveTo>
                <a:cubicBezTo>
                  <a:pt x="347" y="1"/>
                  <a:pt x="305" y="89"/>
                  <a:pt x="351" y="148"/>
                </a:cubicBezTo>
                <a:cubicBezTo>
                  <a:pt x="1397" y="1289"/>
                  <a:pt x="2347" y="2377"/>
                  <a:pt x="2910" y="3848"/>
                </a:cubicBezTo>
                <a:cubicBezTo>
                  <a:pt x="3433" y="5238"/>
                  <a:pt x="3653" y="6752"/>
                  <a:pt x="3598" y="8237"/>
                </a:cubicBezTo>
                <a:cubicBezTo>
                  <a:pt x="3530" y="9943"/>
                  <a:pt x="3103" y="11622"/>
                  <a:pt x="2497" y="13218"/>
                </a:cubicBezTo>
                <a:cubicBezTo>
                  <a:pt x="1837" y="14964"/>
                  <a:pt x="861" y="16533"/>
                  <a:pt x="76" y="18226"/>
                </a:cubicBezTo>
                <a:cubicBezTo>
                  <a:pt x="0" y="18367"/>
                  <a:pt x="114" y="18489"/>
                  <a:pt x="236" y="18489"/>
                </a:cubicBezTo>
                <a:cubicBezTo>
                  <a:pt x="292" y="18489"/>
                  <a:pt x="350" y="18464"/>
                  <a:pt x="393" y="18404"/>
                </a:cubicBezTo>
                <a:cubicBezTo>
                  <a:pt x="1424" y="16863"/>
                  <a:pt x="2237" y="15047"/>
                  <a:pt x="2897" y="13314"/>
                </a:cubicBezTo>
                <a:cubicBezTo>
                  <a:pt x="3543" y="11594"/>
                  <a:pt x="3983" y="9778"/>
                  <a:pt x="4011" y="7935"/>
                </a:cubicBezTo>
                <a:cubicBezTo>
                  <a:pt x="4053" y="5169"/>
                  <a:pt x="3090" y="1427"/>
                  <a:pt x="461" y="10"/>
                </a:cubicBezTo>
                <a:cubicBezTo>
                  <a:pt x="447" y="4"/>
                  <a:pt x="433" y="1"/>
                  <a:pt x="4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37" name="Google Shape;3437;p100"/>
          <p:cNvGrpSpPr/>
          <p:nvPr/>
        </p:nvGrpSpPr>
        <p:grpSpPr>
          <a:xfrm rot="10800000" flipH="1">
            <a:off x="8578133" y="113324"/>
            <a:ext cx="444867" cy="264867"/>
            <a:chOff x="2645275" y="3236825"/>
            <a:chExt cx="333650" cy="198650"/>
          </a:xfrm>
        </p:grpSpPr>
        <p:sp>
          <p:nvSpPr>
            <p:cNvPr id="3438" name="Google Shape;3438;p100"/>
            <p:cNvSpPr/>
            <p:nvPr/>
          </p:nvSpPr>
          <p:spPr>
            <a:xfrm>
              <a:off x="2953450" y="331437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976" y="0"/>
                  </a:moveTo>
                  <a:lnTo>
                    <a:pt x="976" y="0"/>
                  </a:lnTo>
                  <a:cubicBezTo>
                    <a:pt x="715" y="166"/>
                    <a:pt x="495" y="290"/>
                    <a:pt x="275" y="441"/>
                  </a:cubicBezTo>
                  <a:cubicBezTo>
                    <a:pt x="96" y="565"/>
                    <a:pt x="0" y="771"/>
                    <a:pt x="151" y="950"/>
                  </a:cubicBezTo>
                  <a:cubicBezTo>
                    <a:pt x="231" y="1041"/>
                    <a:pt x="396" y="1095"/>
                    <a:pt x="536" y="1095"/>
                  </a:cubicBezTo>
                  <a:cubicBezTo>
                    <a:pt x="565" y="1095"/>
                    <a:pt x="593" y="1093"/>
                    <a:pt x="619" y="1088"/>
                  </a:cubicBezTo>
                  <a:cubicBezTo>
                    <a:pt x="756" y="1060"/>
                    <a:pt x="936" y="908"/>
                    <a:pt x="963" y="785"/>
                  </a:cubicBezTo>
                  <a:cubicBezTo>
                    <a:pt x="1018" y="538"/>
                    <a:pt x="976" y="262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00"/>
            <p:cNvSpPr/>
            <p:nvPr/>
          </p:nvSpPr>
          <p:spPr>
            <a:xfrm>
              <a:off x="2918350" y="3420625"/>
              <a:ext cx="15425" cy="14850"/>
            </a:xfrm>
            <a:custGeom>
              <a:avLst/>
              <a:gdLst/>
              <a:ahLst/>
              <a:cxnLst/>
              <a:rect l="l" t="t" r="r" b="b"/>
              <a:pathLst>
                <a:path w="617" h="594" extrusionOk="0">
                  <a:moveTo>
                    <a:pt x="374" y="0"/>
                  </a:moveTo>
                  <a:cubicBezTo>
                    <a:pt x="342" y="0"/>
                    <a:pt x="309" y="5"/>
                    <a:pt x="276" y="15"/>
                  </a:cubicBezTo>
                  <a:cubicBezTo>
                    <a:pt x="166" y="43"/>
                    <a:pt x="28" y="167"/>
                    <a:pt x="14" y="277"/>
                  </a:cubicBezTo>
                  <a:cubicBezTo>
                    <a:pt x="1" y="346"/>
                    <a:pt x="166" y="456"/>
                    <a:pt x="289" y="593"/>
                  </a:cubicBezTo>
                  <a:cubicBezTo>
                    <a:pt x="441" y="442"/>
                    <a:pt x="592" y="360"/>
                    <a:pt x="606" y="250"/>
                  </a:cubicBezTo>
                  <a:cubicBezTo>
                    <a:pt x="617" y="93"/>
                    <a:pt x="510" y="0"/>
                    <a:pt x="3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00"/>
            <p:cNvSpPr/>
            <p:nvPr/>
          </p:nvSpPr>
          <p:spPr>
            <a:xfrm>
              <a:off x="2923175" y="3331250"/>
              <a:ext cx="5175" cy="6200"/>
            </a:xfrm>
            <a:custGeom>
              <a:avLst/>
              <a:gdLst/>
              <a:ahLst/>
              <a:cxnLst/>
              <a:rect l="l" t="t" r="r" b="b"/>
              <a:pathLst>
                <a:path w="207" h="248" extrusionOk="0">
                  <a:moveTo>
                    <a:pt x="110" y="0"/>
                  </a:moveTo>
                  <a:cubicBezTo>
                    <a:pt x="55" y="55"/>
                    <a:pt x="14" y="96"/>
                    <a:pt x="0" y="138"/>
                  </a:cubicBezTo>
                  <a:cubicBezTo>
                    <a:pt x="0" y="165"/>
                    <a:pt x="55" y="206"/>
                    <a:pt x="83" y="248"/>
                  </a:cubicBezTo>
                  <a:cubicBezTo>
                    <a:pt x="124" y="206"/>
                    <a:pt x="179" y="165"/>
                    <a:pt x="206" y="123"/>
                  </a:cubicBezTo>
                  <a:cubicBezTo>
                    <a:pt x="206" y="96"/>
                    <a:pt x="151" y="55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00"/>
            <p:cNvSpPr/>
            <p:nvPr/>
          </p:nvSpPr>
          <p:spPr>
            <a:xfrm>
              <a:off x="2645275" y="3236825"/>
              <a:ext cx="79000" cy="103750"/>
            </a:xfrm>
            <a:custGeom>
              <a:avLst/>
              <a:gdLst/>
              <a:ahLst/>
              <a:cxnLst/>
              <a:rect l="l" t="t" r="r" b="b"/>
              <a:pathLst>
                <a:path w="316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lnTo>
                    <a:pt x="1554" y="1286"/>
                  </a:lnTo>
                  <a:cubicBezTo>
                    <a:pt x="1251" y="819"/>
                    <a:pt x="949" y="62"/>
                    <a:pt x="330" y="7"/>
                  </a:cubicBezTo>
                  <a:cubicBezTo>
                    <a:pt x="323" y="6"/>
                    <a:pt x="315" y="5"/>
                    <a:pt x="308" y="5"/>
                  </a:cubicBezTo>
                  <a:cubicBezTo>
                    <a:pt x="249" y="5"/>
                    <a:pt x="204" y="54"/>
                    <a:pt x="193" y="103"/>
                  </a:cubicBezTo>
                  <a:cubicBezTo>
                    <a:pt x="0" y="736"/>
                    <a:pt x="701" y="1396"/>
                    <a:pt x="1031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798" y="2649"/>
                    <a:pt x="398" y="3240"/>
                    <a:pt x="330" y="3873"/>
                  </a:cubicBezTo>
                  <a:cubicBezTo>
                    <a:pt x="319" y="4019"/>
                    <a:pt x="476" y="4150"/>
                    <a:pt x="618" y="4150"/>
                  </a:cubicBezTo>
                  <a:cubicBezTo>
                    <a:pt x="663" y="4150"/>
                    <a:pt x="707" y="4137"/>
                    <a:pt x="743" y="4107"/>
                  </a:cubicBezTo>
                  <a:cubicBezTo>
                    <a:pt x="1156" y="3818"/>
                    <a:pt x="1417" y="3350"/>
                    <a:pt x="1664" y="2869"/>
                  </a:cubicBezTo>
                  <a:cubicBezTo>
                    <a:pt x="1912" y="3240"/>
                    <a:pt x="2159" y="3612"/>
                    <a:pt x="2449" y="3955"/>
                  </a:cubicBezTo>
                  <a:cubicBezTo>
                    <a:pt x="2520" y="4041"/>
                    <a:pt x="2605" y="4076"/>
                    <a:pt x="2688" y="4076"/>
                  </a:cubicBezTo>
                  <a:cubicBezTo>
                    <a:pt x="2928" y="4076"/>
                    <a:pt x="3159" y="3781"/>
                    <a:pt x="3027" y="3515"/>
                  </a:cubicBezTo>
                  <a:cubicBezTo>
                    <a:pt x="2752" y="3007"/>
                    <a:pt x="2421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00"/>
            <p:cNvSpPr/>
            <p:nvPr/>
          </p:nvSpPr>
          <p:spPr>
            <a:xfrm>
              <a:off x="2741575" y="3236825"/>
              <a:ext cx="79250" cy="103750"/>
            </a:xfrm>
            <a:custGeom>
              <a:avLst/>
              <a:gdLst/>
              <a:ahLst/>
              <a:cxnLst/>
              <a:rect l="l" t="t" r="r" b="b"/>
              <a:pathLst>
                <a:path w="3170" h="4150" extrusionOk="0">
                  <a:moveTo>
                    <a:pt x="2713" y="0"/>
                  </a:moveTo>
                  <a:cubicBezTo>
                    <a:pt x="2698" y="0"/>
                    <a:pt x="2684" y="3"/>
                    <a:pt x="2669" y="7"/>
                  </a:cubicBezTo>
                  <a:cubicBezTo>
                    <a:pt x="2132" y="131"/>
                    <a:pt x="1844" y="778"/>
                    <a:pt x="1582" y="1314"/>
                  </a:cubicBezTo>
                  <a:cubicBezTo>
                    <a:pt x="1582" y="1301"/>
                    <a:pt x="1569" y="1301"/>
                    <a:pt x="1569" y="1286"/>
                  </a:cubicBezTo>
                  <a:cubicBezTo>
                    <a:pt x="1252" y="819"/>
                    <a:pt x="949" y="62"/>
                    <a:pt x="330" y="7"/>
                  </a:cubicBezTo>
                  <a:cubicBezTo>
                    <a:pt x="324" y="6"/>
                    <a:pt x="318" y="5"/>
                    <a:pt x="312" y="5"/>
                  </a:cubicBezTo>
                  <a:cubicBezTo>
                    <a:pt x="264" y="5"/>
                    <a:pt x="217" y="54"/>
                    <a:pt x="193" y="103"/>
                  </a:cubicBezTo>
                  <a:cubicBezTo>
                    <a:pt x="0" y="736"/>
                    <a:pt x="716" y="1396"/>
                    <a:pt x="1032" y="1892"/>
                  </a:cubicBezTo>
                  <a:cubicBezTo>
                    <a:pt x="1073" y="1947"/>
                    <a:pt x="1114" y="2016"/>
                    <a:pt x="1156" y="2084"/>
                  </a:cubicBezTo>
                  <a:cubicBezTo>
                    <a:pt x="811" y="2649"/>
                    <a:pt x="399" y="3240"/>
                    <a:pt x="344" y="3873"/>
                  </a:cubicBezTo>
                  <a:cubicBezTo>
                    <a:pt x="323" y="4019"/>
                    <a:pt x="477" y="4150"/>
                    <a:pt x="624" y="4150"/>
                  </a:cubicBezTo>
                  <a:cubicBezTo>
                    <a:pt x="671" y="4150"/>
                    <a:pt x="717" y="4137"/>
                    <a:pt x="756" y="4107"/>
                  </a:cubicBezTo>
                  <a:cubicBezTo>
                    <a:pt x="1156" y="3818"/>
                    <a:pt x="1431" y="3350"/>
                    <a:pt x="1664" y="2869"/>
                  </a:cubicBezTo>
                  <a:cubicBezTo>
                    <a:pt x="1912" y="3240"/>
                    <a:pt x="2174" y="3612"/>
                    <a:pt x="2449" y="3955"/>
                  </a:cubicBezTo>
                  <a:cubicBezTo>
                    <a:pt x="2520" y="4041"/>
                    <a:pt x="2606" y="4076"/>
                    <a:pt x="2690" y="4076"/>
                  </a:cubicBezTo>
                  <a:cubicBezTo>
                    <a:pt x="2934" y="4076"/>
                    <a:pt x="3170" y="3781"/>
                    <a:pt x="3027" y="3515"/>
                  </a:cubicBezTo>
                  <a:cubicBezTo>
                    <a:pt x="2765" y="3007"/>
                    <a:pt x="2435" y="2525"/>
                    <a:pt x="2091" y="2044"/>
                  </a:cubicBezTo>
                  <a:cubicBezTo>
                    <a:pt x="2407" y="1493"/>
                    <a:pt x="3054" y="750"/>
                    <a:pt x="2862" y="118"/>
                  </a:cubicBezTo>
                  <a:cubicBezTo>
                    <a:pt x="2839" y="50"/>
                    <a:pt x="2779" y="0"/>
                    <a:pt x="27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00"/>
            <p:cNvSpPr/>
            <p:nvPr/>
          </p:nvSpPr>
          <p:spPr>
            <a:xfrm>
              <a:off x="2838200" y="3236825"/>
              <a:ext cx="78950" cy="103750"/>
            </a:xfrm>
            <a:custGeom>
              <a:avLst/>
              <a:gdLst/>
              <a:ahLst/>
              <a:cxnLst/>
              <a:rect l="l" t="t" r="r" b="b"/>
              <a:pathLst>
                <a:path w="3158" h="4150" extrusionOk="0">
                  <a:moveTo>
                    <a:pt x="2700" y="0"/>
                  </a:moveTo>
                  <a:cubicBezTo>
                    <a:pt x="2686" y="0"/>
                    <a:pt x="2671" y="3"/>
                    <a:pt x="2656" y="7"/>
                  </a:cubicBezTo>
                  <a:cubicBezTo>
                    <a:pt x="2134" y="131"/>
                    <a:pt x="1831" y="778"/>
                    <a:pt x="1569" y="1314"/>
                  </a:cubicBezTo>
                  <a:cubicBezTo>
                    <a:pt x="1569" y="1301"/>
                    <a:pt x="1556" y="1301"/>
                    <a:pt x="1556" y="1286"/>
                  </a:cubicBezTo>
                  <a:cubicBezTo>
                    <a:pt x="1239" y="819"/>
                    <a:pt x="936" y="62"/>
                    <a:pt x="331" y="7"/>
                  </a:cubicBezTo>
                  <a:cubicBezTo>
                    <a:pt x="323" y="6"/>
                    <a:pt x="316" y="5"/>
                    <a:pt x="309" y="5"/>
                  </a:cubicBezTo>
                  <a:cubicBezTo>
                    <a:pt x="251" y="5"/>
                    <a:pt x="206" y="54"/>
                    <a:pt x="193" y="103"/>
                  </a:cubicBezTo>
                  <a:cubicBezTo>
                    <a:pt x="1" y="736"/>
                    <a:pt x="703" y="1396"/>
                    <a:pt x="1033" y="1892"/>
                  </a:cubicBezTo>
                  <a:cubicBezTo>
                    <a:pt x="1074" y="1947"/>
                    <a:pt x="1116" y="2016"/>
                    <a:pt x="1143" y="2084"/>
                  </a:cubicBezTo>
                  <a:cubicBezTo>
                    <a:pt x="799" y="2649"/>
                    <a:pt x="386" y="3240"/>
                    <a:pt x="331" y="3873"/>
                  </a:cubicBezTo>
                  <a:cubicBezTo>
                    <a:pt x="321" y="4019"/>
                    <a:pt x="469" y="4150"/>
                    <a:pt x="613" y="4150"/>
                  </a:cubicBezTo>
                  <a:cubicBezTo>
                    <a:pt x="659" y="4150"/>
                    <a:pt x="704" y="4137"/>
                    <a:pt x="744" y="4107"/>
                  </a:cubicBezTo>
                  <a:cubicBezTo>
                    <a:pt x="1143" y="3818"/>
                    <a:pt x="1418" y="3350"/>
                    <a:pt x="1666" y="2869"/>
                  </a:cubicBezTo>
                  <a:cubicBezTo>
                    <a:pt x="1899" y="3240"/>
                    <a:pt x="2161" y="3612"/>
                    <a:pt x="2450" y="3955"/>
                  </a:cubicBezTo>
                  <a:cubicBezTo>
                    <a:pt x="2520" y="4041"/>
                    <a:pt x="2605" y="4076"/>
                    <a:pt x="2689" y="4076"/>
                  </a:cubicBezTo>
                  <a:cubicBezTo>
                    <a:pt x="2928" y="4076"/>
                    <a:pt x="3157" y="3781"/>
                    <a:pt x="3014" y="3515"/>
                  </a:cubicBezTo>
                  <a:cubicBezTo>
                    <a:pt x="2752" y="3007"/>
                    <a:pt x="2422" y="2525"/>
                    <a:pt x="2079" y="2044"/>
                  </a:cubicBezTo>
                  <a:cubicBezTo>
                    <a:pt x="2394" y="1493"/>
                    <a:pt x="3042" y="750"/>
                    <a:pt x="2849" y="118"/>
                  </a:cubicBezTo>
                  <a:cubicBezTo>
                    <a:pt x="2826" y="50"/>
                    <a:pt x="2767" y="0"/>
                    <a:pt x="27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44" name="Google Shape;3444;p100"/>
          <p:cNvGrpSpPr/>
          <p:nvPr/>
        </p:nvGrpSpPr>
        <p:grpSpPr>
          <a:xfrm rot="10800000" flipH="1">
            <a:off x="6417615" y="-264681"/>
            <a:ext cx="978007" cy="642868"/>
            <a:chOff x="6739600" y="291450"/>
            <a:chExt cx="504925" cy="331900"/>
          </a:xfrm>
        </p:grpSpPr>
        <p:sp>
          <p:nvSpPr>
            <p:cNvPr id="3445" name="Google Shape;3445;p100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00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00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00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00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00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00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00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00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00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00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00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00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00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00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00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00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00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00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00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00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00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00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00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69" name="Google Shape;3469;p100"/>
          <p:cNvSpPr/>
          <p:nvPr/>
        </p:nvSpPr>
        <p:spPr>
          <a:xfrm rot="10800000" flipH="1">
            <a:off x="3901634" y="-533033"/>
            <a:ext cx="1078001" cy="888112"/>
          </a:xfrm>
          <a:custGeom>
            <a:avLst/>
            <a:gdLst/>
            <a:ahLst/>
            <a:cxnLst/>
            <a:rect l="l" t="t" r="r" b="b"/>
            <a:pathLst>
              <a:path w="19455" h="16028" extrusionOk="0">
                <a:moveTo>
                  <a:pt x="17597" y="2889"/>
                </a:moveTo>
                <a:cubicBezTo>
                  <a:pt x="19454" y="5324"/>
                  <a:pt x="19137" y="9383"/>
                  <a:pt x="16868" y="11557"/>
                </a:cubicBezTo>
                <a:cubicBezTo>
                  <a:pt x="15547" y="12795"/>
                  <a:pt x="13882" y="13043"/>
                  <a:pt x="12190" y="12795"/>
                </a:cubicBezTo>
                <a:cubicBezTo>
                  <a:pt x="11255" y="12671"/>
                  <a:pt x="10250" y="12437"/>
                  <a:pt x="9301" y="12643"/>
                </a:cubicBezTo>
                <a:cubicBezTo>
                  <a:pt x="8366" y="12850"/>
                  <a:pt x="7788" y="13593"/>
                  <a:pt x="7113" y="14226"/>
                </a:cubicBezTo>
                <a:cubicBezTo>
                  <a:pt x="5752" y="15505"/>
                  <a:pt x="3646" y="16028"/>
                  <a:pt x="2050" y="14941"/>
                </a:cubicBezTo>
                <a:cubicBezTo>
                  <a:pt x="1459" y="14529"/>
                  <a:pt x="922" y="13936"/>
                  <a:pt x="564" y="13276"/>
                </a:cubicBezTo>
                <a:cubicBezTo>
                  <a:pt x="248" y="12891"/>
                  <a:pt x="42" y="12313"/>
                  <a:pt x="28" y="11873"/>
                </a:cubicBezTo>
                <a:cubicBezTo>
                  <a:pt x="1" y="10649"/>
                  <a:pt x="359" y="9286"/>
                  <a:pt x="1487" y="8653"/>
                </a:cubicBezTo>
                <a:cubicBezTo>
                  <a:pt x="2876" y="7883"/>
                  <a:pt x="5049" y="8475"/>
                  <a:pt x="6192" y="7250"/>
                </a:cubicBezTo>
                <a:cubicBezTo>
                  <a:pt x="7306" y="6039"/>
                  <a:pt x="7513" y="4278"/>
                  <a:pt x="8696" y="3095"/>
                </a:cubicBezTo>
                <a:cubicBezTo>
                  <a:pt x="11090" y="674"/>
                  <a:pt x="15382" y="0"/>
                  <a:pt x="17597" y="2889"/>
                </a:cubicBezTo>
                <a:close/>
                <a:moveTo>
                  <a:pt x="10855" y="3000"/>
                </a:moveTo>
                <a:cubicBezTo>
                  <a:pt x="10044" y="3481"/>
                  <a:pt x="9274" y="4113"/>
                  <a:pt x="8833" y="4981"/>
                </a:cubicBezTo>
                <a:cubicBezTo>
                  <a:pt x="8434" y="5764"/>
                  <a:pt x="8118" y="6604"/>
                  <a:pt x="7623" y="7347"/>
                </a:cubicBezTo>
                <a:cubicBezTo>
                  <a:pt x="6480" y="9066"/>
                  <a:pt x="4829" y="9011"/>
                  <a:pt x="3028" y="9286"/>
                </a:cubicBezTo>
                <a:cubicBezTo>
                  <a:pt x="2078" y="9438"/>
                  <a:pt x="1362" y="9782"/>
                  <a:pt x="1101" y="10786"/>
                </a:cubicBezTo>
                <a:cubicBezTo>
                  <a:pt x="1087" y="10842"/>
                  <a:pt x="1074" y="10965"/>
                  <a:pt x="1060" y="11130"/>
                </a:cubicBezTo>
                <a:cubicBezTo>
                  <a:pt x="1239" y="11777"/>
                  <a:pt x="1500" y="12396"/>
                  <a:pt x="1858" y="12918"/>
                </a:cubicBezTo>
                <a:cubicBezTo>
                  <a:pt x="1982" y="12946"/>
                  <a:pt x="2078" y="13056"/>
                  <a:pt x="2064" y="13180"/>
                </a:cubicBezTo>
                <a:cubicBezTo>
                  <a:pt x="2697" y="13964"/>
                  <a:pt x="3605" y="14404"/>
                  <a:pt x="4857" y="14088"/>
                </a:cubicBezTo>
                <a:cubicBezTo>
                  <a:pt x="5875" y="13826"/>
                  <a:pt x="6480" y="12973"/>
                  <a:pt x="7251" y="12286"/>
                </a:cubicBezTo>
                <a:cubicBezTo>
                  <a:pt x="7870" y="11735"/>
                  <a:pt x="8613" y="11364"/>
                  <a:pt x="9424" y="11282"/>
                </a:cubicBezTo>
                <a:cubicBezTo>
                  <a:pt x="10374" y="11172"/>
                  <a:pt x="11295" y="11295"/>
                  <a:pt x="12231" y="11419"/>
                </a:cubicBezTo>
                <a:cubicBezTo>
                  <a:pt x="13084" y="11529"/>
                  <a:pt x="14019" y="11653"/>
                  <a:pt x="14845" y="11254"/>
                </a:cubicBezTo>
                <a:cubicBezTo>
                  <a:pt x="17721" y="9892"/>
                  <a:pt x="18394" y="5091"/>
                  <a:pt x="15877" y="3123"/>
                </a:cubicBezTo>
                <a:cubicBezTo>
                  <a:pt x="14474" y="2022"/>
                  <a:pt x="12396" y="2092"/>
                  <a:pt x="10855" y="30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70" name="Google Shape;3470;p100"/>
          <p:cNvGrpSpPr/>
          <p:nvPr/>
        </p:nvGrpSpPr>
        <p:grpSpPr>
          <a:xfrm rot="-4065010" flipH="1">
            <a:off x="11449051" y="2360354"/>
            <a:ext cx="1278912" cy="1077737"/>
            <a:chOff x="1844900" y="831875"/>
            <a:chExt cx="538300" cy="453625"/>
          </a:xfrm>
        </p:grpSpPr>
        <p:sp>
          <p:nvSpPr>
            <p:cNvPr id="3471" name="Google Shape;3471;p100"/>
            <p:cNvSpPr/>
            <p:nvPr/>
          </p:nvSpPr>
          <p:spPr>
            <a:xfrm>
              <a:off x="1902350" y="868425"/>
              <a:ext cx="452300" cy="417075"/>
            </a:xfrm>
            <a:custGeom>
              <a:avLst/>
              <a:gdLst/>
              <a:ahLst/>
              <a:cxnLst/>
              <a:rect l="l" t="t" r="r" b="b"/>
              <a:pathLst>
                <a:path w="18092" h="16683" extrusionOk="0">
                  <a:moveTo>
                    <a:pt x="7982" y="1"/>
                  </a:moveTo>
                  <a:cubicBezTo>
                    <a:pt x="7788" y="1"/>
                    <a:pt x="7597" y="94"/>
                    <a:pt x="7402" y="282"/>
                  </a:cubicBezTo>
                  <a:cubicBezTo>
                    <a:pt x="7209" y="474"/>
                    <a:pt x="7057" y="708"/>
                    <a:pt x="6947" y="955"/>
                  </a:cubicBezTo>
                  <a:cubicBezTo>
                    <a:pt x="6782" y="1313"/>
                    <a:pt x="6672" y="1685"/>
                    <a:pt x="6562" y="2070"/>
                  </a:cubicBezTo>
                  <a:cubicBezTo>
                    <a:pt x="6287" y="3144"/>
                    <a:pt x="6149" y="4244"/>
                    <a:pt x="6081" y="5358"/>
                  </a:cubicBezTo>
                  <a:cubicBezTo>
                    <a:pt x="6026" y="6088"/>
                    <a:pt x="5984" y="6831"/>
                    <a:pt x="5971" y="7574"/>
                  </a:cubicBezTo>
                  <a:cubicBezTo>
                    <a:pt x="5971" y="7587"/>
                    <a:pt x="5957" y="7601"/>
                    <a:pt x="5943" y="7614"/>
                  </a:cubicBezTo>
                  <a:cubicBezTo>
                    <a:pt x="5874" y="7559"/>
                    <a:pt x="5847" y="7463"/>
                    <a:pt x="5819" y="7394"/>
                  </a:cubicBezTo>
                  <a:cubicBezTo>
                    <a:pt x="5448" y="6638"/>
                    <a:pt x="5021" y="5895"/>
                    <a:pt x="4568" y="5180"/>
                  </a:cubicBezTo>
                  <a:cubicBezTo>
                    <a:pt x="4278" y="4753"/>
                    <a:pt x="3976" y="4340"/>
                    <a:pt x="3605" y="3969"/>
                  </a:cubicBezTo>
                  <a:cubicBezTo>
                    <a:pt x="3412" y="3762"/>
                    <a:pt x="3205" y="3584"/>
                    <a:pt x="2957" y="3432"/>
                  </a:cubicBezTo>
                  <a:cubicBezTo>
                    <a:pt x="2545" y="3199"/>
                    <a:pt x="2132" y="2992"/>
                    <a:pt x="1651" y="2937"/>
                  </a:cubicBezTo>
                  <a:cubicBezTo>
                    <a:pt x="1601" y="2930"/>
                    <a:pt x="1552" y="2927"/>
                    <a:pt x="1504" y="2927"/>
                  </a:cubicBezTo>
                  <a:cubicBezTo>
                    <a:pt x="1263" y="2927"/>
                    <a:pt x="1048" y="3012"/>
                    <a:pt x="853" y="3184"/>
                  </a:cubicBezTo>
                  <a:cubicBezTo>
                    <a:pt x="716" y="3309"/>
                    <a:pt x="605" y="3459"/>
                    <a:pt x="523" y="3625"/>
                  </a:cubicBezTo>
                  <a:cubicBezTo>
                    <a:pt x="344" y="3941"/>
                    <a:pt x="233" y="4285"/>
                    <a:pt x="151" y="4629"/>
                  </a:cubicBezTo>
                  <a:cubicBezTo>
                    <a:pt x="0" y="5207"/>
                    <a:pt x="0" y="5798"/>
                    <a:pt x="41" y="6390"/>
                  </a:cubicBezTo>
                  <a:cubicBezTo>
                    <a:pt x="123" y="7601"/>
                    <a:pt x="509" y="8702"/>
                    <a:pt x="1141" y="9720"/>
                  </a:cubicBezTo>
                  <a:cubicBezTo>
                    <a:pt x="1774" y="10724"/>
                    <a:pt x="2504" y="11659"/>
                    <a:pt x="3343" y="12499"/>
                  </a:cubicBezTo>
                  <a:cubicBezTo>
                    <a:pt x="3673" y="12842"/>
                    <a:pt x="4003" y="13200"/>
                    <a:pt x="4333" y="13544"/>
                  </a:cubicBezTo>
                  <a:cubicBezTo>
                    <a:pt x="4663" y="13902"/>
                    <a:pt x="5021" y="14218"/>
                    <a:pt x="5393" y="14521"/>
                  </a:cubicBezTo>
                  <a:cubicBezTo>
                    <a:pt x="6054" y="15044"/>
                    <a:pt x="6755" y="15484"/>
                    <a:pt x="7457" y="15924"/>
                  </a:cubicBezTo>
                  <a:cubicBezTo>
                    <a:pt x="7760" y="16117"/>
                    <a:pt x="8075" y="16269"/>
                    <a:pt x="8406" y="16406"/>
                  </a:cubicBezTo>
                  <a:cubicBezTo>
                    <a:pt x="8653" y="16502"/>
                    <a:pt x="8915" y="16584"/>
                    <a:pt x="9176" y="16639"/>
                  </a:cubicBezTo>
                  <a:cubicBezTo>
                    <a:pt x="9298" y="16665"/>
                    <a:pt x="9420" y="16683"/>
                    <a:pt x="9539" y="16683"/>
                  </a:cubicBezTo>
                  <a:cubicBezTo>
                    <a:pt x="9743" y="16683"/>
                    <a:pt x="9938" y="16631"/>
                    <a:pt x="10112" y="16474"/>
                  </a:cubicBezTo>
                  <a:cubicBezTo>
                    <a:pt x="10139" y="16461"/>
                    <a:pt x="10167" y="16447"/>
                    <a:pt x="10208" y="16447"/>
                  </a:cubicBezTo>
                  <a:cubicBezTo>
                    <a:pt x="10621" y="16324"/>
                    <a:pt x="10992" y="16103"/>
                    <a:pt x="11350" y="15841"/>
                  </a:cubicBezTo>
                  <a:cubicBezTo>
                    <a:pt x="12547" y="14920"/>
                    <a:pt x="13648" y="13888"/>
                    <a:pt x="14652" y="12747"/>
                  </a:cubicBezTo>
                  <a:cubicBezTo>
                    <a:pt x="15670" y="11591"/>
                    <a:pt x="16399" y="10256"/>
                    <a:pt x="16895" y="8797"/>
                  </a:cubicBezTo>
                  <a:cubicBezTo>
                    <a:pt x="17156" y="8027"/>
                    <a:pt x="17403" y="7257"/>
                    <a:pt x="17610" y="6473"/>
                  </a:cubicBezTo>
                  <a:cubicBezTo>
                    <a:pt x="17775" y="5826"/>
                    <a:pt x="17926" y="5180"/>
                    <a:pt x="18023" y="4519"/>
                  </a:cubicBezTo>
                  <a:cubicBezTo>
                    <a:pt x="18064" y="4272"/>
                    <a:pt x="18091" y="4037"/>
                    <a:pt x="18091" y="3790"/>
                  </a:cubicBezTo>
                  <a:cubicBezTo>
                    <a:pt x="18091" y="3349"/>
                    <a:pt x="18009" y="2923"/>
                    <a:pt x="17816" y="2524"/>
                  </a:cubicBezTo>
                  <a:cubicBezTo>
                    <a:pt x="17761" y="2414"/>
                    <a:pt x="17693" y="2304"/>
                    <a:pt x="17610" y="2208"/>
                  </a:cubicBezTo>
                  <a:cubicBezTo>
                    <a:pt x="17449" y="2022"/>
                    <a:pt x="17244" y="1914"/>
                    <a:pt x="17005" y="1914"/>
                  </a:cubicBezTo>
                  <a:cubicBezTo>
                    <a:pt x="16978" y="1914"/>
                    <a:pt x="16950" y="1916"/>
                    <a:pt x="16922" y="1919"/>
                  </a:cubicBezTo>
                  <a:cubicBezTo>
                    <a:pt x="16675" y="1933"/>
                    <a:pt x="16454" y="2001"/>
                    <a:pt x="16248" y="2125"/>
                  </a:cubicBezTo>
                  <a:cubicBezTo>
                    <a:pt x="16042" y="2263"/>
                    <a:pt x="15849" y="2414"/>
                    <a:pt x="15670" y="2579"/>
                  </a:cubicBezTo>
                  <a:cubicBezTo>
                    <a:pt x="15340" y="2882"/>
                    <a:pt x="15064" y="3239"/>
                    <a:pt x="14789" y="3584"/>
                  </a:cubicBezTo>
                  <a:cubicBezTo>
                    <a:pt x="14061" y="4547"/>
                    <a:pt x="13510" y="5606"/>
                    <a:pt x="13056" y="6721"/>
                  </a:cubicBezTo>
                  <a:cubicBezTo>
                    <a:pt x="12643" y="7752"/>
                    <a:pt x="12313" y="8812"/>
                    <a:pt x="11983" y="9857"/>
                  </a:cubicBezTo>
                  <a:cubicBezTo>
                    <a:pt x="11707" y="10779"/>
                    <a:pt x="11432" y="11701"/>
                    <a:pt x="11116" y="12609"/>
                  </a:cubicBezTo>
                  <a:cubicBezTo>
                    <a:pt x="11020" y="12884"/>
                    <a:pt x="10924" y="13145"/>
                    <a:pt x="10841" y="13407"/>
                  </a:cubicBezTo>
                  <a:lnTo>
                    <a:pt x="10799" y="13407"/>
                  </a:lnTo>
                  <a:cubicBezTo>
                    <a:pt x="10827" y="13200"/>
                    <a:pt x="10854" y="12994"/>
                    <a:pt x="10869" y="12802"/>
                  </a:cubicBezTo>
                  <a:cubicBezTo>
                    <a:pt x="10992" y="11714"/>
                    <a:pt x="11075" y="10641"/>
                    <a:pt x="11089" y="9555"/>
                  </a:cubicBezTo>
                  <a:cubicBezTo>
                    <a:pt x="11116" y="8385"/>
                    <a:pt x="11034" y="7216"/>
                    <a:pt x="10799" y="6060"/>
                  </a:cubicBezTo>
                  <a:cubicBezTo>
                    <a:pt x="10579" y="5028"/>
                    <a:pt x="10318" y="3997"/>
                    <a:pt x="10029" y="2978"/>
                  </a:cubicBezTo>
                  <a:cubicBezTo>
                    <a:pt x="9906" y="2579"/>
                    <a:pt x="9754" y="2194"/>
                    <a:pt x="9589" y="1823"/>
                  </a:cubicBezTo>
                  <a:cubicBezTo>
                    <a:pt x="9438" y="1451"/>
                    <a:pt x="9245" y="1107"/>
                    <a:pt x="9025" y="790"/>
                  </a:cubicBezTo>
                  <a:cubicBezTo>
                    <a:pt x="8873" y="585"/>
                    <a:pt x="8708" y="392"/>
                    <a:pt x="8516" y="227"/>
                  </a:cubicBezTo>
                  <a:cubicBezTo>
                    <a:pt x="8333" y="77"/>
                    <a:pt x="8156" y="1"/>
                    <a:pt x="7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00"/>
            <p:cNvSpPr/>
            <p:nvPr/>
          </p:nvSpPr>
          <p:spPr>
            <a:xfrm>
              <a:off x="1844900" y="877800"/>
              <a:ext cx="158925" cy="170500"/>
            </a:xfrm>
            <a:custGeom>
              <a:avLst/>
              <a:gdLst/>
              <a:ahLst/>
              <a:cxnLst/>
              <a:rect l="l" t="t" r="r" b="b"/>
              <a:pathLst>
                <a:path w="6357" h="6820" extrusionOk="0">
                  <a:moveTo>
                    <a:pt x="4075" y="0"/>
                  </a:moveTo>
                  <a:cubicBezTo>
                    <a:pt x="4070" y="0"/>
                    <a:pt x="4065" y="1"/>
                    <a:pt x="4059" y="3"/>
                  </a:cubicBezTo>
                  <a:cubicBezTo>
                    <a:pt x="4017" y="17"/>
                    <a:pt x="3962" y="30"/>
                    <a:pt x="3922" y="58"/>
                  </a:cubicBezTo>
                  <a:cubicBezTo>
                    <a:pt x="3784" y="155"/>
                    <a:pt x="3646" y="250"/>
                    <a:pt x="3522" y="347"/>
                  </a:cubicBezTo>
                  <a:cubicBezTo>
                    <a:pt x="2986" y="746"/>
                    <a:pt x="2738" y="1283"/>
                    <a:pt x="2711" y="1943"/>
                  </a:cubicBezTo>
                  <a:lnTo>
                    <a:pt x="2711" y="2424"/>
                  </a:lnTo>
                  <a:cubicBezTo>
                    <a:pt x="2711" y="2466"/>
                    <a:pt x="2724" y="2521"/>
                    <a:pt x="2656" y="2534"/>
                  </a:cubicBezTo>
                  <a:cubicBezTo>
                    <a:pt x="2586" y="2466"/>
                    <a:pt x="2546" y="2383"/>
                    <a:pt x="2504" y="2301"/>
                  </a:cubicBezTo>
                  <a:cubicBezTo>
                    <a:pt x="2449" y="2204"/>
                    <a:pt x="2394" y="2108"/>
                    <a:pt x="2339" y="2026"/>
                  </a:cubicBezTo>
                  <a:cubicBezTo>
                    <a:pt x="2229" y="1846"/>
                    <a:pt x="2106" y="1695"/>
                    <a:pt x="1968" y="1558"/>
                  </a:cubicBezTo>
                  <a:cubicBezTo>
                    <a:pt x="1944" y="1534"/>
                    <a:pt x="1921" y="1500"/>
                    <a:pt x="1879" y="1500"/>
                  </a:cubicBezTo>
                  <a:cubicBezTo>
                    <a:pt x="1873" y="1500"/>
                    <a:pt x="1866" y="1501"/>
                    <a:pt x="1858" y="1503"/>
                  </a:cubicBezTo>
                  <a:cubicBezTo>
                    <a:pt x="1803" y="1530"/>
                    <a:pt x="1789" y="1571"/>
                    <a:pt x="1789" y="1626"/>
                  </a:cubicBezTo>
                  <a:lnTo>
                    <a:pt x="1789" y="1750"/>
                  </a:lnTo>
                  <a:cubicBezTo>
                    <a:pt x="1789" y="1998"/>
                    <a:pt x="1858" y="2218"/>
                    <a:pt x="1981" y="2424"/>
                  </a:cubicBezTo>
                  <a:cubicBezTo>
                    <a:pt x="2078" y="2589"/>
                    <a:pt x="2161" y="2754"/>
                    <a:pt x="2256" y="2919"/>
                  </a:cubicBezTo>
                  <a:cubicBezTo>
                    <a:pt x="2271" y="2947"/>
                    <a:pt x="2298" y="2989"/>
                    <a:pt x="2271" y="3044"/>
                  </a:cubicBezTo>
                  <a:cubicBezTo>
                    <a:pt x="2078" y="3044"/>
                    <a:pt x="1899" y="3057"/>
                    <a:pt x="1706" y="3071"/>
                  </a:cubicBezTo>
                  <a:cubicBezTo>
                    <a:pt x="1238" y="3099"/>
                    <a:pt x="881" y="3332"/>
                    <a:pt x="620" y="3732"/>
                  </a:cubicBezTo>
                  <a:cubicBezTo>
                    <a:pt x="565" y="3814"/>
                    <a:pt x="523" y="3910"/>
                    <a:pt x="482" y="3992"/>
                  </a:cubicBezTo>
                  <a:cubicBezTo>
                    <a:pt x="248" y="4502"/>
                    <a:pt x="138" y="5038"/>
                    <a:pt x="0" y="5561"/>
                  </a:cubicBezTo>
                  <a:lnTo>
                    <a:pt x="0" y="5588"/>
                  </a:lnTo>
                  <a:cubicBezTo>
                    <a:pt x="14" y="5603"/>
                    <a:pt x="14" y="5616"/>
                    <a:pt x="28" y="5616"/>
                  </a:cubicBezTo>
                  <a:cubicBezTo>
                    <a:pt x="35" y="5623"/>
                    <a:pt x="45" y="5627"/>
                    <a:pt x="54" y="5627"/>
                  </a:cubicBezTo>
                  <a:cubicBezTo>
                    <a:pt x="62" y="5627"/>
                    <a:pt x="69" y="5623"/>
                    <a:pt x="69" y="5616"/>
                  </a:cubicBezTo>
                  <a:cubicBezTo>
                    <a:pt x="97" y="5588"/>
                    <a:pt x="124" y="5548"/>
                    <a:pt x="152" y="5520"/>
                  </a:cubicBezTo>
                  <a:cubicBezTo>
                    <a:pt x="372" y="5148"/>
                    <a:pt x="675" y="4860"/>
                    <a:pt x="1046" y="4667"/>
                  </a:cubicBezTo>
                  <a:cubicBezTo>
                    <a:pt x="1183" y="4598"/>
                    <a:pt x="1321" y="4515"/>
                    <a:pt x="1445" y="4433"/>
                  </a:cubicBezTo>
                  <a:cubicBezTo>
                    <a:pt x="1623" y="4309"/>
                    <a:pt x="1816" y="4199"/>
                    <a:pt x="1954" y="4007"/>
                  </a:cubicBezTo>
                  <a:lnTo>
                    <a:pt x="1954" y="4007"/>
                  </a:lnTo>
                  <a:cubicBezTo>
                    <a:pt x="2009" y="4102"/>
                    <a:pt x="1954" y="4199"/>
                    <a:pt x="1926" y="4282"/>
                  </a:cubicBezTo>
                  <a:cubicBezTo>
                    <a:pt x="1803" y="4640"/>
                    <a:pt x="1761" y="4997"/>
                    <a:pt x="1789" y="5368"/>
                  </a:cubicBezTo>
                  <a:cubicBezTo>
                    <a:pt x="1803" y="5808"/>
                    <a:pt x="1899" y="6263"/>
                    <a:pt x="1954" y="6703"/>
                  </a:cubicBezTo>
                  <a:cubicBezTo>
                    <a:pt x="1954" y="6731"/>
                    <a:pt x="1968" y="6772"/>
                    <a:pt x="1981" y="6799"/>
                  </a:cubicBezTo>
                  <a:cubicBezTo>
                    <a:pt x="1988" y="6813"/>
                    <a:pt x="2006" y="6820"/>
                    <a:pt x="2023" y="6820"/>
                  </a:cubicBezTo>
                  <a:cubicBezTo>
                    <a:pt x="2040" y="6820"/>
                    <a:pt x="2057" y="6813"/>
                    <a:pt x="2064" y="6799"/>
                  </a:cubicBezTo>
                  <a:cubicBezTo>
                    <a:pt x="2091" y="6772"/>
                    <a:pt x="2106" y="6731"/>
                    <a:pt x="2119" y="6689"/>
                  </a:cubicBezTo>
                  <a:cubicBezTo>
                    <a:pt x="2188" y="6511"/>
                    <a:pt x="2284" y="6359"/>
                    <a:pt x="2408" y="6208"/>
                  </a:cubicBezTo>
                  <a:lnTo>
                    <a:pt x="2614" y="5960"/>
                  </a:lnTo>
                  <a:cubicBezTo>
                    <a:pt x="3041" y="5465"/>
                    <a:pt x="3289" y="4887"/>
                    <a:pt x="3316" y="4213"/>
                  </a:cubicBezTo>
                  <a:cubicBezTo>
                    <a:pt x="3316" y="4172"/>
                    <a:pt x="3302" y="4102"/>
                    <a:pt x="3344" y="4062"/>
                  </a:cubicBezTo>
                  <a:cubicBezTo>
                    <a:pt x="3371" y="4075"/>
                    <a:pt x="3384" y="4075"/>
                    <a:pt x="3384" y="4089"/>
                  </a:cubicBezTo>
                  <a:cubicBezTo>
                    <a:pt x="3481" y="4323"/>
                    <a:pt x="3646" y="4502"/>
                    <a:pt x="3839" y="4653"/>
                  </a:cubicBezTo>
                  <a:cubicBezTo>
                    <a:pt x="4224" y="4955"/>
                    <a:pt x="4623" y="5217"/>
                    <a:pt x="5050" y="5465"/>
                  </a:cubicBezTo>
                  <a:lnTo>
                    <a:pt x="5132" y="5506"/>
                  </a:lnTo>
                  <a:cubicBezTo>
                    <a:pt x="5157" y="5517"/>
                    <a:pt x="5180" y="5522"/>
                    <a:pt x="5200" y="5522"/>
                  </a:cubicBezTo>
                  <a:cubicBezTo>
                    <a:pt x="5259" y="5522"/>
                    <a:pt x="5297" y="5478"/>
                    <a:pt x="5297" y="5396"/>
                  </a:cubicBezTo>
                  <a:cubicBezTo>
                    <a:pt x="5283" y="5066"/>
                    <a:pt x="5255" y="4750"/>
                    <a:pt x="5132" y="4447"/>
                  </a:cubicBezTo>
                  <a:cubicBezTo>
                    <a:pt x="5008" y="4130"/>
                    <a:pt x="4843" y="3842"/>
                    <a:pt x="4623" y="3580"/>
                  </a:cubicBezTo>
                  <a:cubicBezTo>
                    <a:pt x="4499" y="3429"/>
                    <a:pt x="4362" y="3305"/>
                    <a:pt x="4224" y="3167"/>
                  </a:cubicBezTo>
                  <a:cubicBezTo>
                    <a:pt x="4210" y="3167"/>
                    <a:pt x="4197" y="3139"/>
                    <a:pt x="4197" y="3126"/>
                  </a:cubicBezTo>
                  <a:cubicBezTo>
                    <a:pt x="4197" y="3099"/>
                    <a:pt x="4224" y="3084"/>
                    <a:pt x="4252" y="3084"/>
                  </a:cubicBezTo>
                  <a:cubicBezTo>
                    <a:pt x="4582" y="3071"/>
                    <a:pt x="4857" y="2906"/>
                    <a:pt x="5118" y="2699"/>
                  </a:cubicBezTo>
                  <a:cubicBezTo>
                    <a:pt x="5448" y="2438"/>
                    <a:pt x="5793" y="2204"/>
                    <a:pt x="6164" y="1998"/>
                  </a:cubicBezTo>
                  <a:cubicBezTo>
                    <a:pt x="6219" y="1971"/>
                    <a:pt x="6274" y="1929"/>
                    <a:pt x="6315" y="1888"/>
                  </a:cubicBezTo>
                  <a:cubicBezTo>
                    <a:pt x="6343" y="1861"/>
                    <a:pt x="6356" y="1833"/>
                    <a:pt x="6343" y="1791"/>
                  </a:cubicBezTo>
                  <a:cubicBezTo>
                    <a:pt x="6329" y="1764"/>
                    <a:pt x="6301" y="1750"/>
                    <a:pt x="6260" y="1736"/>
                  </a:cubicBezTo>
                  <a:cubicBezTo>
                    <a:pt x="6246" y="1736"/>
                    <a:pt x="6219" y="1736"/>
                    <a:pt x="6191" y="1750"/>
                  </a:cubicBezTo>
                  <a:cubicBezTo>
                    <a:pt x="6076" y="1765"/>
                    <a:pt x="5962" y="1771"/>
                    <a:pt x="5849" y="1771"/>
                  </a:cubicBezTo>
                  <a:cubicBezTo>
                    <a:pt x="5652" y="1771"/>
                    <a:pt x="5457" y="1754"/>
                    <a:pt x="5255" y="1736"/>
                  </a:cubicBezTo>
                  <a:cubicBezTo>
                    <a:pt x="5201" y="1733"/>
                    <a:pt x="5148" y="1732"/>
                    <a:pt x="5094" y="1732"/>
                  </a:cubicBezTo>
                  <a:cubicBezTo>
                    <a:pt x="4658" y="1732"/>
                    <a:pt x="4244" y="1833"/>
                    <a:pt x="3852" y="2053"/>
                  </a:cubicBezTo>
                  <a:cubicBezTo>
                    <a:pt x="3811" y="2081"/>
                    <a:pt x="3756" y="2108"/>
                    <a:pt x="3701" y="2121"/>
                  </a:cubicBezTo>
                  <a:cubicBezTo>
                    <a:pt x="3694" y="2125"/>
                    <a:pt x="3687" y="2127"/>
                    <a:pt x="3680" y="2127"/>
                  </a:cubicBezTo>
                  <a:cubicBezTo>
                    <a:pt x="3661" y="2127"/>
                    <a:pt x="3646" y="2114"/>
                    <a:pt x="3646" y="2094"/>
                  </a:cubicBezTo>
                  <a:cubicBezTo>
                    <a:pt x="3632" y="2053"/>
                    <a:pt x="3632" y="1998"/>
                    <a:pt x="3632" y="1943"/>
                  </a:cubicBezTo>
                  <a:cubicBezTo>
                    <a:pt x="3646" y="1544"/>
                    <a:pt x="3729" y="1158"/>
                    <a:pt x="3894" y="787"/>
                  </a:cubicBezTo>
                  <a:cubicBezTo>
                    <a:pt x="3962" y="636"/>
                    <a:pt x="4032" y="485"/>
                    <a:pt x="4087" y="333"/>
                  </a:cubicBezTo>
                  <a:cubicBezTo>
                    <a:pt x="4127" y="250"/>
                    <a:pt x="4155" y="155"/>
                    <a:pt x="4142" y="58"/>
                  </a:cubicBezTo>
                  <a:cubicBezTo>
                    <a:pt x="4142" y="34"/>
                    <a:pt x="4110" y="0"/>
                    <a:pt x="40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00"/>
            <p:cNvSpPr/>
            <p:nvPr/>
          </p:nvSpPr>
          <p:spPr>
            <a:xfrm>
              <a:off x="2026150" y="831875"/>
              <a:ext cx="143125" cy="110700"/>
            </a:xfrm>
            <a:custGeom>
              <a:avLst/>
              <a:gdLst/>
              <a:ahLst/>
              <a:cxnLst/>
              <a:rect l="l" t="t" r="r" b="b"/>
              <a:pathLst>
                <a:path w="5725" h="4428" extrusionOk="0">
                  <a:moveTo>
                    <a:pt x="3902" y="0"/>
                  </a:moveTo>
                  <a:cubicBezTo>
                    <a:pt x="3886" y="0"/>
                    <a:pt x="3870" y="4"/>
                    <a:pt x="3853" y="10"/>
                  </a:cubicBezTo>
                  <a:cubicBezTo>
                    <a:pt x="3826" y="10"/>
                    <a:pt x="3784" y="24"/>
                    <a:pt x="3756" y="38"/>
                  </a:cubicBezTo>
                  <a:cubicBezTo>
                    <a:pt x="3523" y="134"/>
                    <a:pt x="3344" y="313"/>
                    <a:pt x="3206" y="533"/>
                  </a:cubicBezTo>
                  <a:cubicBezTo>
                    <a:pt x="3041" y="781"/>
                    <a:pt x="2918" y="1056"/>
                    <a:pt x="2821" y="1331"/>
                  </a:cubicBezTo>
                  <a:cubicBezTo>
                    <a:pt x="2793" y="1427"/>
                    <a:pt x="2766" y="1524"/>
                    <a:pt x="2697" y="1606"/>
                  </a:cubicBezTo>
                  <a:cubicBezTo>
                    <a:pt x="2601" y="1551"/>
                    <a:pt x="2491" y="1482"/>
                    <a:pt x="2395" y="1441"/>
                  </a:cubicBezTo>
                  <a:cubicBezTo>
                    <a:pt x="2188" y="1326"/>
                    <a:pt x="1986" y="1271"/>
                    <a:pt x="1789" y="1271"/>
                  </a:cubicBezTo>
                  <a:cubicBezTo>
                    <a:pt x="1514" y="1271"/>
                    <a:pt x="1248" y="1378"/>
                    <a:pt x="991" y="1579"/>
                  </a:cubicBezTo>
                  <a:cubicBezTo>
                    <a:pt x="675" y="1840"/>
                    <a:pt x="372" y="2115"/>
                    <a:pt x="97" y="2432"/>
                  </a:cubicBezTo>
                  <a:cubicBezTo>
                    <a:pt x="56" y="2473"/>
                    <a:pt x="28" y="2514"/>
                    <a:pt x="1" y="2555"/>
                  </a:cubicBezTo>
                  <a:lnTo>
                    <a:pt x="1" y="2597"/>
                  </a:lnTo>
                  <a:cubicBezTo>
                    <a:pt x="14" y="2610"/>
                    <a:pt x="42" y="2624"/>
                    <a:pt x="56" y="2638"/>
                  </a:cubicBezTo>
                  <a:cubicBezTo>
                    <a:pt x="83" y="2638"/>
                    <a:pt x="111" y="2638"/>
                    <a:pt x="139" y="2624"/>
                  </a:cubicBezTo>
                  <a:cubicBezTo>
                    <a:pt x="289" y="2569"/>
                    <a:pt x="454" y="2542"/>
                    <a:pt x="619" y="2514"/>
                  </a:cubicBezTo>
                  <a:cubicBezTo>
                    <a:pt x="1047" y="2445"/>
                    <a:pt x="1487" y="2377"/>
                    <a:pt x="1927" y="2280"/>
                  </a:cubicBezTo>
                  <a:cubicBezTo>
                    <a:pt x="1936" y="2275"/>
                    <a:pt x="1945" y="2274"/>
                    <a:pt x="1955" y="2274"/>
                  </a:cubicBezTo>
                  <a:cubicBezTo>
                    <a:pt x="1974" y="2274"/>
                    <a:pt x="1996" y="2280"/>
                    <a:pt x="2023" y="2280"/>
                  </a:cubicBezTo>
                  <a:cubicBezTo>
                    <a:pt x="2010" y="2267"/>
                    <a:pt x="2023" y="2252"/>
                    <a:pt x="2037" y="2252"/>
                  </a:cubicBezTo>
                  <a:cubicBezTo>
                    <a:pt x="2050" y="2252"/>
                    <a:pt x="2050" y="2267"/>
                    <a:pt x="2050" y="2267"/>
                  </a:cubicBezTo>
                  <a:cubicBezTo>
                    <a:pt x="2050" y="2283"/>
                    <a:pt x="2046" y="2289"/>
                    <a:pt x="2039" y="2289"/>
                  </a:cubicBezTo>
                  <a:cubicBezTo>
                    <a:pt x="2035" y="2289"/>
                    <a:pt x="2029" y="2286"/>
                    <a:pt x="2023" y="2280"/>
                  </a:cubicBezTo>
                  <a:cubicBezTo>
                    <a:pt x="2023" y="2362"/>
                    <a:pt x="1968" y="2390"/>
                    <a:pt x="1927" y="2417"/>
                  </a:cubicBezTo>
                  <a:cubicBezTo>
                    <a:pt x="1597" y="2693"/>
                    <a:pt x="1377" y="3023"/>
                    <a:pt x="1212" y="3422"/>
                  </a:cubicBezTo>
                  <a:cubicBezTo>
                    <a:pt x="1102" y="3683"/>
                    <a:pt x="1032" y="3958"/>
                    <a:pt x="950" y="4220"/>
                  </a:cubicBezTo>
                  <a:cubicBezTo>
                    <a:pt x="936" y="4261"/>
                    <a:pt x="936" y="4289"/>
                    <a:pt x="936" y="4330"/>
                  </a:cubicBezTo>
                  <a:cubicBezTo>
                    <a:pt x="922" y="4358"/>
                    <a:pt x="922" y="4399"/>
                    <a:pt x="964" y="4413"/>
                  </a:cubicBezTo>
                  <a:cubicBezTo>
                    <a:pt x="974" y="4423"/>
                    <a:pt x="985" y="4428"/>
                    <a:pt x="995" y="4428"/>
                  </a:cubicBezTo>
                  <a:cubicBezTo>
                    <a:pt x="1012" y="4428"/>
                    <a:pt x="1029" y="4416"/>
                    <a:pt x="1047" y="4399"/>
                  </a:cubicBezTo>
                  <a:cubicBezTo>
                    <a:pt x="1157" y="4316"/>
                    <a:pt x="1267" y="4220"/>
                    <a:pt x="1390" y="4138"/>
                  </a:cubicBezTo>
                  <a:cubicBezTo>
                    <a:pt x="1707" y="3918"/>
                    <a:pt x="1982" y="3628"/>
                    <a:pt x="2230" y="3325"/>
                  </a:cubicBezTo>
                  <a:cubicBezTo>
                    <a:pt x="2353" y="3175"/>
                    <a:pt x="2463" y="3010"/>
                    <a:pt x="2573" y="2845"/>
                  </a:cubicBezTo>
                  <a:cubicBezTo>
                    <a:pt x="2601" y="2803"/>
                    <a:pt x="2615" y="2748"/>
                    <a:pt x="2670" y="2748"/>
                  </a:cubicBezTo>
                  <a:cubicBezTo>
                    <a:pt x="2711" y="2830"/>
                    <a:pt x="2697" y="2913"/>
                    <a:pt x="2711" y="3010"/>
                  </a:cubicBezTo>
                  <a:cubicBezTo>
                    <a:pt x="2738" y="3518"/>
                    <a:pt x="3013" y="3903"/>
                    <a:pt x="3330" y="4261"/>
                  </a:cubicBezTo>
                  <a:cubicBezTo>
                    <a:pt x="3360" y="4291"/>
                    <a:pt x="3392" y="4305"/>
                    <a:pt x="3422" y="4305"/>
                  </a:cubicBezTo>
                  <a:cubicBezTo>
                    <a:pt x="3462" y="4305"/>
                    <a:pt x="3499" y="4280"/>
                    <a:pt x="3523" y="4234"/>
                  </a:cubicBezTo>
                  <a:cubicBezTo>
                    <a:pt x="3646" y="3931"/>
                    <a:pt x="3743" y="3628"/>
                    <a:pt x="3716" y="3285"/>
                  </a:cubicBezTo>
                  <a:cubicBezTo>
                    <a:pt x="3688" y="3050"/>
                    <a:pt x="3619" y="2830"/>
                    <a:pt x="3509" y="2610"/>
                  </a:cubicBezTo>
                  <a:cubicBezTo>
                    <a:pt x="3481" y="2542"/>
                    <a:pt x="3440" y="2473"/>
                    <a:pt x="3399" y="2390"/>
                  </a:cubicBezTo>
                  <a:cubicBezTo>
                    <a:pt x="3385" y="2362"/>
                    <a:pt x="3358" y="2335"/>
                    <a:pt x="3385" y="2307"/>
                  </a:cubicBezTo>
                  <a:cubicBezTo>
                    <a:pt x="3399" y="2294"/>
                    <a:pt x="3440" y="2280"/>
                    <a:pt x="3454" y="2280"/>
                  </a:cubicBezTo>
                  <a:cubicBezTo>
                    <a:pt x="3495" y="2294"/>
                    <a:pt x="3523" y="2294"/>
                    <a:pt x="3550" y="2294"/>
                  </a:cubicBezTo>
                  <a:cubicBezTo>
                    <a:pt x="3651" y="2313"/>
                    <a:pt x="3751" y="2322"/>
                    <a:pt x="3849" y="2322"/>
                  </a:cubicBezTo>
                  <a:cubicBezTo>
                    <a:pt x="4045" y="2322"/>
                    <a:pt x="4238" y="2285"/>
                    <a:pt x="4431" y="2212"/>
                  </a:cubicBezTo>
                  <a:cubicBezTo>
                    <a:pt x="4734" y="2115"/>
                    <a:pt x="5022" y="1977"/>
                    <a:pt x="5297" y="1799"/>
                  </a:cubicBezTo>
                  <a:cubicBezTo>
                    <a:pt x="5422" y="1730"/>
                    <a:pt x="5532" y="1647"/>
                    <a:pt x="5655" y="1564"/>
                  </a:cubicBezTo>
                  <a:cubicBezTo>
                    <a:pt x="5724" y="1496"/>
                    <a:pt x="5710" y="1414"/>
                    <a:pt x="5627" y="1386"/>
                  </a:cubicBezTo>
                  <a:cubicBezTo>
                    <a:pt x="5352" y="1276"/>
                    <a:pt x="5077" y="1179"/>
                    <a:pt x="4774" y="1152"/>
                  </a:cubicBezTo>
                  <a:cubicBezTo>
                    <a:pt x="4734" y="1150"/>
                    <a:pt x="4694" y="1149"/>
                    <a:pt x="4655" y="1149"/>
                  </a:cubicBezTo>
                  <a:cubicBezTo>
                    <a:pt x="4451" y="1149"/>
                    <a:pt x="4253" y="1177"/>
                    <a:pt x="4046" y="1234"/>
                  </a:cubicBezTo>
                  <a:cubicBezTo>
                    <a:pt x="3982" y="1255"/>
                    <a:pt x="3927" y="1285"/>
                    <a:pt x="3867" y="1285"/>
                  </a:cubicBezTo>
                  <a:cubicBezTo>
                    <a:pt x="3849" y="1285"/>
                    <a:pt x="3830" y="1282"/>
                    <a:pt x="3811" y="1276"/>
                  </a:cubicBezTo>
                  <a:cubicBezTo>
                    <a:pt x="3798" y="1262"/>
                    <a:pt x="3798" y="1249"/>
                    <a:pt x="3798" y="1234"/>
                  </a:cubicBezTo>
                  <a:cubicBezTo>
                    <a:pt x="3798" y="1152"/>
                    <a:pt x="3826" y="1097"/>
                    <a:pt x="3853" y="1028"/>
                  </a:cubicBezTo>
                  <a:cubicBezTo>
                    <a:pt x="3936" y="849"/>
                    <a:pt x="4004" y="656"/>
                    <a:pt x="4018" y="451"/>
                  </a:cubicBezTo>
                  <a:cubicBezTo>
                    <a:pt x="4031" y="326"/>
                    <a:pt x="4031" y="203"/>
                    <a:pt x="4004" y="93"/>
                  </a:cubicBezTo>
                  <a:cubicBezTo>
                    <a:pt x="3983" y="31"/>
                    <a:pt x="3947" y="0"/>
                    <a:pt x="3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00"/>
            <p:cNvSpPr/>
            <p:nvPr/>
          </p:nvSpPr>
          <p:spPr>
            <a:xfrm>
              <a:off x="2265550" y="874775"/>
              <a:ext cx="117650" cy="99775"/>
            </a:xfrm>
            <a:custGeom>
              <a:avLst/>
              <a:gdLst/>
              <a:ahLst/>
              <a:cxnLst/>
              <a:rect l="l" t="t" r="r" b="b"/>
              <a:pathLst>
                <a:path w="4706" h="3991" extrusionOk="0">
                  <a:moveTo>
                    <a:pt x="2504" y="0"/>
                  </a:moveTo>
                  <a:cubicBezTo>
                    <a:pt x="2462" y="0"/>
                    <a:pt x="2449" y="41"/>
                    <a:pt x="2435" y="69"/>
                  </a:cubicBezTo>
                  <a:cubicBezTo>
                    <a:pt x="2422" y="83"/>
                    <a:pt x="2422" y="96"/>
                    <a:pt x="2422" y="110"/>
                  </a:cubicBezTo>
                  <a:cubicBezTo>
                    <a:pt x="2380" y="358"/>
                    <a:pt x="2312" y="591"/>
                    <a:pt x="2229" y="826"/>
                  </a:cubicBezTo>
                  <a:cubicBezTo>
                    <a:pt x="2187" y="936"/>
                    <a:pt x="2174" y="1059"/>
                    <a:pt x="2147" y="1169"/>
                  </a:cubicBezTo>
                  <a:cubicBezTo>
                    <a:pt x="2132" y="1211"/>
                    <a:pt x="2147" y="1266"/>
                    <a:pt x="2105" y="1279"/>
                  </a:cubicBezTo>
                  <a:cubicBezTo>
                    <a:pt x="2050" y="1279"/>
                    <a:pt x="2022" y="1239"/>
                    <a:pt x="1982" y="1211"/>
                  </a:cubicBezTo>
                  <a:cubicBezTo>
                    <a:pt x="1857" y="1114"/>
                    <a:pt x="1720" y="1032"/>
                    <a:pt x="1582" y="963"/>
                  </a:cubicBezTo>
                  <a:cubicBezTo>
                    <a:pt x="1211" y="771"/>
                    <a:pt x="798" y="729"/>
                    <a:pt x="386" y="729"/>
                  </a:cubicBezTo>
                  <a:cubicBezTo>
                    <a:pt x="303" y="729"/>
                    <a:pt x="206" y="743"/>
                    <a:pt x="124" y="757"/>
                  </a:cubicBezTo>
                  <a:cubicBezTo>
                    <a:pt x="41" y="771"/>
                    <a:pt x="0" y="853"/>
                    <a:pt x="28" y="936"/>
                  </a:cubicBezTo>
                  <a:cubicBezTo>
                    <a:pt x="28" y="949"/>
                    <a:pt x="28" y="963"/>
                    <a:pt x="41" y="977"/>
                  </a:cubicBezTo>
                  <a:cubicBezTo>
                    <a:pt x="206" y="1321"/>
                    <a:pt x="426" y="1609"/>
                    <a:pt x="757" y="1789"/>
                  </a:cubicBezTo>
                  <a:cubicBezTo>
                    <a:pt x="977" y="1899"/>
                    <a:pt x="1197" y="1995"/>
                    <a:pt x="1431" y="2077"/>
                  </a:cubicBezTo>
                  <a:cubicBezTo>
                    <a:pt x="1582" y="2132"/>
                    <a:pt x="1582" y="2160"/>
                    <a:pt x="1486" y="2284"/>
                  </a:cubicBezTo>
                  <a:cubicBezTo>
                    <a:pt x="1389" y="2407"/>
                    <a:pt x="1307" y="2518"/>
                    <a:pt x="1211" y="2628"/>
                  </a:cubicBezTo>
                  <a:cubicBezTo>
                    <a:pt x="936" y="2972"/>
                    <a:pt x="812" y="3385"/>
                    <a:pt x="729" y="3811"/>
                  </a:cubicBezTo>
                  <a:cubicBezTo>
                    <a:pt x="716" y="3838"/>
                    <a:pt x="716" y="3866"/>
                    <a:pt x="716" y="3893"/>
                  </a:cubicBezTo>
                  <a:cubicBezTo>
                    <a:pt x="716" y="3946"/>
                    <a:pt x="755" y="3990"/>
                    <a:pt x="804" y="3990"/>
                  </a:cubicBezTo>
                  <a:cubicBezTo>
                    <a:pt x="820" y="3990"/>
                    <a:pt x="837" y="3986"/>
                    <a:pt x="853" y="3976"/>
                  </a:cubicBezTo>
                  <a:cubicBezTo>
                    <a:pt x="922" y="3948"/>
                    <a:pt x="1004" y="3908"/>
                    <a:pt x="1073" y="3866"/>
                  </a:cubicBezTo>
                  <a:cubicBezTo>
                    <a:pt x="1444" y="3605"/>
                    <a:pt x="1761" y="3275"/>
                    <a:pt x="2022" y="2890"/>
                  </a:cubicBezTo>
                  <a:cubicBezTo>
                    <a:pt x="2064" y="2820"/>
                    <a:pt x="2105" y="2738"/>
                    <a:pt x="2187" y="2669"/>
                  </a:cubicBezTo>
                  <a:cubicBezTo>
                    <a:pt x="2229" y="2683"/>
                    <a:pt x="2242" y="2724"/>
                    <a:pt x="2257" y="2765"/>
                  </a:cubicBezTo>
                  <a:cubicBezTo>
                    <a:pt x="2352" y="3040"/>
                    <a:pt x="2545" y="3247"/>
                    <a:pt x="2738" y="3426"/>
                  </a:cubicBezTo>
                  <a:cubicBezTo>
                    <a:pt x="2958" y="3632"/>
                    <a:pt x="3205" y="3756"/>
                    <a:pt x="3453" y="3921"/>
                  </a:cubicBezTo>
                  <a:cubicBezTo>
                    <a:pt x="3467" y="3935"/>
                    <a:pt x="3495" y="3948"/>
                    <a:pt x="3522" y="3948"/>
                  </a:cubicBezTo>
                  <a:cubicBezTo>
                    <a:pt x="3539" y="3954"/>
                    <a:pt x="3556" y="3957"/>
                    <a:pt x="3571" y="3957"/>
                  </a:cubicBezTo>
                  <a:cubicBezTo>
                    <a:pt x="3631" y="3957"/>
                    <a:pt x="3679" y="3915"/>
                    <a:pt x="3701" y="3838"/>
                  </a:cubicBezTo>
                  <a:cubicBezTo>
                    <a:pt x="3728" y="3756"/>
                    <a:pt x="3756" y="3660"/>
                    <a:pt x="3743" y="3563"/>
                  </a:cubicBezTo>
                  <a:cubicBezTo>
                    <a:pt x="3715" y="3398"/>
                    <a:pt x="3673" y="3233"/>
                    <a:pt x="3591" y="3082"/>
                  </a:cubicBezTo>
                  <a:cubicBezTo>
                    <a:pt x="3453" y="2862"/>
                    <a:pt x="3315" y="2642"/>
                    <a:pt x="3137" y="2462"/>
                  </a:cubicBezTo>
                  <a:cubicBezTo>
                    <a:pt x="3095" y="2422"/>
                    <a:pt x="3055" y="2367"/>
                    <a:pt x="3013" y="2325"/>
                  </a:cubicBezTo>
                  <a:lnTo>
                    <a:pt x="3013" y="2284"/>
                  </a:lnTo>
                  <a:cubicBezTo>
                    <a:pt x="3013" y="2270"/>
                    <a:pt x="3040" y="2257"/>
                    <a:pt x="3055" y="2257"/>
                  </a:cubicBezTo>
                  <a:cubicBezTo>
                    <a:pt x="3150" y="2257"/>
                    <a:pt x="3247" y="2257"/>
                    <a:pt x="3343" y="2242"/>
                  </a:cubicBezTo>
                  <a:cubicBezTo>
                    <a:pt x="3838" y="2202"/>
                    <a:pt x="4265" y="2009"/>
                    <a:pt x="4623" y="1651"/>
                  </a:cubicBezTo>
                  <a:cubicBezTo>
                    <a:pt x="4651" y="1624"/>
                    <a:pt x="4664" y="1596"/>
                    <a:pt x="4691" y="1569"/>
                  </a:cubicBezTo>
                  <a:cubicBezTo>
                    <a:pt x="4706" y="1541"/>
                    <a:pt x="4691" y="1486"/>
                    <a:pt x="4664" y="1459"/>
                  </a:cubicBezTo>
                  <a:cubicBezTo>
                    <a:pt x="4636" y="1444"/>
                    <a:pt x="4596" y="1431"/>
                    <a:pt x="4568" y="1431"/>
                  </a:cubicBezTo>
                  <a:cubicBezTo>
                    <a:pt x="4351" y="1401"/>
                    <a:pt x="4135" y="1375"/>
                    <a:pt x="3919" y="1375"/>
                  </a:cubicBezTo>
                  <a:cubicBezTo>
                    <a:pt x="3736" y="1375"/>
                    <a:pt x="3554" y="1394"/>
                    <a:pt x="3371" y="1444"/>
                  </a:cubicBezTo>
                  <a:cubicBezTo>
                    <a:pt x="3275" y="1486"/>
                    <a:pt x="3165" y="1499"/>
                    <a:pt x="3055" y="1527"/>
                  </a:cubicBezTo>
                  <a:cubicBezTo>
                    <a:pt x="3047" y="1530"/>
                    <a:pt x="3039" y="1531"/>
                    <a:pt x="3032" y="1531"/>
                  </a:cubicBezTo>
                  <a:cubicBezTo>
                    <a:pt x="2999" y="1531"/>
                    <a:pt x="2972" y="1506"/>
                    <a:pt x="2972" y="1472"/>
                  </a:cubicBezTo>
                  <a:cubicBezTo>
                    <a:pt x="2958" y="1046"/>
                    <a:pt x="2793" y="661"/>
                    <a:pt x="2655" y="276"/>
                  </a:cubicBezTo>
                  <a:cubicBezTo>
                    <a:pt x="2628" y="193"/>
                    <a:pt x="2587" y="110"/>
                    <a:pt x="2559" y="41"/>
                  </a:cubicBezTo>
                  <a:cubicBezTo>
                    <a:pt x="2545" y="28"/>
                    <a:pt x="2518" y="0"/>
                    <a:pt x="25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00"/>
            <p:cNvSpPr/>
            <p:nvPr/>
          </p:nvSpPr>
          <p:spPr>
            <a:xfrm>
              <a:off x="2281700" y="1088700"/>
              <a:ext cx="19975" cy="25025"/>
            </a:xfrm>
            <a:custGeom>
              <a:avLst/>
              <a:gdLst/>
              <a:ahLst/>
              <a:cxnLst/>
              <a:rect l="l" t="t" r="r" b="b"/>
              <a:pathLst>
                <a:path w="799" h="1001" extrusionOk="0">
                  <a:moveTo>
                    <a:pt x="633" y="1"/>
                  </a:moveTo>
                  <a:cubicBezTo>
                    <a:pt x="551" y="1"/>
                    <a:pt x="496" y="56"/>
                    <a:pt x="441" y="138"/>
                  </a:cubicBezTo>
                  <a:cubicBezTo>
                    <a:pt x="331" y="331"/>
                    <a:pt x="221" y="551"/>
                    <a:pt x="55" y="729"/>
                  </a:cubicBezTo>
                  <a:cubicBezTo>
                    <a:pt x="0" y="784"/>
                    <a:pt x="15" y="881"/>
                    <a:pt x="55" y="936"/>
                  </a:cubicBezTo>
                  <a:cubicBezTo>
                    <a:pt x="82" y="979"/>
                    <a:pt x="129" y="1001"/>
                    <a:pt x="181" y="1001"/>
                  </a:cubicBezTo>
                  <a:cubicBezTo>
                    <a:pt x="212" y="1001"/>
                    <a:pt x="245" y="993"/>
                    <a:pt x="276" y="977"/>
                  </a:cubicBezTo>
                  <a:cubicBezTo>
                    <a:pt x="331" y="950"/>
                    <a:pt x="372" y="909"/>
                    <a:pt x="400" y="854"/>
                  </a:cubicBezTo>
                  <a:cubicBezTo>
                    <a:pt x="523" y="674"/>
                    <a:pt x="633" y="482"/>
                    <a:pt x="743" y="289"/>
                  </a:cubicBezTo>
                  <a:cubicBezTo>
                    <a:pt x="758" y="262"/>
                    <a:pt x="771" y="234"/>
                    <a:pt x="785" y="193"/>
                  </a:cubicBezTo>
                  <a:cubicBezTo>
                    <a:pt x="798" y="111"/>
                    <a:pt x="730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00"/>
            <p:cNvSpPr/>
            <p:nvPr/>
          </p:nvSpPr>
          <p:spPr>
            <a:xfrm>
              <a:off x="1958400" y="1106600"/>
              <a:ext cx="18950" cy="21650"/>
            </a:xfrm>
            <a:custGeom>
              <a:avLst/>
              <a:gdLst/>
              <a:ahLst/>
              <a:cxnLst/>
              <a:rect l="l" t="t" r="r" b="b"/>
              <a:pathLst>
                <a:path w="758" h="866" extrusionOk="0">
                  <a:moveTo>
                    <a:pt x="207" y="0"/>
                  </a:moveTo>
                  <a:cubicBezTo>
                    <a:pt x="138" y="0"/>
                    <a:pt x="83" y="13"/>
                    <a:pt x="55" y="68"/>
                  </a:cubicBezTo>
                  <a:cubicBezTo>
                    <a:pt x="14" y="123"/>
                    <a:pt x="0" y="193"/>
                    <a:pt x="28" y="234"/>
                  </a:cubicBezTo>
                  <a:lnTo>
                    <a:pt x="440" y="811"/>
                  </a:lnTo>
                  <a:cubicBezTo>
                    <a:pt x="469" y="848"/>
                    <a:pt x="510" y="865"/>
                    <a:pt x="552" y="865"/>
                  </a:cubicBezTo>
                  <a:cubicBezTo>
                    <a:pt x="590" y="865"/>
                    <a:pt x="628" y="852"/>
                    <a:pt x="660" y="826"/>
                  </a:cubicBezTo>
                  <a:cubicBezTo>
                    <a:pt x="730" y="771"/>
                    <a:pt x="757" y="688"/>
                    <a:pt x="702" y="606"/>
                  </a:cubicBezTo>
                  <a:cubicBezTo>
                    <a:pt x="578" y="413"/>
                    <a:pt x="440" y="234"/>
                    <a:pt x="303" y="55"/>
                  </a:cubicBezTo>
                  <a:cubicBezTo>
                    <a:pt x="275" y="28"/>
                    <a:pt x="235" y="13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00"/>
            <p:cNvSpPr/>
            <p:nvPr/>
          </p:nvSpPr>
          <p:spPr>
            <a:xfrm>
              <a:off x="2259350" y="1070850"/>
              <a:ext cx="14475" cy="23050"/>
            </a:xfrm>
            <a:custGeom>
              <a:avLst/>
              <a:gdLst/>
              <a:ahLst/>
              <a:cxnLst/>
              <a:rect l="l" t="t" r="r" b="b"/>
              <a:pathLst>
                <a:path w="579" h="922" extrusionOk="0">
                  <a:moveTo>
                    <a:pt x="411" y="0"/>
                  </a:moveTo>
                  <a:cubicBezTo>
                    <a:pt x="355" y="0"/>
                    <a:pt x="305" y="27"/>
                    <a:pt x="276" y="95"/>
                  </a:cubicBezTo>
                  <a:cubicBezTo>
                    <a:pt x="179" y="288"/>
                    <a:pt x="97" y="495"/>
                    <a:pt x="14" y="700"/>
                  </a:cubicBezTo>
                  <a:cubicBezTo>
                    <a:pt x="1" y="715"/>
                    <a:pt x="1" y="728"/>
                    <a:pt x="1" y="742"/>
                  </a:cubicBezTo>
                  <a:cubicBezTo>
                    <a:pt x="1" y="811"/>
                    <a:pt x="28" y="880"/>
                    <a:pt x="97" y="907"/>
                  </a:cubicBezTo>
                  <a:cubicBezTo>
                    <a:pt x="116" y="917"/>
                    <a:pt x="135" y="922"/>
                    <a:pt x="154" y="922"/>
                  </a:cubicBezTo>
                  <a:cubicBezTo>
                    <a:pt x="189" y="922"/>
                    <a:pt x="221" y="906"/>
                    <a:pt x="248" y="880"/>
                  </a:cubicBezTo>
                  <a:cubicBezTo>
                    <a:pt x="289" y="852"/>
                    <a:pt x="331" y="797"/>
                    <a:pt x="358" y="742"/>
                  </a:cubicBezTo>
                  <a:cubicBezTo>
                    <a:pt x="413" y="605"/>
                    <a:pt x="469" y="467"/>
                    <a:pt x="537" y="330"/>
                  </a:cubicBezTo>
                  <a:cubicBezTo>
                    <a:pt x="551" y="288"/>
                    <a:pt x="564" y="247"/>
                    <a:pt x="564" y="219"/>
                  </a:cubicBezTo>
                  <a:cubicBezTo>
                    <a:pt x="579" y="123"/>
                    <a:pt x="551" y="54"/>
                    <a:pt x="482" y="13"/>
                  </a:cubicBezTo>
                  <a:cubicBezTo>
                    <a:pt x="458" y="5"/>
                    <a:pt x="434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00"/>
            <p:cNvSpPr/>
            <p:nvPr/>
          </p:nvSpPr>
          <p:spPr>
            <a:xfrm>
              <a:off x="2068450" y="1204500"/>
              <a:ext cx="17525" cy="21225"/>
            </a:xfrm>
            <a:custGeom>
              <a:avLst/>
              <a:gdLst/>
              <a:ahLst/>
              <a:cxnLst/>
              <a:rect l="l" t="t" r="r" b="b"/>
              <a:pathLst>
                <a:path w="701" h="849" extrusionOk="0">
                  <a:moveTo>
                    <a:pt x="162" y="1"/>
                  </a:moveTo>
                  <a:cubicBezTo>
                    <a:pt x="133" y="1"/>
                    <a:pt x="106" y="8"/>
                    <a:pt x="83" y="19"/>
                  </a:cubicBezTo>
                  <a:cubicBezTo>
                    <a:pt x="28" y="46"/>
                    <a:pt x="1" y="129"/>
                    <a:pt x="1" y="197"/>
                  </a:cubicBezTo>
                  <a:cubicBezTo>
                    <a:pt x="15" y="239"/>
                    <a:pt x="28" y="280"/>
                    <a:pt x="56" y="307"/>
                  </a:cubicBezTo>
                  <a:cubicBezTo>
                    <a:pt x="152" y="459"/>
                    <a:pt x="263" y="610"/>
                    <a:pt x="373" y="762"/>
                  </a:cubicBezTo>
                  <a:cubicBezTo>
                    <a:pt x="400" y="803"/>
                    <a:pt x="441" y="830"/>
                    <a:pt x="483" y="844"/>
                  </a:cubicBezTo>
                  <a:cubicBezTo>
                    <a:pt x="493" y="847"/>
                    <a:pt x="504" y="848"/>
                    <a:pt x="514" y="848"/>
                  </a:cubicBezTo>
                  <a:cubicBezTo>
                    <a:pt x="613" y="848"/>
                    <a:pt x="700" y="737"/>
                    <a:pt x="675" y="637"/>
                  </a:cubicBezTo>
                  <a:cubicBezTo>
                    <a:pt x="661" y="597"/>
                    <a:pt x="648" y="555"/>
                    <a:pt x="620" y="527"/>
                  </a:cubicBezTo>
                  <a:lnTo>
                    <a:pt x="331" y="115"/>
                  </a:lnTo>
                  <a:cubicBezTo>
                    <a:pt x="318" y="87"/>
                    <a:pt x="290" y="60"/>
                    <a:pt x="276" y="46"/>
                  </a:cubicBezTo>
                  <a:cubicBezTo>
                    <a:pt x="244" y="14"/>
                    <a:pt x="202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00"/>
            <p:cNvSpPr/>
            <p:nvPr/>
          </p:nvSpPr>
          <p:spPr>
            <a:xfrm>
              <a:off x="2140000" y="1123350"/>
              <a:ext cx="10000" cy="22125"/>
            </a:xfrm>
            <a:custGeom>
              <a:avLst/>
              <a:gdLst/>
              <a:ahLst/>
              <a:cxnLst/>
              <a:rect l="l" t="t" r="r" b="b"/>
              <a:pathLst>
                <a:path w="400" h="885" extrusionOk="0">
                  <a:moveTo>
                    <a:pt x="160" y="0"/>
                  </a:moveTo>
                  <a:cubicBezTo>
                    <a:pt x="148" y="0"/>
                    <a:pt x="136" y="2"/>
                    <a:pt x="125" y="4"/>
                  </a:cubicBezTo>
                  <a:cubicBezTo>
                    <a:pt x="70" y="18"/>
                    <a:pt x="28" y="59"/>
                    <a:pt x="15" y="114"/>
                  </a:cubicBezTo>
                  <a:cubicBezTo>
                    <a:pt x="0" y="156"/>
                    <a:pt x="0" y="183"/>
                    <a:pt x="0" y="224"/>
                  </a:cubicBezTo>
                  <a:cubicBezTo>
                    <a:pt x="28" y="389"/>
                    <a:pt x="42" y="554"/>
                    <a:pt x="70" y="719"/>
                  </a:cubicBezTo>
                  <a:cubicBezTo>
                    <a:pt x="83" y="829"/>
                    <a:pt x="138" y="884"/>
                    <a:pt x="220" y="884"/>
                  </a:cubicBezTo>
                  <a:cubicBezTo>
                    <a:pt x="303" y="884"/>
                    <a:pt x="385" y="816"/>
                    <a:pt x="400" y="692"/>
                  </a:cubicBezTo>
                  <a:lnTo>
                    <a:pt x="400" y="609"/>
                  </a:lnTo>
                  <a:cubicBezTo>
                    <a:pt x="385" y="472"/>
                    <a:pt x="358" y="334"/>
                    <a:pt x="345" y="183"/>
                  </a:cubicBezTo>
                  <a:cubicBezTo>
                    <a:pt x="330" y="141"/>
                    <a:pt x="317" y="101"/>
                    <a:pt x="303" y="73"/>
                  </a:cubicBezTo>
                  <a:cubicBezTo>
                    <a:pt x="280" y="27"/>
                    <a:pt x="219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00"/>
            <p:cNvSpPr/>
            <p:nvPr/>
          </p:nvSpPr>
          <p:spPr>
            <a:xfrm>
              <a:off x="2113850" y="1008850"/>
              <a:ext cx="10025" cy="22150"/>
            </a:xfrm>
            <a:custGeom>
              <a:avLst/>
              <a:gdLst/>
              <a:ahLst/>
              <a:cxnLst/>
              <a:rect l="l" t="t" r="r" b="b"/>
              <a:pathLst>
                <a:path w="401" h="886" extrusionOk="0">
                  <a:moveTo>
                    <a:pt x="180" y="0"/>
                  </a:moveTo>
                  <a:cubicBezTo>
                    <a:pt x="170" y="0"/>
                    <a:pt x="161" y="1"/>
                    <a:pt x="153" y="3"/>
                  </a:cubicBezTo>
                  <a:cubicBezTo>
                    <a:pt x="70" y="3"/>
                    <a:pt x="15" y="71"/>
                    <a:pt x="1" y="154"/>
                  </a:cubicBezTo>
                  <a:cubicBezTo>
                    <a:pt x="1" y="361"/>
                    <a:pt x="28" y="566"/>
                    <a:pt x="70" y="773"/>
                  </a:cubicBezTo>
                  <a:cubicBezTo>
                    <a:pt x="82" y="846"/>
                    <a:pt x="136" y="886"/>
                    <a:pt x="205" y="886"/>
                  </a:cubicBezTo>
                  <a:cubicBezTo>
                    <a:pt x="215" y="886"/>
                    <a:pt x="225" y="885"/>
                    <a:pt x="235" y="883"/>
                  </a:cubicBezTo>
                  <a:cubicBezTo>
                    <a:pt x="318" y="883"/>
                    <a:pt x="373" y="814"/>
                    <a:pt x="400" y="649"/>
                  </a:cubicBezTo>
                  <a:cubicBezTo>
                    <a:pt x="373" y="511"/>
                    <a:pt x="358" y="306"/>
                    <a:pt x="318" y="113"/>
                  </a:cubicBezTo>
                  <a:cubicBezTo>
                    <a:pt x="305" y="41"/>
                    <a:pt x="241" y="0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00"/>
            <p:cNvSpPr/>
            <p:nvPr/>
          </p:nvSpPr>
          <p:spPr>
            <a:xfrm>
              <a:off x="2203975" y="1159400"/>
              <a:ext cx="14475" cy="19225"/>
            </a:xfrm>
            <a:custGeom>
              <a:avLst/>
              <a:gdLst/>
              <a:ahLst/>
              <a:cxnLst/>
              <a:rect l="l" t="t" r="r" b="b"/>
              <a:pathLst>
                <a:path w="579" h="769" extrusionOk="0">
                  <a:moveTo>
                    <a:pt x="400" y="0"/>
                  </a:moveTo>
                  <a:cubicBezTo>
                    <a:pt x="353" y="0"/>
                    <a:pt x="307" y="22"/>
                    <a:pt x="275" y="62"/>
                  </a:cubicBezTo>
                  <a:cubicBezTo>
                    <a:pt x="152" y="213"/>
                    <a:pt x="83" y="378"/>
                    <a:pt x="14" y="530"/>
                  </a:cubicBezTo>
                  <a:cubicBezTo>
                    <a:pt x="0" y="640"/>
                    <a:pt x="28" y="708"/>
                    <a:pt x="97" y="750"/>
                  </a:cubicBezTo>
                  <a:cubicBezTo>
                    <a:pt x="118" y="762"/>
                    <a:pt x="142" y="768"/>
                    <a:pt x="166" y="768"/>
                  </a:cubicBezTo>
                  <a:cubicBezTo>
                    <a:pt x="220" y="768"/>
                    <a:pt x="275" y="738"/>
                    <a:pt x="303" y="680"/>
                  </a:cubicBezTo>
                  <a:cubicBezTo>
                    <a:pt x="385" y="543"/>
                    <a:pt x="468" y="392"/>
                    <a:pt x="537" y="240"/>
                  </a:cubicBezTo>
                  <a:cubicBezTo>
                    <a:pt x="578" y="158"/>
                    <a:pt x="550" y="75"/>
                    <a:pt x="495" y="34"/>
                  </a:cubicBezTo>
                  <a:cubicBezTo>
                    <a:pt x="467" y="11"/>
                    <a:pt x="433" y="0"/>
                    <a:pt x="4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00"/>
            <p:cNvSpPr/>
            <p:nvPr/>
          </p:nvSpPr>
          <p:spPr>
            <a:xfrm>
              <a:off x="2321950" y="1020875"/>
              <a:ext cx="13100" cy="17975"/>
            </a:xfrm>
            <a:custGeom>
              <a:avLst/>
              <a:gdLst/>
              <a:ahLst/>
              <a:cxnLst/>
              <a:rect l="l" t="t" r="r" b="b"/>
              <a:pathLst>
                <a:path w="524" h="719" extrusionOk="0">
                  <a:moveTo>
                    <a:pt x="344" y="0"/>
                  </a:moveTo>
                  <a:cubicBezTo>
                    <a:pt x="300" y="0"/>
                    <a:pt x="260" y="16"/>
                    <a:pt x="234" y="58"/>
                  </a:cubicBezTo>
                  <a:cubicBezTo>
                    <a:pt x="138" y="210"/>
                    <a:pt x="56" y="361"/>
                    <a:pt x="14" y="540"/>
                  </a:cubicBezTo>
                  <a:cubicBezTo>
                    <a:pt x="1" y="608"/>
                    <a:pt x="56" y="678"/>
                    <a:pt x="111" y="705"/>
                  </a:cubicBezTo>
                  <a:cubicBezTo>
                    <a:pt x="133" y="714"/>
                    <a:pt x="156" y="719"/>
                    <a:pt x="178" y="719"/>
                  </a:cubicBezTo>
                  <a:cubicBezTo>
                    <a:pt x="222" y="719"/>
                    <a:pt x="262" y="700"/>
                    <a:pt x="289" y="663"/>
                  </a:cubicBezTo>
                  <a:cubicBezTo>
                    <a:pt x="303" y="650"/>
                    <a:pt x="317" y="623"/>
                    <a:pt x="331" y="608"/>
                  </a:cubicBezTo>
                  <a:cubicBezTo>
                    <a:pt x="399" y="485"/>
                    <a:pt x="454" y="361"/>
                    <a:pt x="496" y="278"/>
                  </a:cubicBezTo>
                  <a:cubicBezTo>
                    <a:pt x="523" y="140"/>
                    <a:pt x="496" y="58"/>
                    <a:pt x="427" y="17"/>
                  </a:cubicBezTo>
                  <a:cubicBezTo>
                    <a:pt x="400" y="7"/>
                    <a:pt x="371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00"/>
            <p:cNvSpPr/>
            <p:nvPr/>
          </p:nvSpPr>
          <p:spPr>
            <a:xfrm>
              <a:off x="2093225" y="1048675"/>
              <a:ext cx="9325" cy="16375"/>
            </a:xfrm>
            <a:custGeom>
              <a:avLst/>
              <a:gdLst/>
              <a:ahLst/>
              <a:cxnLst/>
              <a:rect l="l" t="t" r="r" b="b"/>
              <a:pathLst>
                <a:path w="373" h="655" extrusionOk="0">
                  <a:moveTo>
                    <a:pt x="164" y="1"/>
                  </a:moveTo>
                  <a:cubicBezTo>
                    <a:pt x="150" y="1"/>
                    <a:pt x="137" y="3"/>
                    <a:pt x="125" y="6"/>
                  </a:cubicBezTo>
                  <a:cubicBezTo>
                    <a:pt x="55" y="33"/>
                    <a:pt x="0" y="74"/>
                    <a:pt x="0" y="143"/>
                  </a:cubicBezTo>
                  <a:cubicBezTo>
                    <a:pt x="0" y="294"/>
                    <a:pt x="14" y="432"/>
                    <a:pt x="70" y="569"/>
                  </a:cubicBezTo>
                  <a:cubicBezTo>
                    <a:pt x="93" y="617"/>
                    <a:pt x="158" y="655"/>
                    <a:pt x="211" y="655"/>
                  </a:cubicBezTo>
                  <a:cubicBezTo>
                    <a:pt x="219" y="655"/>
                    <a:pt x="227" y="654"/>
                    <a:pt x="235" y="652"/>
                  </a:cubicBezTo>
                  <a:cubicBezTo>
                    <a:pt x="303" y="624"/>
                    <a:pt x="358" y="584"/>
                    <a:pt x="372" y="474"/>
                  </a:cubicBezTo>
                  <a:cubicBezTo>
                    <a:pt x="372" y="364"/>
                    <a:pt x="358" y="212"/>
                    <a:pt x="290" y="74"/>
                  </a:cubicBezTo>
                  <a:cubicBezTo>
                    <a:pt x="257" y="21"/>
                    <a:pt x="20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00"/>
            <p:cNvSpPr/>
            <p:nvPr/>
          </p:nvSpPr>
          <p:spPr>
            <a:xfrm>
              <a:off x="2030300" y="1135550"/>
              <a:ext cx="12025" cy="14400"/>
            </a:xfrm>
            <a:custGeom>
              <a:avLst/>
              <a:gdLst/>
              <a:ahLst/>
              <a:cxnLst/>
              <a:rect l="l" t="t" r="r" b="b"/>
              <a:pathLst>
                <a:path w="481" h="576" extrusionOk="0">
                  <a:moveTo>
                    <a:pt x="181" y="0"/>
                  </a:moveTo>
                  <a:cubicBezTo>
                    <a:pt x="141" y="0"/>
                    <a:pt x="100" y="15"/>
                    <a:pt x="68" y="39"/>
                  </a:cubicBezTo>
                  <a:cubicBezTo>
                    <a:pt x="28" y="80"/>
                    <a:pt x="0" y="163"/>
                    <a:pt x="13" y="218"/>
                  </a:cubicBezTo>
                  <a:cubicBezTo>
                    <a:pt x="55" y="341"/>
                    <a:pt x="123" y="438"/>
                    <a:pt x="220" y="534"/>
                  </a:cubicBezTo>
                  <a:cubicBezTo>
                    <a:pt x="246" y="561"/>
                    <a:pt x="278" y="576"/>
                    <a:pt x="313" y="576"/>
                  </a:cubicBezTo>
                  <a:cubicBezTo>
                    <a:pt x="332" y="576"/>
                    <a:pt x="351" y="571"/>
                    <a:pt x="371" y="561"/>
                  </a:cubicBezTo>
                  <a:cubicBezTo>
                    <a:pt x="440" y="534"/>
                    <a:pt x="468" y="493"/>
                    <a:pt x="481" y="424"/>
                  </a:cubicBezTo>
                  <a:lnTo>
                    <a:pt x="481" y="383"/>
                  </a:lnTo>
                  <a:cubicBezTo>
                    <a:pt x="440" y="245"/>
                    <a:pt x="371" y="121"/>
                    <a:pt x="261" y="25"/>
                  </a:cubicBezTo>
                  <a:cubicBezTo>
                    <a:pt x="238" y="8"/>
                    <a:pt x="210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00"/>
            <p:cNvSpPr/>
            <p:nvPr/>
          </p:nvSpPr>
          <p:spPr>
            <a:xfrm>
              <a:off x="1983150" y="1046800"/>
              <a:ext cx="11400" cy="13525"/>
            </a:xfrm>
            <a:custGeom>
              <a:avLst/>
              <a:gdLst/>
              <a:ahLst/>
              <a:cxnLst/>
              <a:rect l="l" t="t" r="r" b="b"/>
              <a:pathLst>
                <a:path w="456" h="541" extrusionOk="0">
                  <a:moveTo>
                    <a:pt x="170" y="0"/>
                  </a:moveTo>
                  <a:cubicBezTo>
                    <a:pt x="90" y="0"/>
                    <a:pt x="11" y="67"/>
                    <a:pt x="1" y="149"/>
                  </a:cubicBezTo>
                  <a:cubicBezTo>
                    <a:pt x="1" y="273"/>
                    <a:pt x="138" y="507"/>
                    <a:pt x="248" y="534"/>
                  </a:cubicBezTo>
                  <a:cubicBezTo>
                    <a:pt x="263" y="538"/>
                    <a:pt x="278" y="540"/>
                    <a:pt x="292" y="540"/>
                  </a:cubicBezTo>
                  <a:cubicBezTo>
                    <a:pt x="372" y="540"/>
                    <a:pt x="443" y="479"/>
                    <a:pt x="455" y="397"/>
                  </a:cubicBezTo>
                  <a:lnTo>
                    <a:pt x="455" y="356"/>
                  </a:lnTo>
                  <a:cubicBezTo>
                    <a:pt x="413" y="218"/>
                    <a:pt x="345" y="108"/>
                    <a:pt x="248" y="26"/>
                  </a:cubicBezTo>
                  <a:cubicBezTo>
                    <a:pt x="224" y="8"/>
                    <a:pt x="197" y="0"/>
                    <a:pt x="1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86" name="Google Shape;3486;p100"/>
          <p:cNvSpPr/>
          <p:nvPr/>
        </p:nvSpPr>
        <p:spPr>
          <a:xfrm rot="10800000" flipH="1">
            <a:off x="9128267" y="6253350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100"/>
          <p:cNvSpPr/>
          <p:nvPr/>
        </p:nvSpPr>
        <p:spPr>
          <a:xfrm rot="10800000" flipH="1">
            <a:off x="11347697" y="5827028"/>
            <a:ext cx="519551" cy="27608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88" name="Google Shape;3488;p100"/>
          <p:cNvGrpSpPr/>
          <p:nvPr/>
        </p:nvGrpSpPr>
        <p:grpSpPr>
          <a:xfrm rot="6067296" flipH="1">
            <a:off x="1762964" y="-787544"/>
            <a:ext cx="1600961" cy="1576991"/>
            <a:chOff x="960250" y="302050"/>
            <a:chExt cx="721300" cy="710500"/>
          </a:xfrm>
        </p:grpSpPr>
        <p:sp>
          <p:nvSpPr>
            <p:cNvPr id="3489" name="Google Shape;3489;p100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00"/>
            <p:cNvSpPr/>
            <p:nvPr/>
          </p:nvSpPr>
          <p:spPr>
            <a:xfrm>
              <a:off x="960250" y="305500"/>
              <a:ext cx="721300" cy="707050"/>
            </a:xfrm>
            <a:custGeom>
              <a:avLst/>
              <a:gdLst/>
              <a:ahLst/>
              <a:cxnLst/>
              <a:rect l="l" t="t" r="r" b="b"/>
              <a:pathLst>
                <a:path w="28852" h="28282" extrusionOk="0">
                  <a:moveTo>
                    <a:pt x="9750" y="1"/>
                  </a:moveTo>
                  <a:cubicBezTo>
                    <a:pt x="9632" y="1"/>
                    <a:pt x="9501" y="114"/>
                    <a:pt x="9370" y="167"/>
                  </a:cubicBezTo>
                  <a:cubicBezTo>
                    <a:pt x="9439" y="277"/>
                    <a:pt x="9494" y="401"/>
                    <a:pt x="9563" y="511"/>
                  </a:cubicBezTo>
                  <a:cubicBezTo>
                    <a:pt x="9796" y="841"/>
                    <a:pt x="10113" y="1144"/>
                    <a:pt x="10251" y="1515"/>
                  </a:cubicBezTo>
                  <a:cubicBezTo>
                    <a:pt x="10609" y="2492"/>
                    <a:pt x="10870" y="3496"/>
                    <a:pt x="11187" y="4473"/>
                  </a:cubicBezTo>
                  <a:cubicBezTo>
                    <a:pt x="11585" y="5697"/>
                    <a:pt x="11984" y="6936"/>
                    <a:pt x="12452" y="8133"/>
                  </a:cubicBezTo>
                  <a:cubicBezTo>
                    <a:pt x="12700" y="8752"/>
                    <a:pt x="13113" y="9289"/>
                    <a:pt x="13456" y="9894"/>
                  </a:cubicBezTo>
                  <a:cubicBezTo>
                    <a:pt x="13333" y="9839"/>
                    <a:pt x="13208" y="9797"/>
                    <a:pt x="13098" y="9756"/>
                  </a:cubicBezTo>
                  <a:cubicBezTo>
                    <a:pt x="12287" y="9481"/>
                    <a:pt x="11502" y="9151"/>
                    <a:pt x="10677" y="8958"/>
                  </a:cubicBezTo>
                  <a:cubicBezTo>
                    <a:pt x="9645" y="8711"/>
                    <a:pt x="8627" y="8580"/>
                    <a:pt x="7622" y="8580"/>
                  </a:cubicBezTo>
                  <a:cubicBezTo>
                    <a:pt x="5893" y="8580"/>
                    <a:pt x="4205" y="8967"/>
                    <a:pt x="2560" y="9811"/>
                  </a:cubicBezTo>
                  <a:cubicBezTo>
                    <a:pt x="1914" y="10142"/>
                    <a:pt x="1267" y="10472"/>
                    <a:pt x="634" y="10815"/>
                  </a:cubicBezTo>
                  <a:cubicBezTo>
                    <a:pt x="56" y="11105"/>
                    <a:pt x="1" y="11490"/>
                    <a:pt x="510" y="11861"/>
                  </a:cubicBezTo>
                  <a:cubicBezTo>
                    <a:pt x="1804" y="12811"/>
                    <a:pt x="3083" y="13774"/>
                    <a:pt x="4431" y="14640"/>
                  </a:cubicBezTo>
                  <a:cubicBezTo>
                    <a:pt x="6041" y="15686"/>
                    <a:pt x="7775" y="16456"/>
                    <a:pt x="9673" y="16800"/>
                  </a:cubicBezTo>
                  <a:cubicBezTo>
                    <a:pt x="10237" y="16896"/>
                    <a:pt x="10801" y="16966"/>
                    <a:pt x="11352" y="17048"/>
                  </a:cubicBezTo>
                  <a:cubicBezTo>
                    <a:pt x="11297" y="17144"/>
                    <a:pt x="11214" y="17158"/>
                    <a:pt x="11145" y="17186"/>
                  </a:cubicBezTo>
                  <a:cubicBezTo>
                    <a:pt x="8586" y="18217"/>
                    <a:pt x="6729" y="19965"/>
                    <a:pt x="5766" y="22564"/>
                  </a:cubicBezTo>
                  <a:cubicBezTo>
                    <a:pt x="5353" y="23707"/>
                    <a:pt x="5064" y="24890"/>
                    <a:pt x="4761" y="26059"/>
                  </a:cubicBezTo>
                  <a:cubicBezTo>
                    <a:pt x="4610" y="26637"/>
                    <a:pt x="4541" y="27229"/>
                    <a:pt x="4473" y="27820"/>
                  </a:cubicBezTo>
                  <a:cubicBezTo>
                    <a:pt x="4458" y="27972"/>
                    <a:pt x="4596" y="28192"/>
                    <a:pt x="4734" y="28275"/>
                  </a:cubicBezTo>
                  <a:cubicBezTo>
                    <a:pt x="4743" y="28279"/>
                    <a:pt x="4754" y="28281"/>
                    <a:pt x="4767" y="28281"/>
                  </a:cubicBezTo>
                  <a:cubicBezTo>
                    <a:pt x="4865" y="28281"/>
                    <a:pt x="5050" y="28152"/>
                    <a:pt x="5161" y="28054"/>
                  </a:cubicBezTo>
                  <a:cubicBezTo>
                    <a:pt x="5366" y="27862"/>
                    <a:pt x="5546" y="27600"/>
                    <a:pt x="5752" y="27394"/>
                  </a:cubicBezTo>
                  <a:cubicBezTo>
                    <a:pt x="7676" y="25483"/>
                    <a:pt x="9988" y="24587"/>
                    <a:pt x="12673" y="24587"/>
                  </a:cubicBezTo>
                  <a:cubicBezTo>
                    <a:pt x="12714" y="24587"/>
                    <a:pt x="12755" y="24587"/>
                    <a:pt x="12796" y="24587"/>
                  </a:cubicBezTo>
                  <a:cubicBezTo>
                    <a:pt x="13044" y="24591"/>
                    <a:pt x="13294" y="24592"/>
                    <a:pt x="13544" y="24592"/>
                  </a:cubicBezTo>
                  <a:cubicBezTo>
                    <a:pt x="14303" y="24592"/>
                    <a:pt x="15067" y="24577"/>
                    <a:pt x="15822" y="24546"/>
                  </a:cubicBezTo>
                  <a:cubicBezTo>
                    <a:pt x="17708" y="24463"/>
                    <a:pt x="19399" y="23844"/>
                    <a:pt x="20830" y="22619"/>
                  </a:cubicBezTo>
                  <a:cubicBezTo>
                    <a:pt x="21753" y="21822"/>
                    <a:pt x="22633" y="20983"/>
                    <a:pt x="23499" y="20130"/>
                  </a:cubicBezTo>
                  <a:cubicBezTo>
                    <a:pt x="24985" y="18644"/>
                    <a:pt x="26388" y="17076"/>
                    <a:pt x="28535" y="16511"/>
                  </a:cubicBezTo>
                  <a:cubicBezTo>
                    <a:pt x="28672" y="16483"/>
                    <a:pt x="28852" y="16278"/>
                    <a:pt x="28852" y="16153"/>
                  </a:cubicBezTo>
                  <a:cubicBezTo>
                    <a:pt x="28852" y="16016"/>
                    <a:pt x="28686" y="15851"/>
                    <a:pt x="28549" y="15768"/>
                  </a:cubicBezTo>
                  <a:cubicBezTo>
                    <a:pt x="28136" y="15520"/>
                    <a:pt x="27696" y="15328"/>
                    <a:pt x="27296" y="15080"/>
                  </a:cubicBezTo>
                  <a:cubicBezTo>
                    <a:pt x="25838" y="14214"/>
                    <a:pt x="24917" y="12866"/>
                    <a:pt x="24146" y="11407"/>
                  </a:cubicBezTo>
                  <a:cubicBezTo>
                    <a:pt x="23514" y="10182"/>
                    <a:pt x="22921" y="8931"/>
                    <a:pt x="22275" y="7706"/>
                  </a:cubicBezTo>
                  <a:cubicBezTo>
                    <a:pt x="21876" y="6977"/>
                    <a:pt x="21463" y="6234"/>
                    <a:pt x="20955" y="5560"/>
                  </a:cubicBezTo>
                  <a:cubicBezTo>
                    <a:pt x="18698" y="2616"/>
                    <a:pt x="15712" y="855"/>
                    <a:pt x="12040" y="304"/>
                  </a:cubicBezTo>
                  <a:cubicBezTo>
                    <a:pt x="11282" y="194"/>
                    <a:pt x="10526" y="84"/>
                    <a:pt x="9769" y="2"/>
                  </a:cubicBezTo>
                  <a:cubicBezTo>
                    <a:pt x="9763" y="1"/>
                    <a:pt x="9756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00"/>
            <p:cNvSpPr/>
            <p:nvPr/>
          </p:nvSpPr>
          <p:spPr>
            <a:xfrm>
              <a:off x="961300" y="563475"/>
              <a:ext cx="49200" cy="51600"/>
            </a:xfrm>
            <a:custGeom>
              <a:avLst/>
              <a:gdLst/>
              <a:ahLst/>
              <a:cxnLst/>
              <a:rect l="l" t="t" r="r" b="b"/>
              <a:pathLst>
                <a:path w="1968" h="2064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101" y="249"/>
                    <a:pt x="634" y="496"/>
                    <a:pt x="151" y="744"/>
                  </a:cubicBezTo>
                  <a:cubicBezTo>
                    <a:pt x="96" y="896"/>
                    <a:pt x="41" y="1033"/>
                    <a:pt x="1" y="1184"/>
                  </a:cubicBezTo>
                  <a:cubicBezTo>
                    <a:pt x="289" y="1474"/>
                    <a:pt x="592" y="1762"/>
                    <a:pt x="894" y="2037"/>
                  </a:cubicBezTo>
                  <a:cubicBezTo>
                    <a:pt x="913" y="2056"/>
                    <a:pt x="951" y="2063"/>
                    <a:pt x="993" y="2063"/>
                  </a:cubicBezTo>
                  <a:cubicBezTo>
                    <a:pt x="1043" y="2063"/>
                    <a:pt x="1099" y="2052"/>
                    <a:pt x="1129" y="2037"/>
                  </a:cubicBezTo>
                  <a:cubicBezTo>
                    <a:pt x="1720" y="1707"/>
                    <a:pt x="1968" y="634"/>
                    <a:pt x="1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00"/>
            <p:cNvSpPr/>
            <p:nvPr/>
          </p:nvSpPr>
          <p:spPr>
            <a:xfrm>
              <a:off x="1369900" y="483900"/>
              <a:ext cx="97025" cy="89125"/>
            </a:xfrm>
            <a:custGeom>
              <a:avLst/>
              <a:gdLst/>
              <a:ahLst/>
              <a:cxnLst/>
              <a:rect l="l" t="t" r="r" b="b"/>
              <a:pathLst>
                <a:path w="3881" h="3565" extrusionOk="0">
                  <a:moveTo>
                    <a:pt x="1766" y="0"/>
                  </a:moveTo>
                  <a:cubicBezTo>
                    <a:pt x="1100" y="0"/>
                    <a:pt x="583" y="399"/>
                    <a:pt x="331" y="1135"/>
                  </a:cubicBezTo>
                  <a:cubicBezTo>
                    <a:pt x="1" y="2098"/>
                    <a:pt x="496" y="3171"/>
                    <a:pt x="1417" y="3473"/>
                  </a:cubicBezTo>
                  <a:cubicBezTo>
                    <a:pt x="1597" y="3535"/>
                    <a:pt x="1779" y="3564"/>
                    <a:pt x="1959" y="3564"/>
                  </a:cubicBezTo>
                  <a:cubicBezTo>
                    <a:pt x="2662" y="3564"/>
                    <a:pt x="3320" y="3118"/>
                    <a:pt x="3551" y="2428"/>
                  </a:cubicBezTo>
                  <a:cubicBezTo>
                    <a:pt x="3881" y="1437"/>
                    <a:pt x="3399" y="447"/>
                    <a:pt x="2422" y="116"/>
                  </a:cubicBezTo>
                  <a:cubicBezTo>
                    <a:pt x="2192" y="39"/>
                    <a:pt x="1972" y="0"/>
                    <a:pt x="1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00"/>
            <p:cNvSpPr/>
            <p:nvPr/>
          </p:nvSpPr>
          <p:spPr>
            <a:xfrm>
              <a:off x="1442825" y="640325"/>
              <a:ext cx="89100" cy="74425"/>
            </a:xfrm>
            <a:custGeom>
              <a:avLst/>
              <a:gdLst/>
              <a:ahLst/>
              <a:cxnLst/>
              <a:rect l="l" t="t" r="r" b="b"/>
              <a:pathLst>
                <a:path w="3564" h="2977" extrusionOk="0">
                  <a:moveTo>
                    <a:pt x="1841" y="1"/>
                  </a:moveTo>
                  <a:cubicBezTo>
                    <a:pt x="1157" y="1"/>
                    <a:pt x="503" y="399"/>
                    <a:pt x="276" y="1027"/>
                  </a:cubicBezTo>
                  <a:cubicBezTo>
                    <a:pt x="1" y="1770"/>
                    <a:pt x="441" y="2609"/>
                    <a:pt x="1239" y="2885"/>
                  </a:cubicBezTo>
                  <a:cubicBezTo>
                    <a:pt x="1418" y="2947"/>
                    <a:pt x="1604" y="2977"/>
                    <a:pt x="1788" y="2977"/>
                  </a:cubicBezTo>
                  <a:cubicBezTo>
                    <a:pt x="2450" y="2977"/>
                    <a:pt x="3087" y="2593"/>
                    <a:pt x="3303" y="1990"/>
                  </a:cubicBezTo>
                  <a:cubicBezTo>
                    <a:pt x="3563" y="1206"/>
                    <a:pt x="3165" y="366"/>
                    <a:pt x="2395" y="91"/>
                  </a:cubicBezTo>
                  <a:cubicBezTo>
                    <a:pt x="2213" y="30"/>
                    <a:pt x="2026" y="1"/>
                    <a:pt x="18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00"/>
            <p:cNvSpPr/>
            <p:nvPr/>
          </p:nvSpPr>
          <p:spPr>
            <a:xfrm>
              <a:off x="1395375" y="838150"/>
              <a:ext cx="93900" cy="73950"/>
            </a:xfrm>
            <a:custGeom>
              <a:avLst/>
              <a:gdLst/>
              <a:ahLst/>
              <a:cxnLst/>
              <a:rect l="l" t="t" r="r" b="b"/>
              <a:pathLst>
                <a:path w="3756" h="2958" extrusionOk="0">
                  <a:moveTo>
                    <a:pt x="2059" y="0"/>
                  </a:moveTo>
                  <a:cubicBezTo>
                    <a:pt x="1399" y="0"/>
                    <a:pt x="858" y="278"/>
                    <a:pt x="468" y="833"/>
                  </a:cubicBezTo>
                  <a:cubicBezTo>
                    <a:pt x="0" y="1493"/>
                    <a:pt x="178" y="2166"/>
                    <a:pt x="440" y="2841"/>
                  </a:cubicBezTo>
                  <a:cubicBezTo>
                    <a:pt x="464" y="2899"/>
                    <a:pt x="634" y="2957"/>
                    <a:pt x="753" y="2957"/>
                  </a:cubicBezTo>
                  <a:cubicBezTo>
                    <a:pt x="774" y="2957"/>
                    <a:pt x="794" y="2955"/>
                    <a:pt x="811" y="2951"/>
                  </a:cubicBezTo>
                  <a:cubicBezTo>
                    <a:pt x="1747" y="2676"/>
                    <a:pt x="2572" y="2208"/>
                    <a:pt x="3315" y="1589"/>
                  </a:cubicBezTo>
                  <a:cubicBezTo>
                    <a:pt x="3742" y="1245"/>
                    <a:pt x="3755" y="928"/>
                    <a:pt x="3370" y="530"/>
                  </a:cubicBezTo>
                  <a:cubicBezTo>
                    <a:pt x="3205" y="350"/>
                    <a:pt x="2985" y="240"/>
                    <a:pt x="2834" y="130"/>
                  </a:cubicBezTo>
                  <a:cubicBezTo>
                    <a:pt x="2587" y="75"/>
                    <a:pt x="2421" y="20"/>
                    <a:pt x="2242" y="7"/>
                  </a:cubicBezTo>
                  <a:cubicBezTo>
                    <a:pt x="2180" y="2"/>
                    <a:pt x="2119" y="0"/>
                    <a:pt x="2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00"/>
            <p:cNvSpPr/>
            <p:nvPr/>
          </p:nvSpPr>
          <p:spPr>
            <a:xfrm>
              <a:off x="1172475" y="589375"/>
              <a:ext cx="82225" cy="77275"/>
            </a:xfrm>
            <a:custGeom>
              <a:avLst/>
              <a:gdLst/>
              <a:ahLst/>
              <a:cxnLst/>
              <a:rect l="l" t="t" r="r" b="b"/>
              <a:pathLst>
                <a:path w="3289" h="3091" extrusionOk="0">
                  <a:moveTo>
                    <a:pt x="1368" y="1"/>
                  </a:moveTo>
                  <a:cubicBezTo>
                    <a:pt x="914" y="1"/>
                    <a:pt x="494" y="298"/>
                    <a:pt x="317" y="809"/>
                  </a:cubicBezTo>
                  <a:cubicBezTo>
                    <a:pt x="1" y="1703"/>
                    <a:pt x="454" y="2639"/>
                    <a:pt x="1349" y="2982"/>
                  </a:cubicBezTo>
                  <a:cubicBezTo>
                    <a:pt x="1537" y="3055"/>
                    <a:pt x="1725" y="3091"/>
                    <a:pt x="1906" y="3091"/>
                  </a:cubicBezTo>
                  <a:cubicBezTo>
                    <a:pt x="2308" y="3091"/>
                    <a:pt x="2675" y="2915"/>
                    <a:pt x="2931" y="2584"/>
                  </a:cubicBezTo>
                  <a:cubicBezTo>
                    <a:pt x="3275" y="2157"/>
                    <a:pt x="3289" y="1551"/>
                    <a:pt x="2890" y="1043"/>
                  </a:cubicBezTo>
                  <a:cubicBezTo>
                    <a:pt x="2656" y="726"/>
                    <a:pt x="2353" y="451"/>
                    <a:pt x="2023" y="217"/>
                  </a:cubicBezTo>
                  <a:cubicBezTo>
                    <a:pt x="1813" y="70"/>
                    <a:pt x="1587" y="1"/>
                    <a:pt x="1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00"/>
            <p:cNvSpPr/>
            <p:nvPr/>
          </p:nvSpPr>
          <p:spPr>
            <a:xfrm>
              <a:off x="1244725" y="770200"/>
              <a:ext cx="92875" cy="67925"/>
            </a:xfrm>
            <a:custGeom>
              <a:avLst/>
              <a:gdLst/>
              <a:ahLst/>
              <a:cxnLst/>
              <a:rect l="l" t="t" r="r" b="b"/>
              <a:pathLst>
                <a:path w="3715" h="2717" extrusionOk="0">
                  <a:moveTo>
                    <a:pt x="2095" y="0"/>
                  </a:moveTo>
                  <a:cubicBezTo>
                    <a:pt x="1539" y="0"/>
                    <a:pt x="950" y="239"/>
                    <a:pt x="605" y="634"/>
                  </a:cubicBezTo>
                  <a:cubicBezTo>
                    <a:pt x="0" y="1349"/>
                    <a:pt x="248" y="2298"/>
                    <a:pt x="1114" y="2615"/>
                  </a:cubicBezTo>
                  <a:cubicBezTo>
                    <a:pt x="1305" y="2683"/>
                    <a:pt x="1508" y="2716"/>
                    <a:pt x="1711" y="2716"/>
                  </a:cubicBezTo>
                  <a:cubicBezTo>
                    <a:pt x="2325" y="2716"/>
                    <a:pt x="2944" y="2417"/>
                    <a:pt x="3275" y="1900"/>
                  </a:cubicBezTo>
                  <a:cubicBezTo>
                    <a:pt x="3715" y="1212"/>
                    <a:pt x="3440" y="372"/>
                    <a:pt x="2669" y="97"/>
                  </a:cubicBezTo>
                  <a:cubicBezTo>
                    <a:pt x="2491" y="31"/>
                    <a:pt x="2295" y="0"/>
                    <a:pt x="2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00"/>
            <p:cNvSpPr/>
            <p:nvPr/>
          </p:nvSpPr>
          <p:spPr>
            <a:xfrm>
              <a:off x="1190700" y="302050"/>
              <a:ext cx="80875" cy="80125"/>
            </a:xfrm>
            <a:custGeom>
              <a:avLst/>
              <a:gdLst/>
              <a:ahLst/>
              <a:cxnLst/>
              <a:rect l="l" t="t" r="r" b="b"/>
              <a:pathLst>
                <a:path w="3235" h="3205" extrusionOk="0">
                  <a:moveTo>
                    <a:pt x="339" y="1"/>
                  </a:moveTo>
                  <a:cubicBezTo>
                    <a:pt x="226" y="1"/>
                    <a:pt x="42" y="103"/>
                    <a:pt x="28" y="181"/>
                  </a:cubicBezTo>
                  <a:cubicBezTo>
                    <a:pt x="1" y="291"/>
                    <a:pt x="111" y="442"/>
                    <a:pt x="180" y="552"/>
                  </a:cubicBezTo>
                  <a:cubicBezTo>
                    <a:pt x="413" y="924"/>
                    <a:pt x="703" y="1254"/>
                    <a:pt x="895" y="1640"/>
                  </a:cubicBezTo>
                  <a:cubicBezTo>
                    <a:pt x="1088" y="2052"/>
                    <a:pt x="1226" y="2506"/>
                    <a:pt x="1363" y="2946"/>
                  </a:cubicBezTo>
                  <a:cubicBezTo>
                    <a:pt x="1420" y="3118"/>
                    <a:pt x="1506" y="3204"/>
                    <a:pt x="1660" y="3204"/>
                  </a:cubicBezTo>
                  <a:cubicBezTo>
                    <a:pt x="1691" y="3204"/>
                    <a:pt x="1725" y="3201"/>
                    <a:pt x="1762" y="3194"/>
                  </a:cubicBezTo>
                  <a:cubicBezTo>
                    <a:pt x="2381" y="3071"/>
                    <a:pt x="2835" y="2754"/>
                    <a:pt x="3069" y="2107"/>
                  </a:cubicBezTo>
                  <a:cubicBezTo>
                    <a:pt x="3234" y="1612"/>
                    <a:pt x="3179" y="1089"/>
                    <a:pt x="2972" y="567"/>
                  </a:cubicBezTo>
                  <a:cubicBezTo>
                    <a:pt x="2932" y="470"/>
                    <a:pt x="2807" y="346"/>
                    <a:pt x="2697" y="332"/>
                  </a:cubicBezTo>
                  <a:cubicBezTo>
                    <a:pt x="1927" y="209"/>
                    <a:pt x="1143" y="99"/>
                    <a:pt x="358" y="2"/>
                  </a:cubicBezTo>
                  <a:cubicBezTo>
                    <a:pt x="352" y="1"/>
                    <a:pt x="346" y="1"/>
                    <a:pt x="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00"/>
            <p:cNvSpPr/>
            <p:nvPr/>
          </p:nvSpPr>
          <p:spPr>
            <a:xfrm>
              <a:off x="1503000" y="540600"/>
              <a:ext cx="79825" cy="88575"/>
            </a:xfrm>
            <a:custGeom>
              <a:avLst/>
              <a:gdLst/>
              <a:ahLst/>
              <a:cxnLst/>
              <a:rect l="l" t="t" r="r" b="b"/>
              <a:pathLst>
                <a:path w="3193" h="3543" extrusionOk="0">
                  <a:moveTo>
                    <a:pt x="1159" y="0"/>
                  </a:moveTo>
                  <a:cubicBezTo>
                    <a:pt x="1121" y="0"/>
                    <a:pt x="1089" y="7"/>
                    <a:pt x="1074" y="22"/>
                  </a:cubicBezTo>
                  <a:cubicBezTo>
                    <a:pt x="813" y="256"/>
                    <a:pt x="524" y="490"/>
                    <a:pt x="358" y="793"/>
                  </a:cubicBezTo>
                  <a:cubicBezTo>
                    <a:pt x="1" y="1481"/>
                    <a:pt x="166" y="2237"/>
                    <a:pt x="730" y="2815"/>
                  </a:cubicBezTo>
                  <a:cubicBezTo>
                    <a:pt x="1188" y="3282"/>
                    <a:pt x="1840" y="3543"/>
                    <a:pt x="2454" y="3543"/>
                  </a:cubicBezTo>
                  <a:cubicBezTo>
                    <a:pt x="2708" y="3543"/>
                    <a:pt x="2955" y="3499"/>
                    <a:pt x="3179" y="3407"/>
                  </a:cubicBezTo>
                  <a:cubicBezTo>
                    <a:pt x="3179" y="3379"/>
                    <a:pt x="3193" y="3352"/>
                    <a:pt x="3193" y="3337"/>
                  </a:cubicBezTo>
                  <a:cubicBezTo>
                    <a:pt x="2615" y="2251"/>
                    <a:pt x="2037" y="1178"/>
                    <a:pt x="1432" y="105"/>
                  </a:cubicBezTo>
                  <a:cubicBezTo>
                    <a:pt x="1402" y="45"/>
                    <a:pt x="1258" y="0"/>
                    <a:pt x="1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00"/>
            <p:cNvSpPr/>
            <p:nvPr/>
          </p:nvSpPr>
          <p:spPr>
            <a:xfrm>
              <a:off x="1555650" y="713775"/>
              <a:ext cx="80825" cy="76400"/>
            </a:xfrm>
            <a:custGeom>
              <a:avLst/>
              <a:gdLst/>
              <a:ahLst/>
              <a:cxnLst/>
              <a:rect l="l" t="t" r="r" b="b"/>
              <a:pathLst>
                <a:path w="3233" h="3056" extrusionOk="0">
                  <a:moveTo>
                    <a:pt x="1756" y="0"/>
                  </a:moveTo>
                  <a:cubicBezTo>
                    <a:pt x="1731" y="0"/>
                    <a:pt x="1705" y="1"/>
                    <a:pt x="1679" y="2"/>
                  </a:cubicBezTo>
                  <a:cubicBezTo>
                    <a:pt x="1046" y="15"/>
                    <a:pt x="633" y="373"/>
                    <a:pt x="358" y="923"/>
                  </a:cubicBezTo>
                  <a:cubicBezTo>
                    <a:pt x="0" y="1653"/>
                    <a:pt x="151" y="2341"/>
                    <a:pt x="509" y="3056"/>
                  </a:cubicBezTo>
                  <a:cubicBezTo>
                    <a:pt x="1417" y="2299"/>
                    <a:pt x="2312" y="1570"/>
                    <a:pt x="3233" y="827"/>
                  </a:cubicBezTo>
                  <a:cubicBezTo>
                    <a:pt x="2862" y="325"/>
                    <a:pt x="2391" y="0"/>
                    <a:pt x="1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00"/>
            <p:cNvSpPr/>
            <p:nvPr/>
          </p:nvSpPr>
          <p:spPr>
            <a:xfrm>
              <a:off x="1027675" y="637550"/>
              <a:ext cx="94275" cy="65950"/>
            </a:xfrm>
            <a:custGeom>
              <a:avLst/>
              <a:gdLst/>
              <a:ahLst/>
              <a:cxnLst/>
              <a:rect l="l" t="t" r="r" b="b"/>
              <a:pathLst>
                <a:path w="3771" h="2638" extrusionOk="0">
                  <a:moveTo>
                    <a:pt x="1252" y="1"/>
                  </a:moveTo>
                  <a:cubicBezTo>
                    <a:pt x="840" y="1"/>
                    <a:pt x="424" y="125"/>
                    <a:pt x="0" y="437"/>
                  </a:cubicBezTo>
                  <a:cubicBezTo>
                    <a:pt x="1253" y="1262"/>
                    <a:pt x="2436" y="2046"/>
                    <a:pt x="3770" y="2638"/>
                  </a:cubicBezTo>
                  <a:cubicBezTo>
                    <a:pt x="3770" y="1565"/>
                    <a:pt x="3165" y="560"/>
                    <a:pt x="2299" y="230"/>
                  </a:cubicBezTo>
                  <a:cubicBezTo>
                    <a:pt x="1950" y="91"/>
                    <a:pt x="1602" y="1"/>
                    <a:pt x="1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00"/>
            <p:cNvSpPr/>
            <p:nvPr/>
          </p:nvSpPr>
          <p:spPr>
            <a:xfrm>
              <a:off x="1396375" y="742025"/>
              <a:ext cx="64000" cy="56100"/>
            </a:xfrm>
            <a:custGeom>
              <a:avLst/>
              <a:gdLst/>
              <a:ahLst/>
              <a:cxnLst/>
              <a:rect l="l" t="t" r="r" b="b"/>
              <a:pathLst>
                <a:path w="2560" h="2244" extrusionOk="0">
                  <a:moveTo>
                    <a:pt x="1299" y="0"/>
                  </a:moveTo>
                  <a:cubicBezTo>
                    <a:pt x="829" y="0"/>
                    <a:pt x="392" y="266"/>
                    <a:pt x="221" y="715"/>
                  </a:cubicBezTo>
                  <a:cubicBezTo>
                    <a:pt x="1" y="1293"/>
                    <a:pt x="318" y="1967"/>
                    <a:pt x="881" y="2174"/>
                  </a:cubicBezTo>
                  <a:cubicBezTo>
                    <a:pt x="1007" y="2222"/>
                    <a:pt x="1138" y="2244"/>
                    <a:pt x="1267" y="2244"/>
                  </a:cubicBezTo>
                  <a:cubicBezTo>
                    <a:pt x="1731" y="2244"/>
                    <a:pt x="2182" y="1954"/>
                    <a:pt x="2354" y="1513"/>
                  </a:cubicBezTo>
                  <a:cubicBezTo>
                    <a:pt x="2560" y="949"/>
                    <a:pt x="2257" y="261"/>
                    <a:pt x="1707" y="68"/>
                  </a:cubicBezTo>
                  <a:cubicBezTo>
                    <a:pt x="1572" y="22"/>
                    <a:pt x="1434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00"/>
            <p:cNvSpPr/>
            <p:nvPr/>
          </p:nvSpPr>
          <p:spPr>
            <a:xfrm>
              <a:off x="1139475" y="516700"/>
              <a:ext cx="78075" cy="36500"/>
            </a:xfrm>
            <a:custGeom>
              <a:avLst/>
              <a:gdLst/>
              <a:ahLst/>
              <a:cxnLst/>
              <a:rect l="l" t="t" r="r" b="b"/>
              <a:pathLst>
                <a:path w="3123" h="1460" extrusionOk="0">
                  <a:moveTo>
                    <a:pt x="0" y="1"/>
                  </a:moveTo>
                  <a:lnTo>
                    <a:pt x="0" y="1"/>
                  </a:lnTo>
                  <a:cubicBezTo>
                    <a:pt x="206" y="799"/>
                    <a:pt x="633" y="1212"/>
                    <a:pt x="1279" y="1391"/>
                  </a:cubicBezTo>
                  <a:cubicBezTo>
                    <a:pt x="1449" y="1436"/>
                    <a:pt x="1615" y="1460"/>
                    <a:pt x="1775" y="1460"/>
                  </a:cubicBezTo>
                  <a:cubicBezTo>
                    <a:pt x="2199" y="1460"/>
                    <a:pt x="2583" y="1296"/>
                    <a:pt x="2903" y="936"/>
                  </a:cubicBezTo>
                  <a:cubicBezTo>
                    <a:pt x="3027" y="799"/>
                    <a:pt x="3123" y="566"/>
                    <a:pt x="3095" y="386"/>
                  </a:cubicBezTo>
                  <a:cubicBezTo>
                    <a:pt x="3082" y="290"/>
                    <a:pt x="2779" y="235"/>
                    <a:pt x="2614" y="180"/>
                  </a:cubicBezTo>
                  <a:cubicBezTo>
                    <a:pt x="2559" y="153"/>
                    <a:pt x="2504" y="153"/>
                    <a:pt x="2462" y="153"/>
                  </a:cubicBezTo>
                  <a:cubicBezTo>
                    <a:pt x="1679" y="98"/>
                    <a:pt x="881" y="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00"/>
            <p:cNvSpPr/>
            <p:nvPr/>
          </p:nvSpPr>
          <p:spPr>
            <a:xfrm>
              <a:off x="1119850" y="780175"/>
              <a:ext cx="58850" cy="61425"/>
            </a:xfrm>
            <a:custGeom>
              <a:avLst/>
              <a:gdLst/>
              <a:ahLst/>
              <a:cxnLst/>
              <a:rect l="l" t="t" r="r" b="b"/>
              <a:pathLst>
                <a:path w="2354" h="2457" extrusionOk="0">
                  <a:moveTo>
                    <a:pt x="1831" y="0"/>
                  </a:moveTo>
                  <a:cubicBezTo>
                    <a:pt x="1184" y="551"/>
                    <a:pt x="633" y="1156"/>
                    <a:pt x="207" y="1871"/>
                  </a:cubicBezTo>
                  <a:cubicBezTo>
                    <a:pt x="0" y="2216"/>
                    <a:pt x="70" y="2326"/>
                    <a:pt x="468" y="2422"/>
                  </a:cubicBezTo>
                  <a:cubicBezTo>
                    <a:pt x="561" y="2446"/>
                    <a:pt x="657" y="2457"/>
                    <a:pt x="755" y="2457"/>
                  </a:cubicBezTo>
                  <a:cubicBezTo>
                    <a:pt x="1224" y="2457"/>
                    <a:pt x="1725" y="2194"/>
                    <a:pt x="2009" y="1761"/>
                  </a:cubicBezTo>
                  <a:cubicBezTo>
                    <a:pt x="2354" y="1253"/>
                    <a:pt x="2312" y="62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00"/>
            <p:cNvSpPr/>
            <p:nvPr/>
          </p:nvSpPr>
          <p:spPr>
            <a:xfrm>
              <a:off x="1074800" y="902825"/>
              <a:ext cx="46800" cy="69150"/>
            </a:xfrm>
            <a:custGeom>
              <a:avLst/>
              <a:gdLst/>
              <a:ahLst/>
              <a:cxnLst/>
              <a:rect l="l" t="t" r="r" b="b"/>
              <a:pathLst>
                <a:path w="1872" h="2766" extrusionOk="0">
                  <a:moveTo>
                    <a:pt x="826" y="0"/>
                  </a:moveTo>
                  <a:cubicBezTo>
                    <a:pt x="734" y="0"/>
                    <a:pt x="666" y="69"/>
                    <a:pt x="619" y="254"/>
                  </a:cubicBezTo>
                  <a:cubicBezTo>
                    <a:pt x="509" y="667"/>
                    <a:pt x="358" y="1065"/>
                    <a:pt x="262" y="1465"/>
                  </a:cubicBezTo>
                  <a:cubicBezTo>
                    <a:pt x="152" y="1878"/>
                    <a:pt x="97" y="2290"/>
                    <a:pt x="1" y="2758"/>
                  </a:cubicBezTo>
                  <a:cubicBezTo>
                    <a:pt x="57" y="2763"/>
                    <a:pt x="111" y="2765"/>
                    <a:pt x="164" y="2765"/>
                  </a:cubicBezTo>
                  <a:cubicBezTo>
                    <a:pt x="708" y="2765"/>
                    <a:pt x="1089" y="2513"/>
                    <a:pt x="1390" y="2125"/>
                  </a:cubicBezTo>
                  <a:cubicBezTo>
                    <a:pt x="1872" y="1465"/>
                    <a:pt x="1720" y="515"/>
                    <a:pt x="1087" y="102"/>
                  </a:cubicBezTo>
                  <a:cubicBezTo>
                    <a:pt x="985" y="42"/>
                    <a:pt x="898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00"/>
            <p:cNvSpPr/>
            <p:nvPr/>
          </p:nvSpPr>
          <p:spPr>
            <a:xfrm>
              <a:off x="1241775" y="433175"/>
              <a:ext cx="50425" cy="62925"/>
            </a:xfrm>
            <a:custGeom>
              <a:avLst/>
              <a:gdLst/>
              <a:ahLst/>
              <a:cxnLst/>
              <a:rect l="l" t="t" r="r" b="b"/>
              <a:pathLst>
                <a:path w="2017" h="2517" extrusionOk="0">
                  <a:moveTo>
                    <a:pt x="412" y="0"/>
                  </a:moveTo>
                  <a:cubicBezTo>
                    <a:pt x="84" y="0"/>
                    <a:pt x="0" y="147"/>
                    <a:pt x="118" y="535"/>
                  </a:cubicBezTo>
                  <a:cubicBezTo>
                    <a:pt x="283" y="1058"/>
                    <a:pt x="476" y="1553"/>
                    <a:pt x="668" y="2063"/>
                  </a:cubicBezTo>
                  <a:cubicBezTo>
                    <a:pt x="723" y="2241"/>
                    <a:pt x="847" y="2516"/>
                    <a:pt x="944" y="2516"/>
                  </a:cubicBezTo>
                  <a:cubicBezTo>
                    <a:pt x="1122" y="2516"/>
                    <a:pt x="1315" y="2366"/>
                    <a:pt x="1466" y="2241"/>
                  </a:cubicBezTo>
                  <a:cubicBezTo>
                    <a:pt x="1576" y="2145"/>
                    <a:pt x="1632" y="1980"/>
                    <a:pt x="1672" y="1911"/>
                  </a:cubicBezTo>
                  <a:cubicBezTo>
                    <a:pt x="2017" y="976"/>
                    <a:pt x="1494" y="109"/>
                    <a:pt x="599" y="12"/>
                  </a:cubicBezTo>
                  <a:cubicBezTo>
                    <a:pt x="530" y="5"/>
                    <a:pt x="467" y="0"/>
                    <a:pt x="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00"/>
            <p:cNvSpPr/>
            <p:nvPr/>
          </p:nvSpPr>
          <p:spPr>
            <a:xfrm>
              <a:off x="1240600" y="890150"/>
              <a:ext cx="66375" cy="35875"/>
            </a:xfrm>
            <a:custGeom>
              <a:avLst/>
              <a:gdLst/>
              <a:ahLst/>
              <a:cxnLst/>
              <a:rect l="l" t="t" r="r" b="b"/>
              <a:pathLst>
                <a:path w="2655" h="1435" extrusionOk="0">
                  <a:moveTo>
                    <a:pt x="1232" y="1"/>
                  </a:moveTo>
                  <a:cubicBezTo>
                    <a:pt x="1202" y="1"/>
                    <a:pt x="1172" y="2"/>
                    <a:pt x="1141" y="4"/>
                  </a:cubicBezTo>
                  <a:cubicBezTo>
                    <a:pt x="468" y="73"/>
                    <a:pt x="0" y="679"/>
                    <a:pt x="68" y="1435"/>
                  </a:cubicBezTo>
                  <a:cubicBezTo>
                    <a:pt x="936" y="1407"/>
                    <a:pt x="1789" y="1380"/>
                    <a:pt x="2655" y="1339"/>
                  </a:cubicBezTo>
                  <a:cubicBezTo>
                    <a:pt x="2602" y="600"/>
                    <a:pt x="1930" y="1"/>
                    <a:pt x="1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00"/>
            <p:cNvSpPr/>
            <p:nvPr/>
          </p:nvSpPr>
          <p:spPr>
            <a:xfrm>
              <a:off x="1402250" y="370000"/>
              <a:ext cx="57800" cy="45950"/>
            </a:xfrm>
            <a:custGeom>
              <a:avLst/>
              <a:gdLst/>
              <a:ahLst/>
              <a:cxnLst/>
              <a:rect l="l" t="t" r="r" b="b"/>
              <a:pathLst>
                <a:path w="2312" h="1838" extrusionOk="0">
                  <a:moveTo>
                    <a:pt x="315" y="0"/>
                  </a:moveTo>
                  <a:cubicBezTo>
                    <a:pt x="303" y="0"/>
                    <a:pt x="294" y="3"/>
                    <a:pt x="289" y="8"/>
                  </a:cubicBezTo>
                  <a:cubicBezTo>
                    <a:pt x="179" y="118"/>
                    <a:pt x="83" y="297"/>
                    <a:pt x="68" y="463"/>
                  </a:cubicBezTo>
                  <a:cubicBezTo>
                    <a:pt x="0" y="958"/>
                    <a:pt x="234" y="1343"/>
                    <a:pt x="646" y="1604"/>
                  </a:cubicBezTo>
                  <a:cubicBezTo>
                    <a:pt x="894" y="1755"/>
                    <a:pt x="1148" y="1838"/>
                    <a:pt x="1422" y="1838"/>
                  </a:cubicBezTo>
                  <a:cubicBezTo>
                    <a:pt x="1695" y="1838"/>
                    <a:pt x="1988" y="1755"/>
                    <a:pt x="2312" y="1576"/>
                  </a:cubicBezTo>
                  <a:cubicBezTo>
                    <a:pt x="1719" y="1081"/>
                    <a:pt x="1211" y="628"/>
                    <a:pt x="674" y="187"/>
                  </a:cubicBezTo>
                  <a:cubicBezTo>
                    <a:pt x="579" y="104"/>
                    <a:pt x="391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00"/>
            <p:cNvSpPr/>
            <p:nvPr/>
          </p:nvSpPr>
          <p:spPr>
            <a:xfrm>
              <a:off x="1089575" y="577300"/>
              <a:ext cx="45425" cy="40725"/>
            </a:xfrm>
            <a:custGeom>
              <a:avLst/>
              <a:gdLst/>
              <a:ahLst/>
              <a:cxnLst/>
              <a:rect l="l" t="t" r="r" b="b"/>
              <a:pathLst>
                <a:path w="1817" h="1629" extrusionOk="0">
                  <a:moveTo>
                    <a:pt x="950" y="1"/>
                  </a:moveTo>
                  <a:cubicBezTo>
                    <a:pt x="607" y="1"/>
                    <a:pt x="286" y="224"/>
                    <a:pt x="153" y="590"/>
                  </a:cubicBezTo>
                  <a:cubicBezTo>
                    <a:pt x="1" y="1003"/>
                    <a:pt x="180" y="1429"/>
                    <a:pt x="579" y="1581"/>
                  </a:cubicBezTo>
                  <a:cubicBezTo>
                    <a:pt x="667" y="1613"/>
                    <a:pt x="759" y="1628"/>
                    <a:pt x="852" y="1628"/>
                  </a:cubicBezTo>
                  <a:cubicBezTo>
                    <a:pt x="1193" y="1628"/>
                    <a:pt x="1533" y="1421"/>
                    <a:pt x="1652" y="1086"/>
                  </a:cubicBezTo>
                  <a:cubicBezTo>
                    <a:pt x="1817" y="659"/>
                    <a:pt x="1611" y="178"/>
                    <a:pt x="1198" y="40"/>
                  </a:cubicBezTo>
                  <a:cubicBezTo>
                    <a:pt x="1116" y="14"/>
                    <a:pt x="1032" y="1"/>
                    <a:pt x="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00"/>
            <p:cNvSpPr/>
            <p:nvPr/>
          </p:nvSpPr>
          <p:spPr>
            <a:xfrm>
              <a:off x="1353400" y="646250"/>
              <a:ext cx="43700" cy="37975"/>
            </a:xfrm>
            <a:custGeom>
              <a:avLst/>
              <a:gdLst/>
              <a:ahLst/>
              <a:cxnLst/>
              <a:rect l="l" t="t" r="r" b="b"/>
              <a:pathLst>
                <a:path w="1748" h="1519" extrusionOk="0">
                  <a:moveTo>
                    <a:pt x="936" y="0"/>
                  </a:moveTo>
                  <a:cubicBezTo>
                    <a:pt x="601" y="0"/>
                    <a:pt x="250" y="212"/>
                    <a:pt x="138" y="515"/>
                  </a:cubicBezTo>
                  <a:cubicBezTo>
                    <a:pt x="1" y="914"/>
                    <a:pt x="206" y="1340"/>
                    <a:pt x="619" y="1478"/>
                  </a:cubicBezTo>
                  <a:cubicBezTo>
                    <a:pt x="695" y="1506"/>
                    <a:pt x="775" y="1519"/>
                    <a:pt x="856" y="1519"/>
                  </a:cubicBezTo>
                  <a:cubicBezTo>
                    <a:pt x="1169" y="1519"/>
                    <a:pt x="1487" y="1319"/>
                    <a:pt x="1597" y="1024"/>
                  </a:cubicBezTo>
                  <a:cubicBezTo>
                    <a:pt x="1747" y="625"/>
                    <a:pt x="1541" y="171"/>
                    <a:pt x="1156" y="34"/>
                  </a:cubicBezTo>
                  <a:cubicBezTo>
                    <a:pt x="1085" y="11"/>
                    <a:pt x="1011" y="0"/>
                    <a:pt x="9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00"/>
            <p:cNvSpPr/>
            <p:nvPr/>
          </p:nvSpPr>
          <p:spPr>
            <a:xfrm>
              <a:off x="1314525" y="392775"/>
              <a:ext cx="39600" cy="34925"/>
            </a:xfrm>
            <a:custGeom>
              <a:avLst/>
              <a:gdLst/>
              <a:ahLst/>
              <a:cxnLst/>
              <a:rect l="l" t="t" r="r" b="b"/>
              <a:pathLst>
                <a:path w="1584" h="1397" extrusionOk="0">
                  <a:moveTo>
                    <a:pt x="770" y="0"/>
                  </a:moveTo>
                  <a:cubicBezTo>
                    <a:pt x="493" y="0"/>
                    <a:pt x="234" y="170"/>
                    <a:pt x="138" y="445"/>
                  </a:cubicBezTo>
                  <a:cubicBezTo>
                    <a:pt x="0" y="817"/>
                    <a:pt x="180" y="1216"/>
                    <a:pt x="510" y="1353"/>
                  </a:cubicBezTo>
                  <a:cubicBezTo>
                    <a:pt x="589" y="1382"/>
                    <a:pt x="671" y="1396"/>
                    <a:pt x="753" y="1396"/>
                  </a:cubicBezTo>
                  <a:cubicBezTo>
                    <a:pt x="1059" y="1396"/>
                    <a:pt x="1362" y="1206"/>
                    <a:pt x="1459" y="913"/>
                  </a:cubicBezTo>
                  <a:cubicBezTo>
                    <a:pt x="1583" y="570"/>
                    <a:pt x="1376" y="184"/>
                    <a:pt x="1019" y="47"/>
                  </a:cubicBezTo>
                  <a:cubicBezTo>
                    <a:pt x="937" y="15"/>
                    <a:pt x="852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00"/>
            <p:cNvSpPr/>
            <p:nvPr/>
          </p:nvSpPr>
          <p:spPr>
            <a:xfrm>
              <a:off x="1294250" y="605200"/>
              <a:ext cx="29600" cy="25375"/>
            </a:xfrm>
            <a:custGeom>
              <a:avLst/>
              <a:gdLst/>
              <a:ahLst/>
              <a:cxnLst/>
              <a:rect l="l" t="t" r="r" b="b"/>
              <a:pathLst>
                <a:path w="1184" h="1015" extrusionOk="0">
                  <a:moveTo>
                    <a:pt x="596" y="1"/>
                  </a:moveTo>
                  <a:cubicBezTo>
                    <a:pt x="376" y="1"/>
                    <a:pt x="174" y="133"/>
                    <a:pt x="96" y="355"/>
                  </a:cubicBezTo>
                  <a:cubicBezTo>
                    <a:pt x="0" y="630"/>
                    <a:pt x="151" y="905"/>
                    <a:pt x="441" y="988"/>
                  </a:cubicBezTo>
                  <a:cubicBezTo>
                    <a:pt x="506" y="1006"/>
                    <a:pt x="568" y="1015"/>
                    <a:pt x="625" y="1015"/>
                  </a:cubicBezTo>
                  <a:cubicBezTo>
                    <a:pt x="829" y="1015"/>
                    <a:pt x="976" y="900"/>
                    <a:pt x="1073" y="685"/>
                  </a:cubicBezTo>
                  <a:cubicBezTo>
                    <a:pt x="1183" y="423"/>
                    <a:pt x="1032" y="120"/>
                    <a:pt x="756" y="25"/>
                  </a:cubicBezTo>
                  <a:cubicBezTo>
                    <a:pt x="703" y="9"/>
                    <a:pt x="649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12" name="Google Shape;3512;p100"/>
          <p:cNvSpPr/>
          <p:nvPr/>
        </p:nvSpPr>
        <p:spPr>
          <a:xfrm rot="7740737" flipH="1">
            <a:off x="2126220" y="6700733"/>
            <a:ext cx="498453" cy="264875"/>
          </a:xfrm>
          <a:custGeom>
            <a:avLst/>
            <a:gdLst/>
            <a:ahLst/>
            <a:cxnLst/>
            <a:rect l="l" t="t" r="r" b="b"/>
            <a:pathLst>
              <a:path w="19001" h="10097" extrusionOk="0">
                <a:moveTo>
                  <a:pt x="16281" y="1"/>
                </a:moveTo>
                <a:cubicBezTo>
                  <a:pt x="16161" y="1"/>
                  <a:pt x="16041" y="11"/>
                  <a:pt x="15919" y="33"/>
                </a:cubicBezTo>
                <a:cubicBezTo>
                  <a:pt x="14213" y="349"/>
                  <a:pt x="13635" y="2234"/>
                  <a:pt x="12370" y="3170"/>
                </a:cubicBezTo>
                <a:cubicBezTo>
                  <a:pt x="11649" y="3706"/>
                  <a:pt x="10680" y="3893"/>
                  <a:pt x="9712" y="3893"/>
                </a:cubicBezTo>
                <a:cubicBezTo>
                  <a:pt x="9017" y="3893"/>
                  <a:pt x="8323" y="3797"/>
                  <a:pt x="7720" y="3665"/>
                </a:cubicBezTo>
                <a:cubicBezTo>
                  <a:pt x="6171" y="3307"/>
                  <a:pt x="4683" y="2509"/>
                  <a:pt x="3122" y="2509"/>
                </a:cubicBezTo>
                <a:cubicBezTo>
                  <a:pt x="3004" y="2509"/>
                  <a:pt x="2886" y="2513"/>
                  <a:pt x="2767" y="2523"/>
                </a:cubicBezTo>
                <a:cubicBezTo>
                  <a:pt x="2257" y="2565"/>
                  <a:pt x="1749" y="2715"/>
                  <a:pt x="1322" y="3005"/>
                </a:cubicBezTo>
                <a:cubicBezTo>
                  <a:pt x="111" y="3844"/>
                  <a:pt x="1" y="5715"/>
                  <a:pt x="758" y="6967"/>
                </a:cubicBezTo>
                <a:cubicBezTo>
                  <a:pt x="1529" y="8233"/>
                  <a:pt x="2918" y="8962"/>
                  <a:pt x="4308" y="9429"/>
                </a:cubicBezTo>
                <a:cubicBezTo>
                  <a:pt x="5653" y="9874"/>
                  <a:pt x="7075" y="10096"/>
                  <a:pt x="8495" y="10096"/>
                </a:cubicBezTo>
                <a:cubicBezTo>
                  <a:pt x="11604" y="10096"/>
                  <a:pt x="14698" y="9028"/>
                  <a:pt x="16937" y="6885"/>
                </a:cubicBezTo>
                <a:cubicBezTo>
                  <a:pt x="18065" y="5812"/>
                  <a:pt x="19001" y="4381"/>
                  <a:pt x="18932" y="2825"/>
                </a:cubicBezTo>
                <a:cubicBezTo>
                  <a:pt x="18869" y="1407"/>
                  <a:pt x="17663" y="1"/>
                  <a:pt x="162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101"/>
          <p:cNvGrpSpPr/>
          <p:nvPr/>
        </p:nvGrpSpPr>
        <p:grpSpPr>
          <a:xfrm rot="5400000">
            <a:off x="-2203828" y="5610996"/>
            <a:ext cx="5151762" cy="2005372"/>
            <a:chOff x="5118925" y="3316075"/>
            <a:chExt cx="2765799" cy="1076613"/>
          </a:xfrm>
        </p:grpSpPr>
        <p:sp>
          <p:nvSpPr>
            <p:cNvPr id="3515" name="Google Shape;3515;p101"/>
            <p:cNvSpPr/>
            <p:nvPr/>
          </p:nvSpPr>
          <p:spPr>
            <a:xfrm>
              <a:off x="5221347" y="3324200"/>
              <a:ext cx="2655744" cy="1027434"/>
            </a:xfrm>
            <a:custGeom>
              <a:avLst/>
              <a:gdLst/>
              <a:ahLst/>
              <a:cxnLst/>
              <a:rect l="l" t="t" r="r" b="b"/>
              <a:pathLst>
                <a:path w="43146" h="16692" extrusionOk="0">
                  <a:moveTo>
                    <a:pt x="43052" y="0"/>
                  </a:moveTo>
                  <a:cubicBezTo>
                    <a:pt x="43037" y="0"/>
                    <a:pt x="43021" y="7"/>
                    <a:pt x="43007" y="24"/>
                  </a:cubicBezTo>
                  <a:cubicBezTo>
                    <a:pt x="40779" y="2486"/>
                    <a:pt x="37890" y="4316"/>
                    <a:pt x="34712" y="5279"/>
                  </a:cubicBezTo>
                  <a:cubicBezTo>
                    <a:pt x="33144" y="5747"/>
                    <a:pt x="31506" y="6008"/>
                    <a:pt x="29855" y="6036"/>
                  </a:cubicBezTo>
                  <a:cubicBezTo>
                    <a:pt x="29779" y="6037"/>
                    <a:pt x="29702" y="6037"/>
                    <a:pt x="29626" y="6037"/>
                  </a:cubicBezTo>
                  <a:cubicBezTo>
                    <a:pt x="27820" y="6037"/>
                    <a:pt x="26039" y="5729"/>
                    <a:pt x="24284" y="5307"/>
                  </a:cubicBezTo>
                  <a:cubicBezTo>
                    <a:pt x="20542" y="4426"/>
                    <a:pt x="16895" y="3009"/>
                    <a:pt x="13015" y="2886"/>
                  </a:cubicBezTo>
                  <a:cubicBezTo>
                    <a:pt x="12856" y="2881"/>
                    <a:pt x="12696" y="2878"/>
                    <a:pt x="12536" y="2878"/>
                  </a:cubicBezTo>
                  <a:cubicBezTo>
                    <a:pt x="10906" y="2878"/>
                    <a:pt x="9276" y="3138"/>
                    <a:pt x="7760" y="3752"/>
                  </a:cubicBezTo>
                  <a:cubicBezTo>
                    <a:pt x="6316" y="4330"/>
                    <a:pt x="4995" y="5210"/>
                    <a:pt x="3880" y="6298"/>
                  </a:cubicBezTo>
                  <a:cubicBezTo>
                    <a:pt x="1473" y="8650"/>
                    <a:pt x="152" y="11966"/>
                    <a:pt x="138" y="15323"/>
                  </a:cubicBezTo>
                  <a:cubicBezTo>
                    <a:pt x="138" y="15763"/>
                    <a:pt x="166" y="16189"/>
                    <a:pt x="207" y="16629"/>
                  </a:cubicBezTo>
                  <a:cubicBezTo>
                    <a:pt x="207" y="16670"/>
                    <a:pt x="242" y="16691"/>
                    <a:pt x="274" y="16691"/>
                  </a:cubicBezTo>
                  <a:cubicBezTo>
                    <a:pt x="307" y="16691"/>
                    <a:pt x="338" y="16670"/>
                    <a:pt x="331" y="16629"/>
                  </a:cubicBezTo>
                  <a:cubicBezTo>
                    <a:pt x="1" y="13149"/>
                    <a:pt x="1101" y="9544"/>
                    <a:pt x="3454" y="6944"/>
                  </a:cubicBezTo>
                  <a:cubicBezTo>
                    <a:pt x="4527" y="5747"/>
                    <a:pt x="5848" y="4770"/>
                    <a:pt x="7306" y="4096"/>
                  </a:cubicBezTo>
                  <a:cubicBezTo>
                    <a:pt x="8923" y="3355"/>
                    <a:pt x="10672" y="3023"/>
                    <a:pt x="12449" y="3023"/>
                  </a:cubicBezTo>
                  <a:cubicBezTo>
                    <a:pt x="12487" y="3023"/>
                    <a:pt x="12524" y="3023"/>
                    <a:pt x="12562" y="3023"/>
                  </a:cubicBezTo>
                  <a:cubicBezTo>
                    <a:pt x="16455" y="3036"/>
                    <a:pt x="20156" y="4426"/>
                    <a:pt x="23898" y="5362"/>
                  </a:cubicBezTo>
                  <a:cubicBezTo>
                    <a:pt x="25673" y="5802"/>
                    <a:pt x="27503" y="6146"/>
                    <a:pt x="29347" y="6173"/>
                  </a:cubicBezTo>
                  <a:cubicBezTo>
                    <a:pt x="29445" y="6175"/>
                    <a:pt x="29543" y="6176"/>
                    <a:pt x="29641" y="6176"/>
                  </a:cubicBezTo>
                  <a:cubicBezTo>
                    <a:pt x="31111" y="6176"/>
                    <a:pt x="32578" y="5983"/>
                    <a:pt x="33997" y="5610"/>
                  </a:cubicBezTo>
                  <a:cubicBezTo>
                    <a:pt x="37092" y="4825"/>
                    <a:pt x="39968" y="3216"/>
                    <a:pt x="42251" y="1000"/>
                  </a:cubicBezTo>
                  <a:cubicBezTo>
                    <a:pt x="42554" y="725"/>
                    <a:pt x="42829" y="422"/>
                    <a:pt x="43104" y="120"/>
                  </a:cubicBezTo>
                  <a:cubicBezTo>
                    <a:pt x="43146" y="68"/>
                    <a:pt x="43101" y="0"/>
                    <a:pt x="430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01"/>
            <p:cNvSpPr/>
            <p:nvPr/>
          </p:nvSpPr>
          <p:spPr>
            <a:xfrm>
              <a:off x="5221347" y="3316075"/>
              <a:ext cx="2663377" cy="1043561"/>
            </a:xfrm>
            <a:custGeom>
              <a:avLst/>
              <a:gdLst/>
              <a:ahLst/>
              <a:cxnLst/>
              <a:rect l="l" t="t" r="r" b="b"/>
              <a:pathLst>
                <a:path w="43270" h="16954" extrusionOk="0">
                  <a:moveTo>
                    <a:pt x="43055" y="1"/>
                  </a:moveTo>
                  <a:cubicBezTo>
                    <a:pt x="42999" y="1"/>
                    <a:pt x="42945" y="25"/>
                    <a:pt x="42912" y="59"/>
                  </a:cubicBezTo>
                  <a:cubicBezTo>
                    <a:pt x="40683" y="2522"/>
                    <a:pt x="37835" y="4324"/>
                    <a:pt x="34670" y="5274"/>
                  </a:cubicBezTo>
                  <a:cubicBezTo>
                    <a:pt x="33089" y="5755"/>
                    <a:pt x="31465" y="6003"/>
                    <a:pt x="29855" y="6030"/>
                  </a:cubicBezTo>
                  <a:cubicBezTo>
                    <a:pt x="29770" y="6031"/>
                    <a:pt x="29684" y="6032"/>
                    <a:pt x="29597" y="6032"/>
                  </a:cubicBezTo>
                  <a:cubicBezTo>
                    <a:pt x="28044" y="6032"/>
                    <a:pt x="26344" y="5797"/>
                    <a:pt x="24311" y="5315"/>
                  </a:cubicBezTo>
                  <a:cubicBezTo>
                    <a:pt x="23251" y="5054"/>
                    <a:pt x="22178" y="4764"/>
                    <a:pt x="21147" y="4462"/>
                  </a:cubicBezTo>
                  <a:cubicBezTo>
                    <a:pt x="18519" y="3733"/>
                    <a:pt x="15809" y="2976"/>
                    <a:pt x="13015" y="2893"/>
                  </a:cubicBezTo>
                  <a:cubicBezTo>
                    <a:pt x="12830" y="2887"/>
                    <a:pt x="12646" y="2883"/>
                    <a:pt x="12463" y="2883"/>
                  </a:cubicBezTo>
                  <a:cubicBezTo>
                    <a:pt x="10736" y="2883"/>
                    <a:pt x="9136" y="3175"/>
                    <a:pt x="7705" y="3761"/>
                  </a:cubicBezTo>
                  <a:cubicBezTo>
                    <a:pt x="6274" y="4338"/>
                    <a:pt x="4913" y="5232"/>
                    <a:pt x="3798" y="6333"/>
                  </a:cubicBezTo>
                  <a:cubicBezTo>
                    <a:pt x="1391" y="8672"/>
                    <a:pt x="15" y="12001"/>
                    <a:pt x="1" y="15455"/>
                  </a:cubicBezTo>
                  <a:cubicBezTo>
                    <a:pt x="1" y="15881"/>
                    <a:pt x="28" y="16321"/>
                    <a:pt x="70" y="16775"/>
                  </a:cubicBezTo>
                  <a:cubicBezTo>
                    <a:pt x="70" y="16844"/>
                    <a:pt x="125" y="16913"/>
                    <a:pt x="180" y="16941"/>
                  </a:cubicBezTo>
                  <a:cubicBezTo>
                    <a:pt x="221" y="16954"/>
                    <a:pt x="248" y="16954"/>
                    <a:pt x="276" y="16954"/>
                  </a:cubicBezTo>
                  <a:cubicBezTo>
                    <a:pt x="317" y="16954"/>
                    <a:pt x="358" y="16954"/>
                    <a:pt x="400" y="16926"/>
                  </a:cubicBezTo>
                  <a:cubicBezTo>
                    <a:pt x="455" y="16886"/>
                    <a:pt x="483" y="16816"/>
                    <a:pt x="468" y="16748"/>
                  </a:cubicBezTo>
                  <a:cubicBezTo>
                    <a:pt x="138" y="13253"/>
                    <a:pt x="1281" y="9676"/>
                    <a:pt x="3550" y="7172"/>
                  </a:cubicBezTo>
                  <a:cubicBezTo>
                    <a:pt x="4623" y="5989"/>
                    <a:pt x="5944" y="5012"/>
                    <a:pt x="7375" y="4352"/>
                  </a:cubicBezTo>
                  <a:cubicBezTo>
                    <a:pt x="8886" y="3650"/>
                    <a:pt x="10582" y="3292"/>
                    <a:pt x="12452" y="3292"/>
                  </a:cubicBezTo>
                  <a:cubicBezTo>
                    <a:pt x="12488" y="3292"/>
                    <a:pt x="12525" y="3292"/>
                    <a:pt x="12562" y="3293"/>
                  </a:cubicBezTo>
                  <a:cubicBezTo>
                    <a:pt x="15451" y="3293"/>
                    <a:pt x="18298" y="4091"/>
                    <a:pt x="21037" y="4861"/>
                  </a:cubicBezTo>
                  <a:cubicBezTo>
                    <a:pt x="21958" y="5122"/>
                    <a:pt x="22921" y="5384"/>
                    <a:pt x="23857" y="5617"/>
                  </a:cubicBezTo>
                  <a:cubicBezTo>
                    <a:pt x="26003" y="6154"/>
                    <a:pt x="27751" y="6415"/>
                    <a:pt x="29347" y="6443"/>
                  </a:cubicBezTo>
                  <a:cubicBezTo>
                    <a:pt x="29444" y="6444"/>
                    <a:pt x="29541" y="6445"/>
                    <a:pt x="29639" y="6445"/>
                  </a:cubicBezTo>
                  <a:cubicBezTo>
                    <a:pt x="31099" y="6445"/>
                    <a:pt x="32581" y="6253"/>
                    <a:pt x="34037" y="5879"/>
                  </a:cubicBezTo>
                  <a:cubicBezTo>
                    <a:pt x="37161" y="5081"/>
                    <a:pt x="40036" y="3471"/>
                    <a:pt x="42347" y="1229"/>
                  </a:cubicBezTo>
                  <a:cubicBezTo>
                    <a:pt x="42637" y="954"/>
                    <a:pt x="42925" y="664"/>
                    <a:pt x="43200" y="349"/>
                  </a:cubicBezTo>
                  <a:cubicBezTo>
                    <a:pt x="43255" y="294"/>
                    <a:pt x="43269" y="211"/>
                    <a:pt x="43255" y="142"/>
                  </a:cubicBezTo>
                  <a:cubicBezTo>
                    <a:pt x="43228" y="73"/>
                    <a:pt x="43173" y="18"/>
                    <a:pt x="43090" y="4"/>
                  </a:cubicBezTo>
                  <a:cubicBezTo>
                    <a:pt x="43078" y="2"/>
                    <a:pt x="43067" y="1"/>
                    <a:pt x="43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01"/>
            <p:cNvSpPr/>
            <p:nvPr/>
          </p:nvSpPr>
          <p:spPr>
            <a:xfrm>
              <a:off x="5127358" y="3420836"/>
              <a:ext cx="2585574" cy="963604"/>
            </a:xfrm>
            <a:custGeom>
              <a:avLst/>
              <a:gdLst/>
              <a:ahLst/>
              <a:cxnLst/>
              <a:rect l="l" t="t" r="r" b="b"/>
              <a:pathLst>
                <a:path w="42006" h="15655" extrusionOk="0">
                  <a:moveTo>
                    <a:pt x="13513" y="0"/>
                  </a:moveTo>
                  <a:cubicBezTo>
                    <a:pt x="12635" y="0"/>
                    <a:pt x="11758" y="66"/>
                    <a:pt x="10883" y="215"/>
                  </a:cubicBezTo>
                  <a:cubicBezTo>
                    <a:pt x="7760" y="765"/>
                    <a:pt x="4899" y="2484"/>
                    <a:pt x="2958" y="4988"/>
                  </a:cubicBezTo>
                  <a:cubicBezTo>
                    <a:pt x="909" y="7630"/>
                    <a:pt x="1" y="11097"/>
                    <a:pt x="441" y="14413"/>
                  </a:cubicBezTo>
                  <a:cubicBezTo>
                    <a:pt x="496" y="14812"/>
                    <a:pt x="564" y="15211"/>
                    <a:pt x="661" y="15609"/>
                  </a:cubicBezTo>
                  <a:cubicBezTo>
                    <a:pt x="666" y="15641"/>
                    <a:pt x="690" y="15655"/>
                    <a:pt x="715" y="15655"/>
                  </a:cubicBezTo>
                  <a:cubicBezTo>
                    <a:pt x="756" y="15655"/>
                    <a:pt x="802" y="15620"/>
                    <a:pt x="785" y="15569"/>
                  </a:cubicBezTo>
                  <a:cubicBezTo>
                    <a:pt x="14" y="12212"/>
                    <a:pt x="675" y="8565"/>
                    <a:pt x="2615" y="5704"/>
                  </a:cubicBezTo>
                  <a:cubicBezTo>
                    <a:pt x="4417" y="3035"/>
                    <a:pt x="7265" y="1109"/>
                    <a:pt x="10429" y="448"/>
                  </a:cubicBezTo>
                  <a:cubicBezTo>
                    <a:pt x="11459" y="229"/>
                    <a:pt x="12497" y="134"/>
                    <a:pt x="13535" y="134"/>
                  </a:cubicBezTo>
                  <a:cubicBezTo>
                    <a:pt x="16273" y="134"/>
                    <a:pt x="19019" y="791"/>
                    <a:pt x="21641" y="1549"/>
                  </a:cubicBezTo>
                  <a:cubicBezTo>
                    <a:pt x="25150" y="2581"/>
                    <a:pt x="28672" y="3847"/>
                    <a:pt x="32359" y="4053"/>
                  </a:cubicBezTo>
                  <a:cubicBezTo>
                    <a:pt x="32717" y="4074"/>
                    <a:pt x="33077" y="4085"/>
                    <a:pt x="33438" y="4085"/>
                  </a:cubicBezTo>
                  <a:cubicBezTo>
                    <a:pt x="36146" y="4085"/>
                    <a:pt x="38912" y="3465"/>
                    <a:pt x="41109" y="1838"/>
                  </a:cubicBezTo>
                  <a:cubicBezTo>
                    <a:pt x="41398" y="1618"/>
                    <a:pt x="41687" y="1384"/>
                    <a:pt x="41962" y="1123"/>
                  </a:cubicBezTo>
                  <a:cubicBezTo>
                    <a:pt x="42006" y="1079"/>
                    <a:pt x="41954" y="1010"/>
                    <a:pt x="41904" y="1010"/>
                  </a:cubicBezTo>
                  <a:cubicBezTo>
                    <a:pt x="41890" y="1010"/>
                    <a:pt x="41877" y="1015"/>
                    <a:pt x="41865" y="1026"/>
                  </a:cubicBezTo>
                  <a:cubicBezTo>
                    <a:pt x="39601" y="3135"/>
                    <a:pt x="36474" y="3951"/>
                    <a:pt x="33441" y="3951"/>
                  </a:cubicBezTo>
                  <a:cubicBezTo>
                    <a:pt x="33268" y="3951"/>
                    <a:pt x="33095" y="3948"/>
                    <a:pt x="32923" y="3943"/>
                  </a:cubicBezTo>
                  <a:cubicBezTo>
                    <a:pt x="29140" y="3847"/>
                    <a:pt x="25508" y="2554"/>
                    <a:pt x="21917" y="1494"/>
                  </a:cubicBezTo>
                  <a:cubicBezTo>
                    <a:pt x="19203" y="695"/>
                    <a:pt x="16361" y="0"/>
                    <a:pt x="135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01"/>
            <p:cNvSpPr/>
            <p:nvPr/>
          </p:nvSpPr>
          <p:spPr>
            <a:xfrm>
              <a:off x="5118925" y="3412834"/>
              <a:ext cx="2602317" cy="979854"/>
            </a:xfrm>
            <a:custGeom>
              <a:avLst/>
              <a:gdLst/>
              <a:ahLst/>
              <a:cxnLst/>
              <a:rect l="l" t="t" r="r" b="b"/>
              <a:pathLst>
                <a:path w="42278" h="15919" extrusionOk="0">
                  <a:moveTo>
                    <a:pt x="13648" y="0"/>
                  </a:moveTo>
                  <a:cubicBezTo>
                    <a:pt x="12761" y="0"/>
                    <a:pt x="11874" y="68"/>
                    <a:pt x="10992" y="221"/>
                  </a:cubicBezTo>
                  <a:cubicBezTo>
                    <a:pt x="7856" y="758"/>
                    <a:pt x="4939" y="2519"/>
                    <a:pt x="2985" y="5036"/>
                  </a:cubicBezTo>
                  <a:cubicBezTo>
                    <a:pt x="922" y="7692"/>
                    <a:pt x="0" y="11172"/>
                    <a:pt x="441" y="14556"/>
                  </a:cubicBezTo>
                  <a:cubicBezTo>
                    <a:pt x="496" y="14956"/>
                    <a:pt x="564" y="15354"/>
                    <a:pt x="661" y="15767"/>
                  </a:cubicBezTo>
                  <a:cubicBezTo>
                    <a:pt x="688" y="15864"/>
                    <a:pt x="756" y="15919"/>
                    <a:pt x="853" y="15919"/>
                  </a:cubicBezTo>
                  <a:lnTo>
                    <a:pt x="908" y="15919"/>
                  </a:lnTo>
                  <a:cubicBezTo>
                    <a:pt x="1018" y="15891"/>
                    <a:pt x="1087" y="15781"/>
                    <a:pt x="1059" y="15671"/>
                  </a:cubicBezTo>
                  <a:cubicBezTo>
                    <a:pt x="289" y="12300"/>
                    <a:pt x="936" y="8737"/>
                    <a:pt x="2862" y="5903"/>
                  </a:cubicBezTo>
                  <a:cubicBezTo>
                    <a:pt x="4651" y="3262"/>
                    <a:pt x="7470" y="1376"/>
                    <a:pt x="10594" y="703"/>
                  </a:cubicBezTo>
                  <a:cubicBezTo>
                    <a:pt x="11609" y="489"/>
                    <a:pt x="12631" y="397"/>
                    <a:pt x="13654" y="397"/>
                  </a:cubicBezTo>
                  <a:cubicBezTo>
                    <a:pt x="16387" y="397"/>
                    <a:pt x="19124" y="1056"/>
                    <a:pt x="21738" y="1817"/>
                  </a:cubicBezTo>
                  <a:cubicBezTo>
                    <a:pt x="22371" y="1996"/>
                    <a:pt x="23031" y="2202"/>
                    <a:pt x="23650" y="2394"/>
                  </a:cubicBezTo>
                  <a:cubicBezTo>
                    <a:pt x="26511" y="3247"/>
                    <a:pt x="29455" y="4142"/>
                    <a:pt x="32496" y="4320"/>
                  </a:cubicBezTo>
                  <a:cubicBezTo>
                    <a:pt x="32848" y="4342"/>
                    <a:pt x="33222" y="4355"/>
                    <a:pt x="33613" y="4355"/>
                  </a:cubicBezTo>
                  <a:cubicBezTo>
                    <a:pt x="35943" y="4355"/>
                    <a:pt x="38878" y="3893"/>
                    <a:pt x="41329" y="2078"/>
                  </a:cubicBezTo>
                  <a:cubicBezTo>
                    <a:pt x="41617" y="1858"/>
                    <a:pt x="41907" y="1611"/>
                    <a:pt x="42182" y="1349"/>
                  </a:cubicBezTo>
                  <a:cubicBezTo>
                    <a:pt x="42264" y="1281"/>
                    <a:pt x="42278" y="1156"/>
                    <a:pt x="42195" y="1074"/>
                  </a:cubicBezTo>
                  <a:cubicBezTo>
                    <a:pt x="42151" y="1029"/>
                    <a:pt x="42094" y="1005"/>
                    <a:pt x="42039" y="1005"/>
                  </a:cubicBezTo>
                  <a:cubicBezTo>
                    <a:pt x="41991" y="1005"/>
                    <a:pt x="41945" y="1022"/>
                    <a:pt x="41907" y="1060"/>
                  </a:cubicBezTo>
                  <a:cubicBezTo>
                    <a:pt x="39907" y="2929"/>
                    <a:pt x="36937" y="3942"/>
                    <a:pt x="33529" y="3942"/>
                  </a:cubicBezTo>
                  <a:cubicBezTo>
                    <a:pt x="33373" y="3942"/>
                    <a:pt x="33217" y="3939"/>
                    <a:pt x="33060" y="3935"/>
                  </a:cubicBezTo>
                  <a:cubicBezTo>
                    <a:pt x="29882" y="3853"/>
                    <a:pt x="26786" y="2917"/>
                    <a:pt x="23787" y="2009"/>
                  </a:cubicBezTo>
                  <a:cubicBezTo>
                    <a:pt x="23224" y="1831"/>
                    <a:pt x="22659" y="1666"/>
                    <a:pt x="22095" y="1501"/>
                  </a:cubicBezTo>
                  <a:cubicBezTo>
                    <a:pt x="19375" y="702"/>
                    <a:pt x="16510" y="0"/>
                    <a:pt x="136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01"/>
            <p:cNvSpPr/>
            <p:nvPr/>
          </p:nvSpPr>
          <p:spPr>
            <a:xfrm>
              <a:off x="5317059" y="3588195"/>
              <a:ext cx="2189115" cy="584318"/>
            </a:xfrm>
            <a:custGeom>
              <a:avLst/>
              <a:gdLst/>
              <a:ahLst/>
              <a:cxnLst/>
              <a:rect l="l" t="t" r="r" b="b"/>
              <a:pathLst>
                <a:path w="35565" h="9493" extrusionOk="0">
                  <a:moveTo>
                    <a:pt x="12639" y="0"/>
                  </a:moveTo>
                  <a:cubicBezTo>
                    <a:pt x="9579" y="0"/>
                    <a:pt x="6526" y="812"/>
                    <a:pt x="4156" y="2490"/>
                  </a:cubicBezTo>
                  <a:cubicBezTo>
                    <a:pt x="1747" y="4196"/>
                    <a:pt x="179" y="6824"/>
                    <a:pt x="1" y="9493"/>
                  </a:cubicBezTo>
                  <a:lnTo>
                    <a:pt x="35564" y="9493"/>
                  </a:lnTo>
                  <a:lnTo>
                    <a:pt x="35564" y="715"/>
                  </a:lnTo>
                  <a:cubicBezTo>
                    <a:pt x="35261" y="743"/>
                    <a:pt x="34959" y="770"/>
                    <a:pt x="34656" y="811"/>
                  </a:cubicBezTo>
                  <a:cubicBezTo>
                    <a:pt x="31712" y="1196"/>
                    <a:pt x="28947" y="2490"/>
                    <a:pt x="25961" y="2545"/>
                  </a:cubicBezTo>
                  <a:cubicBezTo>
                    <a:pt x="25903" y="2546"/>
                    <a:pt x="25845" y="2546"/>
                    <a:pt x="25787" y="2546"/>
                  </a:cubicBezTo>
                  <a:cubicBezTo>
                    <a:pt x="22415" y="2546"/>
                    <a:pt x="19301" y="992"/>
                    <a:pt x="16001" y="330"/>
                  </a:cubicBezTo>
                  <a:cubicBezTo>
                    <a:pt x="14902" y="111"/>
                    <a:pt x="13770" y="0"/>
                    <a:pt x="126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01"/>
            <p:cNvSpPr/>
            <p:nvPr/>
          </p:nvSpPr>
          <p:spPr>
            <a:xfrm>
              <a:off x="6088482" y="3575392"/>
              <a:ext cx="43148" cy="45056"/>
            </a:xfrm>
            <a:custGeom>
              <a:avLst/>
              <a:gdLst/>
              <a:ahLst/>
              <a:cxnLst/>
              <a:rect l="l" t="t" r="r" b="b"/>
              <a:pathLst>
                <a:path w="701" h="732" extrusionOk="0">
                  <a:moveTo>
                    <a:pt x="373" y="1"/>
                  </a:moveTo>
                  <a:cubicBezTo>
                    <a:pt x="221" y="208"/>
                    <a:pt x="70" y="318"/>
                    <a:pt x="42" y="456"/>
                  </a:cubicBezTo>
                  <a:cubicBezTo>
                    <a:pt x="1" y="648"/>
                    <a:pt x="166" y="731"/>
                    <a:pt x="345" y="731"/>
                  </a:cubicBezTo>
                  <a:cubicBezTo>
                    <a:pt x="354" y="731"/>
                    <a:pt x="362" y="732"/>
                    <a:pt x="371" y="732"/>
                  </a:cubicBezTo>
                  <a:cubicBezTo>
                    <a:pt x="552" y="732"/>
                    <a:pt x="701" y="598"/>
                    <a:pt x="661" y="414"/>
                  </a:cubicBezTo>
                  <a:cubicBezTo>
                    <a:pt x="633" y="290"/>
                    <a:pt x="510" y="194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01"/>
            <p:cNvSpPr/>
            <p:nvPr/>
          </p:nvSpPr>
          <p:spPr>
            <a:xfrm>
              <a:off x="7274024" y="4097966"/>
              <a:ext cx="32254" cy="32315"/>
            </a:xfrm>
            <a:custGeom>
              <a:avLst/>
              <a:gdLst/>
              <a:ahLst/>
              <a:cxnLst/>
              <a:rect l="l" t="t" r="r" b="b"/>
              <a:pathLst>
                <a:path w="524" h="525" extrusionOk="0">
                  <a:moveTo>
                    <a:pt x="468" y="0"/>
                  </a:moveTo>
                  <a:lnTo>
                    <a:pt x="468" y="0"/>
                  </a:lnTo>
                  <a:cubicBezTo>
                    <a:pt x="180" y="41"/>
                    <a:pt x="0" y="110"/>
                    <a:pt x="42" y="371"/>
                  </a:cubicBezTo>
                  <a:cubicBezTo>
                    <a:pt x="42" y="436"/>
                    <a:pt x="175" y="524"/>
                    <a:pt x="248" y="524"/>
                  </a:cubicBezTo>
                  <a:cubicBezTo>
                    <a:pt x="253" y="524"/>
                    <a:pt x="258" y="524"/>
                    <a:pt x="262" y="523"/>
                  </a:cubicBezTo>
                  <a:cubicBezTo>
                    <a:pt x="523" y="468"/>
                    <a:pt x="510" y="261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01"/>
            <p:cNvSpPr/>
            <p:nvPr/>
          </p:nvSpPr>
          <p:spPr>
            <a:xfrm>
              <a:off x="7310462" y="3835448"/>
              <a:ext cx="21236" cy="33915"/>
            </a:xfrm>
            <a:custGeom>
              <a:avLst/>
              <a:gdLst/>
              <a:ahLst/>
              <a:cxnLst/>
              <a:rect l="l" t="t" r="r" b="b"/>
              <a:pathLst>
                <a:path w="345" h="551" extrusionOk="0">
                  <a:moveTo>
                    <a:pt x="179" y="0"/>
                  </a:moveTo>
                  <a:cubicBezTo>
                    <a:pt x="111" y="0"/>
                    <a:pt x="1" y="83"/>
                    <a:pt x="1" y="138"/>
                  </a:cubicBezTo>
                  <a:cubicBezTo>
                    <a:pt x="1" y="261"/>
                    <a:pt x="41" y="399"/>
                    <a:pt x="69" y="551"/>
                  </a:cubicBezTo>
                  <a:cubicBezTo>
                    <a:pt x="344" y="468"/>
                    <a:pt x="344" y="303"/>
                    <a:pt x="331" y="151"/>
                  </a:cubicBezTo>
                  <a:cubicBezTo>
                    <a:pt x="317" y="96"/>
                    <a:pt x="221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01"/>
            <p:cNvSpPr/>
            <p:nvPr/>
          </p:nvSpPr>
          <p:spPr>
            <a:xfrm>
              <a:off x="7352809" y="4078454"/>
              <a:ext cx="33915" cy="22959"/>
            </a:xfrm>
            <a:custGeom>
              <a:avLst/>
              <a:gdLst/>
              <a:ahLst/>
              <a:cxnLst/>
              <a:rect l="l" t="t" r="r" b="b"/>
              <a:pathLst>
                <a:path w="551" h="373" extrusionOk="0">
                  <a:moveTo>
                    <a:pt x="358" y="0"/>
                  </a:moveTo>
                  <a:cubicBezTo>
                    <a:pt x="261" y="0"/>
                    <a:pt x="166" y="83"/>
                    <a:pt x="1" y="165"/>
                  </a:cubicBezTo>
                  <a:cubicBezTo>
                    <a:pt x="138" y="262"/>
                    <a:pt x="221" y="372"/>
                    <a:pt x="289" y="372"/>
                  </a:cubicBezTo>
                  <a:cubicBezTo>
                    <a:pt x="386" y="358"/>
                    <a:pt x="468" y="262"/>
                    <a:pt x="551" y="193"/>
                  </a:cubicBezTo>
                  <a:cubicBezTo>
                    <a:pt x="481" y="125"/>
                    <a:pt x="426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01"/>
            <p:cNvSpPr/>
            <p:nvPr/>
          </p:nvSpPr>
          <p:spPr>
            <a:xfrm>
              <a:off x="7467110" y="3563574"/>
              <a:ext cx="22959" cy="28006"/>
            </a:xfrm>
            <a:custGeom>
              <a:avLst/>
              <a:gdLst/>
              <a:ahLst/>
              <a:cxnLst/>
              <a:rect l="l" t="t" r="r" b="b"/>
              <a:pathLst>
                <a:path w="373" h="455" extrusionOk="0">
                  <a:moveTo>
                    <a:pt x="235" y="0"/>
                  </a:moveTo>
                  <a:cubicBezTo>
                    <a:pt x="152" y="83"/>
                    <a:pt x="70" y="152"/>
                    <a:pt x="15" y="248"/>
                  </a:cubicBezTo>
                  <a:cubicBezTo>
                    <a:pt x="0" y="276"/>
                    <a:pt x="110" y="358"/>
                    <a:pt x="193" y="455"/>
                  </a:cubicBezTo>
                  <a:cubicBezTo>
                    <a:pt x="275" y="345"/>
                    <a:pt x="358" y="276"/>
                    <a:pt x="358" y="193"/>
                  </a:cubicBezTo>
                  <a:cubicBezTo>
                    <a:pt x="372" y="138"/>
                    <a:pt x="275" y="7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01"/>
            <p:cNvSpPr/>
            <p:nvPr/>
          </p:nvSpPr>
          <p:spPr>
            <a:xfrm>
              <a:off x="7169017" y="4046262"/>
              <a:ext cx="23759" cy="22097"/>
            </a:xfrm>
            <a:custGeom>
              <a:avLst/>
              <a:gdLst/>
              <a:ahLst/>
              <a:cxnLst/>
              <a:rect l="l" t="t" r="r" b="b"/>
              <a:pathLst>
                <a:path w="386" h="359" extrusionOk="0">
                  <a:moveTo>
                    <a:pt x="207" y="0"/>
                  </a:moveTo>
                  <a:cubicBezTo>
                    <a:pt x="152" y="15"/>
                    <a:pt x="83" y="97"/>
                    <a:pt x="1" y="165"/>
                  </a:cubicBezTo>
                  <a:cubicBezTo>
                    <a:pt x="83" y="248"/>
                    <a:pt x="138" y="303"/>
                    <a:pt x="207" y="358"/>
                  </a:cubicBezTo>
                  <a:cubicBezTo>
                    <a:pt x="262" y="290"/>
                    <a:pt x="345" y="220"/>
                    <a:pt x="373" y="138"/>
                  </a:cubicBezTo>
                  <a:cubicBezTo>
                    <a:pt x="386" y="125"/>
                    <a:pt x="262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01"/>
            <p:cNvSpPr/>
            <p:nvPr/>
          </p:nvSpPr>
          <p:spPr>
            <a:xfrm>
              <a:off x="6906500" y="3893799"/>
              <a:ext cx="22097" cy="28868"/>
            </a:xfrm>
            <a:custGeom>
              <a:avLst/>
              <a:gdLst/>
              <a:ahLst/>
              <a:cxnLst/>
              <a:rect l="l" t="t" r="r" b="b"/>
              <a:pathLst>
                <a:path w="359" h="469" extrusionOk="0">
                  <a:moveTo>
                    <a:pt x="248" y="1"/>
                  </a:moveTo>
                  <a:cubicBezTo>
                    <a:pt x="193" y="15"/>
                    <a:pt x="138" y="28"/>
                    <a:pt x="97" y="43"/>
                  </a:cubicBezTo>
                  <a:cubicBezTo>
                    <a:pt x="1" y="221"/>
                    <a:pt x="56" y="345"/>
                    <a:pt x="358" y="469"/>
                  </a:cubicBezTo>
                  <a:cubicBezTo>
                    <a:pt x="318" y="263"/>
                    <a:pt x="276" y="139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01"/>
            <p:cNvSpPr/>
            <p:nvPr/>
          </p:nvSpPr>
          <p:spPr>
            <a:xfrm>
              <a:off x="5703232" y="3429761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01"/>
            <p:cNvSpPr/>
            <p:nvPr/>
          </p:nvSpPr>
          <p:spPr>
            <a:xfrm>
              <a:off x="6772688" y="3740597"/>
              <a:ext cx="27206" cy="22159"/>
            </a:xfrm>
            <a:custGeom>
              <a:avLst/>
              <a:gdLst/>
              <a:ahLst/>
              <a:cxnLst/>
              <a:rect l="l" t="t" r="r" b="b"/>
              <a:pathLst>
                <a:path w="442" h="360" extrusionOk="0">
                  <a:moveTo>
                    <a:pt x="290" y="0"/>
                  </a:moveTo>
                  <a:cubicBezTo>
                    <a:pt x="208" y="14"/>
                    <a:pt x="125" y="96"/>
                    <a:pt x="1" y="165"/>
                  </a:cubicBezTo>
                  <a:cubicBezTo>
                    <a:pt x="105" y="256"/>
                    <a:pt x="184" y="359"/>
                    <a:pt x="251" y="359"/>
                  </a:cubicBezTo>
                  <a:cubicBezTo>
                    <a:pt x="255" y="359"/>
                    <a:pt x="259" y="359"/>
                    <a:pt x="263" y="358"/>
                  </a:cubicBezTo>
                  <a:cubicBezTo>
                    <a:pt x="331" y="358"/>
                    <a:pt x="400" y="248"/>
                    <a:pt x="428" y="165"/>
                  </a:cubicBezTo>
                  <a:cubicBezTo>
                    <a:pt x="441" y="124"/>
                    <a:pt x="33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01"/>
            <p:cNvSpPr/>
            <p:nvPr/>
          </p:nvSpPr>
          <p:spPr>
            <a:xfrm>
              <a:off x="6571168" y="3590657"/>
              <a:ext cx="15327" cy="19574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8" y="1"/>
                  </a:moveTo>
                  <a:cubicBezTo>
                    <a:pt x="83" y="42"/>
                    <a:pt x="15" y="70"/>
                    <a:pt x="0" y="125"/>
                  </a:cubicBezTo>
                  <a:cubicBezTo>
                    <a:pt x="0" y="166"/>
                    <a:pt x="42" y="221"/>
                    <a:pt x="97" y="318"/>
                  </a:cubicBezTo>
                  <a:cubicBezTo>
                    <a:pt x="166" y="248"/>
                    <a:pt x="248" y="208"/>
                    <a:pt x="248" y="180"/>
                  </a:cubicBezTo>
                  <a:cubicBezTo>
                    <a:pt x="235" y="111"/>
                    <a:pt x="180" y="56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01"/>
            <p:cNvSpPr/>
            <p:nvPr/>
          </p:nvSpPr>
          <p:spPr>
            <a:xfrm>
              <a:off x="7474743" y="4119263"/>
              <a:ext cx="33054" cy="14280"/>
            </a:xfrm>
            <a:custGeom>
              <a:avLst/>
              <a:gdLst/>
              <a:ahLst/>
              <a:cxnLst/>
              <a:rect l="l" t="t" r="r" b="b"/>
              <a:pathLst>
                <a:path w="537" h="232" extrusionOk="0">
                  <a:moveTo>
                    <a:pt x="225" y="0"/>
                  </a:moveTo>
                  <a:cubicBezTo>
                    <a:pt x="171" y="0"/>
                    <a:pt x="103" y="16"/>
                    <a:pt x="1" y="39"/>
                  </a:cubicBezTo>
                  <a:cubicBezTo>
                    <a:pt x="206" y="108"/>
                    <a:pt x="317" y="149"/>
                    <a:pt x="537" y="232"/>
                  </a:cubicBezTo>
                  <a:cubicBezTo>
                    <a:pt x="383" y="59"/>
                    <a:pt x="330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01"/>
            <p:cNvSpPr/>
            <p:nvPr/>
          </p:nvSpPr>
          <p:spPr>
            <a:xfrm>
              <a:off x="6834547" y="4126710"/>
              <a:ext cx="14465" cy="17973"/>
            </a:xfrm>
            <a:custGeom>
              <a:avLst/>
              <a:gdLst/>
              <a:ahLst/>
              <a:cxnLst/>
              <a:rect l="l" t="t" r="r" b="b"/>
              <a:pathLst>
                <a:path w="235" h="292" extrusionOk="0">
                  <a:moveTo>
                    <a:pt x="83" y="1"/>
                  </a:moveTo>
                  <a:cubicBezTo>
                    <a:pt x="41" y="111"/>
                    <a:pt x="1" y="166"/>
                    <a:pt x="1" y="221"/>
                  </a:cubicBezTo>
                  <a:cubicBezTo>
                    <a:pt x="12" y="245"/>
                    <a:pt x="79" y="292"/>
                    <a:pt x="104" y="292"/>
                  </a:cubicBezTo>
                  <a:cubicBezTo>
                    <a:pt x="107" y="292"/>
                    <a:pt x="109" y="291"/>
                    <a:pt x="111" y="289"/>
                  </a:cubicBezTo>
                  <a:cubicBezTo>
                    <a:pt x="166" y="276"/>
                    <a:pt x="234" y="207"/>
                    <a:pt x="234" y="166"/>
                  </a:cubicBezTo>
                  <a:cubicBezTo>
                    <a:pt x="234" y="124"/>
                    <a:pt x="152" y="8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01"/>
            <p:cNvSpPr/>
            <p:nvPr/>
          </p:nvSpPr>
          <p:spPr>
            <a:xfrm>
              <a:off x="6564398" y="4086886"/>
              <a:ext cx="17850" cy="21359"/>
            </a:xfrm>
            <a:custGeom>
              <a:avLst/>
              <a:gdLst/>
              <a:ahLst/>
              <a:cxnLst/>
              <a:rect l="l" t="t" r="r" b="b"/>
              <a:pathLst>
                <a:path w="290" h="347" extrusionOk="0">
                  <a:moveTo>
                    <a:pt x="152" y="1"/>
                  </a:moveTo>
                  <a:cubicBezTo>
                    <a:pt x="83" y="98"/>
                    <a:pt x="0" y="166"/>
                    <a:pt x="15" y="193"/>
                  </a:cubicBezTo>
                  <a:cubicBezTo>
                    <a:pt x="42" y="248"/>
                    <a:pt x="97" y="318"/>
                    <a:pt x="166" y="345"/>
                  </a:cubicBezTo>
                  <a:cubicBezTo>
                    <a:pt x="166" y="346"/>
                    <a:pt x="168" y="346"/>
                    <a:pt x="169" y="346"/>
                  </a:cubicBezTo>
                  <a:cubicBezTo>
                    <a:pt x="193" y="346"/>
                    <a:pt x="290" y="261"/>
                    <a:pt x="290" y="235"/>
                  </a:cubicBezTo>
                  <a:cubicBezTo>
                    <a:pt x="276" y="166"/>
                    <a:pt x="221" y="98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01"/>
            <p:cNvSpPr/>
            <p:nvPr/>
          </p:nvSpPr>
          <p:spPr>
            <a:xfrm>
              <a:off x="7010707" y="3767679"/>
              <a:ext cx="20374" cy="15388"/>
            </a:xfrm>
            <a:custGeom>
              <a:avLst/>
              <a:gdLst/>
              <a:ahLst/>
              <a:cxnLst/>
              <a:rect l="l" t="t" r="r" b="b"/>
              <a:pathLst>
                <a:path w="331" h="250" extrusionOk="0">
                  <a:moveTo>
                    <a:pt x="261" y="1"/>
                  </a:moveTo>
                  <a:cubicBezTo>
                    <a:pt x="179" y="56"/>
                    <a:pt x="96" y="96"/>
                    <a:pt x="0" y="138"/>
                  </a:cubicBezTo>
                  <a:cubicBezTo>
                    <a:pt x="26" y="176"/>
                    <a:pt x="63" y="250"/>
                    <a:pt x="68" y="250"/>
                  </a:cubicBezTo>
                  <a:cubicBezTo>
                    <a:pt x="68" y="250"/>
                    <a:pt x="69" y="249"/>
                    <a:pt x="69" y="248"/>
                  </a:cubicBezTo>
                  <a:cubicBezTo>
                    <a:pt x="165" y="221"/>
                    <a:pt x="248" y="179"/>
                    <a:pt x="331" y="138"/>
                  </a:cubicBezTo>
                  <a:cubicBezTo>
                    <a:pt x="316" y="96"/>
                    <a:pt x="289" y="56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01"/>
            <p:cNvSpPr/>
            <p:nvPr/>
          </p:nvSpPr>
          <p:spPr>
            <a:xfrm>
              <a:off x="5584684" y="3943840"/>
              <a:ext cx="16988" cy="17789"/>
            </a:xfrm>
            <a:custGeom>
              <a:avLst/>
              <a:gdLst/>
              <a:ahLst/>
              <a:cxnLst/>
              <a:rect l="l" t="t" r="r" b="b"/>
              <a:pathLst>
                <a:path w="276" h="289" extrusionOk="0">
                  <a:moveTo>
                    <a:pt x="55" y="0"/>
                  </a:moveTo>
                  <a:lnTo>
                    <a:pt x="0" y="55"/>
                  </a:lnTo>
                  <a:cubicBezTo>
                    <a:pt x="68" y="138"/>
                    <a:pt x="138" y="220"/>
                    <a:pt x="206" y="289"/>
                  </a:cubicBezTo>
                  <a:cubicBezTo>
                    <a:pt x="220" y="289"/>
                    <a:pt x="248" y="275"/>
                    <a:pt x="275" y="261"/>
                  </a:cubicBezTo>
                  <a:cubicBezTo>
                    <a:pt x="261" y="206"/>
                    <a:pt x="261" y="138"/>
                    <a:pt x="234" y="96"/>
                  </a:cubicBezTo>
                  <a:cubicBezTo>
                    <a:pt x="178" y="41"/>
                    <a:pt x="110" y="28"/>
                    <a:pt x="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01"/>
            <p:cNvSpPr/>
            <p:nvPr/>
          </p:nvSpPr>
          <p:spPr>
            <a:xfrm>
              <a:off x="5900505" y="3927714"/>
              <a:ext cx="5109" cy="17850"/>
            </a:xfrm>
            <a:custGeom>
              <a:avLst/>
              <a:gdLst/>
              <a:ahLst/>
              <a:cxnLst/>
              <a:rect l="l" t="t" r="r" b="b"/>
              <a:pathLst>
                <a:path w="83" h="290" extrusionOk="0">
                  <a:moveTo>
                    <a:pt x="42" y="0"/>
                  </a:moveTo>
                  <a:cubicBezTo>
                    <a:pt x="28" y="0"/>
                    <a:pt x="15" y="0"/>
                    <a:pt x="0" y="15"/>
                  </a:cubicBezTo>
                  <a:cubicBezTo>
                    <a:pt x="0" y="97"/>
                    <a:pt x="15" y="193"/>
                    <a:pt x="28" y="290"/>
                  </a:cubicBezTo>
                  <a:lnTo>
                    <a:pt x="83" y="29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01"/>
            <p:cNvSpPr/>
            <p:nvPr/>
          </p:nvSpPr>
          <p:spPr>
            <a:xfrm>
              <a:off x="6265504" y="4173305"/>
              <a:ext cx="62" cy="6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01"/>
            <p:cNvSpPr/>
            <p:nvPr/>
          </p:nvSpPr>
          <p:spPr>
            <a:xfrm>
              <a:off x="6412858" y="4052233"/>
              <a:ext cx="19512" cy="14526"/>
            </a:xfrm>
            <a:custGeom>
              <a:avLst/>
              <a:gdLst/>
              <a:ahLst/>
              <a:cxnLst/>
              <a:rect l="l" t="t" r="r" b="b"/>
              <a:pathLst>
                <a:path w="317" h="236" extrusionOk="0">
                  <a:moveTo>
                    <a:pt x="220" y="0"/>
                  </a:moveTo>
                  <a:cubicBezTo>
                    <a:pt x="165" y="13"/>
                    <a:pt x="110" y="68"/>
                    <a:pt x="0" y="123"/>
                  </a:cubicBezTo>
                  <a:cubicBezTo>
                    <a:pt x="100" y="174"/>
                    <a:pt x="155" y="235"/>
                    <a:pt x="195" y="235"/>
                  </a:cubicBezTo>
                  <a:cubicBezTo>
                    <a:pt x="199" y="235"/>
                    <a:pt x="202" y="235"/>
                    <a:pt x="206" y="234"/>
                  </a:cubicBezTo>
                  <a:cubicBezTo>
                    <a:pt x="261" y="220"/>
                    <a:pt x="289" y="151"/>
                    <a:pt x="316" y="83"/>
                  </a:cubicBezTo>
                  <a:cubicBezTo>
                    <a:pt x="316" y="68"/>
                    <a:pt x="248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01"/>
            <p:cNvSpPr/>
            <p:nvPr/>
          </p:nvSpPr>
          <p:spPr>
            <a:xfrm>
              <a:off x="5527072" y="3970061"/>
              <a:ext cx="13603" cy="12064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124" y="0"/>
                  </a:moveTo>
                  <a:cubicBezTo>
                    <a:pt x="96" y="28"/>
                    <a:pt x="56" y="70"/>
                    <a:pt x="1" y="110"/>
                  </a:cubicBezTo>
                  <a:cubicBezTo>
                    <a:pt x="50" y="147"/>
                    <a:pt x="87" y="195"/>
                    <a:pt x="114" y="195"/>
                  </a:cubicBezTo>
                  <a:cubicBezTo>
                    <a:pt x="118" y="195"/>
                    <a:pt x="121" y="194"/>
                    <a:pt x="124" y="193"/>
                  </a:cubicBezTo>
                  <a:cubicBezTo>
                    <a:pt x="166" y="193"/>
                    <a:pt x="206" y="138"/>
                    <a:pt x="206" y="97"/>
                  </a:cubicBezTo>
                  <a:cubicBezTo>
                    <a:pt x="221" y="70"/>
                    <a:pt x="166" y="28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01"/>
            <p:cNvSpPr/>
            <p:nvPr/>
          </p:nvSpPr>
          <p:spPr>
            <a:xfrm>
              <a:off x="6212139" y="3905678"/>
              <a:ext cx="16188" cy="14465"/>
            </a:xfrm>
            <a:custGeom>
              <a:avLst/>
              <a:gdLst/>
              <a:ahLst/>
              <a:cxnLst/>
              <a:rect l="l" t="t" r="r" b="b"/>
              <a:pathLst>
                <a:path w="263" h="235" extrusionOk="0">
                  <a:moveTo>
                    <a:pt x="207" y="1"/>
                  </a:moveTo>
                  <a:cubicBezTo>
                    <a:pt x="138" y="42"/>
                    <a:pt x="70" y="83"/>
                    <a:pt x="0" y="111"/>
                  </a:cubicBezTo>
                  <a:cubicBezTo>
                    <a:pt x="14" y="152"/>
                    <a:pt x="42" y="193"/>
                    <a:pt x="55" y="235"/>
                  </a:cubicBezTo>
                  <a:cubicBezTo>
                    <a:pt x="125" y="180"/>
                    <a:pt x="193" y="138"/>
                    <a:pt x="262" y="83"/>
                  </a:cubicBezTo>
                  <a:cubicBezTo>
                    <a:pt x="248" y="56"/>
                    <a:pt x="235" y="28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01"/>
            <p:cNvSpPr/>
            <p:nvPr/>
          </p:nvSpPr>
          <p:spPr>
            <a:xfrm>
              <a:off x="5605796" y="3868440"/>
              <a:ext cx="13603" cy="6832"/>
            </a:xfrm>
            <a:custGeom>
              <a:avLst/>
              <a:gdLst/>
              <a:ahLst/>
              <a:cxnLst/>
              <a:rect l="l" t="t" r="r" b="b"/>
              <a:pathLst>
                <a:path w="221" h="111" extrusionOk="0">
                  <a:moveTo>
                    <a:pt x="1" y="0"/>
                  </a:moveTo>
                  <a:lnTo>
                    <a:pt x="1" y="110"/>
                  </a:lnTo>
                  <a:cubicBezTo>
                    <a:pt x="70" y="97"/>
                    <a:pt x="152" y="83"/>
                    <a:pt x="221" y="70"/>
                  </a:cubicBezTo>
                  <a:cubicBezTo>
                    <a:pt x="221" y="42"/>
                    <a:pt x="221" y="15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01"/>
            <p:cNvSpPr/>
            <p:nvPr/>
          </p:nvSpPr>
          <p:spPr>
            <a:xfrm>
              <a:off x="6268028" y="3514456"/>
              <a:ext cx="11079" cy="14465"/>
            </a:xfrm>
            <a:custGeom>
              <a:avLst/>
              <a:gdLst/>
              <a:ahLst/>
              <a:cxnLst/>
              <a:rect l="l" t="t" r="r" b="b"/>
              <a:pathLst>
                <a:path w="180" h="235" extrusionOk="0">
                  <a:moveTo>
                    <a:pt x="97" y="0"/>
                  </a:moveTo>
                  <a:cubicBezTo>
                    <a:pt x="70" y="42"/>
                    <a:pt x="14" y="83"/>
                    <a:pt x="0" y="138"/>
                  </a:cubicBezTo>
                  <a:cubicBezTo>
                    <a:pt x="0" y="152"/>
                    <a:pt x="55" y="193"/>
                    <a:pt x="110" y="235"/>
                  </a:cubicBezTo>
                  <a:cubicBezTo>
                    <a:pt x="138" y="180"/>
                    <a:pt x="180" y="138"/>
                    <a:pt x="180" y="97"/>
                  </a:cubicBezTo>
                  <a:cubicBezTo>
                    <a:pt x="180" y="70"/>
                    <a:pt x="125" y="28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01"/>
            <p:cNvSpPr/>
            <p:nvPr/>
          </p:nvSpPr>
          <p:spPr>
            <a:xfrm>
              <a:off x="7085246" y="4091195"/>
              <a:ext cx="17789" cy="15265"/>
            </a:xfrm>
            <a:custGeom>
              <a:avLst/>
              <a:gdLst/>
              <a:ahLst/>
              <a:cxnLst/>
              <a:rect l="l" t="t" r="r" b="b"/>
              <a:pathLst>
                <a:path w="289" h="248" extrusionOk="0">
                  <a:moveTo>
                    <a:pt x="178" y="0"/>
                  </a:moveTo>
                  <a:cubicBezTo>
                    <a:pt x="138" y="41"/>
                    <a:pt x="96" y="83"/>
                    <a:pt x="0" y="151"/>
                  </a:cubicBezTo>
                  <a:cubicBezTo>
                    <a:pt x="96" y="206"/>
                    <a:pt x="151" y="248"/>
                    <a:pt x="206" y="248"/>
                  </a:cubicBezTo>
                  <a:cubicBezTo>
                    <a:pt x="233" y="248"/>
                    <a:pt x="288" y="165"/>
                    <a:pt x="288" y="151"/>
                  </a:cubicBezTo>
                  <a:cubicBezTo>
                    <a:pt x="275" y="96"/>
                    <a:pt x="220" y="55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01"/>
            <p:cNvSpPr/>
            <p:nvPr/>
          </p:nvSpPr>
          <p:spPr>
            <a:xfrm>
              <a:off x="7143596" y="4109784"/>
              <a:ext cx="12803" cy="17235"/>
            </a:xfrm>
            <a:custGeom>
              <a:avLst/>
              <a:gdLst/>
              <a:ahLst/>
              <a:cxnLst/>
              <a:rect l="l" t="t" r="r" b="b"/>
              <a:pathLst>
                <a:path w="208" h="280" extrusionOk="0">
                  <a:moveTo>
                    <a:pt x="70" y="1"/>
                  </a:moveTo>
                  <a:cubicBezTo>
                    <a:pt x="43" y="83"/>
                    <a:pt x="15" y="166"/>
                    <a:pt x="1" y="248"/>
                  </a:cubicBezTo>
                  <a:cubicBezTo>
                    <a:pt x="1" y="259"/>
                    <a:pt x="56" y="279"/>
                    <a:pt x="76" y="279"/>
                  </a:cubicBezTo>
                  <a:cubicBezTo>
                    <a:pt x="80" y="279"/>
                    <a:pt x="83" y="278"/>
                    <a:pt x="83" y="276"/>
                  </a:cubicBezTo>
                  <a:cubicBezTo>
                    <a:pt x="125" y="207"/>
                    <a:pt x="166" y="124"/>
                    <a:pt x="208" y="56"/>
                  </a:cubicBezTo>
                  <a:cubicBezTo>
                    <a:pt x="153" y="41"/>
                    <a:pt x="111" y="14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01"/>
            <p:cNvSpPr/>
            <p:nvPr/>
          </p:nvSpPr>
          <p:spPr>
            <a:xfrm>
              <a:off x="5953870" y="4136928"/>
              <a:ext cx="15327" cy="14403"/>
            </a:xfrm>
            <a:custGeom>
              <a:avLst/>
              <a:gdLst/>
              <a:ahLst/>
              <a:cxnLst/>
              <a:rect l="l" t="t" r="r" b="b"/>
              <a:pathLst>
                <a:path w="249" h="234" extrusionOk="0">
                  <a:moveTo>
                    <a:pt x="138" y="0"/>
                  </a:moveTo>
                  <a:cubicBezTo>
                    <a:pt x="111" y="41"/>
                    <a:pt x="69" y="68"/>
                    <a:pt x="1" y="123"/>
                  </a:cubicBezTo>
                  <a:cubicBezTo>
                    <a:pt x="56" y="165"/>
                    <a:pt x="111" y="220"/>
                    <a:pt x="151" y="233"/>
                  </a:cubicBezTo>
                  <a:cubicBezTo>
                    <a:pt x="179" y="233"/>
                    <a:pt x="248" y="165"/>
                    <a:pt x="248" y="138"/>
                  </a:cubicBezTo>
                  <a:cubicBezTo>
                    <a:pt x="221" y="96"/>
                    <a:pt x="179" y="55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01"/>
            <p:cNvSpPr/>
            <p:nvPr/>
          </p:nvSpPr>
          <p:spPr>
            <a:xfrm>
              <a:off x="7327389" y="4025950"/>
              <a:ext cx="20374" cy="10218"/>
            </a:xfrm>
            <a:custGeom>
              <a:avLst/>
              <a:gdLst/>
              <a:ahLst/>
              <a:cxnLst/>
              <a:rect l="l" t="t" r="r" b="b"/>
              <a:pathLst>
                <a:path w="331" h="166" extrusionOk="0">
                  <a:moveTo>
                    <a:pt x="234" y="0"/>
                  </a:moveTo>
                  <a:cubicBezTo>
                    <a:pt x="207" y="0"/>
                    <a:pt x="152" y="28"/>
                    <a:pt x="1" y="97"/>
                  </a:cubicBezTo>
                  <a:cubicBezTo>
                    <a:pt x="111" y="138"/>
                    <a:pt x="152" y="165"/>
                    <a:pt x="193" y="165"/>
                  </a:cubicBezTo>
                  <a:cubicBezTo>
                    <a:pt x="248" y="165"/>
                    <a:pt x="289" y="125"/>
                    <a:pt x="331" y="110"/>
                  </a:cubicBezTo>
                  <a:cubicBezTo>
                    <a:pt x="303" y="70"/>
                    <a:pt x="276" y="14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01"/>
            <p:cNvSpPr/>
            <p:nvPr/>
          </p:nvSpPr>
          <p:spPr>
            <a:xfrm>
              <a:off x="6129106" y="3559389"/>
              <a:ext cx="6832" cy="11880"/>
            </a:xfrm>
            <a:custGeom>
              <a:avLst/>
              <a:gdLst/>
              <a:ahLst/>
              <a:cxnLst/>
              <a:rect l="l" t="t" r="r" b="b"/>
              <a:pathLst>
                <a:path w="111" h="193" extrusionOk="0">
                  <a:moveTo>
                    <a:pt x="28" y="0"/>
                  </a:moveTo>
                  <a:cubicBezTo>
                    <a:pt x="15" y="55"/>
                    <a:pt x="1" y="96"/>
                    <a:pt x="1" y="138"/>
                  </a:cubicBezTo>
                  <a:cubicBezTo>
                    <a:pt x="1" y="151"/>
                    <a:pt x="56" y="165"/>
                    <a:pt x="98" y="193"/>
                  </a:cubicBezTo>
                  <a:cubicBezTo>
                    <a:pt x="98" y="138"/>
                    <a:pt x="111" y="96"/>
                    <a:pt x="111" y="41"/>
                  </a:cubicBezTo>
                  <a:cubicBezTo>
                    <a:pt x="111" y="28"/>
                    <a:pt x="56" y="13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01"/>
            <p:cNvSpPr/>
            <p:nvPr/>
          </p:nvSpPr>
          <p:spPr>
            <a:xfrm>
              <a:off x="6686331" y="4161302"/>
              <a:ext cx="12803" cy="12064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130" y="1"/>
                  </a:moveTo>
                  <a:cubicBezTo>
                    <a:pt x="128" y="1"/>
                    <a:pt x="126" y="1"/>
                    <a:pt x="125" y="2"/>
                  </a:cubicBezTo>
                  <a:cubicBezTo>
                    <a:pt x="70" y="17"/>
                    <a:pt x="42" y="72"/>
                    <a:pt x="1" y="99"/>
                  </a:cubicBezTo>
                  <a:cubicBezTo>
                    <a:pt x="28" y="127"/>
                    <a:pt x="70" y="154"/>
                    <a:pt x="125" y="195"/>
                  </a:cubicBezTo>
                  <a:cubicBezTo>
                    <a:pt x="152" y="154"/>
                    <a:pt x="207" y="113"/>
                    <a:pt x="207" y="85"/>
                  </a:cubicBezTo>
                  <a:cubicBezTo>
                    <a:pt x="207" y="60"/>
                    <a:pt x="150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01"/>
            <p:cNvSpPr/>
            <p:nvPr/>
          </p:nvSpPr>
          <p:spPr>
            <a:xfrm>
              <a:off x="6908224" y="4110461"/>
              <a:ext cx="10218" cy="12064"/>
            </a:xfrm>
            <a:custGeom>
              <a:avLst/>
              <a:gdLst/>
              <a:ahLst/>
              <a:cxnLst/>
              <a:rect l="l" t="t" r="r" b="b"/>
              <a:pathLst>
                <a:path w="166" h="196" extrusionOk="0">
                  <a:moveTo>
                    <a:pt x="104" y="0"/>
                  </a:moveTo>
                  <a:cubicBezTo>
                    <a:pt x="101" y="0"/>
                    <a:pt x="99" y="1"/>
                    <a:pt x="97" y="3"/>
                  </a:cubicBezTo>
                  <a:cubicBezTo>
                    <a:pt x="55" y="17"/>
                    <a:pt x="14" y="45"/>
                    <a:pt x="0" y="86"/>
                  </a:cubicBezTo>
                  <a:cubicBezTo>
                    <a:pt x="0" y="100"/>
                    <a:pt x="55" y="141"/>
                    <a:pt x="97" y="196"/>
                  </a:cubicBezTo>
                  <a:cubicBezTo>
                    <a:pt x="138" y="127"/>
                    <a:pt x="165" y="86"/>
                    <a:pt x="165" y="58"/>
                  </a:cubicBezTo>
                  <a:cubicBezTo>
                    <a:pt x="165" y="34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49" name="Google Shape;3549;p101"/>
          <p:cNvSpPr/>
          <p:nvPr/>
        </p:nvSpPr>
        <p:spPr>
          <a:xfrm rot="10800000" flipH="1">
            <a:off x="7188767" y="6179586"/>
            <a:ext cx="5224508" cy="1159676"/>
          </a:xfrm>
          <a:custGeom>
            <a:avLst/>
            <a:gdLst/>
            <a:ahLst/>
            <a:cxnLst/>
            <a:rect l="l" t="t" r="r" b="b"/>
            <a:pathLst>
              <a:path w="44673" h="9916" extrusionOk="0">
                <a:moveTo>
                  <a:pt x="0" y="0"/>
                </a:moveTo>
                <a:cubicBezTo>
                  <a:pt x="165" y="2793"/>
                  <a:pt x="1596" y="5531"/>
                  <a:pt x="3784" y="7320"/>
                </a:cubicBezTo>
                <a:cubicBezTo>
                  <a:pt x="5957" y="9070"/>
                  <a:pt x="8755" y="9916"/>
                  <a:pt x="11555" y="9916"/>
                </a:cubicBezTo>
                <a:cubicBezTo>
                  <a:pt x="12584" y="9916"/>
                  <a:pt x="13613" y="9801"/>
                  <a:pt x="14611" y="9576"/>
                </a:cubicBezTo>
                <a:cubicBezTo>
                  <a:pt x="17630" y="8885"/>
                  <a:pt x="20475" y="7263"/>
                  <a:pt x="23566" y="7263"/>
                </a:cubicBezTo>
                <a:cubicBezTo>
                  <a:pt x="23617" y="7263"/>
                  <a:pt x="23668" y="7264"/>
                  <a:pt x="23719" y="7265"/>
                </a:cubicBezTo>
                <a:cubicBezTo>
                  <a:pt x="26430" y="7320"/>
                  <a:pt x="28961" y="8668"/>
                  <a:pt x="31643" y="9081"/>
                </a:cubicBezTo>
                <a:cubicBezTo>
                  <a:pt x="32189" y="9163"/>
                  <a:pt x="32740" y="9203"/>
                  <a:pt x="33291" y="9203"/>
                </a:cubicBezTo>
                <a:cubicBezTo>
                  <a:pt x="36616" y="9203"/>
                  <a:pt x="39942" y="7740"/>
                  <a:pt x="42114" y="5214"/>
                </a:cubicBezTo>
                <a:cubicBezTo>
                  <a:pt x="43407" y="3743"/>
                  <a:pt x="44273" y="1912"/>
                  <a:pt x="446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0" name="Google Shape;3550;p101"/>
          <p:cNvGrpSpPr/>
          <p:nvPr/>
        </p:nvGrpSpPr>
        <p:grpSpPr>
          <a:xfrm rot="-8100000" flipH="1">
            <a:off x="7122928" y="-2956201"/>
            <a:ext cx="6834509" cy="4654959"/>
            <a:chOff x="4092125" y="1459371"/>
            <a:chExt cx="941025" cy="640929"/>
          </a:xfrm>
        </p:grpSpPr>
        <p:sp>
          <p:nvSpPr>
            <p:cNvPr id="3551" name="Google Shape;3551;p101"/>
            <p:cNvSpPr/>
            <p:nvPr/>
          </p:nvSpPr>
          <p:spPr>
            <a:xfrm>
              <a:off x="4092125" y="1569400"/>
              <a:ext cx="941025" cy="530900"/>
            </a:xfrm>
            <a:custGeom>
              <a:avLst/>
              <a:gdLst/>
              <a:ahLst/>
              <a:cxnLst/>
              <a:rect l="l" t="t" r="r" b="b"/>
              <a:pathLst>
                <a:path w="37641" h="21236" extrusionOk="0">
                  <a:moveTo>
                    <a:pt x="23164" y="1"/>
                  </a:moveTo>
                  <a:cubicBezTo>
                    <a:pt x="20756" y="1"/>
                    <a:pt x="18712" y="1275"/>
                    <a:pt x="17287" y="3072"/>
                  </a:cubicBezTo>
                  <a:cubicBezTo>
                    <a:pt x="16178" y="4436"/>
                    <a:pt x="14980" y="4668"/>
                    <a:pt x="13495" y="4668"/>
                  </a:cubicBezTo>
                  <a:cubicBezTo>
                    <a:pt x="12731" y="4668"/>
                    <a:pt x="11890" y="4606"/>
                    <a:pt x="10945" y="4606"/>
                  </a:cubicBezTo>
                  <a:cubicBezTo>
                    <a:pt x="10534" y="4606"/>
                    <a:pt x="10103" y="4618"/>
                    <a:pt x="9651" y="4651"/>
                  </a:cubicBezTo>
                  <a:cubicBezTo>
                    <a:pt x="6142" y="4918"/>
                    <a:pt x="4387" y="7550"/>
                    <a:pt x="4212" y="10792"/>
                  </a:cubicBezTo>
                  <a:cubicBezTo>
                    <a:pt x="3952" y="14126"/>
                    <a:pt x="1" y="12814"/>
                    <a:pt x="267" y="17284"/>
                  </a:cubicBezTo>
                  <a:cubicBezTo>
                    <a:pt x="604" y="20983"/>
                    <a:pt x="5934" y="21061"/>
                    <a:pt x="6379" y="21061"/>
                  </a:cubicBezTo>
                  <a:cubicBezTo>
                    <a:pt x="6398" y="21061"/>
                    <a:pt x="6408" y="21060"/>
                    <a:pt x="6408" y="21060"/>
                  </a:cubicBezTo>
                  <a:cubicBezTo>
                    <a:pt x="6408" y="21060"/>
                    <a:pt x="11757" y="21236"/>
                    <a:pt x="17463" y="21236"/>
                  </a:cubicBezTo>
                  <a:lnTo>
                    <a:pt x="30355" y="21236"/>
                  </a:lnTo>
                  <a:cubicBezTo>
                    <a:pt x="33605" y="21236"/>
                    <a:pt x="36763" y="19832"/>
                    <a:pt x="37114" y="16056"/>
                  </a:cubicBezTo>
                  <a:cubicBezTo>
                    <a:pt x="37641" y="12112"/>
                    <a:pt x="35184" y="9655"/>
                    <a:pt x="32636" y="8511"/>
                  </a:cubicBezTo>
                  <a:cubicBezTo>
                    <a:pt x="30004" y="7459"/>
                    <a:pt x="30096" y="2286"/>
                    <a:pt x="26320" y="707"/>
                  </a:cubicBezTo>
                  <a:cubicBezTo>
                    <a:pt x="25217" y="218"/>
                    <a:pt x="24159" y="1"/>
                    <a:pt x="231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01"/>
            <p:cNvSpPr/>
            <p:nvPr/>
          </p:nvSpPr>
          <p:spPr>
            <a:xfrm>
              <a:off x="4353846" y="1459371"/>
              <a:ext cx="122850" cy="98175"/>
            </a:xfrm>
            <a:custGeom>
              <a:avLst/>
              <a:gdLst/>
              <a:ahLst/>
              <a:cxnLst/>
              <a:rect l="l" t="t" r="r" b="b"/>
              <a:pathLst>
                <a:path w="4914" h="3927" extrusionOk="0">
                  <a:moveTo>
                    <a:pt x="2538" y="0"/>
                  </a:moveTo>
                  <a:cubicBezTo>
                    <a:pt x="2226" y="0"/>
                    <a:pt x="1901" y="97"/>
                    <a:pt x="1579" y="318"/>
                  </a:cubicBezTo>
                  <a:cubicBezTo>
                    <a:pt x="0" y="1455"/>
                    <a:pt x="1488" y="3125"/>
                    <a:pt x="1488" y="3125"/>
                  </a:cubicBezTo>
                  <a:cubicBezTo>
                    <a:pt x="1765" y="3587"/>
                    <a:pt x="2481" y="3927"/>
                    <a:pt x="3161" y="3927"/>
                  </a:cubicBezTo>
                  <a:cubicBezTo>
                    <a:pt x="3772" y="3927"/>
                    <a:pt x="4353" y="3653"/>
                    <a:pt x="4562" y="2950"/>
                  </a:cubicBezTo>
                  <a:cubicBezTo>
                    <a:pt x="4913" y="1676"/>
                    <a:pt x="3839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53" name="Google Shape;3553;p101"/>
          <p:cNvSpPr/>
          <p:nvPr/>
        </p:nvSpPr>
        <p:spPr>
          <a:xfrm rot="-6324873" flipH="1">
            <a:off x="2533686" y="5911744"/>
            <a:ext cx="1227356" cy="1895456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4" name="Google Shape;3554;p101"/>
          <p:cNvSpPr/>
          <p:nvPr/>
        </p:nvSpPr>
        <p:spPr>
          <a:xfrm rot="9133046" flipH="1">
            <a:off x="11594572" y="4390520"/>
            <a:ext cx="1169473" cy="1806093"/>
          </a:xfrm>
          <a:custGeom>
            <a:avLst/>
            <a:gdLst/>
            <a:ahLst/>
            <a:cxnLst/>
            <a:rect l="l" t="t" r="r" b="b"/>
            <a:pathLst>
              <a:path w="19868" h="30685" extrusionOk="0">
                <a:moveTo>
                  <a:pt x="12356" y="20283"/>
                </a:moveTo>
                <a:cubicBezTo>
                  <a:pt x="12655" y="20283"/>
                  <a:pt x="12835" y="20548"/>
                  <a:pt x="12760" y="20898"/>
                </a:cubicBezTo>
                <a:cubicBezTo>
                  <a:pt x="12686" y="21266"/>
                  <a:pt x="12465" y="21530"/>
                  <a:pt x="12186" y="21751"/>
                </a:cubicBezTo>
                <a:cubicBezTo>
                  <a:pt x="11641" y="22178"/>
                  <a:pt x="11008" y="22384"/>
                  <a:pt x="10243" y="22384"/>
                </a:cubicBezTo>
                <a:lnTo>
                  <a:pt x="9846" y="22384"/>
                </a:lnTo>
                <a:cubicBezTo>
                  <a:pt x="9713" y="22384"/>
                  <a:pt x="9669" y="22325"/>
                  <a:pt x="9743" y="22222"/>
                </a:cubicBezTo>
                <a:cubicBezTo>
                  <a:pt x="10346" y="21310"/>
                  <a:pt x="11111" y="20603"/>
                  <a:pt x="12186" y="20309"/>
                </a:cubicBezTo>
                <a:cubicBezTo>
                  <a:pt x="12246" y="20291"/>
                  <a:pt x="12303" y="20283"/>
                  <a:pt x="12356" y="20283"/>
                </a:cubicBezTo>
                <a:close/>
                <a:moveTo>
                  <a:pt x="6490" y="0"/>
                </a:moveTo>
                <a:cubicBezTo>
                  <a:pt x="5092" y="0"/>
                  <a:pt x="3886" y="545"/>
                  <a:pt x="2870" y="1501"/>
                </a:cubicBezTo>
                <a:cubicBezTo>
                  <a:pt x="1707" y="2590"/>
                  <a:pt x="942" y="3944"/>
                  <a:pt x="427" y="5445"/>
                </a:cubicBezTo>
                <a:cubicBezTo>
                  <a:pt x="206" y="6063"/>
                  <a:pt x="103" y="6711"/>
                  <a:pt x="0" y="7359"/>
                </a:cubicBezTo>
                <a:lnTo>
                  <a:pt x="0" y="8771"/>
                </a:lnTo>
                <a:cubicBezTo>
                  <a:pt x="15" y="8815"/>
                  <a:pt x="30" y="8860"/>
                  <a:pt x="30" y="8889"/>
                </a:cubicBezTo>
                <a:cubicBezTo>
                  <a:pt x="206" y="10140"/>
                  <a:pt x="663" y="11258"/>
                  <a:pt x="1516" y="12200"/>
                </a:cubicBezTo>
                <a:cubicBezTo>
                  <a:pt x="2471" y="13234"/>
                  <a:pt x="3635" y="13755"/>
                  <a:pt x="4998" y="13755"/>
                </a:cubicBezTo>
                <a:cubicBezTo>
                  <a:pt x="5168" y="13755"/>
                  <a:pt x="5342" y="13747"/>
                  <a:pt x="5519" y="13731"/>
                </a:cubicBezTo>
                <a:cubicBezTo>
                  <a:pt x="5799" y="13701"/>
                  <a:pt x="6064" y="13613"/>
                  <a:pt x="6373" y="13554"/>
                </a:cubicBezTo>
                <a:lnTo>
                  <a:pt x="6373" y="13554"/>
                </a:lnTo>
                <a:cubicBezTo>
                  <a:pt x="6270" y="13745"/>
                  <a:pt x="6167" y="13893"/>
                  <a:pt x="6108" y="14055"/>
                </a:cubicBezTo>
                <a:cubicBezTo>
                  <a:pt x="5092" y="16233"/>
                  <a:pt x="5210" y="18352"/>
                  <a:pt x="6476" y="20397"/>
                </a:cubicBezTo>
                <a:cubicBezTo>
                  <a:pt x="7079" y="21354"/>
                  <a:pt x="7903" y="22060"/>
                  <a:pt x="8977" y="22458"/>
                </a:cubicBezTo>
                <a:cubicBezTo>
                  <a:pt x="9257" y="22546"/>
                  <a:pt x="9257" y="22546"/>
                  <a:pt x="9139" y="22811"/>
                </a:cubicBezTo>
                <a:cubicBezTo>
                  <a:pt x="8713" y="23797"/>
                  <a:pt x="8551" y="24827"/>
                  <a:pt x="8786" y="25872"/>
                </a:cubicBezTo>
                <a:cubicBezTo>
                  <a:pt x="9257" y="28050"/>
                  <a:pt x="10626" y="29463"/>
                  <a:pt x="12642" y="30287"/>
                </a:cubicBezTo>
                <a:cubicBezTo>
                  <a:pt x="13201" y="30508"/>
                  <a:pt x="13775" y="30596"/>
                  <a:pt x="14364" y="30684"/>
                </a:cubicBezTo>
                <a:lnTo>
                  <a:pt x="15453" y="30684"/>
                </a:lnTo>
                <a:cubicBezTo>
                  <a:pt x="15512" y="30669"/>
                  <a:pt x="15570" y="30655"/>
                  <a:pt x="15629" y="30640"/>
                </a:cubicBezTo>
                <a:cubicBezTo>
                  <a:pt x="17130" y="30463"/>
                  <a:pt x="18499" y="29919"/>
                  <a:pt x="19676" y="28962"/>
                </a:cubicBezTo>
                <a:cubicBezTo>
                  <a:pt x="19750" y="28903"/>
                  <a:pt x="19868" y="28830"/>
                  <a:pt x="19779" y="28712"/>
                </a:cubicBezTo>
                <a:cubicBezTo>
                  <a:pt x="19750" y="28668"/>
                  <a:pt x="19720" y="28652"/>
                  <a:pt x="19692" y="28652"/>
                </a:cubicBezTo>
                <a:cubicBezTo>
                  <a:pt x="19634" y="28652"/>
                  <a:pt x="19578" y="28717"/>
                  <a:pt x="19529" y="28756"/>
                </a:cubicBezTo>
                <a:cubicBezTo>
                  <a:pt x="19205" y="29006"/>
                  <a:pt x="18867" y="29242"/>
                  <a:pt x="18499" y="29448"/>
                </a:cubicBezTo>
                <a:cubicBezTo>
                  <a:pt x="17380" y="30089"/>
                  <a:pt x="16186" y="30419"/>
                  <a:pt x="14926" y="30419"/>
                </a:cubicBezTo>
                <a:cubicBezTo>
                  <a:pt x="14711" y="30419"/>
                  <a:pt x="14494" y="30409"/>
                  <a:pt x="14275" y="30390"/>
                </a:cubicBezTo>
                <a:cubicBezTo>
                  <a:pt x="12730" y="30257"/>
                  <a:pt x="11435" y="29566"/>
                  <a:pt x="10375" y="28433"/>
                </a:cubicBezTo>
                <a:cubicBezTo>
                  <a:pt x="8933" y="26887"/>
                  <a:pt x="8551" y="24783"/>
                  <a:pt x="9404" y="22855"/>
                </a:cubicBezTo>
                <a:cubicBezTo>
                  <a:pt x="9466" y="22694"/>
                  <a:pt x="9549" y="22627"/>
                  <a:pt x="9695" y="22627"/>
                </a:cubicBezTo>
                <a:cubicBezTo>
                  <a:pt x="9723" y="22627"/>
                  <a:pt x="9754" y="22630"/>
                  <a:pt x="9787" y="22634"/>
                </a:cubicBezTo>
                <a:cubicBezTo>
                  <a:pt x="9948" y="22654"/>
                  <a:pt x="10106" y="22664"/>
                  <a:pt x="10262" y="22664"/>
                </a:cubicBezTo>
                <a:cubicBezTo>
                  <a:pt x="11047" y="22664"/>
                  <a:pt x="11768" y="22414"/>
                  <a:pt x="12406" y="21898"/>
                </a:cubicBezTo>
                <a:cubicBezTo>
                  <a:pt x="12701" y="21648"/>
                  <a:pt x="12936" y="21354"/>
                  <a:pt x="13024" y="20957"/>
                </a:cubicBezTo>
                <a:cubicBezTo>
                  <a:pt x="13136" y="20426"/>
                  <a:pt x="12837" y="20041"/>
                  <a:pt x="12315" y="20041"/>
                </a:cubicBezTo>
                <a:cubicBezTo>
                  <a:pt x="12287" y="20041"/>
                  <a:pt x="12259" y="20042"/>
                  <a:pt x="12230" y="20044"/>
                </a:cubicBezTo>
                <a:cubicBezTo>
                  <a:pt x="12053" y="20044"/>
                  <a:pt x="11891" y="20103"/>
                  <a:pt x="11744" y="20162"/>
                </a:cubicBezTo>
                <a:cubicBezTo>
                  <a:pt x="10788" y="20559"/>
                  <a:pt x="10066" y="21207"/>
                  <a:pt x="9522" y="22075"/>
                </a:cubicBezTo>
                <a:cubicBezTo>
                  <a:pt x="9443" y="22204"/>
                  <a:pt x="9370" y="22259"/>
                  <a:pt x="9273" y="22259"/>
                </a:cubicBezTo>
                <a:cubicBezTo>
                  <a:pt x="9225" y="22259"/>
                  <a:pt x="9172" y="22246"/>
                  <a:pt x="9110" y="22222"/>
                </a:cubicBezTo>
                <a:cubicBezTo>
                  <a:pt x="8197" y="21913"/>
                  <a:pt x="7491" y="21339"/>
                  <a:pt x="6917" y="20574"/>
                </a:cubicBezTo>
                <a:cubicBezTo>
                  <a:pt x="6005" y="19352"/>
                  <a:pt x="5607" y="17954"/>
                  <a:pt x="5725" y="16424"/>
                </a:cubicBezTo>
                <a:cubicBezTo>
                  <a:pt x="5784" y="15497"/>
                  <a:pt x="6034" y="14628"/>
                  <a:pt x="6520" y="13834"/>
                </a:cubicBezTo>
                <a:cubicBezTo>
                  <a:pt x="6711" y="13510"/>
                  <a:pt x="6947" y="13230"/>
                  <a:pt x="7256" y="13010"/>
                </a:cubicBezTo>
                <a:cubicBezTo>
                  <a:pt x="7359" y="12936"/>
                  <a:pt x="7550" y="12848"/>
                  <a:pt x="7432" y="12686"/>
                </a:cubicBezTo>
                <a:cubicBezTo>
                  <a:pt x="7400" y="12650"/>
                  <a:pt x="7368" y="12635"/>
                  <a:pt x="7336" y="12635"/>
                </a:cubicBezTo>
                <a:cubicBezTo>
                  <a:pt x="7251" y="12635"/>
                  <a:pt x="7169" y="12735"/>
                  <a:pt x="7094" y="12789"/>
                </a:cubicBezTo>
                <a:cubicBezTo>
                  <a:pt x="7050" y="12818"/>
                  <a:pt x="7005" y="12848"/>
                  <a:pt x="6976" y="12892"/>
                </a:cubicBezTo>
                <a:cubicBezTo>
                  <a:pt x="6770" y="13098"/>
                  <a:pt x="6505" y="13201"/>
                  <a:pt x="6225" y="13304"/>
                </a:cubicBezTo>
                <a:cubicBezTo>
                  <a:pt x="5835" y="13436"/>
                  <a:pt x="5422" y="13500"/>
                  <a:pt x="5005" y="13500"/>
                </a:cubicBezTo>
                <a:cubicBezTo>
                  <a:pt x="3753" y="13500"/>
                  <a:pt x="2462" y="12929"/>
                  <a:pt x="1634" y="11935"/>
                </a:cubicBezTo>
                <a:cubicBezTo>
                  <a:pt x="457" y="10537"/>
                  <a:pt x="59" y="8918"/>
                  <a:pt x="309" y="7138"/>
                </a:cubicBezTo>
                <a:cubicBezTo>
                  <a:pt x="618" y="5004"/>
                  <a:pt x="1516" y="3150"/>
                  <a:pt x="3091" y="1649"/>
                </a:cubicBezTo>
                <a:cubicBezTo>
                  <a:pt x="3974" y="810"/>
                  <a:pt x="5019" y="324"/>
                  <a:pt x="6240" y="280"/>
                </a:cubicBezTo>
                <a:cubicBezTo>
                  <a:pt x="6314" y="277"/>
                  <a:pt x="6388" y="276"/>
                  <a:pt x="6462" y="276"/>
                </a:cubicBezTo>
                <a:cubicBezTo>
                  <a:pt x="8030" y="276"/>
                  <a:pt x="9385" y="874"/>
                  <a:pt x="10537" y="1943"/>
                </a:cubicBezTo>
                <a:cubicBezTo>
                  <a:pt x="11744" y="3047"/>
                  <a:pt x="12465" y="4459"/>
                  <a:pt x="12936" y="6005"/>
                </a:cubicBezTo>
                <a:cubicBezTo>
                  <a:pt x="12995" y="6211"/>
                  <a:pt x="13039" y="6417"/>
                  <a:pt x="13098" y="6623"/>
                </a:cubicBezTo>
                <a:cubicBezTo>
                  <a:pt x="13125" y="6703"/>
                  <a:pt x="13152" y="6772"/>
                  <a:pt x="13235" y="6772"/>
                </a:cubicBezTo>
                <a:cubicBezTo>
                  <a:pt x="13243" y="6772"/>
                  <a:pt x="13251" y="6771"/>
                  <a:pt x="13260" y="6770"/>
                </a:cubicBezTo>
                <a:cubicBezTo>
                  <a:pt x="13378" y="6740"/>
                  <a:pt x="13363" y="6652"/>
                  <a:pt x="13348" y="6564"/>
                </a:cubicBezTo>
                <a:cubicBezTo>
                  <a:pt x="13333" y="6446"/>
                  <a:pt x="13304" y="6343"/>
                  <a:pt x="13275" y="6240"/>
                </a:cubicBezTo>
                <a:cubicBezTo>
                  <a:pt x="12745" y="4386"/>
                  <a:pt x="11906" y="2723"/>
                  <a:pt x="10390" y="1472"/>
                </a:cubicBezTo>
                <a:cubicBezTo>
                  <a:pt x="9257" y="530"/>
                  <a:pt x="7962" y="15"/>
                  <a:pt x="6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5" name="Google Shape;3555;p101"/>
          <p:cNvSpPr/>
          <p:nvPr/>
        </p:nvSpPr>
        <p:spPr>
          <a:xfrm rot="9199197" flipH="1">
            <a:off x="1401727" y="-408527"/>
            <a:ext cx="1549780" cy="1021305"/>
          </a:xfrm>
          <a:custGeom>
            <a:avLst/>
            <a:gdLst/>
            <a:ahLst/>
            <a:cxnLst/>
            <a:rect l="l" t="t" r="r" b="b"/>
            <a:pathLst>
              <a:path w="25760" h="16975" extrusionOk="0">
                <a:moveTo>
                  <a:pt x="12112" y="4965"/>
                </a:moveTo>
                <a:cubicBezTo>
                  <a:pt x="12303" y="5421"/>
                  <a:pt x="12406" y="5877"/>
                  <a:pt x="12465" y="6348"/>
                </a:cubicBezTo>
                <a:cubicBezTo>
                  <a:pt x="12612" y="7496"/>
                  <a:pt x="12583" y="8629"/>
                  <a:pt x="12377" y="9762"/>
                </a:cubicBezTo>
                <a:cubicBezTo>
                  <a:pt x="12347" y="9880"/>
                  <a:pt x="12362" y="10071"/>
                  <a:pt x="12215" y="10071"/>
                </a:cubicBezTo>
                <a:cubicBezTo>
                  <a:pt x="12053" y="10071"/>
                  <a:pt x="12038" y="9880"/>
                  <a:pt x="12023" y="9762"/>
                </a:cubicBezTo>
                <a:cubicBezTo>
                  <a:pt x="11935" y="9188"/>
                  <a:pt x="11920" y="8585"/>
                  <a:pt x="11920" y="7996"/>
                </a:cubicBezTo>
                <a:cubicBezTo>
                  <a:pt x="11906" y="7025"/>
                  <a:pt x="11979" y="6068"/>
                  <a:pt x="12082" y="5127"/>
                </a:cubicBezTo>
                <a:cubicBezTo>
                  <a:pt x="12097" y="5068"/>
                  <a:pt x="12112" y="5024"/>
                  <a:pt x="12112" y="4965"/>
                </a:cubicBezTo>
                <a:close/>
                <a:moveTo>
                  <a:pt x="17351" y="10086"/>
                </a:moveTo>
                <a:cubicBezTo>
                  <a:pt x="17218" y="10616"/>
                  <a:pt x="17101" y="11146"/>
                  <a:pt x="16777" y="11602"/>
                </a:cubicBezTo>
                <a:cubicBezTo>
                  <a:pt x="16792" y="11043"/>
                  <a:pt x="17071" y="10557"/>
                  <a:pt x="17351" y="10086"/>
                </a:cubicBezTo>
                <a:close/>
                <a:moveTo>
                  <a:pt x="9139" y="7290"/>
                </a:moveTo>
                <a:cubicBezTo>
                  <a:pt x="9654" y="8776"/>
                  <a:pt x="10081" y="10263"/>
                  <a:pt x="10154" y="11881"/>
                </a:cubicBezTo>
                <a:cubicBezTo>
                  <a:pt x="9978" y="11793"/>
                  <a:pt x="9934" y="11661"/>
                  <a:pt x="9890" y="11528"/>
                </a:cubicBezTo>
                <a:cubicBezTo>
                  <a:pt x="9639" y="10954"/>
                  <a:pt x="9507" y="10351"/>
                  <a:pt x="9433" y="9733"/>
                </a:cubicBezTo>
                <a:cubicBezTo>
                  <a:pt x="9316" y="8953"/>
                  <a:pt x="9242" y="8173"/>
                  <a:pt x="9139" y="7393"/>
                </a:cubicBezTo>
                <a:cubicBezTo>
                  <a:pt x="9139" y="7349"/>
                  <a:pt x="9139" y="7319"/>
                  <a:pt x="9139" y="7290"/>
                </a:cubicBezTo>
                <a:close/>
                <a:moveTo>
                  <a:pt x="14246" y="10189"/>
                </a:moveTo>
                <a:lnTo>
                  <a:pt x="14290" y="10204"/>
                </a:lnTo>
                <a:cubicBezTo>
                  <a:pt x="14202" y="10851"/>
                  <a:pt x="14128" y="11499"/>
                  <a:pt x="14040" y="12132"/>
                </a:cubicBezTo>
                <a:cubicBezTo>
                  <a:pt x="14040" y="12161"/>
                  <a:pt x="14025" y="12190"/>
                  <a:pt x="14010" y="12220"/>
                </a:cubicBezTo>
                <a:cubicBezTo>
                  <a:pt x="13983" y="12289"/>
                  <a:pt x="13955" y="12383"/>
                  <a:pt x="13880" y="12383"/>
                </a:cubicBezTo>
                <a:cubicBezTo>
                  <a:pt x="13874" y="12383"/>
                  <a:pt x="13869" y="12383"/>
                  <a:pt x="13863" y="12382"/>
                </a:cubicBezTo>
                <a:cubicBezTo>
                  <a:pt x="13760" y="12367"/>
                  <a:pt x="13760" y="12264"/>
                  <a:pt x="13760" y="12190"/>
                </a:cubicBezTo>
                <a:cubicBezTo>
                  <a:pt x="13760" y="12102"/>
                  <a:pt x="13760" y="12014"/>
                  <a:pt x="13789" y="11926"/>
                </a:cubicBezTo>
                <a:cubicBezTo>
                  <a:pt x="13937" y="11352"/>
                  <a:pt x="14084" y="10763"/>
                  <a:pt x="14246" y="10189"/>
                </a:cubicBezTo>
                <a:close/>
                <a:moveTo>
                  <a:pt x="5710" y="10454"/>
                </a:moveTo>
                <a:lnTo>
                  <a:pt x="5710" y="10454"/>
                </a:lnTo>
                <a:cubicBezTo>
                  <a:pt x="6417" y="11219"/>
                  <a:pt x="7211" y="11911"/>
                  <a:pt x="7682" y="12882"/>
                </a:cubicBezTo>
                <a:cubicBezTo>
                  <a:pt x="7785" y="13103"/>
                  <a:pt x="7873" y="13338"/>
                  <a:pt x="7903" y="13589"/>
                </a:cubicBezTo>
                <a:cubicBezTo>
                  <a:pt x="7918" y="13633"/>
                  <a:pt x="7918" y="13677"/>
                  <a:pt x="7873" y="13706"/>
                </a:cubicBezTo>
                <a:cubicBezTo>
                  <a:pt x="7861" y="13715"/>
                  <a:pt x="7849" y="13718"/>
                  <a:pt x="7838" y="13718"/>
                </a:cubicBezTo>
                <a:cubicBezTo>
                  <a:pt x="7811" y="13718"/>
                  <a:pt x="7787" y="13698"/>
                  <a:pt x="7756" y="13677"/>
                </a:cubicBezTo>
                <a:cubicBezTo>
                  <a:pt x="7623" y="13574"/>
                  <a:pt x="7520" y="13456"/>
                  <a:pt x="7417" y="13338"/>
                </a:cubicBezTo>
                <a:cubicBezTo>
                  <a:pt x="6696" y="12455"/>
                  <a:pt x="6122" y="11514"/>
                  <a:pt x="5710" y="10454"/>
                </a:cubicBezTo>
                <a:close/>
                <a:moveTo>
                  <a:pt x="18484" y="12558"/>
                </a:moveTo>
                <a:lnTo>
                  <a:pt x="18513" y="12573"/>
                </a:lnTo>
                <a:cubicBezTo>
                  <a:pt x="18307" y="12882"/>
                  <a:pt x="18087" y="13191"/>
                  <a:pt x="17881" y="13500"/>
                </a:cubicBezTo>
                <a:cubicBezTo>
                  <a:pt x="17778" y="13647"/>
                  <a:pt x="17645" y="13765"/>
                  <a:pt x="17513" y="13868"/>
                </a:cubicBezTo>
                <a:cubicBezTo>
                  <a:pt x="17471" y="13899"/>
                  <a:pt x="17415" y="13931"/>
                  <a:pt x="17365" y="13931"/>
                </a:cubicBezTo>
                <a:cubicBezTo>
                  <a:pt x="17344" y="13931"/>
                  <a:pt x="17324" y="13925"/>
                  <a:pt x="17307" y="13912"/>
                </a:cubicBezTo>
                <a:cubicBezTo>
                  <a:pt x="17248" y="13839"/>
                  <a:pt x="17307" y="13765"/>
                  <a:pt x="17351" y="13721"/>
                </a:cubicBezTo>
                <a:cubicBezTo>
                  <a:pt x="17572" y="13412"/>
                  <a:pt x="17851" y="13162"/>
                  <a:pt x="18116" y="12912"/>
                </a:cubicBezTo>
                <a:cubicBezTo>
                  <a:pt x="18249" y="12794"/>
                  <a:pt x="18366" y="12676"/>
                  <a:pt x="18484" y="12558"/>
                </a:cubicBezTo>
                <a:close/>
                <a:moveTo>
                  <a:pt x="13958" y="1"/>
                </a:moveTo>
                <a:cubicBezTo>
                  <a:pt x="13766" y="1"/>
                  <a:pt x="13566" y="59"/>
                  <a:pt x="13377" y="182"/>
                </a:cubicBezTo>
                <a:cubicBezTo>
                  <a:pt x="13009" y="417"/>
                  <a:pt x="12774" y="756"/>
                  <a:pt x="12597" y="1153"/>
                </a:cubicBezTo>
                <a:cubicBezTo>
                  <a:pt x="12274" y="1889"/>
                  <a:pt x="12141" y="2698"/>
                  <a:pt x="12009" y="3493"/>
                </a:cubicBezTo>
                <a:cubicBezTo>
                  <a:pt x="11994" y="3552"/>
                  <a:pt x="12009" y="3655"/>
                  <a:pt x="11935" y="3684"/>
                </a:cubicBezTo>
                <a:cubicBezTo>
                  <a:pt x="11925" y="3688"/>
                  <a:pt x="11915" y="3690"/>
                  <a:pt x="11906" y="3690"/>
                </a:cubicBezTo>
                <a:cubicBezTo>
                  <a:pt x="11849" y="3690"/>
                  <a:pt x="11811" y="3619"/>
                  <a:pt x="11773" y="3581"/>
                </a:cubicBezTo>
                <a:cubicBezTo>
                  <a:pt x="11451" y="3307"/>
                  <a:pt x="11092" y="3166"/>
                  <a:pt x="10728" y="3166"/>
                </a:cubicBezTo>
                <a:cubicBezTo>
                  <a:pt x="10410" y="3166"/>
                  <a:pt x="10089" y="3273"/>
                  <a:pt x="9787" y="3493"/>
                </a:cubicBezTo>
                <a:cubicBezTo>
                  <a:pt x="9198" y="3935"/>
                  <a:pt x="8918" y="4567"/>
                  <a:pt x="8801" y="5274"/>
                </a:cubicBezTo>
                <a:cubicBezTo>
                  <a:pt x="8786" y="5347"/>
                  <a:pt x="8801" y="5436"/>
                  <a:pt x="8742" y="5509"/>
                </a:cubicBezTo>
                <a:cubicBezTo>
                  <a:pt x="8447" y="5024"/>
                  <a:pt x="8094" y="4626"/>
                  <a:pt x="7667" y="4302"/>
                </a:cubicBezTo>
                <a:cubicBezTo>
                  <a:pt x="7243" y="3958"/>
                  <a:pt x="6745" y="3784"/>
                  <a:pt x="6258" y="3784"/>
                </a:cubicBezTo>
                <a:cubicBezTo>
                  <a:pt x="5850" y="3784"/>
                  <a:pt x="5449" y="3907"/>
                  <a:pt x="5107" y="4155"/>
                </a:cubicBezTo>
                <a:cubicBezTo>
                  <a:pt x="4444" y="4641"/>
                  <a:pt x="4224" y="5347"/>
                  <a:pt x="4209" y="6127"/>
                </a:cubicBezTo>
                <a:cubicBezTo>
                  <a:pt x="4194" y="7040"/>
                  <a:pt x="4503" y="7893"/>
                  <a:pt x="4754" y="8747"/>
                </a:cubicBezTo>
                <a:cubicBezTo>
                  <a:pt x="4783" y="8894"/>
                  <a:pt x="4827" y="9026"/>
                  <a:pt x="4886" y="9203"/>
                </a:cubicBezTo>
                <a:cubicBezTo>
                  <a:pt x="4651" y="9026"/>
                  <a:pt x="4459" y="8879"/>
                  <a:pt x="4268" y="8747"/>
                </a:cubicBezTo>
                <a:cubicBezTo>
                  <a:pt x="3503" y="8202"/>
                  <a:pt x="2664" y="7776"/>
                  <a:pt x="1737" y="7540"/>
                </a:cubicBezTo>
                <a:cubicBezTo>
                  <a:pt x="1557" y="7498"/>
                  <a:pt x="1378" y="7473"/>
                  <a:pt x="1201" y="7473"/>
                </a:cubicBezTo>
                <a:cubicBezTo>
                  <a:pt x="942" y="7473"/>
                  <a:pt x="686" y="7527"/>
                  <a:pt x="442" y="7658"/>
                </a:cubicBezTo>
                <a:lnTo>
                  <a:pt x="442" y="7673"/>
                </a:lnTo>
                <a:lnTo>
                  <a:pt x="118" y="8040"/>
                </a:lnTo>
                <a:cubicBezTo>
                  <a:pt x="0" y="8335"/>
                  <a:pt x="15" y="8659"/>
                  <a:pt x="88" y="8968"/>
                </a:cubicBezTo>
                <a:cubicBezTo>
                  <a:pt x="177" y="9262"/>
                  <a:pt x="324" y="9527"/>
                  <a:pt x="500" y="9762"/>
                </a:cubicBezTo>
                <a:cubicBezTo>
                  <a:pt x="883" y="10336"/>
                  <a:pt x="1354" y="10837"/>
                  <a:pt x="1854" y="11293"/>
                </a:cubicBezTo>
                <a:cubicBezTo>
                  <a:pt x="2870" y="12190"/>
                  <a:pt x="3944" y="13000"/>
                  <a:pt x="5033" y="13809"/>
                </a:cubicBezTo>
                <a:cubicBezTo>
                  <a:pt x="6063" y="14575"/>
                  <a:pt x="7093" y="15355"/>
                  <a:pt x="8138" y="16120"/>
                </a:cubicBezTo>
                <a:cubicBezTo>
                  <a:pt x="8359" y="16282"/>
                  <a:pt x="8565" y="16444"/>
                  <a:pt x="8771" y="16620"/>
                </a:cubicBezTo>
                <a:cubicBezTo>
                  <a:pt x="8814" y="16654"/>
                  <a:pt x="8856" y="16679"/>
                  <a:pt x="8899" y="16679"/>
                </a:cubicBezTo>
                <a:cubicBezTo>
                  <a:pt x="8930" y="16679"/>
                  <a:pt x="8961" y="16666"/>
                  <a:pt x="8992" y="16635"/>
                </a:cubicBezTo>
                <a:cubicBezTo>
                  <a:pt x="9065" y="16576"/>
                  <a:pt x="9051" y="16488"/>
                  <a:pt x="8992" y="16429"/>
                </a:cubicBezTo>
                <a:cubicBezTo>
                  <a:pt x="8933" y="16355"/>
                  <a:pt x="8859" y="16282"/>
                  <a:pt x="8786" y="16223"/>
                </a:cubicBezTo>
                <a:cubicBezTo>
                  <a:pt x="8271" y="15825"/>
                  <a:pt x="7741" y="15428"/>
                  <a:pt x="7226" y="15045"/>
                </a:cubicBezTo>
                <a:cubicBezTo>
                  <a:pt x="6461" y="14486"/>
                  <a:pt x="5695" y="13927"/>
                  <a:pt x="4945" y="13353"/>
                </a:cubicBezTo>
                <a:cubicBezTo>
                  <a:pt x="4400" y="12941"/>
                  <a:pt x="3856" y="12500"/>
                  <a:pt x="3311" y="12073"/>
                </a:cubicBezTo>
                <a:cubicBezTo>
                  <a:pt x="2502" y="11455"/>
                  <a:pt x="1707" y="10792"/>
                  <a:pt x="1060" y="9998"/>
                </a:cubicBezTo>
                <a:cubicBezTo>
                  <a:pt x="780" y="9659"/>
                  <a:pt x="530" y="9291"/>
                  <a:pt x="397" y="8879"/>
                </a:cubicBezTo>
                <a:cubicBezTo>
                  <a:pt x="191" y="8276"/>
                  <a:pt x="500" y="7820"/>
                  <a:pt x="1148" y="7790"/>
                </a:cubicBezTo>
                <a:cubicBezTo>
                  <a:pt x="1173" y="7789"/>
                  <a:pt x="1199" y="7788"/>
                  <a:pt x="1224" y="7788"/>
                </a:cubicBezTo>
                <a:cubicBezTo>
                  <a:pt x="1491" y="7788"/>
                  <a:pt x="1746" y="7857"/>
                  <a:pt x="2002" y="7937"/>
                </a:cubicBezTo>
                <a:cubicBezTo>
                  <a:pt x="3164" y="8320"/>
                  <a:pt x="4165" y="8968"/>
                  <a:pt x="5048" y="9792"/>
                </a:cubicBezTo>
                <a:cubicBezTo>
                  <a:pt x="5121" y="9865"/>
                  <a:pt x="5151" y="9939"/>
                  <a:pt x="5195" y="10042"/>
                </a:cubicBezTo>
                <a:cubicBezTo>
                  <a:pt x="5622" y="11249"/>
                  <a:pt x="6240" y="12352"/>
                  <a:pt x="7049" y="13368"/>
                </a:cubicBezTo>
                <a:cubicBezTo>
                  <a:pt x="7226" y="13603"/>
                  <a:pt x="7417" y="13839"/>
                  <a:pt x="7682" y="14001"/>
                </a:cubicBezTo>
                <a:cubicBezTo>
                  <a:pt x="7767" y="14043"/>
                  <a:pt x="7845" y="14063"/>
                  <a:pt x="7915" y="14063"/>
                </a:cubicBezTo>
                <a:cubicBezTo>
                  <a:pt x="8087" y="14063"/>
                  <a:pt x="8206" y="13937"/>
                  <a:pt x="8227" y="13706"/>
                </a:cubicBezTo>
                <a:cubicBezTo>
                  <a:pt x="8227" y="13618"/>
                  <a:pt x="8212" y="13530"/>
                  <a:pt x="8197" y="13441"/>
                </a:cubicBezTo>
                <a:cubicBezTo>
                  <a:pt x="8109" y="12985"/>
                  <a:pt x="7903" y="12573"/>
                  <a:pt x="7638" y="12190"/>
                </a:cubicBezTo>
                <a:cubicBezTo>
                  <a:pt x="7093" y="11381"/>
                  <a:pt x="6402" y="10689"/>
                  <a:pt x="5725" y="10012"/>
                </a:cubicBezTo>
                <a:cubicBezTo>
                  <a:pt x="5578" y="9865"/>
                  <a:pt x="5416" y="9733"/>
                  <a:pt x="5342" y="9542"/>
                </a:cubicBezTo>
                <a:cubicBezTo>
                  <a:pt x="5048" y="8717"/>
                  <a:pt x="4798" y="7893"/>
                  <a:pt x="4621" y="7040"/>
                </a:cubicBezTo>
                <a:cubicBezTo>
                  <a:pt x="4503" y="6510"/>
                  <a:pt x="4474" y="5980"/>
                  <a:pt x="4606" y="5450"/>
                </a:cubicBezTo>
                <a:cubicBezTo>
                  <a:pt x="4836" y="4596"/>
                  <a:pt x="5493" y="4096"/>
                  <a:pt x="6238" y="4096"/>
                </a:cubicBezTo>
                <a:cubicBezTo>
                  <a:pt x="6546" y="4096"/>
                  <a:pt x="6868" y="4181"/>
                  <a:pt x="7182" y="4361"/>
                </a:cubicBezTo>
                <a:cubicBezTo>
                  <a:pt x="7888" y="4773"/>
                  <a:pt x="8374" y="5391"/>
                  <a:pt x="8712" y="6113"/>
                </a:cubicBezTo>
                <a:cubicBezTo>
                  <a:pt x="8742" y="6171"/>
                  <a:pt x="8742" y="6245"/>
                  <a:pt x="8756" y="6304"/>
                </a:cubicBezTo>
                <a:cubicBezTo>
                  <a:pt x="8801" y="7378"/>
                  <a:pt x="8948" y="8438"/>
                  <a:pt x="9080" y="9497"/>
                </a:cubicBezTo>
                <a:cubicBezTo>
                  <a:pt x="9183" y="10233"/>
                  <a:pt x="9301" y="10969"/>
                  <a:pt x="9610" y="11661"/>
                </a:cubicBezTo>
                <a:cubicBezTo>
                  <a:pt x="9669" y="11808"/>
                  <a:pt x="9757" y="11955"/>
                  <a:pt x="9875" y="12087"/>
                </a:cubicBezTo>
                <a:cubicBezTo>
                  <a:pt x="9943" y="12167"/>
                  <a:pt x="10037" y="12220"/>
                  <a:pt x="10144" y="12220"/>
                </a:cubicBezTo>
                <a:cubicBezTo>
                  <a:pt x="10176" y="12220"/>
                  <a:pt x="10209" y="12215"/>
                  <a:pt x="10243" y="12205"/>
                </a:cubicBezTo>
                <a:cubicBezTo>
                  <a:pt x="10390" y="12161"/>
                  <a:pt x="10449" y="12043"/>
                  <a:pt x="10464" y="11911"/>
                </a:cubicBezTo>
                <a:cubicBezTo>
                  <a:pt x="10478" y="11808"/>
                  <a:pt x="10478" y="11705"/>
                  <a:pt x="10464" y="11602"/>
                </a:cubicBezTo>
                <a:cubicBezTo>
                  <a:pt x="10302" y="9762"/>
                  <a:pt x="9816" y="8011"/>
                  <a:pt x="9139" y="6304"/>
                </a:cubicBezTo>
                <a:cubicBezTo>
                  <a:pt x="9110" y="6201"/>
                  <a:pt x="9051" y="6113"/>
                  <a:pt x="9065" y="6010"/>
                </a:cubicBezTo>
                <a:cubicBezTo>
                  <a:pt x="9080" y="5318"/>
                  <a:pt x="9183" y="4656"/>
                  <a:pt x="9610" y="4096"/>
                </a:cubicBezTo>
                <a:cubicBezTo>
                  <a:pt x="9896" y="3723"/>
                  <a:pt x="10319" y="3474"/>
                  <a:pt x="10749" y="3474"/>
                </a:cubicBezTo>
                <a:cubicBezTo>
                  <a:pt x="11117" y="3474"/>
                  <a:pt x="11490" y="3656"/>
                  <a:pt x="11788" y="4096"/>
                </a:cubicBezTo>
                <a:cubicBezTo>
                  <a:pt x="11876" y="4214"/>
                  <a:pt x="11891" y="4332"/>
                  <a:pt x="11862" y="4464"/>
                </a:cubicBezTo>
                <a:cubicBezTo>
                  <a:pt x="11817" y="4818"/>
                  <a:pt x="11773" y="5185"/>
                  <a:pt x="11744" y="5539"/>
                </a:cubicBezTo>
                <a:cubicBezTo>
                  <a:pt x="11597" y="6863"/>
                  <a:pt x="11567" y="8202"/>
                  <a:pt x="11685" y="9542"/>
                </a:cubicBezTo>
                <a:cubicBezTo>
                  <a:pt x="11700" y="9777"/>
                  <a:pt x="11744" y="10027"/>
                  <a:pt x="11891" y="10218"/>
                </a:cubicBezTo>
                <a:cubicBezTo>
                  <a:pt x="11985" y="10353"/>
                  <a:pt x="12107" y="10417"/>
                  <a:pt x="12227" y="10417"/>
                </a:cubicBezTo>
                <a:cubicBezTo>
                  <a:pt x="12370" y="10417"/>
                  <a:pt x="12510" y="10327"/>
                  <a:pt x="12597" y="10160"/>
                </a:cubicBezTo>
                <a:cubicBezTo>
                  <a:pt x="12627" y="10101"/>
                  <a:pt x="12656" y="10027"/>
                  <a:pt x="12671" y="9954"/>
                </a:cubicBezTo>
                <a:cubicBezTo>
                  <a:pt x="12995" y="8173"/>
                  <a:pt x="12980" y="6407"/>
                  <a:pt x="12406" y="4685"/>
                </a:cubicBezTo>
                <a:cubicBezTo>
                  <a:pt x="12274" y="4302"/>
                  <a:pt x="12230" y="3964"/>
                  <a:pt x="12303" y="3581"/>
                </a:cubicBezTo>
                <a:cubicBezTo>
                  <a:pt x="12465" y="2742"/>
                  <a:pt x="12583" y="1904"/>
                  <a:pt x="12951" y="1138"/>
                </a:cubicBezTo>
                <a:cubicBezTo>
                  <a:pt x="13098" y="829"/>
                  <a:pt x="13319" y="564"/>
                  <a:pt x="13628" y="403"/>
                </a:cubicBezTo>
                <a:cubicBezTo>
                  <a:pt x="13731" y="344"/>
                  <a:pt x="13837" y="314"/>
                  <a:pt x="13946" y="314"/>
                </a:cubicBezTo>
                <a:cubicBezTo>
                  <a:pt x="14054" y="314"/>
                  <a:pt x="14165" y="344"/>
                  <a:pt x="14275" y="403"/>
                </a:cubicBezTo>
                <a:cubicBezTo>
                  <a:pt x="14614" y="564"/>
                  <a:pt x="14687" y="888"/>
                  <a:pt x="14746" y="1227"/>
                </a:cubicBezTo>
                <a:cubicBezTo>
                  <a:pt x="14849" y="1786"/>
                  <a:pt x="14849" y="2345"/>
                  <a:pt x="14820" y="2904"/>
                </a:cubicBezTo>
                <a:cubicBezTo>
                  <a:pt x="14746" y="4626"/>
                  <a:pt x="14599" y="6333"/>
                  <a:pt x="14466" y="8055"/>
                </a:cubicBezTo>
                <a:cubicBezTo>
                  <a:pt x="14466" y="8158"/>
                  <a:pt x="14437" y="8261"/>
                  <a:pt x="14408" y="8379"/>
                </a:cubicBezTo>
                <a:cubicBezTo>
                  <a:pt x="14128" y="9453"/>
                  <a:pt x="13834" y="10528"/>
                  <a:pt x="13539" y="11602"/>
                </a:cubicBezTo>
                <a:cubicBezTo>
                  <a:pt x="13480" y="11837"/>
                  <a:pt x="13436" y="12073"/>
                  <a:pt x="13466" y="12323"/>
                </a:cubicBezTo>
                <a:cubicBezTo>
                  <a:pt x="13495" y="12514"/>
                  <a:pt x="13583" y="12661"/>
                  <a:pt x="13775" y="12706"/>
                </a:cubicBezTo>
                <a:cubicBezTo>
                  <a:pt x="13803" y="12709"/>
                  <a:pt x="13830" y="12711"/>
                  <a:pt x="13856" y="12711"/>
                </a:cubicBezTo>
                <a:cubicBezTo>
                  <a:pt x="14036" y="12711"/>
                  <a:pt x="14170" y="12624"/>
                  <a:pt x="14260" y="12470"/>
                </a:cubicBezTo>
                <a:cubicBezTo>
                  <a:pt x="14334" y="12338"/>
                  <a:pt x="14363" y="12190"/>
                  <a:pt x="14378" y="12043"/>
                </a:cubicBezTo>
                <a:cubicBezTo>
                  <a:pt x="14496" y="11204"/>
                  <a:pt x="14584" y="10366"/>
                  <a:pt x="14658" y="9527"/>
                </a:cubicBezTo>
                <a:cubicBezTo>
                  <a:pt x="14717" y="9056"/>
                  <a:pt x="14702" y="8570"/>
                  <a:pt x="14820" y="8099"/>
                </a:cubicBezTo>
                <a:cubicBezTo>
                  <a:pt x="15129" y="6893"/>
                  <a:pt x="15452" y="5701"/>
                  <a:pt x="15791" y="4494"/>
                </a:cubicBezTo>
                <a:cubicBezTo>
                  <a:pt x="15923" y="4008"/>
                  <a:pt x="16115" y="3537"/>
                  <a:pt x="16497" y="3169"/>
                </a:cubicBezTo>
                <a:cubicBezTo>
                  <a:pt x="16734" y="2944"/>
                  <a:pt x="17005" y="2805"/>
                  <a:pt x="17311" y="2805"/>
                </a:cubicBezTo>
                <a:cubicBezTo>
                  <a:pt x="17404" y="2805"/>
                  <a:pt x="17501" y="2818"/>
                  <a:pt x="17601" y="2846"/>
                </a:cubicBezTo>
                <a:cubicBezTo>
                  <a:pt x="18028" y="2963"/>
                  <a:pt x="18234" y="3258"/>
                  <a:pt x="18307" y="3684"/>
                </a:cubicBezTo>
                <a:cubicBezTo>
                  <a:pt x="18396" y="4111"/>
                  <a:pt x="18396" y="4538"/>
                  <a:pt x="18381" y="4979"/>
                </a:cubicBezTo>
                <a:cubicBezTo>
                  <a:pt x="18307" y="6274"/>
                  <a:pt x="17984" y="7540"/>
                  <a:pt x="17704" y="8806"/>
                </a:cubicBezTo>
                <a:cubicBezTo>
                  <a:pt x="17689" y="8879"/>
                  <a:pt x="17645" y="8938"/>
                  <a:pt x="17616" y="8997"/>
                </a:cubicBezTo>
                <a:cubicBezTo>
                  <a:pt x="17204" y="9659"/>
                  <a:pt x="16792" y="10307"/>
                  <a:pt x="16541" y="11043"/>
                </a:cubicBezTo>
                <a:cubicBezTo>
                  <a:pt x="16468" y="11249"/>
                  <a:pt x="16424" y="11440"/>
                  <a:pt x="16453" y="11646"/>
                </a:cubicBezTo>
                <a:cubicBezTo>
                  <a:pt x="16468" y="11778"/>
                  <a:pt x="16497" y="11896"/>
                  <a:pt x="16630" y="11955"/>
                </a:cubicBezTo>
                <a:cubicBezTo>
                  <a:pt x="16671" y="11971"/>
                  <a:pt x="16710" y="11979"/>
                  <a:pt x="16746" y="11979"/>
                </a:cubicBezTo>
                <a:cubicBezTo>
                  <a:pt x="16842" y="11979"/>
                  <a:pt x="16923" y="11930"/>
                  <a:pt x="16998" y="11867"/>
                </a:cubicBezTo>
                <a:cubicBezTo>
                  <a:pt x="17145" y="11749"/>
                  <a:pt x="17218" y="11572"/>
                  <a:pt x="17277" y="11396"/>
                </a:cubicBezTo>
                <a:cubicBezTo>
                  <a:pt x="17513" y="10837"/>
                  <a:pt x="17689" y="10263"/>
                  <a:pt x="17822" y="9674"/>
                </a:cubicBezTo>
                <a:cubicBezTo>
                  <a:pt x="17910" y="9262"/>
                  <a:pt x="18043" y="8865"/>
                  <a:pt x="18322" y="8526"/>
                </a:cubicBezTo>
                <a:cubicBezTo>
                  <a:pt x="18455" y="8335"/>
                  <a:pt x="18572" y="8129"/>
                  <a:pt x="18705" y="7937"/>
                </a:cubicBezTo>
                <a:cubicBezTo>
                  <a:pt x="19279" y="7025"/>
                  <a:pt x="19838" y="6113"/>
                  <a:pt x="20574" y="5333"/>
                </a:cubicBezTo>
                <a:cubicBezTo>
                  <a:pt x="20956" y="4935"/>
                  <a:pt x="21354" y="4567"/>
                  <a:pt x="21869" y="4347"/>
                </a:cubicBezTo>
                <a:cubicBezTo>
                  <a:pt x="21967" y="4308"/>
                  <a:pt x="22060" y="4290"/>
                  <a:pt x="22147" y="4290"/>
                </a:cubicBezTo>
                <a:cubicBezTo>
                  <a:pt x="22427" y="4290"/>
                  <a:pt x="22637" y="4481"/>
                  <a:pt x="22693" y="4818"/>
                </a:cubicBezTo>
                <a:cubicBezTo>
                  <a:pt x="22737" y="5053"/>
                  <a:pt x="22737" y="5288"/>
                  <a:pt x="22693" y="5509"/>
                </a:cubicBezTo>
                <a:cubicBezTo>
                  <a:pt x="22590" y="6054"/>
                  <a:pt x="22369" y="6554"/>
                  <a:pt x="22104" y="7025"/>
                </a:cubicBezTo>
                <a:cubicBezTo>
                  <a:pt x="21442" y="8202"/>
                  <a:pt x="20691" y="9335"/>
                  <a:pt x="19970" y="10498"/>
                </a:cubicBezTo>
                <a:cubicBezTo>
                  <a:pt x="19764" y="10837"/>
                  <a:pt x="19558" y="11190"/>
                  <a:pt x="19249" y="11455"/>
                </a:cubicBezTo>
                <a:cubicBezTo>
                  <a:pt x="18631" y="12014"/>
                  <a:pt x="18013" y="12588"/>
                  <a:pt x="17410" y="13162"/>
                </a:cubicBezTo>
                <a:cubicBezTo>
                  <a:pt x="17218" y="13338"/>
                  <a:pt x="17057" y="13544"/>
                  <a:pt x="16968" y="13795"/>
                </a:cubicBezTo>
                <a:cubicBezTo>
                  <a:pt x="16880" y="14045"/>
                  <a:pt x="17027" y="14236"/>
                  <a:pt x="17307" y="14251"/>
                </a:cubicBezTo>
                <a:cubicBezTo>
                  <a:pt x="17319" y="14252"/>
                  <a:pt x="17331" y="14252"/>
                  <a:pt x="17342" y="14252"/>
                </a:cubicBezTo>
                <a:cubicBezTo>
                  <a:pt x="17562" y="14252"/>
                  <a:pt x="17742" y="14124"/>
                  <a:pt x="17895" y="13956"/>
                </a:cubicBezTo>
                <a:cubicBezTo>
                  <a:pt x="18366" y="13471"/>
                  <a:pt x="18661" y="12853"/>
                  <a:pt x="19087" y="12338"/>
                </a:cubicBezTo>
                <a:cubicBezTo>
                  <a:pt x="19338" y="12029"/>
                  <a:pt x="19499" y="11675"/>
                  <a:pt x="19794" y="11411"/>
                </a:cubicBezTo>
                <a:cubicBezTo>
                  <a:pt x="20368" y="10881"/>
                  <a:pt x="20971" y="10380"/>
                  <a:pt x="21574" y="9895"/>
                </a:cubicBezTo>
                <a:cubicBezTo>
                  <a:pt x="22310" y="9321"/>
                  <a:pt x="23046" y="8762"/>
                  <a:pt x="23870" y="8320"/>
                </a:cubicBezTo>
                <a:cubicBezTo>
                  <a:pt x="24106" y="8188"/>
                  <a:pt x="24341" y="8114"/>
                  <a:pt x="24606" y="8099"/>
                </a:cubicBezTo>
                <a:cubicBezTo>
                  <a:pt x="24628" y="8098"/>
                  <a:pt x="24650" y="8098"/>
                  <a:pt x="24671" y="8098"/>
                </a:cubicBezTo>
                <a:cubicBezTo>
                  <a:pt x="25173" y="8098"/>
                  <a:pt x="25425" y="8430"/>
                  <a:pt x="25298" y="8938"/>
                </a:cubicBezTo>
                <a:cubicBezTo>
                  <a:pt x="25224" y="9232"/>
                  <a:pt x="25077" y="9497"/>
                  <a:pt x="24886" y="9733"/>
                </a:cubicBezTo>
                <a:cubicBezTo>
                  <a:pt x="24503" y="10233"/>
                  <a:pt x="24047" y="10675"/>
                  <a:pt x="23576" y="11101"/>
                </a:cubicBezTo>
                <a:cubicBezTo>
                  <a:pt x="21825" y="12676"/>
                  <a:pt x="20000" y="14162"/>
                  <a:pt x="18175" y="15649"/>
                </a:cubicBezTo>
                <a:cubicBezTo>
                  <a:pt x="17763" y="15987"/>
                  <a:pt x="17351" y="16326"/>
                  <a:pt x="16939" y="16664"/>
                </a:cubicBezTo>
                <a:cubicBezTo>
                  <a:pt x="16850" y="16723"/>
                  <a:pt x="16762" y="16811"/>
                  <a:pt x="16850" y="16929"/>
                </a:cubicBezTo>
                <a:cubicBezTo>
                  <a:pt x="16883" y="16962"/>
                  <a:pt x="16917" y="16974"/>
                  <a:pt x="16952" y="16974"/>
                </a:cubicBezTo>
                <a:cubicBezTo>
                  <a:pt x="17013" y="16974"/>
                  <a:pt x="17074" y="16937"/>
                  <a:pt x="17130" y="16900"/>
                </a:cubicBezTo>
                <a:cubicBezTo>
                  <a:pt x="17160" y="16885"/>
                  <a:pt x="17174" y="16870"/>
                  <a:pt x="17204" y="16841"/>
                </a:cubicBezTo>
                <a:cubicBezTo>
                  <a:pt x="19338" y="15104"/>
                  <a:pt x="21486" y="13383"/>
                  <a:pt x="23546" y="11543"/>
                </a:cubicBezTo>
                <a:cubicBezTo>
                  <a:pt x="24076" y="11072"/>
                  <a:pt x="24606" y="10601"/>
                  <a:pt x="25062" y="10042"/>
                </a:cubicBezTo>
                <a:cubicBezTo>
                  <a:pt x="25298" y="9733"/>
                  <a:pt x="25504" y="9380"/>
                  <a:pt x="25592" y="8997"/>
                </a:cubicBezTo>
                <a:cubicBezTo>
                  <a:pt x="25759" y="8286"/>
                  <a:pt x="25358" y="7786"/>
                  <a:pt x="24664" y="7786"/>
                </a:cubicBezTo>
                <a:cubicBezTo>
                  <a:pt x="24626" y="7786"/>
                  <a:pt x="24587" y="7787"/>
                  <a:pt x="24547" y="7790"/>
                </a:cubicBezTo>
                <a:cubicBezTo>
                  <a:pt x="24253" y="7805"/>
                  <a:pt x="23988" y="7908"/>
                  <a:pt x="23738" y="8040"/>
                </a:cubicBezTo>
                <a:cubicBezTo>
                  <a:pt x="22987" y="8438"/>
                  <a:pt x="22310" y="8938"/>
                  <a:pt x="21633" y="9453"/>
                </a:cubicBezTo>
                <a:cubicBezTo>
                  <a:pt x="21236" y="9762"/>
                  <a:pt x="20839" y="10086"/>
                  <a:pt x="20441" y="10410"/>
                </a:cubicBezTo>
                <a:cubicBezTo>
                  <a:pt x="20824" y="9718"/>
                  <a:pt x="21251" y="9041"/>
                  <a:pt x="21663" y="8379"/>
                </a:cubicBezTo>
                <a:cubicBezTo>
                  <a:pt x="22148" y="7614"/>
                  <a:pt x="22619" y="6863"/>
                  <a:pt x="22884" y="5995"/>
                </a:cubicBezTo>
                <a:cubicBezTo>
                  <a:pt x="23061" y="5436"/>
                  <a:pt x="23134" y="4862"/>
                  <a:pt x="22840" y="4302"/>
                </a:cubicBezTo>
                <a:lnTo>
                  <a:pt x="22531" y="4052"/>
                </a:lnTo>
                <a:cubicBezTo>
                  <a:pt x="22404" y="4001"/>
                  <a:pt x="22278" y="3979"/>
                  <a:pt x="22155" y="3979"/>
                </a:cubicBezTo>
                <a:cubicBezTo>
                  <a:pt x="21922" y="3979"/>
                  <a:pt x="21698" y="4060"/>
                  <a:pt x="21486" y="4185"/>
                </a:cubicBezTo>
                <a:cubicBezTo>
                  <a:pt x="21354" y="4258"/>
                  <a:pt x="21236" y="4347"/>
                  <a:pt x="21118" y="4435"/>
                </a:cubicBezTo>
                <a:cubicBezTo>
                  <a:pt x="20221" y="5082"/>
                  <a:pt x="19602" y="5965"/>
                  <a:pt x="18999" y="6878"/>
                </a:cubicBezTo>
                <a:cubicBezTo>
                  <a:pt x="18734" y="7275"/>
                  <a:pt x="18484" y="7673"/>
                  <a:pt x="18219" y="8085"/>
                </a:cubicBezTo>
                <a:cubicBezTo>
                  <a:pt x="18190" y="7996"/>
                  <a:pt x="18219" y="7937"/>
                  <a:pt x="18234" y="7879"/>
                </a:cubicBezTo>
                <a:cubicBezTo>
                  <a:pt x="18440" y="6878"/>
                  <a:pt x="18675" y="5892"/>
                  <a:pt x="18690" y="4862"/>
                </a:cubicBezTo>
                <a:cubicBezTo>
                  <a:pt x="18705" y="4332"/>
                  <a:pt x="18705" y="3817"/>
                  <a:pt x="18528" y="3316"/>
                </a:cubicBezTo>
                <a:cubicBezTo>
                  <a:pt x="18340" y="2813"/>
                  <a:pt x="17861" y="2493"/>
                  <a:pt x="17340" y="2493"/>
                </a:cubicBezTo>
                <a:cubicBezTo>
                  <a:pt x="17251" y="2493"/>
                  <a:pt x="17161" y="2502"/>
                  <a:pt x="17071" y="2522"/>
                </a:cubicBezTo>
                <a:cubicBezTo>
                  <a:pt x="16453" y="2654"/>
                  <a:pt x="16071" y="3066"/>
                  <a:pt x="15791" y="3596"/>
                </a:cubicBezTo>
                <a:cubicBezTo>
                  <a:pt x="15452" y="4288"/>
                  <a:pt x="15320" y="5053"/>
                  <a:pt x="15114" y="5789"/>
                </a:cubicBezTo>
                <a:cubicBezTo>
                  <a:pt x="15055" y="6010"/>
                  <a:pt x="14996" y="6245"/>
                  <a:pt x="14937" y="6466"/>
                </a:cubicBezTo>
                <a:cubicBezTo>
                  <a:pt x="14937" y="5936"/>
                  <a:pt x="14981" y="5391"/>
                  <a:pt x="15011" y="4862"/>
                </a:cubicBezTo>
                <a:cubicBezTo>
                  <a:pt x="15099" y="3729"/>
                  <a:pt x="15202" y="2595"/>
                  <a:pt x="15099" y="1462"/>
                </a:cubicBezTo>
                <a:cubicBezTo>
                  <a:pt x="15070" y="1153"/>
                  <a:pt x="15011" y="859"/>
                  <a:pt x="14864" y="594"/>
                </a:cubicBezTo>
                <a:cubicBezTo>
                  <a:pt x="14662" y="209"/>
                  <a:pt x="14322" y="1"/>
                  <a:pt x="139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6" name="Google Shape;3556;p101"/>
          <p:cNvSpPr/>
          <p:nvPr/>
        </p:nvSpPr>
        <p:spPr>
          <a:xfrm rot="-8100000" flipH="1">
            <a:off x="-1365434" y="-309320"/>
            <a:ext cx="2306497" cy="1843227"/>
          </a:xfrm>
          <a:custGeom>
            <a:avLst/>
            <a:gdLst/>
            <a:ahLst/>
            <a:cxnLst/>
            <a:rect l="l" t="t" r="r" b="b"/>
            <a:pathLst>
              <a:path w="4914" h="3927" extrusionOk="0">
                <a:moveTo>
                  <a:pt x="2538" y="0"/>
                </a:moveTo>
                <a:cubicBezTo>
                  <a:pt x="2226" y="0"/>
                  <a:pt x="1901" y="97"/>
                  <a:pt x="1579" y="318"/>
                </a:cubicBezTo>
                <a:cubicBezTo>
                  <a:pt x="0" y="1455"/>
                  <a:pt x="1488" y="3125"/>
                  <a:pt x="1488" y="3125"/>
                </a:cubicBezTo>
                <a:cubicBezTo>
                  <a:pt x="1765" y="3587"/>
                  <a:pt x="2481" y="3927"/>
                  <a:pt x="3161" y="3927"/>
                </a:cubicBezTo>
                <a:cubicBezTo>
                  <a:pt x="3772" y="3927"/>
                  <a:pt x="4353" y="3653"/>
                  <a:pt x="4562" y="2950"/>
                </a:cubicBezTo>
                <a:cubicBezTo>
                  <a:pt x="4913" y="1676"/>
                  <a:pt x="3839" y="0"/>
                  <a:pt x="253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57" name="Google Shape;3557;p101"/>
          <p:cNvGrpSpPr/>
          <p:nvPr/>
        </p:nvGrpSpPr>
        <p:grpSpPr>
          <a:xfrm rot="10800000" flipH="1">
            <a:off x="385550" y="3089839"/>
            <a:ext cx="565405" cy="632396"/>
            <a:chOff x="6809075" y="3709775"/>
            <a:chExt cx="385925" cy="431650"/>
          </a:xfrm>
        </p:grpSpPr>
        <p:sp>
          <p:nvSpPr>
            <p:cNvPr id="3558" name="Google Shape;3558;p10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0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0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0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0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0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0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0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0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0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0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0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0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0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72" name="Google Shape;3572;p101"/>
          <p:cNvGrpSpPr/>
          <p:nvPr/>
        </p:nvGrpSpPr>
        <p:grpSpPr>
          <a:xfrm>
            <a:off x="11350904" y="1941625"/>
            <a:ext cx="1104099" cy="1323617"/>
            <a:chOff x="5937150" y="5007400"/>
            <a:chExt cx="373225" cy="447450"/>
          </a:xfrm>
        </p:grpSpPr>
        <p:sp>
          <p:nvSpPr>
            <p:cNvPr id="3573" name="Google Shape;3573;p101"/>
            <p:cNvSpPr/>
            <p:nvPr/>
          </p:nvSpPr>
          <p:spPr>
            <a:xfrm>
              <a:off x="5937150" y="5007400"/>
              <a:ext cx="373225" cy="444825"/>
            </a:xfrm>
            <a:custGeom>
              <a:avLst/>
              <a:gdLst/>
              <a:ahLst/>
              <a:cxnLst/>
              <a:rect l="l" t="t" r="r" b="b"/>
              <a:pathLst>
                <a:path w="14929" h="17793" extrusionOk="0">
                  <a:moveTo>
                    <a:pt x="1044" y="0"/>
                  </a:moveTo>
                  <a:cubicBezTo>
                    <a:pt x="1011" y="0"/>
                    <a:pt x="984" y="4"/>
                    <a:pt x="978" y="10"/>
                  </a:cubicBezTo>
                  <a:cubicBezTo>
                    <a:pt x="951" y="93"/>
                    <a:pt x="936" y="188"/>
                    <a:pt x="964" y="243"/>
                  </a:cubicBezTo>
                  <a:cubicBezTo>
                    <a:pt x="1666" y="1854"/>
                    <a:pt x="2395" y="3449"/>
                    <a:pt x="3097" y="5045"/>
                  </a:cubicBezTo>
                  <a:cubicBezTo>
                    <a:pt x="4060" y="7205"/>
                    <a:pt x="5311" y="9173"/>
                    <a:pt x="6825" y="10989"/>
                  </a:cubicBezTo>
                  <a:cubicBezTo>
                    <a:pt x="7252" y="11497"/>
                    <a:pt x="7692" y="12007"/>
                    <a:pt x="8132" y="12530"/>
                  </a:cubicBezTo>
                  <a:lnTo>
                    <a:pt x="8090" y="12530"/>
                  </a:lnTo>
                  <a:cubicBezTo>
                    <a:pt x="8050" y="12502"/>
                    <a:pt x="7995" y="12460"/>
                    <a:pt x="7940" y="12433"/>
                  </a:cubicBezTo>
                  <a:cubicBezTo>
                    <a:pt x="6907" y="11772"/>
                    <a:pt x="5821" y="11209"/>
                    <a:pt x="4596" y="10947"/>
                  </a:cubicBezTo>
                  <a:cubicBezTo>
                    <a:pt x="3922" y="10809"/>
                    <a:pt x="3248" y="10686"/>
                    <a:pt x="2587" y="10534"/>
                  </a:cubicBezTo>
                  <a:cubicBezTo>
                    <a:pt x="1859" y="10383"/>
                    <a:pt x="1143" y="10204"/>
                    <a:pt x="413" y="10026"/>
                  </a:cubicBezTo>
                  <a:cubicBezTo>
                    <a:pt x="369" y="10016"/>
                    <a:pt x="323" y="10008"/>
                    <a:pt x="278" y="10008"/>
                  </a:cubicBezTo>
                  <a:cubicBezTo>
                    <a:pt x="200" y="10008"/>
                    <a:pt x="128" y="10033"/>
                    <a:pt x="83" y="10121"/>
                  </a:cubicBezTo>
                  <a:cubicBezTo>
                    <a:pt x="1" y="10259"/>
                    <a:pt x="98" y="10369"/>
                    <a:pt x="193" y="10452"/>
                  </a:cubicBezTo>
                  <a:cubicBezTo>
                    <a:pt x="331" y="10562"/>
                    <a:pt x="455" y="10672"/>
                    <a:pt x="593" y="10769"/>
                  </a:cubicBezTo>
                  <a:cubicBezTo>
                    <a:pt x="2079" y="11759"/>
                    <a:pt x="3495" y="12832"/>
                    <a:pt x="4871" y="13960"/>
                  </a:cubicBezTo>
                  <a:cubicBezTo>
                    <a:pt x="5463" y="14456"/>
                    <a:pt x="6096" y="14924"/>
                    <a:pt x="6756" y="15336"/>
                  </a:cubicBezTo>
                  <a:cubicBezTo>
                    <a:pt x="7953" y="16092"/>
                    <a:pt x="9273" y="16588"/>
                    <a:pt x="10609" y="17015"/>
                  </a:cubicBezTo>
                  <a:cubicBezTo>
                    <a:pt x="11667" y="17358"/>
                    <a:pt x="12727" y="17648"/>
                    <a:pt x="13841" y="17758"/>
                  </a:cubicBezTo>
                  <a:cubicBezTo>
                    <a:pt x="13874" y="17761"/>
                    <a:pt x="13907" y="17761"/>
                    <a:pt x="13940" y="17761"/>
                  </a:cubicBezTo>
                  <a:cubicBezTo>
                    <a:pt x="14003" y="17761"/>
                    <a:pt x="14066" y="17758"/>
                    <a:pt x="14129" y="17758"/>
                  </a:cubicBezTo>
                  <a:cubicBezTo>
                    <a:pt x="14184" y="17758"/>
                    <a:pt x="14240" y="17761"/>
                    <a:pt x="14296" y="17771"/>
                  </a:cubicBezTo>
                  <a:cubicBezTo>
                    <a:pt x="14355" y="17785"/>
                    <a:pt x="14405" y="17793"/>
                    <a:pt x="14447" y="17793"/>
                  </a:cubicBezTo>
                  <a:cubicBezTo>
                    <a:pt x="14570" y="17793"/>
                    <a:pt x="14629" y="17726"/>
                    <a:pt x="14681" y="17551"/>
                  </a:cubicBezTo>
                  <a:cubicBezTo>
                    <a:pt x="14694" y="17496"/>
                    <a:pt x="14708" y="17427"/>
                    <a:pt x="14722" y="17358"/>
                  </a:cubicBezTo>
                  <a:cubicBezTo>
                    <a:pt x="14928" y="16010"/>
                    <a:pt x="14832" y="14676"/>
                    <a:pt x="14584" y="13328"/>
                  </a:cubicBezTo>
                  <a:cubicBezTo>
                    <a:pt x="14351" y="12062"/>
                    <a:pt x="14034" y="10809"/>
                    <a:pt x="13608" y="9585"/>
                  </a:cubicBezTo>
                  <a:cubicBezTo>
                    <a:pt x="13195" y="8360"/>
                    <a:pt x="12645" y="7192"/>
                    <a:pt x="11915" y="6118"/>
                  </a:cubicBezTo>
                  <a:cubicBezTo>
                    <a:pt x="10994" y="4770"/>
                    <a:pt x="9948" y="3518"/>
                    <a:pt x="8958" y="2224"/>
                  </a:cubicBezTo>
                  <a:cubicBezTo>
                    <a:pt x="8943" y="2211"/>
                    <a:pt x="8930" y="2184"/>
                    <a:pt x="8916" y="2184"/>
                  </a:cubicBezTo>
                  <a:cubicBezTo>
                    <a:pt x="8871" y="2161"/>
                    <a:pt x="8816" y="2138"/>
                    <a:pt x="8775" y="2138"/>
                  </a:cubicBezTo>
                  <a:cubicBezTo>
                    <a:pt x="8766" y="2138"/>
                    <a:pt x="8758" y="2140"/>
                    <a:pt x="8751" y="2142"/>
                  </a:cubicBezTo>
                  <a:cubicBezTo>
                    <a:pt x="8710" y="2156"/>
                    <a:pt x="8668" y="2252"/>
                    <a:pt x="8682" y="2294"/>
                  </a:cubicBezTo>
                  <a:cubicBezTo>
                    <a:pt x="8682" y="2376"/>
                    <a:pt x="8723" y="2459"/>
                    <a:pt x="8751" y="2527"/>
                  </a:cubicBezTo>
                  <a:cubicBezTo>
                    <a:pt x="9040" y="3312"/>
                    <a:pt x="9356" y="4096"/>
                    <a:pt x="9604" y="4893"/>
                  </a:cubicBezTo>
                  <a:cubicBezTo>
                    <a:pt x="9906" y="5857"/>
                    <a:pt x="10141" y="6820"/>
                    <a:pt x="10402" y="7797"/>
                  </a:cubicBezTo>
                  <a:cubicBezTo>
                    <a:pt x="10732" y="9103"/>
                    <a:pt x="11200" y="10383"/>
                    <a:pt x="11709" y="11622"/>
                  </a:cubicBezTo>
                  <a:cubicBezTo>
                    <a:pt x="11832" y="11897"/>
                    <a:pt x="11942" y="12172"/>
                    <a:pt x="12053" y="12447"/>
                  </a:cubicBezTo>
                  <a:cubicBezTo>
                    <a:pt x="11832" y="12103"/>
                    <a:pt x="11640" y="11745"/>
                    <a:pt x="11434" y="11387"/>
                  </a:cubicBezTo>
                  <a:cubicBezTo>
                    <a:pt x="10609" y="9846"/>
                    <a:pt x="9686" y="8375"/>
                    <a:pt x="8586" y="7012"/>
                  </a:cubicBezTo>
                  <a:cubicBezTo>
                    <a:pt x="6949" y="5031"/>
                    <a:pt x="5133" y="3202"/>
                    <a:pt x="3137" y="1564"/>
                  </a:cubicBezTo>
                  <a:cubicBezTo>
                    <a:pt x="2505" y="1028"/>
                    <a:pt x="1831" y="533"/>
                    <a:pt x="1171" y="23"/>
                  </a:cubicBezTo>
                  <a:cubicBezTo>
                    <a:pt x="1146" y="7"/>
                    <a:pt x="1090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01"/>
            <p:cNvSpPr/>
            <p:nvPr/>
          </p:nvSpPr>
          <p:spPr>
            <a:xfrm>
              <a:off x="5993550" y="5046625"/>
              <a:ext cx="307525" cy="398825"/>
            </a:xfrm>
            <a:custGeom>
              <a:avLst/>
              <a:gdLst/>
              <a:ahLst/>
              <a:cxnLst/>
              <a:rect l="l" t="t" r="r" b="b"/>
              <a:pathLst>
                <a:path w="12301" h="15953" extrusionOk="0">
                  <a:moveTo>
                    <a:pt x="145" y="0"/>
                  </a:moveTo>
                  <a:cubicBezTo>
                    <a:pt x="103" y="0"/>
                    <a:pt x="55" y="9"/>
                    <a:pt x="15" y="9"/>
                  </a:cubicBezTo>
                  <a:cubicBezTo>
                    <a:pt x="15" y="78"/>
                    <a:pt x="1" y="160"/>
                    <a:pt x="28" y="215"/>
                  </a:cubicBezTo>
                  <a:cubicBezTo>
                    <a:pt x="469" y="903"/>
                    <a:pt x="937" y="1563"/>
                    <a:pt x="1336" y="2266"/>
                  </a:cubicBezTo>
                  <a:cubicBezTo>
                    <a:pt x="2285" y="3917"/>
                    <a:pt x="3193" y="5608"/>
                    <a:pt x="4128" y="7259"/>
                  </a:cubicBezTo>
                  <a:cubicBezTo>
                    <a:pt x="5532" y="9708"/>
                    <a:pt x="7183" y="11951"/>
                    <a:pt x="9411" y="13740"/>
                  </a:cubicBezTo>
                  <a:cubicBezTo>
                    <a:pt x="9494" y="13808"/>
                    <a:pt x="9576" y="13877"/>
                    <a:pt x="9659" y="13960"/>
                  </a:cubicBezTo>
                  <a:lnTo>
                    <a:pt x="9631" y="13987"/>
                  </a:lnTo>
                  <a:cubicBezTo>
                    <a:pt x="9563" y="13946"/>
                    <a:pt x="9494" y="13891"/>
                    <a:pt x="9426" y="13850"/>
                  </a:cubicBezTo>
                  <a:cubicBezTo>
                    <a:pt x="8160" y="13010"/>
                    <a:pt x="6867" y="12185"/>
                    <a:pt x="5477" y="11538"/>
                  </a:cubicBezTo>
                  <a:cubicBezTo>
                    <a:pt x="4348" y="11016"/>
                    <a:pt x="3180" y="10603"/>
                    <a:pt x="1996" y="10203"/>
                  </a:cubicBezTo>
                  <a:cubicBezTo>
                    <a:pt x="1584" y="10066"/>
                    <a:pt x="1184" y="9888"/>
                    <a:pt x="786" y="9736"/>
                  </a:cubicBezTo>
                  <a:cubicBezTo>
                    <a:pt x="769" y="9733"/>
                    <a:pt x="750" y="9731"/>
                    <a:pt x="730" y="9731"/>
                  </a:cubicBezTo>
                  <a:cubicBezTo>
                    <a:pt x="662" y="9731"/>
                    <a:pt x="580" y="9749"/>
                    <a:pt x="538" y="9791"/>
                  </a:cubicBezTo>
                  <a:cubicBezTo>
                    <a:pt x="511" y="9818"/>
                    <a:pt x="551" y="9943"/>
                    <a:pt x="579" y="10011"/>
                  </a:cubicBezTo>
                  <a:cubicBezTo>
                    <a:pt x="606" y="10066"/>
                    <a:pt x="676" y="10108"/>
                    <a:pt x="731" y="10148"/>
                  </a:cubicBezTo>
                  <a:cubicBezTo>
                    <a:pt x="909" y="10273"/>
                    <a:pt x="1088" y="10396"/>
                    <a:pt x="1267" y="10534"/>
                  </a:cubicBezTo>
                  <a:cubicBezTo>
                    <a:pt x="2877" y="11649"/>
                    <a:pt x="4514" y="12707"/>
                    <a:pt x="6220" y="13643"/>
                  </a:cubicBezTo>
                  <a:cubicBezTo>
                    <a:pt x="8036" y="14648"/>
                    <a:pt x="9948" y="15363"/>
                    <a:pt x="11915" y="15941"/>
                  </a:cubicBezTo>
                  <a:cubicBezTo>
                    <a:pt x="11948" y="15949"/>
                    <a:pt x="11976" y="15953"/>
                    <a:pt x="12002" y="15953"/>
                  </a:cubicBezTo>
                  <a:cubicBezTo>
                    <a:pt x="12105" y="15953"/>
                    <a:pt x="12152" y="15889"/>
                    <a:pt x="12163" y="15789"/>
                  </a:cubicBezTo>
                  <a:cubicBezTo>
                    <a:pt x="12218" y="15541"/>
                    <a:pt x="12260" y="15294"/>
                    <a:pt x="12260" y="15046"/>
                  </a:cubicBezTo>
                  <a:cubicBezTo>
                    <a:pt x="12300" y="13987"/>
                    <a:pt x="12095" y="12955"/>
                    <a:pt x="11902" y="11924"/>
                  </a:cubicBezTo>
                  <a:cubicBezTo>
                    <a:pt x="11682" y="10713"/>
                    <a:pt x="11297" y="9543"/>
                    <a:pt x="10856" y="8402"/>
                  </a:cubicBezTo>
                  <a:cubicBezTo>
                    <a:pt x="10141" y="6571"/>
                    <a:pt x="9274" y="4825"/>
                    <a:pt x="8201" y="3187"/>
                  </a:cubicBezTo>
                  <a:cubicBezTo>
                    <a:pt x="8036" y="2939"/>
                    <a:pt x="7885" y="2678"/>
                    <a:pt x="7720" y="2444"/>
                  </a:cubicBezTo>
                  <a:cubicBezTo>
                    <a:pt x="7692" y="2389"/>
                    <a:pt x="7595" y="2376"/>
                    <a:pt x="7527" y="2348"/>
                  </a:cubicBezTo>
                  <a:cubicBezTo>
                    <a:pt x="7500" y="2416"/>
                    <a:pt x="7458" y="2486"/>
                    <a:pt x="7458" y="2554"/>
                  </a:cubicBezTo>
                  <a:cubicBezTo>
                    <a:pt x="7458" y="2609"/>
                    <a:pt x="7485" y="2678"/>
                    <a:pt x="7513" y="2747"/>
                  </a:cubicBezTo>
                  <a:cubicBezTo>
                    <a:pt x="7665" y="3174"/>
                    <a:pt x="7830" y="3614"/>
                    <a:pt x="7981" y="4040"/>
                  </a:cubicBezTo>
                  <a:cubicBezTo>
                    <a:pt x="8545" y="5678"/>
                    <a:pt x="9109" y="7301"/>
                    <a:pt x="9659" y="8938"/>
                  </a:cubicBezTo>
                  <a:cubicBezTo>
                    <a:pt x="10003" y="9970"/>
                    <a:pt x="10347" y="11016"/>
                    <a:pt x="10677" y="12061"/>
                  </a:cubicBezTo>
                  <a:cubicBezTo>
                    <a:pt x="10980" y="12982"/>
                    <a:pt x="11255" y="13918"/>
                    <a:pt x="11530" y="14854"/>
                  </a:cubicBezTo>
                  <a:cubicBezTo>
                    <a:pt x="11544" y="14881"/>
                    <a:pt x="11544" y="14923"/>
                    <a:pt x="11544" y="14950"/>
                  </a:cubicBezTo>
                  <a:cubicBezTo>
                    <a:pt x="11255" y="14551"/>
                    <a:pt x="10994" y="14125"/>
                    <a:pt x="10746" y="13712"/>
                  </a:cubicBezTo>
                  <a:cubicBezTo>
                    <a:pt x="9728" y="12061"/>
                    <a:pt x="8738" y="10410"/>
                    <a:pt x="7705" y="8773"/>
                  </a:cubicBezTo>
                  <a:cubicBezTo>
                    <a:pt x="6770" y="7314"/>
                    <a:pt x="5766" y="5898"/>
                    <a:pt x="4638" y="4590"/>
                  </a:cubicBezTo>
                  <a:cubicBezTo>
                    <a:pt x="3400" y="3146"/>
                    <a:pt x="2051" y="1825"/>
                    <a:pt x="703" y="490"/>
                  </a:cubicBezTo>
                  <a:cubicBezTo>
                    <a:pt x="551" y="340"/>
                    <a:pt x="401" y="174"/>
                    <a:pt x="221" y="23"/>
                  </a:cubicBezTo>
                  <a:cubicBezTo>
                    <a:pt x="204" y="5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01"/>
            <p:cNvSpPr/>
            <p:nvPr/>
          </p:nvSpPr>
          <p:spPr>
            <a:xfrm>
              <a:off x="5937150" y="5008425"/>
              <a:ext cx="364200" cy="446425"/>
            </a:xfrm>
            <a:custGeom>
              <a:avLst/>
              <a:gdLst/>
              <a:ahLst/>
              <a:cxnLst/>
              <a:rect l="l" t="t" r="r" b="b"/>
              <a:pathLst>
                <a:path w="14568" h="17857" extrusionOk="0">
                  <a:moveTo>
                    <a:pt x="966" y="1"/>
                  </a:moveTo>
                  <a:cubicBezTo>
                    <a:pt x="932" y="1"/>
                    <a:pt x="896" y="16"/>
                    <a:pt x="854" y="52"/>
                  </a:cubicBezTo>
                  <a:cubicBezTo>
                    <a:pt x="1074" y="340"/>
                    <a:pt x="1266" y="629"/>
                    <a:pt x="1487" y="905"/>
                  </a:cubicBezTo>
                  <a:cubicBezTo>
                    <a:pt x="2657" y="2335"/>
                    <a:pt x="3743" y="3821"/>
                    <a:pt x="4816" y="5335"/>
                  </a:cubicBezTo>
                  <a:cubicBezTo>
                    <a:pt x="6509" y="7714"/>
                    <a:pt x="8228" y="10080"/>
                    <a:pt x="9976" y="12434"/>
                  </a:cubicBezTo>
                  <a:cubicBezTo>
                    <a:pt x="11062" y="13905"/>
                    <a:pt x="12190" y="15363"/>
                    <a:pt x="13305" y="16822"/>
                  </a:cubicBezTo>
                  <a:cubicBezTo>
                    <a:pt x="13346" y="16891"/>
                    <a:pt x="13388" y="16946"/>
                    <a:pt x="13443" y="17001"/>
                  </a:cubicBezTo>
                  <a:cubicBezTo>
                    <a:pt x="13291" y="16959"/>
                    <a:pt x="13181" y="16891"/>
                    <a:pt x="13057" y="16822"/>
                  </a:cubicBezTo>
                  <a:cubicBezTo>
                    <a:pt x="9218" y="14800"/>
                    <a:pt x="5381" y="12764"/>
                    <a:pt x="1556" y="10741"/>
                  </a:cubicBezTo>
                  <a:cubicBezTo>
                    <a:pt x="1156" y="10535"/>
                    <a:pt x="771" y="10315"/>
                    <a:pt x="373" y="10095"/>
                  </a:cubicBezTo>
                  <a:cubicBezTo>
                    <a:pt x="318" y="10067"/>
                    <a:pt x="263" y="10040"/>
                    <a:pt x="202" y="10040"/>
                  </a:cubicBezTo>
                  <a:cubicBezTo>
                    <a:pt x="142" y="10040"/>
                    <a:pt x="77" y="10067"/>
                    <a:pt x="1" y="10150"/>
                  </a:cubicBezTo>
                  <a:cubicBezTo>
                    <a:pt x="56" y="10163"/>
                    <a:pt x="125" y="10177"/>
                    <a:pt x="180" y="10218"/>
                  </a:cubicBezTo>
                  <a:cubicBezTo>
                    <a:pt x="1624" y="11030"/>
                    <a:pt x="3069" y="11856"/>
                    <a:pt x="4528" y="12667"/>
                  </a:cubicBezTo>
                  <a:cubicBezTo>
                    <a:pt x="7169" y="14125"/>
                    <a:pt x="9796" y="15625"/>
                    <a:pt x="12493" y="16974"/>
                  </a:cubicBezTo>
                  <a:cubicBezTo>
                    <a:pt x="13071" y="17262"/>
                    <a:pt x="13593" y="17675"/>
                    <a:pt x="14241" y="17840"/>
                  </a:cubicBezTo>
                  <a:cubicBezTo>
                    <a:pt x="14277" y="17851"/>
                    <a:pt x="14312" y="17857"/>
                    <a:pt x="14344" y="17857"/>
                  </a:cubicBezTo>
                  <a:cubicBezTo>
                    <a:pt x="14474" y="17857"/>
                    <a:pt x="14568" y="17771"/>
                    <a:pt x="14556" y="17607"/>
                  </a:cubicBezTo>
                  <a:cubicBezTo>
                    <a:pt x="14543" y="17414"/>
                    <a:pt x="14529" y="17221"/>
                    <a:pt x="14474" y="17029"/>
                  </a:cubicBezTo>
                  <a:cubicBezTo>
                    <a:pt x="14268" y="16148"/>
                    <a:pt x="14061" y="15268"/>
                    <a:pt x="13828" y="14387"/>
                  </a:cubicBezTo>
                  <a:cubicBezTo>
                    <a:pt x="13333" y="12516"/>
                    <a:pt x="12685" y="10686"/>
                    <a:pt x="11929" y="8897"/>
                  </a:cubicBezTo>
                  <a:cubicBezTo>
                    <a:pt x="11159" y="7123"/>
                    <a:pt x="10374" y="5348"/>
                    <a:pt x="9590" y="3574"/>
                  </a:cubicBezTo>
                  <a:cubicBezTo>
                    <a:pt x="9384" y="3119"/>
                    <a:pt x="9123" y="2693"/>
                    <a:pt x="8888" y="2253"/>
                  </a:cubicBezTo>
                  <a:cubicBezTo>
                    <a:pt x="8857" y="2189"/>
                    <a:pt x="8808" y="2125"/>
                    <a:pt x="8736" y="2125"/>
                  </a:cubicBezTo>
                  <a:cubicBezTo>
                    <a:pt x="8716" y="2125"/>
                    <a:pt x="8693" y="2130"/>
                    <a:pt x="8668" y="2143"/>
                  </a:cubicBezTo>
                  <a:cubicBezTo>
                    <a:pt x="8641" y="2156"/>
                    <a:pt x="8668" y="2280"/>
                    <a:pt x="8696" y="2349"/>
                  </a:cubicBezTo>
                  <a:cubicBezTo>
                    <a:pt x="9205" y="3477"/>
                    <a:pt x="9728" y="4605"/>
                    <a:pt x="10237" y="5747"/>
                  </a:cubicBezTo>
                  <a:cubicBezTo>
                    <a:pt x="11200" y="7921"/>
                    <a:pt x="12122" y="10122"/>
                    <a:pt x="12810" y="12419"/>
                  </a:cubicBezTo>
                  <a:cubicBezTo>
                    <a:pt x="13278" y="13988"/>
                    <a:pt x="13718" y="15584"/>
                    <a:pt x="14171" y="17166"/>
                  </a:cubicBezTo>
                  <a:cubicBezTo>
                    <a:pt x="14186" y="17207"/>
                    <a:pt x="14186" y="17262"/>
                    <a:pt x="14199" y="17345"/>
                  </a:cubicBezTo>
                  <a:cubicBezTo>
                    <a:pt x="14144" y="17290"/>
                    <a:pt x="14131" y="17262"/>
                    <a:pt x="14103" y="17235"/>
                  </a:cubicBezTo>
                  <a:cubicBezTo>
                    <a:pt x="13498" y="16396"/>
                    <a:pt x="12892" y="15556"/>
                    <a:pt x="12259" y="14717"/>
                  </a:cubicBezTo>
                  <a:cubicBezTo>
                    <a:pt x="11682" y="13960"/>
                    <a:pt x="11062" y="13217"/>
                    <a:pt x="10484" y="12447"/>
                  </a:cubicBezTo>
                  <a:cubicBezTo>
                    <a:pt x="8778" y="10135"/>
                    <a:pt x="7087" y="7824"/>
                    <a:pt x="5408" y="5513"/>
                  </a:cubicBezTo>
                  <a:cubicBezTo>
                    <a:pt x="4183" y="3834"/>
                    <a:pt x="2904" y="2198"/>
                    <a:pt x="1556" y="615"/>
                  </a:cubicBezTo>
                  <a:cubicBezTo>
                    <a:pt x="1404" y="422"/>
                    <a:pt x="1239" y="257"/>
                    <a:pt x="1088" y="65"/>
                  </a:cubicBezTo>
                  <a:cubicBezTo>
                    <a:pt x="1049" y="26"/>
                    <a:pt x="1010" y="1"/>
                    <a:pt x="9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76" name="Google Shape;3576;p101"/>
          <p:cNvSpPr/>
          <p:nvPr/>
        </p:nvSpPr>
        <p:spPr>
          <a:xfrm rot="3035537" flipH="1">
            <a:off x="3243826" y="-226458"/>
            <a:ext cx="1215932" cy="657175"/>
          </a:xfrm>
          <a:custGeom>
            <a:avLst/>
            <a:gdLst/>
            <a:ahLst/>
            <a:cxnLst/>
            <a:rect l="l" t="t" r="r" b="b"/>
            <a:pathLst>
              <a:path w="16123" h="8714" extrusionOk="0">
                <a:moveTo>
                  <a:pt x="1258" y="1"/>
                </a:moveTo>
                <a:cubicBezTo>
                  <a:pt x="644" y="1"/>
                  <a:pt x="0" y="692"/>
                  <a:pt x="89" y="1490"/>
                </a:cubicBezTo>
                <a:cubicBezTo>
                  <a:pt x="144" y="2013"/>
                  <a:pt x="460" y="2550"/>
                  <a:pt x="900" y="2798"/>
                </a:cubicBezTo>
                <a:cubicBezTo>
                  <a:pt x="1094" y="2906"/>
                  <a:pt x="1331" y="2925"/>
                  <a:pt x="1571" y="2925"/>
                </a:cubicBezTo>
                <a:cubicBezTo>
                  <a:pt x="1704" y="2925"/>
                  <a:pt x="1838" y="2919"/>
                  <a:pt x="1965" y="2919"/>
                </a:cubicBezTo>
                <a:cubicBezTo>
                  <a:pt x="2193" y="2919"/>
                  <a:pt x="2398" y="2938"/>
                  <a:pt x="2538" y="3046"/>
                </a:cubicBezTo>
                <a:cubicBezTo>
                  <a:pt x="3019" y="3431"/>
                  <a:pt x="2028" y="4737"/>
                  <a:pt x="3101" y="5357"/>
                </a:cubicBezTo>
                <a:cubicBezTo>
                  <a:pt x="3254" y="5440"/>
                  <a:pt x="3396" y="5470"/>
                  <a:pt x="3532" y="5470"/>
                </a:cubicBezTo>
                <a:cubicBezTo>
                  <a:pt x="3872" y="5470"/>
                  <a:pt x="4168" y="5282"/>
                  <a:pt x="4476" y="5282"/>
                </a:cubicBezTo>
                <a:cubicBezTo>
                  <a:pt x="4531" y="5282"/>
                  <a:pt x="4586" y="5288"/>
                  <a:pt x="4642" y="5302"/>
                </a:cubicBezTo>
                <a:cubicBezTo>
                  <a:pt x="5730" y="5563"/>
                  <a:pt x="5055" y="6210"/>
                  <a:pt x="5317" y="6966"/>
                </a:cubicBezTo>
                <a:cubicBezTo>
                  <a:pt x="5536" y="7564"/>
                  <a:pt x="6009" y="7836"/>
                  <a:pt x="6530" y="7836"/>
                </a:cubicBezTo>
                <a:cubicBezTo>
                  <a:pt x="6824" y="7836"/>
                  <a:pt x="7133" y="7749"/>
                  <a:pt x="7421" y="7586"/>
                </a:cubicBezTo>
                <a:cubicBezTo>
                  <a:pt x="7989" y="7245"/>
                  <a:pt x="8313" y="6743"/>
                  <a:pt x="8646" y="6743"/>
                </a:cubicBezTo>
                <a:cubicBezTo>
                  <a:pt x="8838" y="6743"/>
                  <a:pt x="9033" y="6909"/>
                  <a:pt x="9279" y="7366"/>
                </a:cubicBezTo>
                <a:cubicBezTo>
                  <a:pt x="9527" y="7833"/>
                  <a:pt x="9760" y="8356"/>
                  <a:pt x="10380" y="8604"/>
                </a:cubicBezTo>
                <a:cubicBezTo>
                  <a:pt x="10553" y="8676"/>
                  <a:pt x="10737" y="8714"/>
                  <a:pt x="10920" y="8714"/>
                </a:cubicBezTo>
                <a:cubicBezTo>
                  <a:pt x="11087" y="8714"/>
                  <a:pt x="11254" y="8683"/>
                  <a:pt x="11411" y="8617"/>
                </a:cubicBezTo>
                <a:cubicBezTo>
                  <a:pt x="12031" y="8384"/>
                  <a:pt x="12003" y="7654"/>
                  <a:pt x="12443" y="7393"/>
                </a:cubicBezTo>
                <a:cubicBezTo>
                  <a:pt x="12564" y="7322"/>
                  <a:pt x="12682" y="7292"/>
                  <a:pt x="12800" y="7292"/>
                </a:cubicBezTo>
                <a:cubicBezTo>
                  <a:pt x="13420" y="7292"/>
                  <a:pt x="14032" y="8110"/>
                  <a:pt x="14844" y="8110"/>
                </a:cubicBezTo>
                <a:cubicBezTo>
                  <a:pt x="15048" y="8110"/>
                  <a:pt x="15265" y="8059"/>
                  <a:pt x="15498" y="7929"/>
                </a:cubicBezTo>
                <a:cubicBezTo>
                  <a:pt x="16123" y="7574"/>
                  <a:pt x="15917" y="6836"/>
                  <a:pt x="15183" y="6836"/>
                </a:cubicBezTo>
                <a:cubicBezTo>
                  <a:pt x="15094" y="6836"/>
                  <a:pt x="14997" y="6846"/>
                  <a:pt x="14892" y="6870"/>
                </a:cubicBezTo>
                <a:cubicBezTo>
                  <a:pt x="14860" y="6877"/>
                  <a:pt x="14828" y="6880"/>
                  <a:pt x="14795" y="6880"/>
                </a:cubicBezTo>
                <a:cubicBezTo>
                  <a:pt x="14134" y="6880"/>
                  <a:pt x="13376" y="5553"/>
                  <a:pt x="12647" y="5553"/>
                </a:cubicBezTo>
                <a:cubicBezTo>
                  <a:pt x="12611" y="5553"/>
                  <a:pt x="12575" y="5556"/>
                  <a:pt x="12539" y="5563"/>
                </a:cubicBezTo>
                <a:cubicBezTo>
                  <a:pt x="11700" y="5728"/>
                  <a:pt x="11783" y="6733"/>
                  <a:pt x="11260" y="6953"/>
                </a:cubicBezTo>
                <a:cubicBezTo>
                  <a:pt x="11182" y="6987"/>
                  <a:pt x="11107" y="7002"/>
                  <a:pt x="11033" y="7002"/>
                </a:cubicBezTo>
                <a:cubicBezTo>
                  <a:pt x="10266" y="7002"/>
                  <a:pt x="9729" y="5320"/>
                  <a:pt x="8824" y="5219"/>
                </a:cubicBezTo>
                <a:cubicBezTo>
                  <a:pt x="8799" y="5216"/>
                  <a:pt x="8772" y="5215"/>
                  <a:pt x="8745" y="5215"/>
                </a:cubicBezTo>
                <a:cubicBezTo>
                  <a:pt x="8093" y="5215"/>
                  <a:pt x="7096" y="6114"/>
                  <a:pt x="6819" y="6114"/>
                </a:cubicBezTo>
                <a:cubicBezTo>
                  <a:pt x="6813" y="6114"/>
                  <a:pt x="6808" y="6114"/>
                  <a:pt x="6803" y="6113"/>
                </a:cubicBezTo>
                <a:cubicBezTo>
                  <a:pt x="6280" y="6017"/>
                  <a:pt x="6913" y="4642"/>
                  <a:pt x="6210" y="4064"/>
                </a:cubicBezTo>
                <a:cubicBezTo>
                  <a:pt x="5998" y="3892"/>
                  <a:pt x="5751" y="3841"/>
                  <a:pt x="5500" y="3841"/>
                </a:cubicBezTo>
                <a:cubicBezTo>
                  <a:pt x="5129" y="3841"/>
                  <a:pt x="4749" y="3953"/>
                  <a:pt x="4461" y="3953"/>
                </a:cubicBezTo>
                <a:cubicBezTo>
                  <a:pt x="4227" y="3953"/>
                  <a:pt x="4054" y="3879"/>
                  <a:pt x="3996" y="3609"/>
                </a:cubicBezTo>
                <a:cubicBezTo>
                  <a:pt x="3858" y="2991"/>
                  <a:pt x="4656" y="2371"/>
                  <a:pt x="4024" y="1711"/>
                </a:cubicBezTo>
                <a:cubicBezTo>
                  <a:pt x="3885" y="1555"/>
                  <a:pt x="3508" y="1349"/>
                  <a:pt x="3071" y="1349"/>
                </a:cubicBezTo>
                <a:cubicBezTo>
                  <a:pt x="2855" y="1349"/>
                  <a:pt x="2624" y="1400"/>
                  <a:pt x="2400" y="1532"/>
                </a:cubicBezTo>
                <a:cubicBezTo>
                  <a:pt x="2239" y="1611"/>
                  <a:pt x="2113" y="1645"/>
                  <a:pt x="2015" y="1645"/>
                </a:cubicBezTo>
                <a:cubicBezTo>
                  <a:pt x="1394" y="1645"/>
                  <a:pt x="1899" y="272"/>
                  <a:pt x="1685" y="129"/>
                </a:cubicBezTo>
                <a:cubicBezTo>
                  <a:pt x="1551" y="41"/>
                  <a:pt x="1405" y="1"/>
                  <a:pt x="125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77" name="Google Shape;3577;p101"/>
          <p:cNvGrpSpPr/>
          <p:nvPr/>
        </p:nvGrpSpPr>
        <p:grpSpPr>
          <a:xfrm rot="10800000" flipH="1">
            <a:off x="5336049" y="6538039"/>
            <a:ext cx="978007" cy="642868"/>
            <a:chOff x="6739600" y="291450"/>
            <a:chExt cx="504925" cy="331900"/>
          </a:xfrm>
        </p:grpSpPr>
        <p:sp>
          <p:nvSpPr>
            <p:cNvPr id="3578" name="Google Shape;3578;p101"/>
            <p:cNvSpPr/>
            <p:nvPr/>
          </p:nvSpPr>
          <p:spPr>
            <a:xfrm>
              <a:off x="6739600" y="557500"/>
              <a:ext cx="186075" cy="25625"/>
            </a:xfrm>
            <a:custGeom>
              <a:avLst/>
              <a:gdLst/>
              <a:ahLst/>
              <a:cxnLst/>
              <a:rect l="l" t="t" r="r" b="b"/>
              <a:pathLst>
                <a:path w="7443" h="1025" extrusionOk="0">
                  <a:moveTo>
                    <a:pt x="3609" y="0"/>
                  </a:moveTo>
                  <a:cubicBezTo>
                    <a:pt x="3565" y="0"/>
                    <a:pt x="3522" y="2"/>
                    <a:pt x="3480" y="7"/>
                  </a:cubicBezTo>
                  <a:cubicBezTo>
                    <a:pt x="2504" y="20"/>
                    <a:pt x="1541" y="34"/>
                    <a:pt x="564" y="62"/>
                  </a:cubicBezTo>
                  <a:cubicBezTo>
                    <a:pt x="275" y="62"/>
                    <a:pt x="0" y="254"/>
                    <a:pt x="13" y="667"/>
                  </a:cubicBezTo>
                  <a:cubicBezTo>
                    <a:pt x="13" y="1025"/>
                    <a:pt x="330" y="997"/>
                    <a:pt x="551" y="1010"/>
                  </a:cubicBezTo>
                  <a:cubicBezTo>
                    <a:pt x="646" y="1010"/>
                    <a:pt x="756" y="1010"/>
                    <a:pt x="853" y="983"/>
                  </a:cubicBezTo>
                  <a:cubicBezTo>
                    <a:pt x="1353" y="837"/>
                    <a:pt x="1853" y="788"/>
                    <a:pt x="2362" y="788"/>
                  </a:cubicBezTo>
                  <a:cubicBezTo>
                    <a:pt x="2428" y="788"/>
                    <a:pt x="2493" y="789"/>
                    <a:pt x="2559" y="790"/>
                  </a:cubicBezTo>
                  <a:cubicBezTo>
                    <a:pt x="2764" y="796"/>
                    <a:pt x="2969" y="799"/>
                    <a:pt x="3174" y="799"/>
                  </a:cubicBezTo>
                  <a:cubicBezTo>
                    <a:pt x="4469" y="799"/>
                    <a:pt x="5764" y="695"/>
                    <a:pt x="7057" y="612"/>
                  </a:cubicBezTo>
                  <a:cubicBezTo>
                    <a:pt x="7223" y="598"/>
                    <a:pt x="7443" y="653"/>
                    <a:pt x="7430" y="267"/>
                  </a:cubicBezTo>
                  <a:cubicBezTo>
                    <a:pt x="7420" y="47"/>
                    <a:pt x="7319" y="11"/>
                    <a:pt x="7208" y="11"/>
                  </a:cubicBezTo>
                  <a:cubicBezTo>
                    <a:pt x="7153" y="11"/>
                    <a:pt x="7095" y="20"/>
                    <a:pt x="7044" y="20"/>
                  </a:cubicBezTo>
                  <a:cubicBezTo>
                    <a:pt x="5984" y="20"/>
                    <a:pt x="4926" y="20"/>
                    <a:pt x="3880" y="34"/>
                  </a:cubicBezTo>
                  <a:lnTo>
                    <a:pt x="3880" y="7"/>
                  </a:lnTo>
                  <a:cubicBezTo>
                    <a:pt x="3788" y="7"/>
                    <a:pt x="3697" y="0"/>
                    <a:pt x="3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01"/>
            <p:cNvSpPr/>
            <p:nvPr/>
          </p:nvSpPr>
          <p:spPr>
            <a:xfrm>
              <a:off x="6833825" y="502250"/>
              <a:ext cx="158575" cy="27575"/>
            </a:xfrm>
            <a:custGeom>
              <a:avLst/>
              <a:gdLst/>
              <a:ahLst/>
              <a:cxnLst/>
              <a:rect l="l" t="t" r="r" b="b"/>
              <a:pathLst>
                <a:path w="6343" h="1103" extrusionOk="0">
                  <a:moveTo>
                    <a:pt x="912" y="1"/>
                  </a:moveTo>
                  <a:cubicBezTo>
                    <a:pt x="684" y="1"/>
                    <a:pt x="462" y="68"/>
                    <a:pt x="262" y="208"/>
                  </a:cubicBezTo>
                  <a:cubicBezTo>
                    <a:pt x="166" y="276"/>
                    <a:pt x="1" y="291"/>
                    <a:pt x="1" y="496"/>
                  </a:cubicBezTo>
                  <a:cubicBezTo>
                    <a:pt x="1" y="758"/>
                    <a:pt x="179" y="716"/>
                    <a:pt x="304" y="771"/>
                  </a:cubicBezTo>
                  <a:cubicBezTo>
                    <a:pt x="1031" y="1078"/>
                    <a:pt x="1766" y="1101"/>
                    <a:pt x="2510" y="1101"/>
                  </a:cubicBezTo>
                  <a:cubicBezTo>
                    <a:pt x="2642" y="1101"/>
                    <a:pt x="2774" y="1100"/>
                    <a:pt x="2906" y="1100"/>
                  </a:cubicBezTo>
                  <a:cubicBezTo>
                    <a:pt x="3002" y="1100"/>
                    <a:pt x="3097" y="1100"/>
                    <a:pt x="3193" y="1102"/>
                  </a:cubicBezTo>
                  <a:lnTo>
                    <a:pt x="3454" y="1102"/>
                  </a:lnTo>
                  <a:cubicBezTo>
                    <a:pt x="3604" y="1102"/>
                    <a:pt x="3755" y="1103"/>
                    <a:pt x="3906" y="1103"/>
                  </a:cubicBezTo>
                  <a:cubicBezTo>
                    <a:pt x="4649" y="1103"/>
                    <a:pt x="5388" y="1074"/>
                    <a:pt x="6109" y="731"/>
                  </a:cubicBezTo>
                  <a:cubicBezTo>
                    <a:pt x="6233" y="676"/>
                    <a:pt x="6343" y="621"/>
                    <a:pt x="6343" y="428"/>
                  </a:cubicBezTo>
                  <a:cubicBezTo>
                    <a:pt x="6343" y="208"/>
                    <a:pt x="6192" y="166"/>
                    <a:pt x="6082" y="166"/>
                  </a:cubicBezTo>
                  <a:cubicBezTo>
                    <a:pt x="5900" y="149"/>
                    <a:pt x="5712" y="131"/>
                    <a:pt x="5526" y="131"/>
                  </a:cubicBezTo>
                  <a:cubicBezTo>
                    <a:pt x="5417" y="131"/>
                    <a:pt x="5308" y="137"/>
                    <a:pt x="5201" y="153"/>
                  </a:cubicBezTo>
                  <a:cubicBezTo>
                    <a:pt x="4623" y="247"/>
                    <a:pt x="4045" y="296"/>
                    <a:pt x="3468" y="296"/>
                  </a:cubicBezTo>
                  <a:cubicBezTo>
                    <a:pt x="2699" y="296"/>
                    <a:pt x="1932" y="210"/>
                    <a:pt x="1170" y="29"/>
                  </a:cubicBezTo>
                  <a:cubicBezTo>
                    <a:pt x="1084" y="10"/>
                    <a:pt x="998" y="1"/>
                    <a:pt x="9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01"/>
            <p:cNvSpPr/>
            <p:nvPr/>
          </p:nvSpPr>
          <p:spPr>
            <a:xfrm>
              <a:off x="6950100" y="293500"/>
              <a:ext cx="151675" cy="21725"/>
            </a:xfrm>
            <a:custGeom>
              <a:avLst/>
              <a:gdLst/>
              <a:ahLst/>
              <a:cxnLst/>
              <a:rect l="l" t="t" r="r" b="b"/>
              <a:pathLst>
                <a:path w="6067" h="869" extrusionOk="0">
                  <a:moveTo>
                    <a:pt x="2902" y="1"/>
                  </a:moveTo>
                  <a:cubicBezTo>
                    <a:pt x="2091" y="1"/>
                    <a:pt x="1266" y="1"/>
                    <a:pt x="440" y="14"/>
                  </a:cubicBezTo>
                  <a:cubicBezTo>
                    <a:pt x="390" y="14"/>
                    <a:pt x="337" y="8"/>
                    <a:pt x="286" y="8"/>
                  </a:cubicBezTo>
                  <a:cubicBezTo>
                    <a:pt x="141" y="8"/>
                    <a:pt x="13" y="53"/>
                    <a:pt x="13" y="399"/>
                  </a:cubicBezTo>
                  <a:cubicBezTo>
                    <a:pt x="0" y="812"/>
                    <a:pt x="206" y="867"/>
                    <a:pt x="413" y="867"/>
                  </a:cubicBezTo>
                  <a:cubicBezTo>
                    <a:pt x="698" y="860"/>
                    <a:pt x="982" y="858"/>
                    <a:pt x="1267" y="858"/>
                  </a:cubicBezTo>
                  <a:cubicBezTo>
                    <a:pt x="1892" y="858"/>
                    <a:pt x="2516" y="869"/>
                    <a:pt x="3140" y="869"/>
                  </a:cubicBezTo>
                  <a:cubicBezTo>
                    <a:pt x="3978" y="869"/>
                    <a:pt x="4816" y="849"/>
                    <a:pt x="5654" y="757"/>
                  </a:cubicBezTo>
                  <a:cubicBezTo>
                    <a:pt x="5833" y="743"/>
                    <a:pt x="6067" y="674"/>
                    <a:pt x="6067" y="427"/>
                  </a:cubicBezTo>
                  <a:cubicBezTo>
                    <a:pt x="6067" y="151"/>
                    <a:pt x="5833" y="28"/>
                    <a:pt x="5641" y="14"/>
                  </a:cubicBezTo>
                  <a:cubicBezTo>
                    <a:pt x="5516" y="1"/>
                    <a:pt x="5406" y="1"/>
                    <a:pt x="52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01"/>
            <p:cNvSpPr/>
            <p:nvPr/>
          </p:nvSpPr>
          <p:spPr>
            <a:xfrm>
              <a:off x="6785675" y="346875"/>
              <a:ext cx="132450" cy="30275"/>
            </a:xfrm>
            <a:custGeom>
              <a:avLst/>
              <a:gdLst/>
              <a:ahLst/>
              <a:cxnLst/>
              <a:rect l="l" t="t" r="r" b="b"/>
              <a:pathLst>
                <a:path w="5298" h="1211" extrusionOk="0">
                  <a:moveTo>
                    <a:pt x="4305" y="1"/>
                  </a:moveTo>
                  <a:cubicBezTo>
                    <a:pt x="4116" y="1"/>
                    <a:pt x="3928" y="21"/>
                    <a:pt x="3743" y="53"/>
                  </a:cubicBezTo>
                  <a:cubicBezTo>
                    <a:pt x="2876" y="190"/>
                    <a:pt x="2009" y="190"/>
                    <a:pt x="1142" y="204"/>
                  </a:cubicBezTo>
                  <a:cubicBezTo>
                    <a:pt x="909" y="204"/>
                    <a:pt x="674" y="190"/>
                    <a:pt x="441" y="177"/>
                  </a:cubicBezTo>
                  <a:cubicBezTo>
                    <a:pt x="431" y="176"/>
                    <a:pt x="421" y="176"/>
                    <a:pt x="411" y="176"/>
                  </a:cubicBezTo>
                  <a:cubicBezTo>
                    <a:pt x="234" y="176"/>
                    <a:pt x="108" y="298"/>
                    <a:pt x="56" y="507"/>
                  </a:cubicBezTo>
                  <a:cubicBezTo>
                    <a:pt x="1" y="755"/>
                    <a:pt x="179" y="850"/>
                    <a:pt x="303" y="947"/>
                  </a:cubicBezTo>
                  <a:cubicBezTo>
                    <a:pt x="572" y="1154"/>
                    <a:pt x="873" y="1211"/>
                    <a:pt x="1130" y="1211"/>
                  </a:cubicBezTo>
                  <a:cubicBezTo>
                    <a:pt x="1162" y="1211"/>
                    <a:pt x="1194" y="1210"/>
                    <a:pt x="1225" y="1208"/>
                  </a:cubicBezTo>
                  <a:cubicBezTo>
                    <a:pt x="2175" y="1085"/>
                    <a:pt x="3068" y="988"/>
                    <a:pt x="3963" y="850"/>
                  </a:cubicBezTo>
                  <a:cubicBezTo>
                    <a:pt x="4306" y="810"/>
                    <a:pt x="4651" y="713"/>
                    <a:pt x="4994" y="603"/>
                  </a:cubicBezTo>
                  <a:cubicBezTo>
                    <a:pt x="5104" y="562"/>
                    <a:pt x="5297" y="645"/>
                    <a:pt x="5297" y="355"/>
                  </a:cubicBezTo>
                  <a:cubicBezTo>
                    <a:pt x="5297" y="25"/>
                    <a:pt x="5077" y="135"/>
                    <a:pt x="4967" y="94"/>
                  </a:cubicBezTo>
                  <a:cubicBezTo>
                    <a:pt x="4746" y="28"/>
                    <a:pt x="4524" y="1"/>
                    <a:pt x="4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01"/>
            <p:cNvSpPr/>
            <p:nvPr/>
          </p:nvSpPr>
          <p:spPr>
            <a:xfrm>
              <a:off x="7044650" y="349975"/>
              <a:ext cx="138650" cy="22500"/>
            </a:xfrm>
            <a:custGeom>
              <a:avLst/>
              <a:gdLst/>
              <a:ahLst/>
              <a:cxnLst/>
              <a:rect l="l" t="t" r="r" b="b"/>
              <a:pathLst>
                <a:path w="5546" h="900" extrusionOk="0">
                  <a:moveTo>
                    <a:pt x="2288" y="1"/>
                  </a:moveTo>
                  <a:cubicBezTo>
                    <a:pt x="1776" y="1"/>
                    <a:pt x="1263" y="14"/>
                    <a:pt x="751" y="14"/>
                  </a:cubicBezTo>
                  <a:cubicBezTo>
                    <a:pt x="620" y="14"/>
                    <a:pt x="489" y="13"/>
                    <a:pt x="359" y="11"/>
                  </a:cubicBezTo>
                  <a:cubicBezTo>
                    <a:pt x="166" y="11"/>
                    <a:pt x="15" y="108"/>
                    <a:pt x="15" y="383"/>
                  </a:cubicBezTo>
                  <a:cubicBezTo>
                    <a:pt x="1" y="658"/>
                    <a:pt x="166" y="741"/>
                    <a:pt x="345" y="782"/>
                  </a:cubicBezTo>
                  <a:cubicBezTo>
                    <a:pt x="728" y="874"/>
                    <a:pt x="1114" y="894"/>
                    <a:pt x="1501" y="894"/>
                  </a:cubicBezTo>
                  <a:cubicBezTo>
                    <a:pt x="1790" y="894"/>
                    <a:pt x="2080" y="883"/>
                    <a:pt x="2370" y="883"/>
                  </a:cubicBezTo>
                  <a:cubicBezTo>
                    <a:pt x="2502" y="883"/>
                    <a:pt x="2634" y="885"/>
                    <a:pt x="2767" y="892"/>
                  </a:cubicBezTo>
                  <a:cubicBezTo>
                    <a:pt x="2887" y="886"/>
                    <a:pt x="3006" y="884"/>
                    <a:pt x="3126" y="884"/>
                  </a:cubicBezTo>
                  <a:cubicBezTo>
                    <a:pt x="3449" y="884"/>
                    <a:pt x="3773" y="899"/>
                    <a:pt x="4095" y="899"/>
                  </a:cubicBezTo>
                  <a:cubicBezTo>
                    <a:pt x="4475" y="899"/>
                    <a:pt x="4853" y="877"/>
                    <a:pt x="5229" y="782"/>
                  </a:cubicBezTo>
                  <a:cubicBezTo>
                    <a:pt x="5339" y="754"/>
                    <a:pt x="5491" y="823"/>
                    <a:pt x="5518" y="603"/>
                  </a:cubicBezTo>
                  <a:cubicBezTo>
                    <a:pt x="5546" y="286"/>
                    <a:pt x="5339" y="369"/>
                    <a:pt x="5229" y="341"/>
                  </a:cubicBezTo>
                  <a:cubicBezTo>
                    <a:pt x="4256" y="50"/>
                    <a:pt x="3273" y="1"/>
                    <a:pt x="2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01"/>
            <p:cNvSpPr/>
            <p:nvPr/>
          </p:nvSpPr>
          <p:spPr>
            <a:xfrm>
              <a:off x="7001675" y="600000"/>
              <a:ext cx="141725" cy="23350"/>
            </a:xfrm>
            <a:custGeom>
              <a:avLst/>
              <a:gdLst/>
              <a:ahLst/>
              <a:cxnLst/>
              <a:rect l="l" t="t" r="r" b="b"/>
              <a:pathLst>
                <a:path w="5669" h="934" extrusionOk="0">
                  <a:moveTo>
                    <a:pt x="1418" y="0"/>
                  </a:moveTo>
                  <a:cubicBezTo>
                    <a:pt x="1033" y="0"/>
                    <a:pt x="651" y="29"/>
                    <a:pt x="276" y="163"/>
                  </a:cubicBezTo>
                  <a:cubicBezTo>
                    <a:pt x="152" y="205"/>
                    <a:pt x="41" y="218"/>
                    <a:pt x="14" y="425"/>
                  </a:cubicBezTo>
                  <a:cubicBezTo>
                    <a:pt x="1" y="631"/>
                    <a:pt x="96" y="741"/>
                    <a:pt x="207" y="811"/>
                  </a:cubicBezTo>
                  <a:cubicBezTo>
                    <a:pt x="331" y="879"/>
                    <a:pt x="469" y="934"/>
                    <a:pt x="592" y="934"/>
                  </a:cubicBezTo>
                  <a:cubicBezTo>
                    <a:pt x="2119" y="879"/>
                    <a:pt x="3660" y="811"/>
                    <a:pt x="5201" y="741"/>
                  </a:cubicBezTo>
                  <a:cubicBezTo>
                    <a:pt x="5256" y="741"/>
                    <a:pt x="5324" y="741"/>
                    <a:pt x="5380" y="714"/>
                  </a:cubicBezTo>
                  <a:cubicBezTo>
                    <a:pt x="5476" y="645"/>
                    <a:pt x="5669" y="645"/>
                    <a:pt x="5627" y="398"/>
                  </a:cubicBezTo>
                  <a:cubicBezTo>
                    <a:pt x="5614" y="178"/>
                    <a:pt x="5462" y="163"/>
                    <a:pt x="5311" y="163"/>
                  </a:cubicBezTo>
                  <a:cubicBezTo>
                    <a:pt x="5282" y="164"/>
                    <a:pt x="5252" y="164"/>
                    <a:pt x="5223" y="164"/>
                  </a:cubicBezTo>
                  <a:cubicBezTo>
                    <a:pt x="4421" y="164"/>
                    <a:pt x="3619" y="4"/>
                    <a:pt x="2818" y="4"/>
                  </a:cubicBezTo>
                  <a:cubicBezTo>
                    <a:pt x="2713" y="4"/>
                    <a:pt x="2609" y="6"/>
                    <a:pt x="2505" y="13"/>
                  </a:cubicBezTo>
                  <a:cubicBezTo>
                    <a:pt x="2430" y="15"/>
                    <a:pt x="2355" y="16"/>
                    <a:pt x="2280" y="16"/>
                  </a:cubicBezTo>
                  <a:cubicBezTo>
                    <a:pt x="1993" y="16"/>
                    <a:pt x="1705" y="0"/>
                    <a:pt x="1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01"/>
            <p:cNvSpPr/>
            <p:nvPr/>
          </p:nvSpPr>
          <p:spPr>
            <a:xfrm>
              <a:off x="6858600" y="397650"/>
              <a:ext cx="115600" cy="24925"/>
            </a:xfrm>
            <a:custGeom>
              <a:avLst/>
              <a:gdLst/>
              <a:ahLst/>
              <a:cxnLst/>
              <a:rect l="l" t="t" r="r" b="b"/>
              <a:pathLst>
                <a:path w="4624" h="997" extrusionOk="0">
                  <a:moveTo>
                    <a:pt x="4178" y="1"/>
                  </a:moveTo>
                  <a:cubicBezTo>
                    <a:pt x="4078" y="1"/>
                    <a:pt x="3978" y="13"/>
                    <a:pt x="3893" y="17"/>
                  </a:cubicBezTo>
                  <a:cubicBezTo>
                    <a:pt x="3183" y="44"/>
                    <a:pt x="2474" y="101"/>
                    <a:pt x="1764" y="101"/>
                  </a:cubicBezTo>
                  <a:cubicBezTo>
                    <a:pt x="1400" y="101"/>
                    <a:pt x="1037" y="86"/>
                    <a:pt x="674" y="44"/>
                  </a:cubicBezTo>
                  <a:cubicBezTo>
                    <a:pt x="637" y="40"/>
                    <a:pt x="598" y="36"/>
                    <a:pt x="559" y="36"/>
                  </a:cubicBezTo>
                  <a:cubicBezTo>
                    <a:pt x="482" y="36"/>
                    <a:pt x="404" y="49"/>
                    <a:pt x="331" y="85"/>
                  </a:cubicBezTo>
                  <a:cubicBezTo>
                    <a:pt x="193" y="155"/>
                    <a:pt x="0" y="168"/>
                    <a:pt x="0" y="485"/>
                  </a:cubicBezTo>
                  <a:cubicBezTo>
                    <a:pt x="0" y="773"/>
                    <a:pt x="166" y="787"/>
                    <a:pt x="303" y="856"/>
                  </a:cubicBezTo>
                  <a:cubicBezTo>
                    <a:pt x="548" y="971"/>
                    <a:pt x="797" y="996"/>
                    <a:pt x="1048" y="996"/>
                  </a:cubicBezTo>
                  <a:cubicBezTo>
                    <a:pt x="1248" y="996"/>
                    <a:pt x="1450" y="980"/>
                    <a:pt x="1651" y="980"/>
                  </a:cubicBezTo>
                  <a:cubicBezTo>
                    <a:pt x="1742" y="990"/>
                    <a:pt x="1833" y="994"/>
                    <a:pt x="1923" y="994"/>
                  </a:cubicBezTo>
                  <a:cubicBezTo>
                    <a:pt x="2583" y="994"/>
                    <a:pt x="3228" y="760"/>
                    <a:pt x="3893" y="760"/>
                  </a:cubicBezTo>
                  <a:cubicBezTo>
                    <a:pt x="4003" y="760"/>
                    <a:pt x="4148" y="793"/>
                    <a:pt x="4280" y="793"/>
                  </a:cubicBezTo>
                  <a:cubicBezTo>
                    <a:pt x="4464" y="793"/>
                    <a:pt x="4623" y="728"/>
                    <a:pt x="4623" y="415"/>
                  </a:cubicBezTo>
                  <a:cubicBezTo>
                    <a:pt x="4623" y="62"/>
                    <a:pt x="4404" y="1"/>
                    <a:pt x="41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01"/>
            <p:cNvSpPr/>
            <p:nvPr/>
          </p:nvSpPr>
          <p:spPr>
            <a:xfrm>
              <a:off x="7128575" y="293500"/>
              <a:ext cx="115950" cy="23750"/>
            </a:xfrm>
            <a:custGeom>
              <a:avLst/>
              <a:gdLst/>
              <a:ahLst/>
              <a:cxnLst/>
              <a:rect l="l" t="t" r="r" b="b"/>
              <a:pathLst>
                <a:path w="4638" h="950" extrusionOk="0">
                  <a:moveTo>
                    <a:pt x="441" y="1"/>
                  </a:moveTo>
                  <a:cubicBezTo>
                    <a:pt x="263" y="1"/>
                    <a:pt x="70" y="41"/>
                    <a:pt x="43" y="344"/>
                  </a:cubicBezTo>
                  <a:cubicBezTo>
                    <a:pt x="1" y="674"/>
                    <a:pt x="221" y="716"/>
                    <a:pt x="386" y="799"/>
                  </a:cubicBezTo>
                  <a:cubicBezTo>
                    <a:pt x="662" y="918"/>
                    <a:pt x="942" y="945"/>
                    <a:pt x="1216" y="945"/>
                  </a:cubicBezTo>
                  <a:cubicBezTo>
                    <a:pt x="1452" y="945"/>
                    <a:pt x="1685" y="925"/>
                    <a:pt x="1908" y="925"/>
                  </a:cubicBezTo>
                  <a:cubicBezTo>
                    <a:pt x="1994" y="925"/>
                    <a:pt x="2078" y="928"/>
                    <a:pt x="2161" y="936"/>
                  </a:cubicBezTo>
                  <a:cubicBezTo>
                    <a:pt x="2945" y="922"/>
                    <a:pt x="3660" y="949"/>
                    <a:pt x="4363" y="743"/>
                  </a:cubicBezTo>
                  <a:cubicBezTo>
                    <a:pt x="4513" y="702"/>
                    <a:pt x="4638" y="578"/>
                    <a:pt x="4638" y="399"/>
                  </a:cubicBezTo>
                  <a:cubicBezTo>
                    <a:pt x="4638" y="216"/>
                    <a:pt x="4525" y="95"/>
                    <a:pt x="4385" y="95"/>
                  </a:cubicBezTo>
                  <a:cubicBezTo>
                    <a:pt x="4377" y="95"/>
                    <a:pt x="4370" y="96"/>
                    <a:pt x="4363" y="96"/>
                  </a:cubicBezTo>
                  <a:cubicBezTo>
                    <a:pt x="4117" y="112"/>
                    <a:pt x="3871" y="118"/>
                    <a:pt x="3625" y="118"/>
                  </a:cubicBezTo>
                  <a:cubicBezTo>
                    <a:pt x="2564" y="118"/>
                    <a:pt x="1503" y="1"/>
                    <a:pt x="4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01"/>
            <p:cNvSpPr/>
            <p:nvPr/>
          </p:nvSpPr>
          <p:spPr>
            <a:xfrm>
              <a:off x="7116900" y="547375"/>
              <a:ext cx="121775" cy="22975"/>
            </a:xfrm>
            <a:custGeom>
              <a:avLst/>
              <a:gdLst/>
              <a:ahLst/>
              <a:cxnLst/>
              <a:rect l="l" t="t" r="r" b="b"/>
              <a:pathLst>
                <a:path w="4871" h="919" extrusionOk="0">
                  <a:moveTo>
                    <a:pt x="2293" y="1"/>
                  </a:moveTo>
                  <a:cubicBezTo>
                    <a:pt x="1775" y="1"/>
                    <a:pt x="1258" y="23"/>
                    <a:pt x="743" y="40"/>
                  </a:cubicBezTo>
                  <a:cubicBezTo>
                    <a:pt x="565" y="40"/>
                    <a:pt x="400" y="136"/>
                    <a:pt x="234" y="219"/>
                  </a:cubicBezTo>
                  <a:cubicBezTo>
                    <a:pt x="110" y="287"/>
                    <a:pt x="0" y="412"/>
                    <a:pt x="42" y="645"/>
                  </a:cubicBezTo>
                  <a:cubicBezTo>
                    <a:pt x="69" y="852"/>
                    <a:pt x="207" y="865"/>
                    <a:pt x="303" y="893"/>
                  </a:cubicBezTo>
                  <a:cubicBezTo>
                    <a:pt x="401" y="908"/>
                    <a:pt x="500" y="919"/>
                    <a:pt x="598" y="919"/>
                  </a:cubicBezTo>
                  <a:cubicBezTo>
                    <a:pt x="679" y="919"/>
                    <a:pt x="759" y="911"/>
                    <a:pt x="840" y="893"/>
                  </a:cubicBezTo>
                  <a:cubicBezTo>
                    <a:pt x="1270" y="783"/>
                    <a:pt x="1700" y="754"/>
                    <a:pt x="2132" y="754"/>
                  </a:cubicBezTo>
                  <a:cubicBezTo>
                    <a:pt x="2461" y="754"/>
                    <a:pt x="2791" y="771"/>
                    <a:pt x="3124" y="783"/>
                  </a:cubicBezTo>
                  <a:cubicBezTo>
                    <a:pt x="3687" y="783"/>
                    <a:pt x="4252" y="783"/>
                    <a:pt x="4815" y="769"/>
                  </a:cubicBezTo>
                  <a:cubicBezTo>
                    <a:pt x="4830" y="632"/>
                    <a:pt x="4843" y="480"/>
                    <a:pt x="4870" y="342"/>
                  </a:cubicBezTo>
                  <a:cubicBezTo>
                    <a:pt x="4733" y="302"/>
                    <a:pt x="4609" y="247"/>
                    <a:pt x="4472" y="205"/>
                  </a:cubicBezTo>
                  <a:cubicBezTo>
                    <a:pt x="3749" y="44"/>
                    <a:pt x="3020" y="1"/>
                    <a:pt x="2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01"/>
            <p:cNvSpPr/>
            <p:nvPr/>
          </p:nvSpPr>
          <p:spPr>
            <a:xfrm>
              <a:off x="7012000" y="449500"/>
              <a:ext cx="113850" cy="23200"/>
            </a:xfrm>
            <a:custGeom>
              <a:avLst/>
              <a:gdLst/>
              <a:ahLst/>
              <a:cxnLst/>
              <a:rect l="l" t="t" r="r" b="b"/>
              <a:pathLst>
                <a:path w="4554" h="928" extrusionOk="0">
                  <a:moveTo>
                    <a:pt x="3959" y="0"/>
                  </a:moveTo>
                  <a:cubicBezTo>
                    <a:pt x="3881" y="0"/>
                    <a:pt x="3802" y="7"/>
                    <a:pt x="3728" y="7"/>
                  </a:cubicBezTo>
                  <a:lnTo>
                    <a:pt x="468" y="130"/>
                  </a:lnTo>
                  <a:cubicBezTo>
                    <a:pt x="459" y="131"/>
                    <a:pt x="450" y="131"/>
                    <a:pt x="441" y="131"/>
                  </a:cubicBezTo>
                  <a:cubicBezTo>
                    <a:pt x="377" y="131"/>
                    <a:pt x="302" y="114"/>
                    <a:pt x="235" y="114"/>
                  </a:cubicBezTo>
                  <a:cubicBezTo>
                    <a:pt x="143" y="114"/>
                    <a:pt x="64" y="146"/>
                    <a:pt x="41" y="295"/>
                  </a:cubicBezTo>
                  <a:cubicBezTo>
                    <a:pt x="0" y="557"/>
                    <a:pt x="234" y="667"/>
                    <a:pt x="371" y="818"/>
                  </a:cubicBezTo>
                  <a:cubicBezTo>
                    <a:pt x="481" y="928"/>
                    <a:pt x="619" y="928"/>
                    <a:pt x="757" y="928"/>
                  </a:cubicBezTo>
                  <a:cubicBezTo>
                    <a:pt x="1129" y="928"/>
                    <a:pt x="1514" y="928"/>
                    <a:pt x="1899" y="915"/>
                  </a:cubicBezTo>
                  <a:cubicBezTo>
                    <a:pt x="2017" y="919"/>
                    <a:pt x="2135" y="921"/>
                    <a:pt x="2253" y="921"/>
                  </a:cubicBezTo>
                  <a:cubicBezTo>
                    <a:pt x="2881" y="921"/>
                    <a:pt x="3514" y="857"/>
                    <a:pt x="4128" y="695"/>
                  </a:cubicBezTo>
                  <a:cubicBezTo>
                    <a:pt x="4279" y="653"/>
                    <a:pt x="4554" y="667"/>
                    <a:pt x="4526" y="350"/>
                  </a:cubicBezTo>
                  <a:cubicBezTo>
                    <a:pt x="4513" y="20"/>
                    <a:pt x="4265" y="34"/>
                    <a:pt x="4073" y="7"/>
                  </a:cubicBezTo>
                  <a:cubicBezTo>
                    <a:pt x="4036" y="2"/>
                    <a:pt x="3998" y="0"/>
                    <a:pt x="39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01"/>
            <p:cNvSpPr/>
            <p:nvPr/>
          </p:nvSpPr>
          <p:spPr>
            <a:xfrm>
              <a:off x="7089050" y="501375"/>
              <a:ext cx="98025" cy="21650"/>
            </a:xfrm>
            <a:custGeom>
              <a:avLst/>
              <a:gdLst/>
              <a:ahLst/>
              <a:cxnLst/>
              <a:rect l="l" t="t" r="r" b="b"/>
              <a:pathLst>
                <a:path w="3921" h="866" extrusionOk="0">
                  <a:moveTo>
                    <a:pt x="1468" y="0"/>
                  </a:moveTo>
                  <a:cubicBezTo>
                    <a:pt x="1135" y="0"/>
                    <a:pt x="802" y="9"/>
                    <a:pt x="468" y="9"/>
                  </a:cubicBezTo>
                  <a:cubicBezTo>
                    <a:pt x="248" y="23"/>
                    <a:pt x="0" y="78"/>
                    <a:pt x="0" y="436"/>
                  </a:cubicBezTo>
                  <a:cubicBezTo>
                    <a:pt x="0" y="793"/>
                    <a:pt x="275" y="848"/>
                    <a:pt x="468" y="848"/>
                  </a:cubicBezTo>
                  <a:cubicBezTo>
                    <a:pt x="704" y="862"/>
                    <a:pt x="940" y="865"/>
                    <a:pt x="1195" y="865"/>
                  </a:cubicBezTo>
                  <a:cubicBezTo>
                    <a:pt x="1461" y="865"/>
                    <a:pt x="1748" y="862"/>
                    <a:pt x="2077" y="862"/>
                  </a:cubicBezTo>
                  <a:cubicBezTo>
                    <a:pt x="2149" y="854"/>
                    <a:pt x="2225" y="852"/>
                    <a:pt x="2306" y="852"/>
                  </a:cubicBezTo>
                  <a:cubicBezTo>
                    <a:pt x="2475" y="852"/>
                    <a:pt x="2662" y="862"/>
                    <a:pt x="2859" y="862"/>
                  </a:cubicBezTo>
                  <a:cubicBezTo>
                    <a:pt x="3095" y="862"/>
                    <a:pt x="3344" y="847"/>
                    <a:pt x="3590" y="779"/>
                  </a:cubicBezTo>
                  <a:cubicBezTo>
                    <a:pt x="3701" y="751"/>
                    <a:pt x="3893" y="793"/>
                    <a:pt x="3907" y="546"/>
                  </a:cubicBezTo>
                  <a:cubicBezTo>
                    <a:pt x="3921" y="270"/>
                    <a:pt x="3728" y="311"/>
                    <a:pt x="3618" y="284"/>
                  </a:cubicBezTo>
                  <a:cubicBezTo>
                    <a:pt x="2903" y="39"/>
                    <a:pt x="2187" y="0"/>
                    <a:pt x="14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01"/>
            <p:cNvSpPr/>
            <p:nvPr/>
          </p:nvSpPr>
          <p:spPr>
            <a:xfrm>
              <a:off x="6991375" y="398325"/>
              <a:ext cx="92525" cy="25900"/>
            </a:xfrm>
            <a:custGeom>
              <a:avLst/>
              <a:gdLst/>
              <a:ahLst/>
              <a:cxnLst/>
              <a:rect l="l" t="t" r="r" b="b"/>
              <a:pathLst>
                <a:path w="3701" h="1036" extrusionOk="0">
                  <a:moveTo>
                    <a:pt x="382" y="1"/>
                  </a:moveTo>
                  <a:cubicBezTo>
                    <a:pt x="213" y="1"/>
                    <a:pt x="91" y="55"/>
                    <a:pt x="55" y="333"/>
                  </a:cubicBezTo>
                  <a:cubicBezTo>
                    <a:pt x="0" y="678"/>
                    <a:pt x="206" y="760"/>
                    <a:pt x="358" y="829"/>
                  </a:cubicBezTo>
                  <a:cubicBezTo>
                    <a:pt x="839" y="1021"/>
                    <a:pt x="1348" y="1021"/>
                    <a:pt x="1939" y="1036"/>
                  </a:cubicBezTo>
                  <a:cubicBezTo>
                    <a:pt x="2352" y="966"/>
                    <a:pt x="2862" y="911"/>
                    <a:pt x="3370" y="801"/>
                  </a:cubicBezTo>
                  <a:cubicBezTo>
                    <a:pt x="3480" y="774"/>
                    <a:pt x="3700" y="843"/>
                    <a:pt x="3700" y="526"/>
                  </a:cubicBezTo>
                  <a:cubicBezTo>
                    <a:pt x="3700" y="275"/>
                    <a:pt x="3583" y="252"/>
                    <a:pt x="3465" y="252"/>
                  </a:cubicBezTo>
                  <a:cubicBezTo>
                    <a:pt x="3439" y="252"/>
                    <a:pt x="3412" y="253"/>
                    <a:pt x="3387" y="253"/>
                  </a:cubicBezTo>
                  <a:cubicBezTo>
                    <a:pt x="3371" y="253"/>
                    <a:pt x="3357" y="252"/>
                    <a:pt x="3343" y="251"/>
                  </a:cubicBezTo>
                  <a:cubicBezTo>
                    <a:pt x="2380" y="155"/>
                    <a:pt x="1417" y="86"/>
                    <a:pt x="453" y="3"/>
                  </a:cubicBezTo>
                  <a:cubicBezTo>
                    <a:pt x="429" y="2"/>
                    <a:pt x="405" y="1"/>
                    <a:pt x="3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01"/>
            <p:cNvSpPr/>
            <p:nvPr/>
          </p:nvSpPr>
          <p:spPr>
            <a:xfrm>
              <a:off x="7101425" y="403900"/>
              <a:ext cx="82225" cy="21350"/>
            </a:xfrm>
            <a:custGeom>
              <a:avLst/>
              <a:gdLst/>
              <a:ahLst/>
              <a:cxnLst/>
              <a:rect l="l" t="t" r="r" b="b"/>
              <a:pathLst>
                <a:path w="3289" h="854" extrusionOk="0">
                  <a:moveTo>
                    <a:pt x="354" y="0"/>
                  </a:moveTo>
                  <a:cubicBezTo>
                    <a:pt x="225" y="0"/>
                    <a:pt x="27" y="11"/>
                    <a:pt x="14" y="290"/>
                  </a:cubicBezTo>
                  <a:cubicBezTo>
                    <a:pt x="1" y="551"/>
                    <a:pt x="179" y="647"/>
                    <a:pt x="316" y="758"/>
                  </a:cubicBezTo>
                  <a:cubicBezTo>
                    <a:pt x="441" y="853"/>
                    <a:pt x="578" y="853"/>
                    <a:pt x="702" y="853"/>
                  </a:cubicBezTo>
                  <a:lnTo>
                    <a:pt x="1706" y="853"/>
                  </a:lnTo>
                  <a:cubicBezTo>
                    <a:pt x="1781" y="841"/>
                    <a:pt x="1859" y="836"/>
                    <a:pt x="1939" y="836"/>
                  </a:cubicBezTo>
                  <a:cubicBezTo>
                    <a:pt x="2088" y="836"/>
                    <a:pt x="2244" y="850"/>
                    <a:pt x="2404" y="850"/>
                  </a:cubicBezTo>
                  <a:cubicBezTo>
                    <a:pt x="2620" y="850"/>
                    <a:pt x="2842" y="825"/>
                    <a:pt x="3055" y="702"/>
                  </a:cubicBezTo>
                  <a:cubicBezTo>
                    <a:pt x="3178" y="633"/>
                    <a:pt x="3288" y="565"/>
                    <a:pt x="3275" y="358"/>
                  </a:cubicBezTo>
                  <a:cubicBezTo>
                    <a:pt x="3261" y="138"/>
                    <a:pt x="3137" y="97"/>
                    <a:pt x="3027" y="83"/>
                  </a:cubicBezTo>
                  <a:cubicBezTo>
                    <a:pt x="2147" y="55"/>
                    <a:pt x="1266" y="15"/>
                    <a:pt x="386" y="0"/>
                  </a:cubicBezTo>
                  <a:cubicBezTo>
                    <a:pt x="376" y="0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01"/>
            <p:cNvSpPr/>
            <p:nvPr/>
          </p:nvSpPr>
          <p:spPr>
            <a:xfrm>
              <a:off x="6953875" y="553850"/>
              <a:ext cx="87050" cy="19250"/>
            </a:xfrm>
            <a:custGeom>
              <a:avLst/>
              <a:gdLst/>
              <a:ahLst/>
              <a:cxnLst/>
              <a:rect l="l" t="t" r="r" b="b"/>
              <a:pathLst>
                <a:path w="3482" h="770" extrusionOk="0">
                  <a:moveTo>
                    <a:pt x="1748" y="1"/>
                  </a:moveTo>
                  <a:cubicBezTo>
                    <a:pt x="1307" y="15"/>
                    <a:pt x="867" y="15"/>
                    <a:pt x="427" y="15"/>
                  </a:cubicBezTo>
                  <a:cubicBezTo>
                    <a:pt x="413" y="15"/>
                    <a:pt x="399" y="15"/>
                    <a:pt x="385" y="15"/>
                  </a:cubicBezTo>
                  <a:cubicBezTo>
                    <a:pt x="202" y="15"/>
                    <a:pt x="1" y="27"/>
                    <a:pt x="14" y="373"/>
                  </a:cubicBezTo>
                  <a:cubicBezTo>
                    <a:pt x="14" y="730"/>
                    <a:pt x="234" y="744"/>
                    <a:pt x="440" y="758"/>
                  </a:cubicBezTo>
                  <a:cubicBezTo>
                    <a:pt x="573" y="766"/>
                    <a:pt x="706" y="770"/>
                    <a:pt x="839" y="770"/>
                  </a:cubicBezTo>
                  <a:cubicBezTo>
                    <a:pt x="1611" y="770"/>
                    <a:pt x="2376" y="647"/>
                    <a:pt x="3151" y="565"/>
                  </a:cubicBezTo>
                  <a:cubicBezTo>
                    <a:pt x="3302" y="538"/>
                    <a:pt x="3481" y="551"/>
                    <a:pt x="3454" y="263"/>
                  </a:cubicBezTo>
                  <a:cubicBezTo>
                    <a:pt x="3426" y="1"/>
                    <a:pt x="3261" y="1"/>
                    <a:pt x="3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01"/>
            <p:cNvSpPr/>
            <p:nvPr/>
          </p:nvSpPr>
          <p:spPr>
            <a:xfrm>
              <a:off x="6858925" y="291450"/>
              <a:ext cx="65725" cy="23700"/>
            </a:xfrm>
            <a:custGeom>
              <a:avLst/>
              <a:gdLst/>
              <a:ahLst/>
              <a:cxnLst/>
              <a:rect l="l" t="t" r="r" b="b"/>
              <a:pathLst>
                <a:path w="2629" h="948" extrusionOk="0">
                  <a:moveTo>
                    <a:pt x="1211" y="0"/>
                  </a:moveTo>
                  <a:lnTo>
                    <a:pt x="1211" y="96"/>
                  </a:lnTo>
                  <a:lnTo>
                    <a:pt x="373" y="96"/>
                  </a:lnTo>
                  <a:cubicBezTo>
                    <a:pt x="356" y="94"/>
                    <a:pt x="338" y="94"/>
                    <a:pt x="321" y="94"/>
                  </a:cubicBezTo>
                  <a:cubicBezTo>
                    <a:pt x="172" y="94"/>
                    <a:pt x="27" y="153"/>
                    <a:pt x="15" y="413"/>
                  </a:cubicBezTo>
                  <a:cubicBezTo>
                    <a:pt x="1" y="660"/>
                    <a:pt x="138" y="853"/>
                    <a:pt x="303" y="881"/>
                  </a:cubicBezTo>
                  <a:cubicBezTo>
                    <a:pt x="547" y="924"/>
                    <a:pt x="790" y="947"/>
                    <a:pt x="1033" y="947"/>
                  </a:cubicBezTo>
                  <a:cubicBezTo>
                    <a:pt x="1477" y="947"/>
                    <a:pt x="1918" y="870"/>
                    <a:pt x="2354" y="701"/>
                  </a:cubicBezTo>
                  <a:cubicBezTo>
                    <a:pt x="2464" y="660"/>
                    <a:pt x="2629" y="591"/>
                    <a:pt x="2587" y="343"/>
                  </a:cubicBezTo>
                  <a:cubicBezTo>
                    <a:pt x="2560" y="138"/>
                    <a:pt x="2409" y="110"/>
                    <a:pt x="2271" y="96"/>
                  </a:cubicBezTo>
                  <a:cubicBezTo>
                    <a:pt x="1914" y="68"/>
                    <a:pt x="1569" y="41"/>
                    <a:pt x="1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01"/>
            <p:cNvSpPr/>
            <p:nvPr/>
          </p:nvSpPr>
          <p:spPr>
            <a:xfrm>
              <a:off x="6944575" y="350675"/>
              <a:ext cx="68475" cy="19350"/>
            </a:xfrm>
            <a:custGeom>
              <a:avLst/>
              <a:gdLst/>
              <a:ahLst/>
              <a:cxnLst/>
              <a:rect l="l" t="t" r="r" b="b"/>
              <a:pathLst>
                <a:path w="2739" h="774" extrusionOk="0">
                  <a:moveTo>
                    <a:pt x="1361" y="1"/>
                  </a:moveTo>
                  <a:cubicBezTo>
                    <a:pt x="988" y="1"/>
                    <a:pt x="613" y="4"/>
                    <a:pt x="234" y="11"/>
                  </a:cubicBezTo>
                  <a:cubicBezTo>
                    <a:pt x="56" y="11"/>
                    <a:pt x="1" y="218"/>
                    <a:pt x="14" y="451"/>
                  </a:cubicBezTo>
                  <a:cubicBezTo>
                    <a:pt x="14" y="713"/>
                    <a:pt x="139" y="768"/>
                    <a:pt x="276" y="768"/>
                  </a:cubicBezTo>
                  <a:cubicBezTo>
                    <a:pt x="368" y="772"/>
                    <a:pt x="458" y="774"/>
                    <a:pt x="547" y="774"/>
                  </a:cubicBezTo>
                  <a:cubicBezTo>
                    <a:pt x="725" y="774"/>
                    <a:pt x="899" y="768"/>
                    <a:pt x="1074" y="768"/>
                  </a:cubicBezTo>
                  <a:cubicBezTo>
                    <a:pt x="1542" y="768"/>
                    <a:pt x="2010" y="698"/>
                    <a:pt x="2463" y="588"/>
                  </a:cubicBezTo>
                  <a:cubicBezTo>
                    <a:pt x="2573" y="561"/>
                    <a:pt x="2738" y="588"/>
                    <a:pt x="2725" y="368"/>
                  </a:cubicBezTo>
                  <a:cubicBezTo>
                    <a:pt x="2725" y="176"/>
                    <a:pt x="2642" y="11"/>
                    <a:pt x="2477" y="11"/>
                  </a:cubicBezTo>
                  <a:cubicBezTo>
                    <a:pt x="2106" y="4"/>
                    <a:pt x="1734" y="1"/>
                    <a:pt x="1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01"/>
            <p:cNvSpPr/>
            <p:nvPr/>
          </p:nvSpPr>
          <p:spPr>
            <a:xfrm>
              <a:off x="6752300" y="511200"/>
              <a:ext cx="70200" cy="20075"/>
            </a:xfrm>
            <a:custGeom>
              <a:avLst/>
              <a:gdLst/>
              <a:ahLst/>
              <a:cxnLst/>
              <a:rect l="l" t="t" r="r" b="b"/>
              <a:pathLst>
                <a:path w="2808" h="803" extrusionOk="0">
                  <a:moveTo>
                    <a:pt x="2505" y="1"/>
                  </a:moveTo>
                  <a:cubicBezTo>
                    <a:pt x="1817" y="1"/>
                    <a:pt x="1129" y="1"/>
                    <a:pt x="441" y="15"/>
                  </a:cubicBezTo>
                  <a:cubicBezTo>
                    <a:pt x="358" y="15"/>
                    <a:pt x="276" y="83"/>
                    <a:pt x="193" y="138"/>
                  </a:cubicBezTo>
                  <a:cubicBezTo>
                    <a:pt x="70" y="235"/>
                    <a:pt x="1" y="373"/>
                    <a:pt x="43" y="593"/>
                  </a:cubicBezTo>
                  <a:cubicBezTo>
                    <a:pt x="76" y="764"/>
                    <a:pt x="168" y="803"/>
                    <a:pt x="269" y="803"/>
                  </a:cubicBezTo>
                  <a:cubicBezTo>
                    <a:pt x="289" y="803"/>
                    <a:pt x="310" y="801"/>
                    <a:pt x="331" y="799"/>
                  </a:cubicBezTo>
                  <a:cubicBezTo>
                    <a:pt x="496" y="799"/>
                    <a:pt x="675" y="786"/>
                    <a:pt x="854" y="758"/>
                  </a:cubicBezTo>
                  <a:lnTo>
                    <a:pt x="854" y="799"/>
                  </a:lnTo>
                  <a:cubicBezTo>
                    <a:pt x="1404" y="716"/>
                    <a:pt x="1954" y="620"/>
                    <a:pt x="2505" y="551"/>
                  </a:cubicBezTo>
                  <a:cubicBezTo>
                    <a:pt x="2642" y="524"/>
                    <a:pt x="2807" y="496"/>
                    <a:pt x="2794" y="276"/>
                  </a:cubicBezTo>
                  <a:cubicBezTo>
                    <a:pt x="2794" y="83"/>
                    <a:pt x="2642" y="1"/>
                    <a:pt x="25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01"/>
            <p:cNvSpPr/>
            <p:nvPr/>
          </p:nvSpPr>
          <p:spPr>
            <a:xfrm>
              <a:off x="7013700" y="501400"/>
              <a:ext cx="64700" cy="19450"/>
            </a:xfrm>
            <a:custGeom>
              <a:avLst/>
              <a:gdLst/>
              <a:ahLst/>
              <a:cxnLst/>
              <a:rect l="l" t="t" r="r" b="b"/>
              <a:pathLst>
                <a:path w="2588" h="778" extrusionOk="0">
                  <a:moveTo>
                    <a:pt x="1034" y="0"/>
                  </a:moveTo>
                  <a:cubicBezTo>
                    <a:pt x="817" y="0"/>
                    <a:pt x="599" y="12"/>
                    <a:pt x="386" y="49"/>
                  </a:cubicBezTo>
                  <a:cubicBezTo>
                    <a:pt x="221" y="63"/>
                    <a:pt x="1" y="159"/>
                    <a:pt x="28" y="475"/>
                  </a:cubicBezTo>
                  <a:cubicBezTo>
                    <a:pt x="43" y="778"/>
                    <a:pt x="248" y="750"/>
                    <a:pt x="413" y="765"/>
                  </a:cubicBezTo>
                  <a:cubicBezTo>
                    <a:pt x="514" y="769"/>
                    <a:pt x="615" y="771"/>
                    <a:pt x="716" y="771"/>
                  </a:cubicBezTo>
                  <a:cubicBezTo>
                    <a:pt x="918" y="771"/>
                    <a:pt x="1120" y="765"/>
                    <a:pt x="1321" y="765"/>
                  </a:cubicBezTo>
                  <a:lnTo>
                    <a:pt x="1321" y="737"/>
                  </a:lnTo>
                  <a:lnTo>
                    <a:pt x="2285" y="737"/>
                  </a:lnTo>
                  <a:cubicBezTo>
                    <a:pt x="2450" y="737"/>
                    <a:pt x="2587" y="682"/>
                    <a:pt x="2587" y="407"/>
                  </a:cubicBezTo>
                  <a:cubicBezTo>
                    <a:pt x="2574" y="145"/>
                    <a:pt x="2450" y="118"/>
                    <a:pt x="2312" y="104"/>
                  </a:cubicBezTo>
                  <a:cubicBezTo>
                    <a:pt x="1982" y="77"/>
                    <a:pt x="1666" y="22"/>
                    <a:pt x="1349" y="8"/>
                  </a:cubicBezTo>
                  <a:cubicBezTo>
                    <a:pt x="1245" y="3"/>
                    <a:pt x="1140" y="0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01"/>
            <p:cNvSpPr/>
            <p:nvPr/>
          </p:nvSpPr>
          <p:spPr>
            <a:xfrm>
              <a:off x="6871300" y="454100"/>
              <a:ext cx="48200" cy="19400"/>
            </a:xfrm>
            <a:custGeom>
              <a:avLst/>
              <a:gdLst/>
              <a:ahLst/>
              <a:cxnLst/>
              <a:rect l="l" t="t" r="r" b="b"/>
              <a:pathLst>
                <a:path w="1928" h="776" extrusionOk="0">
                  <a:moveTo>
                    <a:pt x="1006" y="1"/>
                  </a:moveTo>
                  <a:lnTo>
                    <a:pt x="1006" y="15"/>
                  </a:lnTo>
                  <a:lnTo>
                    <a:pt x="221" y="15"/>
                  </a:lnTo>
                  <a:cubicBezTo>
                    <a:pt x="214" y="15"/>
                    <a:pt x="207" y="14"/>
                    <a:pt x="200" y="14"/>
                  </a:cubicBezTo>
                  <a:cubicBezTo>
                    <a:pt x="51" y="14"/>
                    <a:pt x="1" y="160"/>
                    <a:pt x="1" y="318"/>
                  </a:cubicBezTo>
                  <a:cubicBezTo>
                    <a:pt x="1" y="496"/>
                    <a:pt x="1" y="744"/>
                    <a:pt x="180" y="744"/>
                  </a:cubicBezTo>
                  <a:cubicBezTo>
                    <a:pt x="427" y="751"/>
                    <a:pt x="676" y="775"/>
                    <a:pt x="923" y="775"/>
                  </a:cubicBezTo>
                  <a:cubicBezTo>
                    <a:pt x="1202" y="775"/>
                    <a:pt x="1479" y="744"/>
                    <a:pt x="1749" y="621"/>
                  </a:cubicBezTo>
                  <a:cubicBezTo>
                    <a:pt x="1859" y="566"/>
                    <a:pt x="1927" y="483"/>
                    <a:pt x="1914" y="304"/>
                  </a:cubicBezTo>
                  <a:cubicBezTo>
                    <a:pt x="1900" y="139"/>
                    <a:pt x="1831" y="43"/>
                    <a:pt x="1707" y="43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01"/>
            <p:cNvSpPr/>
            <p:nvPr/>
          </p:nvSpPr>
          <p:spPr>
            <a:xfrm>
              <a:off x="6802200" y="451475"/>
              <a:ext cx="45050" cy="22050"/>
            </a:xfrm>
            <a:custGeom>
              <a:avLst/>
              <a:gdLst/>
              <a:ahLst/>
              <a:cxnLst/>
              <a:rect l="l" t="t" r="r" b="b"/>
              <a:pathLst>
                <a:path w="1802" h="882" extrusionOk="0">
                  <a:moveTo>
                    <a:pt x="1006" y="0"/>
                  </a:moveTo>
                  <a:cubicBezTo>
                    <a:pt x="968" y="0"/>
                    <a:pt x="930" y="3"/>
                    <a:pt x="894" y="10"/>
                  </a:cubicBezTo>
                  <a:cubicBezTo>
                    <a:pt x="716" y="23"/>
                    <a:pt x="578" y="23"/>
                    <a:pt x="454" y="38"/>
                  </a:cubicBezTo>
                  <a:cubicBezTo>
                    <a:pt x="248" y="65"/>
                    <a:pt x="0" y="133"/>
                    <a:pt x="13" y="478"/>
                  </a:cubicBezTo>
                  <a:cubicBezTo>
                    <a:pt x="28" y="766"/>
                    <a:pt x="248" y="849"/>
                    <a:pt x="454" y="876"/>
                  </a:cubicBezTo>
                  <a:cubicBezTo>
                    <a:pt x="490" y="880"/>
                    <a:pt x="527" y="882"/>
                    <a:pt x="563" y="882"/>
                  </a:cubicBezTo>
                  <a:cubicBezTo>
                    <a:pt x="924" y="882"/>
                    <a:pt x="1274" y="710"/>
                    <a:pt x="1624" y="698"/>
                  </a:cubicBezTo>
                  <a:cubicBezTo>
                    <a:pt x="1734" y="698"/>
                    <a:pt x="1789" y="574"/>
                    <a:pt x="1802" y="464"/>
                  </a:cubicBezTo>
                  <a:cubicBezTo>
                    <a:pt x="1802" y="313"/>
                    <a:pt x="1734" y="188"/>
                    <a:pt x="1624" y="148"/>
                  </a:cubicBezTo>
                  <a:cubicBezTo>
                    <a:pt x="1405" y="79"/>
                    <a:pt x="1197" y="0"/>
                    <a:pt x="1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01"/>
            <p:cNvSpPr/>
            <p:nvPr/>
          </p:nvSpPr>
          <p:spPr>
            <a:xfrm>
              <a:off x="6936325" y="600675"/>
              <a:ext cx="48525" cy="19500"/>
            </a:xfrm>
            <a:custGeom>
              <a:avLst/>
              <a:gdLst/>
              <a:ahLst/>
              <a:cxnLst/>
              <a:rect l="l" t="t" r="r" b="b"/>
              <a:pathLst>
                <a:path w="1941" h="780" extrusionOk="0">
                  <a:moveTo>
                    <a:pt x="885" y="0"/>
                  </a:moveTo>
                  <a:cubicBezTo>
                    <a:pt x="703" y="0"/>
                    <a:pt x="519" y="36"/>
                    <a:pt x="331" y="109"/>
                  </a:cubicBezTo>
                  <a:cubicBezTo>
                    <a:pt x="179" y="164"/>
                    <a:pt x="1" y="246"/>
                    <a:pt x="41" y="481"/>
                  </a:cubicBezTo>
                  <a:cubicBezTo>
                    <a:pt x="56" y="701"/>
                    <a:pt x="248" y="742"/>
                    <a:pt x="399" y="756"/>
                  </a:cubicBezTo>
                  <a:cubicBezTo>
                    <a:pt x="531" y="770"/>
                    <a:pt x="663" y="779"/>
                    <a:pt x="794" y="779"/>
                  </a:cubicBezTo>
                  <a:cubicBezTo>
                    <a:pt x="1184" y="779"/>
                    <a:pt x="1570" y="696"/>
                    <a:pt x="1940" y="398"/>
                  </a:cubicBezTo>
                  <a:cubicBezTo>
                    <a:pt x="1601" y="141"/>
                    <a:pt x="1249" y="0"/>
                    <a:pt x="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01"/>
            <p:cNvSpPr/>
            <p:nvPr/>
          </p:nvSpPr>
          <p:spPr>
            <a:xfrm>
              <a:off x="6942525" y="449800"/>
              <a:ext cx="45075" cy="18475"/>
            </a:xfrm>
            <a:custGeom>
              <a:avLst/>
              <a:gdLst/>
              <a:ahLst/>
              <a:cxnLst/>
              <a:rect l="l" t="t" r="r" b="b"/>
              <a:pathLst>
                <a:path w="1803" h="739" extrusionOk="0">
                  <a:moveTo>
                    <a:pt x="809" y="1"/>
                  </a:moveTo>
                  <a:cubicBezTo>
                    <a:pt x="627" y="1"/>
                    <a:pt x="444" y="16"/>
                    <a:pt x="261" y="22"/>
                  </a:cubicBezTo>
                  <a:cubicBezTo>
                    <a:pt x="124" y="22"/>
                    <a:pt x="0" y="145"/>
                    <a:pt x="0" y="352"/>
                  </a:cubicBezTo>
                  <a:cubicBezTo>
                    <a:pt x="0" y="600"/>
                    <a:pt x="110" y="738"/>
                    <a:pt x="289" y="738"/>
                  </a:cubicBezTo>
                  <a:lnTo>
                    <a:pt x="1514" y="738"/>
                  </a:lnTo>
                  <a:cubicBezTo>
                    <a:pt x="1521" y="738"/>
                    <a:pt x="1529" y="739"/>
                    <a:pt x="1536" y="739"/>
                  </a:cubicBezTo>
                  <a:cubicBezTo>
                    <a:pt x="1664" y="739"/>
                    <a:pt x="1775" y="632"/>
                    <a:pt x="1789" y="490"/>
                  </a:cubicBezTo>
                  <a:cubicBezTo>
                    <a:pt x="1802" y="338"/>
                    <a:pt x="1692" y="228"/>
                    <a:pt x="1569" y="160"/>
                  </a:cubicBezTo>
                  <a:cubicBezTo>
                    <a:pt x="1319" y="31"/>
                    <a:pt x="1065" y="1"/>
                    <a:pt x="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01"/>
            <p:cNvSpPr/>
            <p:nvPr/>
          </p:nvSpPr>
          <p:spPr>
            <a:xfrm>
              <a:off x="7056025" y="547675"/>
              <a:ext cx="34750" cy="19025"/>
            </a:xfrm>
            <a:custGeom>
              <a:avLst/>
              <a:gdLst/>
              <a:ahLst/>
              <a:cxnLst/>
              <a:rect l="l" t="t" r="r" b="b"/>
              <a:pathLst>
                <a:path w="1390" h="761" extrusionOk="0">
                  <a:moveTo>
                    <a:pt x="1004" y="0"/>
                  </a:moveTo>
                  <a:cubicBezTo>
                    <a:pt x="798" y="14"/>
                    <a:pt x="592" y="14"/>
                    <a:pt x="386" y="14"/>
                  </a:cubicBezTo>
                  <a:cubicBezTo>
                    <a:pt x="372" y="13"/>
                    <a:pt x="358" y="13"/>
                    <a:pt x="345" y="13"/>
                  </a:cubicBezTo>
                  <a:cubicBezTo>
                    <a:pt x="168" y="13"/>
                    <a:pt x="13" y="103"/>
                    <a:pt x="0" y="372"/>
                  </a:cubicBezTo>
                  <a:cubicBezTo>
                    <a:pt x="0" y="694"/>
                    <a:pt x="168" y="759"/>
                    <a:pt x="352" y="759"/>
                  </a:cubicBezTo>
                  <a:cubicBezTo>
                    <a:pt x="372" y="759"/>
                    <a:pt x="393" y="759"/>
                    <a:pt x="413" y="757"/>
                  </a:cubicBezTo>
                  <a:lnTo>
                    <a:pt x="619" y="757"/>
                  </a:lnTo>
                  <a:cubicBezTo>
                    <a:pt x="639" y="753"/>
                    <a:pt x="660" y="752"/>
                    <a:pt x="682" y="752"/>
                  </a:cubicBezTo>
                  <a:cubicBezTo>
                    <a:pt x="735" y="752"/>
                    <a:pt x="794" y="760"/>
                    <a:pt x="854" y="760"/>
                  </a:cubicBezTo>
                  <a:cubicBezTo>
                    <a:pt x="938" y="760"/>
                    <a:pt x="1025" y="743"/>
                    <a:pt x="1101" y="660"/>
                  </a:cubicBezTo>
                  <a:cubicBezTo>
                    <a:pt x="1197" y="550"/>
                    <a:pt x="1389" y="482"/>
                    <a:pt x="1334" y="220"/>
                  </a:cubicBezTo>
                  <a:cubicBezTo>
                    <a:pt x="1279" y="14"/>
                    <a:pt x="1129" y="0"/>
                    <a:pt x="10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01"/>
            <p:cNvSpPr/>
            <p:nvPr/>
          </p:nvSpPr>
          <p:spPr>
            <a:xfrm>
              <a:off x="6884750" y="603750"/>
              <a:ext cx="38875" cy="16325"/>
            </a:xfrm>
            <a:custGeom>
              <a:avLst/>
              <a:gdLst/>
              <a:ahLst/>
              <a:cxnLst/>
              <a:rect l="l" t="t" r="r" b="b"/>
              <a:pathLst>
                <a:path w="1555" h="653" extrusionOk="0">
                  <a:moveTo>
                    <a:pt x="811" y="0"/>
                  </a:moveTo>
                  <a:cubicBezTo>
                    <a:pt x="619" y="13"/>
                    <a:pt x="413" y="41"/>
                    <a:pt x="206" y="55"/>
                  </a:cubicBezTo>
                  <a:cubicBezTo>
                    <a:pt x="83" y="68"/>
                    <a:pt x="13" y="193"/>
                    <a:pt x="13" y="330"/>
                  </a:cubicBezTo>
                  <a:cubicBezTo>
                    <a:pt x="0" y="481"/>
                    <a:pt x="83" y="606"/>
                    <a:pt x="193" y="619"/>
                  </a:cubicBezTo>
                  <a:cubicBezTo>
                    <a:pt x="325" y="642"/>
                    <a:pt x="457" y="653"/>
                    <a:pt x="587" y="653"/>
                  </a:cubicBezTo>
                  <a:cubicBezTo>
                    <a:pt x="848" y="653"/>
                    <a:pt x="1105" y="610"/>
                    <a:pt x="1362" y="536"/>
                  </a:cubicBezTo>
                  <a:cubicBezTo>
                    <a:pt x="1458" y="509"/>
                    <a:pt x="1554" y="413"/>
                    <a:pt x="1541" y="220"/>
                  </a:cubicBezTo>
                  <a:cubicBezTo>
                    <a:pt x="1513" y="28"/>
                    <a:pt x="1403" y="28"/>
                    <a:pt x="1293" y="13"/>
                  </a:cubicBezTo>
                  <a:cubicBezTo>
                    <a:pt x="1243" y="9"/>
                    <a:pt x="1191" y="8"/>
                    <a:pt x="1138" y="8"/>
                  </a:cubicBezTo>
                  <a:cubicBezTo>
                    <a:pt x="1031" y="8"/>
                    <a:pt x="921" y="13"/>
                    <a:pt x="811" y="13"/>
                  </a:cubicBezTo>
                  <a:lnTo>
                    <a:pt x="8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02" name="Google Shape;3602;p101"/>
          <p:cNvGrpSpPr/>
          <p:nvPr/>
        </p:nvGrpSpPr>
        <p:grpSpPr>
          <a:xfrm rot="10800000" flipH="1">
            <a:off x="5820956" y="-390281"/>
            <a:ext cx="1279675" cy="796857"/>
            <a:chOff x="4819000" y="1410925"/>
            <a:chExt cx="327450" cy="203925"/>
          </a:xfrm>
        </p:grpSpPr>
        <p:sp>
          <p:nvSpPr>
            <p:cNvPr id="3603" name="Google Shape;3603;p101"/>
            <p:cNvSpPr/>
            <p:nvPr/>
          </p:nvSpPr>
          <p:spPr>
            <a:xfrm>
              <a:off x="4849275" y="1436700"/>
              <a:ext cx="267250" cy="152275"/>
            </a:xfrm>
            <a:custGeom>
              <a:avLst/>
              <a:gdLst/>
              <a:ahLst/>
              <a:cxnLst/>
              <a:rect l="l" t="t" r="r" b="b"/>
              <a:pathLst>
                <a:path w="10690" h="6091" extrusionOk="0">
                  <a:moveTo>
                    <a:pt x="5458" y="1"/>
                  </a:moveTo>
                  <a:cubicBezTo>
                    <a:pt x="3675" y="1"/>
                    <a:pt x="1127" y="412"/>
                    <a:pt x="551" y="2191"/>
                  </a:cubicBezTo>
                  <a:cubicBezTo>
                    <a:pt x="0" y="3869"/>
                    <a:pt x="991" y="4942"/>
                    <a:pt x="2504" y="5520"/>
                  </a:cubicBezTo>
                  <a:cubicBezTo>
                    <a:pt x="3518" y="5914"/>
                    <a:pt x="4772" y="6090"/>
                    <a:pt x="5955" y="6090"/>
                  </a:cubicBezTo>
                  <a:cubicBezTo>
                    <a:pt x="7291" y="6090"/>
                    <a:pt x="8537" y="5866"/>
                    <a:pt x="9245" y="5479"/>
                  </a:cubicBezTo>
                  <a:cubicBezTo>
                    <a:pt x="10249" y="4929"/>
                    <a:pt x="10690" y="3966"/>
                    <a:pt x="10429" y="2838"/>
                  </a:cubicBezTo>
                  <a:cubicBezTo>
                    <a:pt x="9974" y="842"/>
                    <a:pt x="7897" y="114"/>
                    <a:pt x="6067" y="17"/>
                  </a:cubicBezTo>
                  <a:cubicBezTo>
                    <a:pt x="5878" y="7"/>
                    <a:pt x="5674" y="1"/>
                    <a:pt x="5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01"/>
            <p:cNvSpPr/>
            <p:nvPr/>
          </p:nvSpPr>
          <p:spPr>
            <a:xfrm>
              <a:off x="4872975" y="1495200"/>
              <a:ext cx="11050" cy="9700"/>
            </a:xfrm>
            <a:custGeom>
              <a:avLst/>
              <a:gdLst/>
              <a:ahLst/>
              <a:cxnLst/>
              <a:rect l="l" t="t" r="r" b="b"/>
              <a:pathLst>
                <a:path w="442" h="388" extrusionOk="0">
                  <a:moveTo>
                    <a:pt x="262" y="1"/>
                  </a:moveTo>
                  <a:cubicBezTo>
                    <a:pt x="257" y="1"/>
                    <a:pt x="253" y="1"/>
                    <a:pt x="249" y="3"/>
                  </a:cubicBezTo>
                  <a:cubicBezTo>
                    <a:pt x="166" y="16"/>
                    <a:pt x="111" y="113"/>
                    <a:pt x="1" y="208"/>
                  </a:cubicBezTo>
                  <a:cubicBezTo>
                    <a:pt x="111" y="278"/>
                    <a:pt x="180" y="333"/>
                    <a:pt x="235" y="388"/>
                  </a:cubicBezTo>
                  <a:cubicBezTo>
                    <a:pt x="304" y="291"/>
                    <a:pt x="373" y="208"/>
                    <a:pt x="441" y="126"/>
                  </a:cubicBezTo>
                  <a:cubicBezTo>
                    <a:pt x="378" y="75"/>
                    <a:pt x="314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01"/>
            <p:cNvSpPr/>
            <p:nvPr/>
          </p:nvSpPr>
          <p:spPr>
            <a:xfrm>
              <a:off x="4921500" y="1456000"/>
              <a:ext cx="8975" cy="8650"/>
            </a:xfrm>
            <a:custGeom>
              <a:avLst/>
              <a:gdLst/>
              <a:ahLst/>
              <a:cxnLst/>
              <a:rect l="l" t="t" r="r" b="b"/>
              <a:pathLst>
                <a:path w="359" h="346" extrusionOk="0">
                  <a:moveTo>
                    <a:pt x="190" y="1"/>
                  </a:moveTo>
                  <a:cubicBezTo>
                    <a:pt x="123" y="1"/>
                    <a:pt x="39" y="75"/>
                    <a:pt x="14" y="125"/>
                  </a:cubicBezTo>
                  <a:cubicBezTo>
                    <a:pt x="0" y="167"/>
                    <a:pt x="83" y="250"/>
                    <a:pt x="138" y="346"/>
                  </a:cubicBezTo>
                  <a:cubicBezTo>
                    <a:pt x="234" y="263"/>
                    <a:pt x="289" y="222"/>
                    <a:pt x="358" y="167"/>
                  </a:cubicBezTo>
                  <a:cubicBezTo>
                    <a:pt x="303" y="112"/>
                    <a:pt x="261" y="2"/>
                    <a:pt x="206" y="2"/>
                  </a:cubicBezTo>
                  <a:cubicBezTo>
                    <a:pt x="201" y="1"/>
                    <a:pt x="195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01"/>
            <p:cNvSpPr/>
            <p:nvPr/>
          </p:nvSpPr>
          <p:spPr>
            <a:xfrm>
              <a:off x="5043950" y="1568850"/>
              <a:ext cx="8950" cy="7925"/>
            </a:xfrm>
            <a:custGeom>
              <a:avLst/>
              <a:gdLst/>
              <a:ahLst/>
              <a:cxnLst/>
              <a:rect l="l" t="t" r="r" b="b"/>
              <a:pathLst>
                <a:path w="358" h="317" extrusionOk="0">
                  <a:moveTo>
                    <a:pt x="220" y="1"/>
                  </a:moveTo>
                  <a:cubicBezTo>
                    <a:pt x="165" y="56"/>
                    <a:pt x="96" y="97"/>
                    <a:pt x="0" y="193"/>
                  </a:cubicBezTo>
                  <a:cubicBezTo>
                    <a:pt x="110" y="248"/>
                    <a:pt x="178" y="317"/>
                    <a:pt x="248" y="317"/>
                  </a:cubicBezTo>
                  <a:cubicBezTo>
                    <a:pt x="289" y="317"/>
                    <a:pt x="358" y="207"/>
                    <a:pt x="358" y="179"/>
                  </a:cubicBezTo>
                  <a:cubicBezTo>
                    <a:pt x="330" y="111"/>
                    <a:pt x="261" y="56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01"/>
            <p:cNvSpPr/>
            <p:nvPr/>
          </p:nvSpPr>
          <p:spPr>
            <a:xfrm>
              <a:off x="5057000" y="1525150"/>
              <a:ext cx="6225" cy="7950"/>
            </a:xfrm>
            <a:custGeom>
              <a:avLst/>
              <a:gdLst/>
              <a:ahLst/>
              <a:cxnLst/>
              <a:rect l="l" t="t" r="r" b="b"/>
              <a:pathLst>
                <a:path w="249" h="318" extrusionOk="0">
                  <a:moveTo>
                    <a:pt x="139" y="1"/>
                  </a:moveTo>
                  <a:cubicBezTo>
                    <a:pt x="97" y="43"/>
                    <a:pt x="14" y="70"/>
                    <a:pt x="1" y="111"/>
                  </a:cubicBezTo>
                  <a:cubicBezTo>
                    <a:pt x="1" y="166"/>
                    <a:pt x="56" y="221"/>
                    <a:pt x="111" y="318"/>
                  </a:cubicBezTo>
                  <a:cubicBezTo>
                    <a:pt x="179" y="235"/>
                    <a:pt x="249" y="194"/>
                    <a:pt x="249" y="153"/>
                  </a:cubicBezTo>
                  <a:cubicBezTo>
                    <a:pt x="249" y="98"/>
                    <a:pt x="179" y="56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01"/>
            <p:cNvSpPr/>
            <p:nvPr/>
          </p:nvSpPr>
          <p:spPr>
            <a:xfrm>
              <a:off x="5082100" y="1499375"/>
              <a:ext cx="4850" cy="5525"/>
            </a:xfrm>
            <a:custGeom>
              <a:avLst/>
              <a:gdLst/>
              <a:ahLst/>
              <a:cxnLst/>
              <a:rect l="l" t="t" r="r" b="b"/>
              <a:pathLst>
                <a:path w="194" h="221" extrusionOk="0">
                  <a:moveTo>
                    <a:pt x="111" y="1"/>
                  </a:moveTo>
                  <a:cubicBezTo>
                    <a:pt x="56" y="56"/>
                    <a:pt x="15" y="96"/>
                    <a:pt x="1" y="138"/>
                  </a:cubicBezTo>
                  <a:cubicBezTo>
                    <a:pt x="1" y="166"/>
                    <a:pt x="70" y="221"/>
                    <a:pt x="98" y="221"/>
                  </a:cubicBezTo>
                  <a:cubicBezTo>
                    <a:pt x="138" y="206"/>
                    <a:pt x="180" y="166"/>
                    <a:pt x="193" y="124"/>
                  </a:cubicBezTo>
                  <a:cubicBezTo>
                    <a:pt x="193" y="96"/>
                    <a:pt x="138" y="56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01"/>
            <p:cNvSpPr/>
            <p:nvPr/>
          </p:nvSpPr>
          <p:spPr>
            <a:xfrm>
              <a:off x="4923550" y="1484750"/>
              <a:ext cx="99100" cy="56250"/>
            </a:xfrm>
            <a:custGeom>
              <a:avLst/>
              <a:gdLst/>
              <a:ahLst/>
              <a:cxnLst/>
              <a:rect l="l" t="t" r="r" b="b"/>
              <a:pathLst>
                <a:path w="3964" h="2250" extrusionOk="0">
                  <a:moveTo>
                    <a:pt x="2008" y="0"/>
                  </a:moveTo>
                  <a:cubicBezTo>
                    <a:pt x="1342" y="0"/>
                    <a:pt x="425" y="161"/>
                    <a:pt x="207" y="806"/>
                  </a:cubicBezTo>
                  <a:cubicBezTo>
                    <a:pt x="1" y="1424"/>
                    <a:pt x="372" y="1824"/>
                    <a:pt x="936" y="2044"/>
                  </a:cubicBezTo>
                  <a:cubicBezTo>
                    <a:pt x="1311" y="2186"/>
                    <a:pt x="1774" y="2249"/>
                    <a:pt x="2210" y="2249"/>
                  </a:cubicBezTo>
                  <a:cubicBezTo>
                    <a:pt x="2703" y="2249"/>
                    <a:pt x="3163" y="2169"/>
                    <a:pt x="3426" y="2030"/>
                  </a:cubicBezTo>
                  <a:cubicBezTo>
                    <a:pt x="3798" y="1824"/>
                    <a:pt x="3963" y="1466"/>
                    <a:pt x="3866" y="1053"/>
                  </a:cubicBezTo>
                  <a:cubicBezTo>
                    <a:pt x="3701" y="311"/>
                    <a:pt x="2931" y="35"/>
                    <a:pt x="2257" y="8"/>
                  </a:cubicBezTo>
                  <a:cubicBezTo>
                    <a:pt x="2180" y="3"/>
                    <a:pt x="2096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01"/>
            <p:cNvSpPr/>
            <p:nvPr/>
          </p:nvSpPr>
          <p:spPr>
            <a:xfrm>
              <a:off x="4819000" y="1410925"/>
              <a:ext cx="327450" cy="203925"/>
            </a:xfrm>
            <a:custGeom>
              <a:avLst/>
              <a:gdLst/>
              <a:ahLst/>
              <a:cxnLst/>
              <a:rect l="l" t="t" r="r" b="b"/>
              <a:pathLst>
                <a:path w="13098" h="8157" extrusionOk="0">
                  <a:moveTo>
                    <a:pt x="6568" y="176"/>
                  </a:moveTo>
                  <a:cubicBezTo>
                    <a:pt x="8401" y="176"/>
                    <a:pt x="10386" y="546"/>
                    <a:pt x="11667" y="1943"/>
                  </a:cubicBezTo>
                  <a:cubicBezTo>
                    <a:pt x="12451" y="2796"/>
                    <a:pt x="12878" y="4061"/>
                    <a:pt x="12643" y="5217"/>
                  </a:cubicBezTo>
                  <a:cubicBezTo>
                    <a:pt x="12438" y="6331"/>
                    <a:pt x="11585" y="7116"/>
                    <a:pt x="10539" y="7487"/>
                  </a:cubicBezTo>
                  <a:cubicBezTo>
                    <a:pt x="9466" y="7874"/>
                    <a:pt x="8297" y="7983"/>
                    <a:pt x="7167" y="7983"/>
                  </a:cubicBezTo>
                  <a:cubicBezTo>
                    <a:pt x="7094" y="7983"/>
                    <a:pt x="7021" y="7983"/>
                    <a:pt x="6948" y="7982"/>
                  </a:cubicBezTo>
                  <a:cubicBezTo>
                    <a:pt x="5587" y="7954"/>
                    <a:pt x="4198" y="7749"/>
                    <a:pt x="2920" y="7240"/>
                  </a:cubicBezTo>
                  <a:lnTo>
                    <a:pt x="2920" y="7240"/>
                  </a:lnTo>
                  <a:cubicBezTo>
                    <a:pt x="2919" y="7240"/>
                    <a:pt x="2918" y="7239"/>
                    <a:pt x="2917" y="7239"/>
                  </a:cubicBezTo>
                  <a:lnTo>
                    <a:pt x="2917" y="7239"/>
                  </a:lnTo>
                  <a:cubicBezTo>
                    <a:pt x="2917" y="7239"/>
                    <a:pt x="2917" y="7239"/>
                    <a:pt x="2917" y="7239"/>
                  </a:cubicBezTo>
                  <a:cubicBezTo>
                    <a:pt x="1940" y="6826"/>
                    <a:pt x="964" y="6180"/>
                    <a:pt x="578" y="5148"/>
                  </a:cubicBezTo>
                  <a:cubicBezTo>
                    <a:pt x="206" y="4185"/>
                    <a:pt x="399" y="2974"/>
                    <a:pt x="991" y="2135"/>
                  </a:cubicBezTo>
                  <a:cubicBezTo>
                    <a:pt x="2092" y="567"/>
                    <a:pt x="4389" y="237"/>
                    <a:pt x="6164" y="182"/>
                  </a:cubicBezTo>
                  <a:cubicBezTo>
                    <a:pt x="6298" y="178"/>
                    <a:pt x="6433" y="176"/>
                    <a:pt x="6568" y="176"/>
                  </a:cubicBezTo>
                  <a:close/>
                  <a:moveTo>
                    <a:pt x="6443" y="1"/>
                  </a:moveTo>
                  <a:cubicBezTo>
                    <a:pt x="4600" y="1"/>
                    <a:pt x="2364" y="313"/>
                    <a:pt x="1074" y="1736"/>
                  </a:cubicBezTo>
                  <a:cubicBezTo>
                    <a:pt x="303" y="2603"/>
                    <a:pt x="1" y="3965"/>
                    <a:pt x="358" y="5065"/>
                  </a:cubicBezTo>
                  <a:cubicBezTo>
                    <a:pt x="743" y="6233"/>
                    <a:pt x="1785" y="6961"/>
                    <a:pt x="2869" y="7401"/>
                  </a:cubicBezTo>
                  <a:lnTo>
                    <a:pt x="2869" y="7401"/>
                  </a:lnTo>
                  <a:cubicBezTo>
                    <a:pt x="2871" y="7402"/>
                    <a:pt x="2873" y="7403"/>
                    <a:pt x="2875" y="7404"/>
                  </a:cubicBezTo>
                  <a:cubicBezTo>
                    <a:pt x="2875" y="7404"/>
                    <a:pt x="2875" y="7404"/>
                    <a:pt x="2875" y="7404"/>
                  </a:cubicBezTo>
                  <a:lnTo>
                    <a:pt x="2875" y="7404"/>
                  </a:lnTo>
                  <a:cubicBezTo>
                    <a:pt x="2883" y="7408"/>
                    <a:pt x="2890" y="7411"/>
                    <a:pt x="2897" y="7413"/>
                  </a:cubicBezTo>
                  <a:lnTo>
                    <a:pt x="2897" y="7413"/>
                  </a:lnTo>
                  <a:cubicBezTo>
                    <a:pt x="4101" y="7902"/>
                    <a:pt x="5401" y="8107"/>
                    <a:pt x="6687" y="8147"/>
                  </a:cubicBezTo>
                  <a:cubicBezTo>
                    <a:pt x="6872" y="8153"/>
                    <a:pt x="7058" y="8157"/>
                    <a:pt x="7245" y="8157"/>
                  </a:cubicBezTo>
                  <a:cubicBezTo>
                    <a:pt x="8265" y="8157"/>
                    <a:pt x="9300" y="8053"/>
                    <a:pt x="10277" y="7762"/>
                  </a:cubicBezTo>
                  <a:cubicBezTo>
                    <a:pt x="11295" y="7459"/>
                    <a:pt x="12231" y="6854"/>
                    <a:pt x="12643" y="5836"/>
                  </a:cubicBezTo>
                  <a:cubicBezTo>
                    <a:pt x="13098" y="4749"/>
                    <a:pt x="12864" y="3456"/>
                    <a:pt x="12273" y="2479"/>
                  </a:cubicBezTo>
                  <a:cubicBezTo>
                    <a:pt x="11130" y="580"/>
                    <a:pt x="8751" y="17"/>
                    <a:pt x="6687" y="2"/>
                  </a:cubicBezTo>
                  <a:cubicBezTo>
                    <a:pt x="6606" y="1"/>
                    <a:pt x="6525" y="1"/>
                    <a:pt x="6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11" name="Google Shape;3611;p101"/>
          <p:cNvGrpSpPr/>
          <p:nvPr/>
        </p:nvGrpSpPr>
        <p:grpSpPr>
          <a:xfrm rot="10800000" flipH="1">
            <a:off x="10957979" y="5506186"/>
            <a:ext cx="565424" cy="509829"/>
            <a:chOff x="593975" y="1926100"/>
            <a:chExt cx="917300" cy="826750"/>
          </a:xfrm>
        </p:grpSpPr>
        <p:sp>
          <p:nvSpPr>
            <p:cNvPr id="3612" name="Google Shape;3612;p101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01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01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01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01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01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01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01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01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01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01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01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01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01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01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01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01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01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01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01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01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01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01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01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01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01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01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01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01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01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01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01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01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01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01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01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48" name="Google Shape;3648;p101"/>
          <p:cNvGrpSpPr/>
          <p:nvPr/>
        </p:nvGrpSpPr>
        <p:grpSpPr>
          <a:xfrm rot="6216072" flipH="1">
            <a:off x="10957988" y="3427380"/>
            <a:ext cx="565413" cy="632405"/>
            <a:chOff x="6809075" y="3709775"/>
            <a:chExt cx="385925" cy="431650"/>
          </a:xfrm>
        </p:grpSpPr>
        <p:sp>
          <p:nvSpPr>
            <p:cNvPr id="3649" name="Google Shape;3649;p101"/>
            <p:cNvSpPr/>
            <p:nvPr/>
          </p:nvSpPr>
          <p:spPr>
            <a:xfrm>
              <a:off x="6904325" y="3983375"/>
              <a:ext cx="77750" cy="66400"/>
            </a:xfrm>
            <a:custGeom>
              <a:avLst/>
              <a:gdLst/>
              <a:ahLst/>
              <a:cxnLst/>
              <a:rect l="l" t="t" r="r" b="b"/>
              <a:pathLst>
                <a:path w="3110" h="2656" extrusionOk="0">
                  <a:moveTo>
                    <a:pt x="579" y="0"/>
                  </a:moveTo>
                  <a:cubicBezTo>
                    <a:pt x="331" y="110"/>
                    <a:pt x="153" y="248"/>
                    <a:pt x="83" y="495"/>
                  </a:cubicBezTo>
                  <a:cubicBezTo>
                    <a:pt x="1" y="756"/>
                    <a:pt x="83" y="976"/>
                    <a:pt x="303" y="1114"/>
                  </a:cubicBezTo>
                  <a:cubicBezTo>
                    <a:pt x="881" y="1513"/>
                    <a:pt x="1446" y="1939"/>
                    <a:pt x="2024" y="2311"/>
                  </a:cubicBezTo>
                  <a:cubicBezTo>
                    <a:pt x="2190" y="2425"/>
                    <a:pt x="2368" y="2656"/>
                    <a:pt x="2549" y="2656"/>
                  </a:cubicBezTo>
                  <a:cubicBezTo>
                    <a:pt x="2653" y="2656"/>
                    <a:pt x="2758" y="2581"/>
                    <a:pt x="2862" y="2366"/>
                  </a:cubicBezTo>
                  <a:cubicBezTo>
                    <a:pt x="3110" y="1844"/>
                    <a:pt x="2862" y="1568"/>
                    <a:pt x="2491" y="1334"/>
                  </a:cubicBezTo>
                  <a:cubicBezTo>
                    <a:pt x="1844" y="908"/>
                    <a:pt x="1211" y="44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01"/>
            <p:cNvSpPr/>
            <p:nvPr/>
          </p:nvSpPr>
          <p:spPr>
            <a:xfrm>
              <a:off x="6809075" y="4023275"/>
              <a:ext cx="78075" cy="61400"/>
            </a:xfrm>
            <a:custGeom>
              <a:avLst/>
              <a:gdLst/>
              <a:ahLst/>
              <a:cxnLst/>
              <a:rect l="l" t="t" r="r" b="b"/>
              <a:pathLst>
                <a:path w="3123" h="2456" extrusionOk="0">
                  <a:moveTo>
                    <a:pt x="450" y="0"/>
                  </a:moveTo>
                  <a:cubicBezTo>
                    <a:pt x="314" y="0"/>
                    <a:pt x="178" y="110"/>
                    <a:pt x="124" y="303"/>
                  </a:cubicBezTo>
                  <a:cubicBezTo>
                    <a:pt x="55" y="563"/>
                    <a:pt x="0" y="894"/>
                    <a:pt x="248" y="1059"/>
                  </a:cubicBezTo>
                  <a:cubicBezTo>
                    <a:pt x="963" y="1527"/>
                    <a:pt x="1706" y="1981"/>
                    <a:pt x="2449" y="2394"/>
                  </a:cubicBezTo>
                  <a:cubicBezTo>
                    <a:pt x="2533" y="2435"/>
                    <a:pt x="2609" y="2455"/>
                    <a:pt x="2679" y="2455"/>
                  </a:cubicBezTo>
                  <a:cubicBezTo>
                    <a:pt x="2908" y="2455"/>
                    <a:pt x="3060" y="2240"/>
                    <a:pt x="3123" y="1871"/>
                  </a:cubicBezTo>
                  <a:cubicBezTo>
                    <a:pt x="3068" y="1747"/>
                    <a:pt x="3013" y="1582"/>
                    <a:pt x="2917" y="1499"/>
                  </a:cubicBezTo>
                  <a:cubicBezTo>
                    <a:pt x="2187" y="894"/>
                    <a:pt x="1376" y="468"/>
                    <a:pt x="564" y="27"/>
                  </a:cubicBezTo>
                  <a:cubicBezTo>
                    <a:pt x="527" y="9"/>
                    <a:pt x="489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01"/>
            <p:cNvSpPr/>
            <p:nvPr/>
          </p:nvSpPr>
          <p:spPr>
            <a:xfrm>
              <a:off x="6957975" y="3792750"/>
              <a:ext cx="78825" cy="60700"/>
            </a:xfrm>
            <a:custGeom>
              <a:avLst/>
              <a:gdLst/>
              <a:ahLst/>
              <a:cxnLst/>
              <a:rect l="l" t="t" r="r" b="b"/>
              <a:pathLst>
                <a:path w="3153" h="2428" extrusionOk="0">
                  <a:moveTo>
                    <a:pt x="584" y="0"/>
                  </a:moveTo>
                  <a:cubicBezTo>
                    <a:pt x="269" y="0"/>
                    <a:pt x="134" y="160"/>
                    <a:pt x="70" y="402"/>
                  </a:cubicBezTo>
                  <a:cubicBezTo>
                    <a:pt x="1" y="719"/>
                    <a:pt x="166" y="979"/>
                    <a:pt x="359" y="1104"/>
                  </a:cubicBezTo>
                  <a:cubicBezTo>
                    <a:pt x="1006" y="1530"/>
                    <a:pt x="1679" y="1915"/>
                    <a:pt x="2354" y="2314"/>
                  </a:cubicBezTo>
                  <a:cubicBezTo>
                    <a:pt x="2468" y="2383"/>
                    <a:pt x="2586" y="2427"/>
                    <a:pt x="2694" y="2427"/>
                  </a:cubicBezTo>
                  <a:cubicBezTo>
                    <a:pt x="2848" y="2427"/>
                    <a:pt x="2983" y="2337"/>
                    <a:pt x="3055" y="2094"/>
                  </a:cubicBezTo>
                  <a:cubicBezTo>
                    <a:pt x="3152" y="1764"/>
                    <a:pt x="3110" y="1420"/>
                    <a:pt x="2739" y="1269"/>
                  </a:cubicBezTo>
                  <a:cubicBezTo>
                    <a:pt x="2464" y="1145"/>
                    <a:pt x="2217" y="911"/>
                    <a:pt x="1941" y="746"/>
                  </a:cubicBezTo>
                  <a:cubicBezTo>
                    <a:pt x="1487" y="471"/>
                    <a:pt x="1019" y="209"/>
                    <a:pt x="661" y="3"/>
                  </a:cubicBezTo>
                  <a:cubicBezTo>
                    <a:pt x="634" y="1"/>
                    <a:pt x="609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01"/>
            <p:cNvSpPr/>
            <p:nvPr/>
          </p:nvSpPr>
          <p:spPr>
            <a:xfrm>
              <a:off x="6910200" y="3911625"/>
              <a:ext cx="78075" cy="59350"/>
            </a:xfrm>
            <a:custGeom>
              <a:avLst/>
              <a:gdLst/>
              <a:ahLst/>
              <a:cxnLst/>
              <a:rect l="l" t="t" r="r" b="b"/>
              <a:pathLst>
                <a:path w="3123" h="2374" extrusionOk="0">
                  <a:moveTo>
                    <a:pt x="533" y="0"/>
                  </a:moveTo>
                  <a:cubicBezTo>
                    <a:pt x="299" y="0"/>
                    <a:pt x="194" y="119"/>
                    <a:pt x="110" y="311"/>
                  </a:cubicBezTo>
                  <a:cubicBezTo>
                    <a:pt x="13" y="531"/>
                    <a:pt x="0" y="792"/>
                    <a:pt x="165" y="902"/>
                  </a:cubicBezTo>
                  <a:cubicBezTo>
                    <a:pt x="936" y="1467"/>
                    <a:pt x="1706" y="2072"/>
                    <a:pt x="2600" y="2360"/>
                  </a:cubicBezTo>
                  <a:cubicBezTo>
                    <a:pt x="2633" y="2369"/>
                    <a:pt x="2668" y="2373"/>
                    <a:pt x="2703" y="2373"/>
                  </a:cubicBezTo>
                  <a:cubicBezTo>
                    <a:pt x="2847" y="2373"/>
                    <a:pt x="2999" y="2301"/>
                    <a:pt x="3054" y="2113"/>
                  </a:cubicBezTo>
                  <a:cubicBezTo>
                    <a:pt x="3109" y="1948"/>
                    <a:pt x="3123" y="1645"/>
                    <a:pt x="3040" y="1577"/>
                  </a:cubicBezTo>
                  <a:cubicBezTo>
                    <a:pt x="2284" y="889"/>
                    <a:pt x="1389" y="476"/>
                    <a:pt x="646" y="8"/>
                  </a:cubicBezTo>
                  <a:cubicBezTo>
                    <a:pt x="605" y="3"/>
                    <a:pt x="568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01"/>
            <p:cNvSpPr/>
            <p:nvPr/>
          </p:nvSpPr>
          <p:spPr>
            <a:xfrm>
              <a:off x="6986875" y="3896525"/>
              <a:ext cx="75000" cy="56900"/>
            </a:xfrm>
            <a:custGeom>
              <a:avLst/>
              <a:gdLst/>
              <a:ahLst/>
              <a:cxnLst/>
              <a:rect l="l" t="t" r="r" b="b"/>
              <a:pathLst>
                <a:path w="3000" h="2276" extrusionOk="0">
                  <a:moveTo>
                    <a:pt x="481" y="1"/>
                  </a:moveTo>
                  <a:cubicBezTo>
                    <a:pt x="314" y="1"/>
                    <a:pt x="167" y="170"/>
                    <a:pt x="97" y="378"/>
                  </a:cubicBezTo>
                  <a:cubicBezTo>
                    <a:pt x="15" y="626"/>
                    <a:pt x="1" y="888"/>
                    <a:pt x="248" y="1025"/>
                  </a:cubicBezTo>
                  <a:cubicBezTo>
                    <a:pt x="936" y="1424"/>
                    <a:pt x="1624" y="1823"/>
                    <a:pt x="2326" y="2208"/>
                  </a:cubicBezTo>
                  <a:cubicBezTo>
                    <a:pt x="2418" y="2254"/>
                    <a:pt x="2499" y="2276"/>
                    <a:pt x="2571" y="2276"/>
                  </a:cubicBezTo>
                  <a:cubicBezTo>
                    <a:pt x="2802" y="2276"/>
                    <a:pt x="2937" y="2052"/>
                    <a:pt x="3000" y="1686"/>
                  </a:cubicBezTo>
                  <a:cubicBezTo>
                    <a:pt x="2959" y="1575"/>
                    <a:pt x="2945" y="1369"/>
                    <a:pt x="2862" y="1313"/>
                  </a:cubicBezTo>
                  <a:cubicBezTo>
                    <a:pt x="2134" y="805"/>
                    <a:pt x="1376" y="337"/>
                    <a:pt x="578" y="20"/>
                  </a:cubicBezTo>
                  <a:cubicBezTo>
                    <a:pt x="545" y="7"/>
                    <a:pt x="513" y="1"/>
                    <a:pt x="4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01"/>
            <p:cNvSpPr/>
            <p:nvPr/>
          </p:nvSpPr>
          <p:spPr>
            <a:xfrm>
              <a:off x="6857900" y="3818950"/>
              <a:ext cx="73650" cy="51025"/>
            </a:xfrm>
            <a:custGeom>
              <a:avLst/>
              <a:gdLst/>
              <a:ahLst/>
              <a:cxnLst/>
              <a:rect l="l" t="t" r="r" b="b"/>
              <a:pathLst>
                <a:path w="2946" h="2041" extrusionOk="0">
                  <a:moveTo>
                    <a:pt x="647" y="1"/>
                  </a:moveTo>
                  <a:cubicBezTo>
                    <a:pt x="399" y="28"/>
                    <a:pt x="139" y="14"/>
                    <a:pt x="56" y="358"/>
                  </a:cubicBezTo>
                  <a:cubicBezTo>
                    <a:pt x="1" y="647"/>
                    <a:pt x="124" y="839"/>
                    <a:pt x="331" y="964"/>
                  </a:cubicBezTo>
                  <a:cubicBezTo>
                    <a:pt x="977" y="1307"/>
                    <a:pt x="1624" y="1679"/>
                    <a:pt x="2270" y="2009"/>
                  </a:cubicBezTo>
                  <a:cubicBezTo>
                    <a:pt x="2316" y="2030"/>
                    <a:pt x="2362" y="2040"/>
                    <a:pt x="2407" y="2040"/>
                  </a:cubicBezTo>
                  <a:cubicBezTo>
                    <a:pt x="2569" y="2040"/>
                    <a:pt x="2722" y="1916"/>
                    <a:pt x="2808" y="1734"/>
                  </a:cubicBezTo>
                  <a:cubicBezTo>
                    <a:pt x="2945" y="1432"/>
                    <a:pt x="2808" y="1142"/>
                    <a:pt x="2601" y="1005"/>
                  </a:cubicBezTo>
                  <a:cubicBezTo>
                    <a:pt x="1982" y="579"/>
                    <a:pt x="1335" y="207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01"/>
            <p:cNvSpPr/>
            <p:nvPr/>
          </p:nvSpPr>
          <p:spPr>
            <a:xfrm>
              <a:off x="6913950" y="3709775"/>
              <a:ext cx="69175" cy="54950"/>
            </a:xfrm>
            <a:custGeom>
              <a:avLst/>
              <a:gdLst/>
              <a:ahLst/>
              <a:cxnLst/>
              <a:rect l="l" t="t" r="r" b="b"/>
              <a:pathLst>
                <a:path w="2767" h="2198" extrusionOk="0">
                  <a:moveTo>
                    <a:pt x="428" y="1"/>
                  </a:moveTo>
                  <a:cubicBezTo>
                    <a:pt x="263" y="1"/>
                    <a:pt x="132" y="138"/>
                    <a:pt x="70" y="405"/>
                  </a:cubicBezTo>
                  <a:cubicBezTo>
                    <a:pt x="1" y="749"/>
                    <a:pt x="83" y="983"/>
                    <a:pt x="359" y="1162"/>
                  </a:cubicBezTo>
                  <a:cubicBezTo>
                    <a:pt x="909" y="1506"/>
                    <a:pt x="1501" y="1712"/>
                    <a:pt x="2037" y="2097"/>
                  </a:cubicBezTo>
                  <a:cubicBezTo>
                    <a:pt x="2136" y="2165"/>
                    <a:pt x="2230" y="2197"/>
                    <a:pt x="2316" y="2197"/>
                  </a:cubicBezTo>
                  <a:cubicBezTo>
                    <a:pt x="2543" y="2197"/>
                    <a:pt x="2713" y="1979"/>
                    <a:pt x="2753" y="1629"/>
                  </a:cubicBezTo>
                  <a:cubicBezTo>
                    <a:pt x="2767" y="1369"/>
                    <a:pt x="2684" y="1203"/>
                    <a:pt x="2532" y="1107"/>
                  </a:cubicBezTo>
                  <a:cubicBezTo>
                    <a:pt x="1900" y="749"/>
                    <a:pt x="1253" y="378"/>
                    <a:pt x="606" y="48"/>
                  </a:cubicBezTo>
                  <a:cubicBezTo>
                    <a:pt x="544" y="16"/>
                    <a:pt x="484" y="1"/>
                    <a:pt x="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01"/>
            <p:cNvSpPr/>
            <p:nvPr/>
          </p:nvSpPr>
          <p:spPr>
            <a:xfrm>
              <a:off x="7127575" y="3812775"/>
              <a:ext cx="67425" cy="51875"/>
            </a:xfrm>
            <a:custGeom>
              <a:avLst/>
              <a:gdLst/>
              <a:ahLst/>
              <a:cxnLst/>
              <a:rect l="l" t="t" r="r" b="b"/>
              <a:pathLst>
                <a:path w="2697" h="2075" extrusionOk="0">
                  <a:moveTo>
                    <a:pt x="495" y="0"/>
                  </a:moveTo>
                  <a:cubicBezTo>
                    <a:pt x="371" y="138"/>
                    <a:pt x="178" y="275"/>
                    <a:pt x="83" y="468"/>
                  </a:cubicBezTo>
                  <a:cubicBezTo>
                    <a:pt x="0" y="646"/>
                    <a:pt x="0" y="921"/>
                    <a:pt x="193" y="1046"/>
                  </a:cubicBezTo>
                  <a:cubicBezTo>
                    <a:pt x="811" y="1486"/>
                    <a:pt x="1458" y="1871"/>
                    <a:pt x="2160" y="2064"/>
                  </a:cubicBezTo>
                  <a:cubicBezTo>
                    <a:pt x="2190" y="2071"/>
                    <a:pt x="2219" y="2074"/>
                    <a:pt x="2246" y="2074"/>
                  </a:cubicBezTo>
                  <a:cubicBezTo>
                    <a:pt x="2432" y="2074"/>
                    <a:pt x="2555" y="1918"/>
                    <a:pt x="2627" y="1679"/>
                  </a:cubicBezTo>
                  <a:cubicBezTo>
                    <a:pt x="2697" y="1444"/>
                    <a:pt x="2682" y="1197"/>
                    <a:pt x="2504" y="1101"/>
                  </a:cubicBezTo>
                  <a:cubicBezTo>
                    <a:pt x="1871" y="716"/>
                    <a:pt x="1211" y="385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01"/>
            <p:cNvSpPr/>
            <p:nvPr/>
          </p:nvSpPr>
          <p:spPr>
            <a:xfrm>
              <a:off x="6812850" y="3919400"/>
              <a:ext cx="69850" cy="45450"/>
            </a:xfrm>
            <a:custGeom>
              <a:avLst/>
              <a:gdLst/>
              <a:ahLst/>
              <a:cxnLst/>
              <a:rect l="l" t="t" r="r" b="b"/>
              <a:pathLst>
                <a:path w="2794" h="1818" extrusionOk="0">
                  <a:moveTo>
                    <a:pt x="592" y="0"/>
                  </a:moveTo>
                  <a:cubicBezTo>
                    <a:pt x="427" y="0"/>
                    <a:pt x="193" y="13"/>
                    <a:pt x="97" y="358"/>
                  </a:cubicBezTo>
                  <a:cubicBezTo>
                    <a:pt x="0" y="743"/>
                    <a:pt x="275" y="1031"/>
                    <a:pt x="468" y="1101"/>
                  </a:cubicBezTo>
                  <a:cubicBezTo>
                    <a:pt x="1005" y="1307"/>
                    <a:pt x="1541" y="1527"/>
                    <a:pt x="2064" y="1774"/>
                  </a:cubicBezTo>
                  <a:cubicBezTo>
                    <a:pt x="2128" y="1803"/>
                    <a:pt x="2189" y="1817"/>
                    <a:pt x="2247" y="1817"/>
                  </a:cubicBezTo>
                  <a:cubicBezTo>
                    <a:pt x="2437" y="1817"/>
                    <a:pt x="2591" y="1667"/>
                    <a:pt x="2697" y="1403"/>
                  </a:cubicBezTo>
                  <a:cubicBezTo>
                    <a:pt x="2794" y="1101"/>
                    <a:pt x="2669" y="881"/>
                    <a:pt x="2491" y="771"/>
                  </a:cubicBezTo>
                  <a:cubicBezTo>
                    <a:pt x="1913" y="440"/>
                    <a:pt x="1335" y="83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01"/>
            <p:cNvSpPr/>
            <p:nvPr/>
          </p:nvSpPr>
          <p:spPr>
            <a:xfrm>
              <a:off x="7120000" y="4082825"/>
              <a:ext cx="62625" cy="53175"/>
            </a:xfrm>
            <a:custGeom>
              <a:avLst/>
              <a:gdLst/>
              <a:ahLst/>
              <a:cxnLst/>
              <a:rect l="l" t="t" r="r" b="b"/>
              <a:pathLst>
                <a:path w="2505" h="2127" extrusionOk="0">
                  <a:moveTo>
                    <a:pt x="510" y="0"/>
                  </a:moveTo>
                  <a:cubicBezTo>
                    <a:pt x="352" y="0"/>
                    <a:pt x="224" y="158"/>
                    <a:pt x="138" y="342"/>
                  </a:cubicBezTo>
                  <a:cubicBezTo>
                    <a:pt x="0" y="645"/>
                    <a:pt x="69" y="892"/>
                    <a:pt x="303" y="1057"/>
                  </a:cubicBezTo>
                  <a:cubicBezTo>
                    <a:pt x="784" y="1401"/>
                    <a:pt x="1252" y="1773"/>
                    <a:pt x="1761" y="2048"/>
                  </a:cubicBezTo>
                  <a:cubicBezTo>
                    <a:pt x="1855" y="2101"/>
                    <a:pt x="1940" y="2126"/>
                    <a:pt x="2017" y="2126"/>
                  </a:cubicBezTo>
                  <a:cubicBezTo>
                    <a:pt x="2258" y="2126"/>
                    <a:pt x="2421" y="1880"/>
                    <a:pt x="2504" y="1483"/>
                  </a:cubicBezTo>
                  <a:cubicBezTo>
                    <a:pt x="2463" y="1401"/>
                    <a:pt x="2449" y="1236"/>
                    <a:pt x="2367" y="1195"/>
                  </a:cubicBezTo>
                  <a:cubicBezTo>
                    <a:pt x="1802" y="795"/>
                    <a:pt x="1224" y="397"/>
                    <a:pt x="647" y="39"/>
                  </a:cubicBezTo>
                  <a:cubicBezTo>
                    <a:pt x="599" y="12"/>
                    <a:pt x="553" y="0"/>
                    <a:pt x="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01"/>
            <p:cNvSpPr/>
            <p:nvPr/>
          </p:nvSpPr>
          <p:spPr>
            <a:xfrm>
              <a:off x="7020575" y="4011000"/>
              <a:ext cx="55750" cy="48300"/>
            </a:xfrm>
            <a:custGeom>
              <a:avLst/>
              <a:gdLst/>
              <a:ahLst/>
              <a:cxnLst/>
              <a:rect l="l" t="t" r="r" b="b"/>
              <a:pathLst>
                <a:path w="2230" h="1932" extrusionOk="0">
                  <a:moveTo>
                    <a:pt x="440" y="1"/>
                  </a:moveTo>
                  <a:cubicBezTo>
                    <a:pt x="316" y="1"/>
                    <a:pt x="188" y="82"/>
                    <a:pt x="138" y="271"/>
                  </a:cubicBezTo>
                  <a:cubicBezTo>
                    <a:pt x="56" y="546"/>
                    <a:pt x="1" y="834"/>
                    <a:pt x="221" y="1041"/>
                  </a:cubicBezTo>
                  <a:cubicBezTo>
                    <a:pt x="634" y="1412"/>
                    <a:pt x="1088" y="1715"/>
                    <a:pt x="1584" y="1894"/>
                  </a:cubicBezTo>
                  <a:cubicBezTo>
                    <a:pt x="1646" y="1919"/>
                    <a:pt x="1704" y="1931"/>
                    <a:pt x="1756" y="1931"/>
                  </a:cubicBezTo>
                  <a:cubicBezTo>
                    <a:pt x="1991" y="1931"/>
                    <a:pt x="2129" y="1697"/>
                    <a:pt x="2230" y="1371"/>
                  </a:cubicBezTo>
                  <a:cubicBezTo>
                    <a:pt x="2189" y="1275"/>
                    <a:pt x="2175" y="1137"/>
                    <a:pt x="2106" y="1069"/>
                  </a:cubicBezTo>
                  <a:cubicBezTo>
                    <a:pt x="1666" y="587"/>
                    <a:pt x="1129" y="298"/>
                    <a:pt x="579" y="36"/>
                  </a:cubicBezTo>
                  <a:cubicBezTo>
                    <a:pt x="536" y="13"/>
                    <a:pt x="489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01"/>
            <p:cNvSpPr/>
            <p:nvPr/>
          </p:nvSpPr>
          <p:spPr>
            <a:xfrm>
              <a:off x="6951800" y="4094175"/>
              <a:ext cx="55050" cy="47250"/>
            </a:xfrm>
            <a:custGeom>
              <a:avLst/>
              <a:gdLst/>
              <a:ahLst/>
              <a:cxnLst/>
              <a:rect l="l" t="t" r="r" b="b"/>
              <a:pathLst>
                <a:path w="2202" h="1890" extrusionOk="0">
                  <a:moveTo>
                    <a:pt x="417" y="0"/>
                  </a:moveTo>
                  <a:cubicBezTo>
                    <a:pt x="277" y="0"/>
                    <a:pt x="117" y="142"/>
                    <a:pt x="70" y="356"/>
                  </a:cubicBezTo>
                  <a:cubicBezTo>
                    <a:pt x="15" y="576"/>
                    <a:pt x="0" y="864"/>
                    <a:pt x="152" y="974"/>
                  </a:cubicBezTo>
                  <a:cubicBezTo>
                    <a:pt x="647" y="1291"/>
                    <a:pt x="1073" y="1787"/>
                    <a:pt x="1651" y="1882"/>
                  </a:cubicBezTo>
                  <a:cubicBezTo>
                    <a:pt x="1683" y="1887"/>
                    <a:pt x="1714" y="1889"/>
                    <a:pt x="1744" y="1889"/>
                  </a:cubicBezTo>
                  <a:cubicBezTo>
                    <a:pt x="1993" y="1889"/>
                    <a:pt x="2152" y="1730"/>
                    <a:pt x="2202" y="1374"/>
                  </a:cubicBezTo>
                  <a:cubicBezTo>
                    <a:pt x="2174" y="1291"/>
                    <a:pt x="2174" y="1181"/>
                    <a:pt x="2133" y="1126"/>
                  </a:cubicBezTo>
                  <a:cubicBezTo>
                    <a:pt x="1666" y="576"/>
                    <a:pt x="1088" y="246"/>
                    <a:pt x="482" y="11"/>
                  </a:cubicBezTo>
                  <a:cubicBezTo>
                    <a:pt x="461" y="4"/>
                    <a:pt x="439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01"/>
            <p:cNvSpPr/>
            <p:nvPr/>
          </p:nvSpPr>
          <p:spPr>
            <a:xfrm>
              <a:off x="7103125" y="3878725"/>
              <a:ext cx="53675" cy="47725"/>
            </a:xfrm>
            <a:custGeom>
              <a:avLst/>
              <a:gdLst/>
              <a:ahLst/>
              <a:cxnLst/>
              <a:rect l="l" t="t" r="r" b="b"/>
              <a:pathLst>
                <a:path w="2147" h="1909" extrusionOk="0">
                  <a:moveTo>
                    <a:pt x="360" y="0"/>
                  </a:moveTo>
                  <a:cubicBezTo>
                    <a:pt x="221" y="0"/>
                    <a:pt x="89" y="142"/>
                    <a:pt x="43" y="361"/>
                  </a:cubicBezTo>
                  <a:cubicBezTo>
                    <a:pt x="1" y="622"/>
                    <a:pt x="1" y="952"/>
                    <a:pt x="166" y="1049"/>
                  </a:cubicBezTo>
                  <a:cubicBezTo>
                    <a:pt x="620" y="1338"/>
                    <a:pt x="1006" y="1765"/>
                    <a:pt x="1528" y="1888"/>
                  </a:cubicBezTo>
                  <a:cubicBezTo>
                    <a:pt x="1585" y="1901"/>
                    <a:pt x="1637" y="1908"/>
                    <a:pt x="1686" y="1908"/>
                  </a:cubicBezTo>
                  <a:cubicBezTo>
                    <a:pt x="1932" y="1908"/>
                    <a:pt x="2078" y="1731"/>
                    <a:pt x="2147" y="1352"/>
                  </a:cubicBezTo>
                  <a:cubicBezTo>
                    <a:pt x="2106" y="1269"/>
                    <a:pt x="2079" y="1145"/>
                    <a:pt x="1996" y="1062"/>
                  </a:cubicBezTo>
                  <a:cubicBezTo>
                    <a:pt x="1556" y="567"/>
                    <a:pt x="1019" y="237"/>
                    <a:pt x="441" y="17"/>
                  </a:cubicBezTo>
                  <a:cubicBezTo>
                    <a:pt x="414" y="6"/>
                    <a:pt x="387" y="0"/>
                    <a:pt x="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01"/>
            <p:cNvSpPr/>
            <p:nvPr/>
          </p:nvSpPr>
          <p:spPr>
            <a:xfrm>
              <a:off x="7034350" y="3738350"/>
              <a:ext cx="54350" cy="41300"/>
            </a:xfrm>
            <a:custGeom>
              <a:avLst/>
              <a:gdLst/>
              <a:ahLst/>
              <a:cxnLst/>
              <a:rect l="l" t="t" r="r" b="b"/>
              <a:pathLst>
                <a:path w="2174" h="1652" extrusionOk="0">
                  <a:moveTo>
                    <a:pt x="475" y="0"/>
                  </a:moveTo>
                  <a:cubicBezTo>
                    <a:pt x="282" y="0"/>
                    <a:pt x="114" y="190"/>
                    <a:pt x="55" y="459"/>
                  </a:cubicBezTo>
                  <a:cubicBezTo>
                    <a:pt x="0" y="679"/>
                    <a:pt x="42" y="899"/>
                    <a:pt x="235" y="1024"/>
                  </a:cubicBezTo>
                  <a:cubicBezTo>
                    <a:pt x="647" y="1257"/>
                    <a:pt x="1073" y="1477"/>
                    <a:pt x="1376" y="1642"/>
                  </a:cubicBezTo>
                  <a:cubicBezTo>
                    <a:pt x="1451" y="1648"/>
                    <a:pt x="1519" y="1651"/>
                    <a:pt x="1582" y="1651"/>
                  </a:cubicBezTo>
                  <a:cubicBezTo>
                    <a:pt x="1832" y="1651"/>
                    <a:pt x="1990" y="1590"/>
                    <a:pt x="2078" y="1326"/>
                  </a:cubicBezTo>
                  <a:cubicBezTo>
                    <a:pt x="2174" y="1037"/>
                    <a:pt x="2091" y="776"/>
                    <a:pt x="1913" y="666"/>
                  </a:cubicBezTo>
                  <a:cubicBezTo>
                    <a:pt x="1486" y="404"/>
                    <a:pt x="1033" y="171"/>
                    <a:pt x="578" y="19"/>
                  </a:cubicBezTo>
                  <a:cubicBezTo>
                    <a:pt x="543" y="6"/>
                    <a:pt x="509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63" name="Google Shape;3663;p101"/>
          <p:cNvGrpSpPr/>
          <p:nvPr/>
        </p:nvGrpSpPr>
        <p:grpSpPr>
          <a:xfrm rot="10800000" flipH="1">
            <a:off x="579329" y="1660626"/>
            <a:ext cx="675623" cy="609039"/>
            <a:chOff x="593975" y="1926100"/>
            <a:chExt cx="917300" cy="826750"/>
          </a:xfrm>
        </p:grpSpPr>
        <p:sp>
          <p:nvSpPr>
            <p:cNvPr id="3664" name="Google Shape;3664;p101"/>
            <p:cNvSpPr/>
            <p:nvPr/>
          </p:nvSpPr>
          <p:spPr>
            <a:xfrm>
              <a:off x="593975" y="1926100"/>
              <a:ext cx="917300" cy="826750"/>
            </a:xfrm>
            <a:custGeom>
              <a:avLst/>
              <a:gdLst/>
              <a:ahLst/>
              <a:cxnLst/>
              <a:rect l="l" t="t" r="r" b="b"/>
              <a:pathLst>
                <a:path w="36692" h="33070" extrusionOk="0">
                  <a:moveTo>
                    <a:pt x="9931" y="0"/>
                  </a:moveTo>
                  <a:cubicBezTo>
                    <a:pt x="8575" y="0"/>
                    <a:pt x="7144" y="498"/>
                    <a:pt x="6205" y="1395"/>
                  </a:cubicBezTo>
                  <a:cubicBezTo>
                    <a:pt x="5696" y="1890"/>
                    <a:pt x="5517" y="2908"/>
                    <a:pt x="5448" y="3568"/>
                  </a:cubicBezTo>
                  <a:cubicBezTo>
                    <a:pt x="5393" y="4049"/>
                    <a:pt x="5379" y="4545"/>
                    <a:pt x="5393" y="5027"/>
                  </a:cubicBezTo>
                  <a:cubicBezTo>
                    <a:pt x="5421" y="5522"/>
                    <a:pt x="5476" y="6003"/>
                    <a:pt x="5544" y="6498"/>
                  </a:cubicBezTo>
                  <a:cubicBezTo>
                    <a:pt x="5806" y="8576"/>
                    <a:pt x="7347" y="10530"/>
                    <a:pt x="7347" y="12497"/>
                  </a:cubicBezTo>
                  <a:cubicBezTo>
                    <a:pt x="7485" y="14175"/>
                    <a:pt x="4829" y="13900"/>
                    <a:pt x="3425" y="14575"/>
                  </a:cubicBezTo>
                  <a:cubicBezTo>
                    <a:pt x="3013" y="14753"/>
                    <a:pt x="2614" y="14988"/>
                    <a:pt x="2242" y="15248"/>
                  </a:cubicBezTo>
                  <a:cubicBezTo>
                    <a:pt x="1871" y="15510"/>
                    <a:pt x="1527" y="15799"/>
                    <a:pt x="1224" y="16143"/>
                  </a:cubicBezTo>
                  <a:cubicBezTo>
                    <a:pt x="14" y="17477"/>
                    <a:pt x="0" y="19211"/>
                    <a:pt x="14" y="20903"/>
                  </a:cubicBezTo>
                  <a:cubicBezTo>
                    <a:pt x="14" y="21715"/>
                    <a:pt x="138" y="22499"/>
                    <a:pt x="523" y="23215"/>
                  </a:cubicBezTo>
                  <a:cubicBezTo>
                    <a:pt x="922" y="23943"/>
                    <a:pt x="1789" y="24453"/>
                    <a:pt x="2532" y="24769"/>
                  </a:cubicBezTo>
                  <a:cubicBezTo>
                    <a:pt x="3275" y="25086"/>
                    <a:pt x="3990" y="25306"/>
                    <a:pt x="4801" y="25306"/>
                  </a:cubicBezTo>
                  <a:cubicBezTo>
                    <a:pt x="5086" y="25306"/>
                    <a:pt x="5373" y="25300"/>
                    <a:pt x="5662" y="25300"/>
                  </a:cubicBezTo>
                  <a:cubicBezTo>
                    <a:pt x="6379" y="25300"/>
                    <a:pt x="7101" y="25335"/>
                    <a:pt x="7787" y="25581"/>
                  </a:cubicBezTo>
                  <a:cubicBezTo>
                    <a:pt x="8241" y="25746"/>
                    <a:pt x="8695" y="25842"/>
                    <a:pt x="9176" y="25884"/>
                  </a:cubicBezTo>
                  <a:cubicBezTo>
                    <a:pt x="9699" y="25911"/>
                    <a:pt x="10154" y="25842"/>
                    <a:pt x="10662" y="26021"/>
                  </a:cubicBezTo>
                  <a:cubicBezTo>
                    <a:pt x="11047" y="26159"/>
                    <a:pt x="11460" y="26310"/>
                    <a:pt x="11845" y="26475"/>
                  </a:cubicBezTo>
                  <a:cubicBezTo>
                    <a:pt x="12437" y="26737"/>
                    <a:pt x="11970" y="27218"/>
                    <a:pt x="11928" y="27645"/>
                  </a:cubicBezTo>
                  <a:cubicBezTo>
                    <a:pt x="11887" y="28098"/>
                    <a:pt x="11625" y="28525"/>
                    <a:pt x="11543" y="28979"/>
                  </a:cubicBezTo>
                  <a:cubicBezTo>
                    <a:pt x="11460" y="29364"/>
                    <a:pt x="11474" y="29791"/>
                    <a:pt x="11543" y="30176"/>
                  </a:cubicBezTo>
                  <a:cubicBezTo>
                    <a:pt x="11694" y="31015"/>
                    <a:pt x="11970" y="31800"/>
                    <a:pt x="12630" y="32377"/>
                  </a:cubicBezTo>
                  <a:cubicBezTo>
                    <a:pt x="13210" y="32885"/>
                    <a:pt x="13874" y="33069"/>
                    <a:pt x="14561" y="33069"/>
                  </a:cubicBezTo>
                  <a:cubicBezTo>
                    <a:pt x="15568" y="33069"/>
                    <a:pt x="16625" y="32674"/>
                    <a:pt x="17541" y="32322"/>
                  </a:cubicBezTo>
                  <a:cubicBezTo>
                    <a:pt x="19069" y="31730"/>
                    <a:pt x="20307" y="30561"/>
                    <a:pt x="21063" y="29103"/>
                  </a:cubicBezTo>
                  <a:cubicBezTo>
                    <a:pt x="21641" y="27975"/>
                    <a:pt x="21613" y="26667"/>
                    <a:pt x="22150" y="25526"/>
                  </a:cubicBezTo>
                  <a:cubicBezTo>
                    <a:pt x="22434" y="24916"/>
                    <a:pt x="22971" y="24691"/>
                    <a:pt x="23595" y="24691"/>
                  </a:cubicBezTo>
                  <a:cubicBezTo>
                    <a:pt x="24757" y="24691"/>
                    <a:pt x="26221" y="25470"/>
                    <a:pt x="26911" y="25980"/>
                  </a:cubicBezTo>
                  <a:cubicBezTo>
                    <a:pt x="27979" y="26779"/>
                    <a:pt x="29230" y="27273"/>
                    <a:pt x="30525" y="27273"/>
                  </a:cubicBezTo>
                  <a:cubicBezTo>
                    <a:pt x="31013" y="27273"/>
                    <a:pt x="31508" y="27203"/>
                    <a:pt x="32001" y="27053"/>
                  </a:cubicBezTo>
                  <a:cubicBezTo>
                    <a:pt x="32854" y="26792"/>
                    <a:pt x="33569" y="26159"/>
                    <a:pt x="34215" y="25567"/>
                  </a:cubicBezTo>
                  <a:cubicBezTo>
                    <a:pt x="34903" y="24921"/>
                    <a:pt x="35536" y="24178"/>
                    <a:pt x="35936" y="23325"/>
                  </a:cubicBezTo>
                  <a:cubicBezTo>
                    <a:pt x="36692" y="21660"/>
                    <a:pt x="36692" y="19596"/>
                    <a:pt x="36087" y="17904"/>
                  </a:cubicBezTo>
                  <a:cubicBezTo>
                    <a:pt x="35468" y="16184"/>
                    <a:pt x="34271" y="15248"/>
                    <a:pt x="32716" y="14423"/>
                  </a:cubicBezTo>
                  <a:cubicBezTo>
                    <a:pt x="31987" y="14024"/>
                    <a:pt x="31299" y="13625"/>
                    <a:pt x="30818" y="12924"/>
                  </a:cubicBezTo>
                  <a:cubicBezTo>
                    <a:pt x="30240" y="12098"/>
                    <a:pt x="30433" y="10956"/>
                    <a:pt x="30528" y="10035"/>
                  </a:cubicBezTo>
                  <a:cubicBezTo>
                    <a:pt x="30749" y="8164"/>
                    <a:pt x="30543" y="6348"/>
                    <a:pt x="29249" y="4902"/>
                  </a:cubicBezTo>
                  <a:cubicBezTo>
                    <a:pt x="28960" y="4572"/>
                    <a:pt x="28575" y="4407"/>
                    <a:pt x="28259" y="4146"/>
                  </a:cubicBezTo>
                  <a:cubicBezTo>
                    <a:pt x="27914" y="3871"/>
                    <a:pt x="27584" y="3609"/>
                    <a:pt x="27227" y="3362"/>
                  </a:cubicBezTo>
                  <a:cubicBezTo>
                    <a:pt x="26498" y="2853"/>
                    <a:pt x="25590" y="2509"/>
                    <a:pt x="24695" y="2481"/>
                  </a:cubicBezTo>
                  <a:cubicBezTo>
                    <a:pt x="24662" y="2480"/>
                    <a:pt x="24630" y="2479"/>
                    <a:pt x="24598" y="2479"/>
                  </a:cubicBezTo>
                  <a:cubicBezTo>
                    <a:pt x="22985" y="2479"/>
                    <a:pt x="21830" y="3812"/>
                    <a:pt x="20953" y="4999"/>
                  </a:cubicBezTo>
                  <a:cubicBezTo>
                    <a:pt x="20322" y="5872"/>
                    <a:pt x="19385" y="7122"/>
                    <a:pt x="18297" y="7122"/>
                  </a:cubicBezTo>
                  <a:cubicBezTo>
                    <a:pt x="17962" y="7122"/>
                    <a:pt x="17612" y="7004"/>
                    <a:pt x="17253" y="6718"/>
                  </a:cubicBezTo>
                  <a:cubicBezTo>
                    <a:pt x="16110" y="5810"/>
                    <a:pt x="15615" y="4297"/>
                    <a:pt x="14914" y="3073"/>
                  </a:cubicBezTo>
                  <a:cubicBezTo>
                    <a:pt x="14047" y="1587"/>
                    <a:pt x="12713" y="487"/>
                    <a:pt x="11020" y="115"/>
                  </a:cubicBezTo>
                  <a:cubicBezTo>
                    <a:pt x="10670" y="38"/>
                    <a:pt x="10304" y="0"/>
                    <a:pt x="99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01"/>
            <p:cNvSpPr/>
            <p:nvPr/>
          </p:nvSpPr>
          <p:spPr>
            <a:xfrm>
              <a:off x="781900" y="2114550"/>
              <a:ext cx="115100" cy="123000"/>
            </a:xfrm>
            <a:custGeom>
              <a:avLst/>
              <a:gdLst/>
              <a:ahLst/>
              <a:cxnLst/>
              <a:rect l="l" t="t" r="r" b="b"/>
              <a:pathLst>
                <a:path w="4604" h="4920" extrusionOk="0">
                  <a:moveTo>
                    <a:pt x="272" y="1"/>
                  </a:moveTo>
                  <a:cubicBezTo>
                    <a:pt x="139" y="1"/>
                    <a:pt x="1" y="141"/>
                    <a:pt x="78" y="295"/>
                  </a:cubicBezTo>
                  <a:cubicBezTo>
                    <a:pt x="724" y="1534"/>
                    <a:pt x="1398" y="2758"/>
                    <a:pt x="2279" y="3845"/>
                  </a:cubicBezTo>
                  <a:cubicBezTo>
                    <a:pt x="2700" y="4353"/>
                    <a:pt x="3317" y="4920"/>
                    <a:pt x="3976" y="4920"/>
                  </a:cubicBezTo>
                  <a:cubicBezTo>
                    <a:pt x="4155" y="4920"/>
                    <a:pt x="4338" y="4878"/>
                    <a:pt x="4521" y="4780"/>
                  </a:cubicBezTo>
                  <a:cubicBezTo>
                    <a:pt x="4603" y="4725"/>
                    <a:pt x="4576" y="4601"/>
                    <a:pt x="4493" y="4574"/>
                  </a:cubicBezTo>
                  <a:cubicBezTo>
                    <a:pt x="3530" y="4326"/>
                    <a:pt x="2980" y="3858"/>
                    <a:pt x="2361" y="3075"/>
                  </a:cubicBezTo>
                  <a:cubicBezTo>
                    <a:pt x="1619" y="2152"/>
                    <a:pt x="1026" y="1107"/>
                    <a:pt x="421" y="89"/>
                  </a:cubicBezTo>
                  <a:cubicBezTo>
                    <a:pt x="384" y="27"/>
                    <a:pt x="32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01"/>
            <p:cNvSpPr/>
            <p:nvPr/>
          </p:nvSpPr>
          <p:spPr>
            <a:xfrm>
              <a:off x="828200" y="2072850"/>
              <a:ext cx="92700" cy="142725"/>
            </a:xfrm>
            <a:custGeom>
              <a:avLst/>
              <a:gdLst/>
              <a:ahLst/>
              <a:cxnLst/>
              <a:rect l="l" t="t" r="r" b="b"/>
              <a:pathLst>
                <a:path w="3708" h="5709" extrusionOk="0">
                  <a:moveTo>
                    <a:pt x="213" y="1"/>
                  </a:moveTo>
                  <a:cubicBezTo>
                    <a:pt x="103" y="1"/>
                    <a:pt x="1" y="85"/>
                    <a:pt x="42" y="230"/>
                  </a:cubicBezTo>
                  <a:cubicBezTo>
                    <a:pt x="192" y="738"/>
                    <a:pt x="440" y="1138"/>
                    <a:pt x="675" y="1619"/>
                  </a:cubicBezTo>
                  <a:cubicBezTo>
                    <a:pt x="922" y="2156"/>
                    <a:pt x="1128" y="2720"/>
                    <a:pt x="1390" y="3257"/>
                  </a:cubicBezTo>
                  <a:cubicBezTo>
                    <a:pt x="1816" y="4137"/>
                    <a:pt x="2491" y="5183"/>
                    <a:pt x="3344" y="5678"/>
                  </a:cubicBezTo>
                  <a:cubicBezTo>
                    <a:pt x="3378" y="5699"/>
                    <a:pt x="3414" y="5709"/>
                    <a:pt x="3448" y="5709"/>
                  </a:cubicBezTo>
                  <a:cubicBezTo>
                    <a:pt x="3590" y="5709"/>
                    <a:pt x="3707" y="5547"/>
                    <a:pt x="3619" y="5403"/>
                  </a:cubicBezTo>
                  <a:cubicBezTo>
                    <a:pt x="3577" y="5348"/>
                    <a:pt x="3564" y="5306"/>
                    <a:pt x="3509" y="5265"/>
                  </a:cubicBezTo>
                  <a:cubicBezTo>
                    <a:pt x="3329" y="5031"/>
                    <a:pt x="3123" y="4798"/>
                    <a:pt x="2917" y="4577"/>
                  </a:cubicBezTo>
                  <a:cubicBezTo>
                    <a:pt x="2546" y="4165"/>
                    <a:pt x="2284" y="3628"/>
                    <a:pt x="1981" y="3160"/>
                  </a:cubicBezTo>
                  <a:cubicBezTo>
                    <a:pt x="1693" y="2734"/>
                    <a:pt x="1500" y="2239"/>
                    <a:pt x="1280" y="1771"/>
                  </a:cubicBezTo>
                  <a:cubicBezTo>
                    <a:pt x="1018" y="1206"/>
                    <a:pt x="647" y="711"/>
                    <a:pt x="413" y="133"/>
                  </a:cubicBezTo>
                  <a:cubicBezTo>
                    <a:pt x="373" y="42"/>
                    <a:pt x="29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01"/>
            <p:cNvSpPr/>
            <p:nvPr/>
          </p:nvSpPr>
          <p:spPr>
            <a:xfrm>
              <a:off x="879425" y="2037275"/>
              <a:ext cx="87150" cy="150425"/>
            </a:xfrm>
            <a:custGeom>
              <a:avLst/>
              <a:gdLst/>
              <a:ahLst/>
              <a:cxnLst/>
              <a:rect l="l" t="t" r="r" b="b"/>
              <a:pathLst>
                <a:path w="3486" h="6017" extrusionOk="0">
                  <a:moveTo>
                    <a:pt x="283" y="0"/>
                  </a:moveTo>
                  <a:cubicBezTo>
                    <a:pt x="132" y="0"/>
                    <a:pt x="1" y="230"/>
                    <a:pt x="139" y="345"/>
                  </a:cubicBezTo>
                  <a:cubicBezTo>
                    <a:pt x="992" y="1020"/>
                    <a:pt x="1280" y="2203"/>
                    <a:pt x="1721" y="3139"/>
                  </a:cubicBezTo>
                  <a:cubicBezTo>
                    <a:pt x="1996" y="3744"/>
                    <a:pt x="2271" y="4322"/>
                    <a:pt x="2505" y="4927"/>
                  </a:cubicBezTo>
                  <a:cubicBezTo>
                    <a:pt x="2643" y="5285"/>
                    <a:pt x="2780" y="5711"/>
                    <a:pt x="3069" y="5959"/>
                  </a:cubicBezTo>
                  <a:cubicBezTo>
                    <a:pt x="3113" y="5999"/>
                    <a:pt x="3168" y="6016"/>
                    <a:pt x="3223" y="6016"/>
                  </a:cubicBezTo>
                  <a:cubicBezTo>
                    <a:pt x="3357" y="6016"/>
                    <a:pt x="3485" y="5909"/>
                    <a:pt x="3426" y="5753"/>
                  </a:cubicBezTo>
                  <a:cubicBezTo>
                    <a:pt x="3096" y="4680"/>
                    <a:pt x="2615" y="3675"/>
                    <a:pt x="2106" y="2671"/>
                  </a:cubicBezTo>
                  <a:cubicBezTo>
                    <a:pt x="1625" y="1721"/>
                    <a:pt x="1295" y="662"/>
                    <a:pt x="372" y="29"/>
                  </a:cubicBezTo>
                  <a:cubicBezTo>
                    <a:pt x="343" y="9"/>
                    <a:pt x="312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01"/>
            <p:cNvSpPr/>
            <p:nvPr/>
          </p:nvSpPr>
          <p:spPr>
            <a:xfrm>
              <a:off x="935675" y="2023075"/>
              <a:ext cx="71375" cy="142675"/>
            </a:xfrm>
            <a:custGeom>
              <a:avLst/>
              <a:gdLst/>
              <a:ahLst/>
              <a:cxnLst/>
              <a:rect l="l" t="t" r="r" b="b"/>
              <a:pathLst>
                <a:path w="2855" h="5707" extrusionOk="0">
                  <a:moveTo>
                    <a:pt x="261" y="0"/>
                  </a:moveTo>
                  <a:cubicBezTo>
                    <a:pt x="96" y="0"/>
                    <a:pt x="0" y="251"/>
                    <a:pt x="173" y="377"/>
                  </a:cubicBezTo>
                  <a:cubicBezTo>
                    <a:pt x="943" y="941"/>
                    <a:pt x="1163" y="1918"/>
                    <a:pt x="1507" y="2757"/>
                  </a:cubicBezTo>
                  <a:cubicBezTo>
                    <a:pt x="1892" y="3679"/>
                    <a:pt x="2126" y="4615"/>
                    <a:pt x="2346" y="5578"/>
                  </a:cubicBezTo>
                  <a:cubicBezTo>
                    <a:pt x="2367" y="5662"/>
                    <a:pt x="2445" y="5707"/>
                    <a:pt x="2521" y="5707"/>
                  </a:cubicBezTo>
                  <a:cubicBezTo>
                    <a:pt x="2593" y="5707"/>
                    <a:pt x="2663" y="5665"/>
                    <a:pt x="2677" y="5578"/>
                  </a:cubicBezTo>
                  <a:cubicBezTo>
                    <a:pt x="2855" y="4532"/>
                    <a:pt x="2401" y="3487"/>
                    <a:pt x="2002" y="2551"/>
                  </a:cubicBezTo>
                  <a:cubicBezTo>
                    <a:pt x="1604" y="1601"/>
                    <a:pt x="1287" y="625"/>
                    <a:pt x="365" y="33"/>
                  </a:cubicBezTo>
                  <a:cubicBezTo>
                    <a:pt x="329" y="10"/>
                    <a:pt x="293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01"/>
            <p:cNvSpPr/>
            <p:nvPr/>
          </p:nvSpPr>
          <p:spPr>
            <a:xfrm>
              <a:off x="671550" y="2309925"/>
              <a:ext cx="155275" cy="53075"/>
            </a:xfrm>
            <a:custGeom>
              <a:avLst/>
              <a:gdLst/>
              <a:ahLst/>
              <a:cxnLst/>
              <a:rect l="l" t="t" r="r" b="b"/>
              <a:pathLst>
                <a:path w="6211" h="2123" extrusionOk="0">
                  <a:moveTo>
                    <a:pt x="5482" y="0"/>
                  </a:moveTo>
                  <a:cubicBezTo>
                    <a:pt x="4730" y="0"/>
                    <a:pt x="3892" y="414"/>
                    <a:pt x="3226" y="583"/>
                  </a:cubicBezTo>
                  <a:cubicBezTo>
                    <a:pt x="2180" y="858"/>
                    <a:pt x="1162" y="1161"/>
                    <a:pt x="212" y="1726"/>
                  </a:cubicBezTo>
                  <a:cubicBezTo>
                    <a:pt x="0" y="1843"/>
                    <a:pt x="131" y="2122"/>
                    <a:pt x="328" y="2122"/>
                  </a:cubicBezTo>
                  <a:cubicBezTo>
                    <a:pt x="362" y="2122"/>
                    <a:pt x="397" y="2115"/>
                    <a:pt x="433" y="2097"/>
                  </a:cubicBezTo>
                  <a:cubicBezTo>
                    <a:pt x="1368" y="1629"/>
                    <a:pt x="2373" y="1368"/>
                    <a:pt x="3377" y="1120"/>
                  </a:cubicBezTo>
                  <a:cubicBezTo>
                    <a:pt x="3886" y="996"/>
                    <a:pt x="4382" y="803"/>
                    <a:pt x="4877" y="666"/>
                  </a:cubicBezTo>
                  <a:cubicBezTo>
                    <a:pt x="5303" y="556"/>
                    <a:pt x="5743" y="543"/>
                    <a:pt x="6128" y="336"/>
                  </a:cubicBezTo>
                  <a:cubicBezTo>
                    <a:pt x="6198" y="295"/>
                    <a:pt x="6211" y="171"/>
                    <a:pt x="6128" y="130"/>
                  </a:cubicBezTo>
                  <a:cubicBezTo>
                    <a:pt x="5925" y="38"/>
                    <a:pt x="5707" y="0"/>
                    <a:pt x="5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01"/>
            <p:cNvSpPr/>
            <p:nvPr/>
          </p:nvSpPr>
          <p:spPr>
            <a:xfrm>
              <a:off x="700100" y="2375225"/>
              <a:ext cx="144625" cy="40400"/>
            </a:xfrm>
            <a:custGeom>
              <a:avLst/>
              <a:gdLst/>
              <a:ahLst/>
              <a:cxnLst/>
              <a:rect l="l" t="t" r="r" b="b"/>
              <a:pathLst>
                <a:path w="5785" h="1616" extrusionOk="0">
                  <a:moveTo>
                    <a:pt x="4889" y="0"/>
                  </a:moveTo>
                  <a:cubicBezTo>
                    <a:pt x="4529" y="0"/>
                    <a:pt x="4154" y="58"/>
                    <a:pt x="4051" y="77"/>
                  </a:cubicBezTo>
                  <a:cubicBezTo>
                    <a:pt x="2744" y="338"/>
                    <a:pt x="1409" y="640"/>
                    <a:pt x="199" y="1218"/>
                  </a:cubicBezTo>
                  <a:cubicBezTo>
                    <a:pt x="1" y="1317"/>
                    <a:pt x="103" y="1616"/>
                    <a:pt x="295" y="1616"/>
                  </a:cubicBezTo>
                  <a:cubicBezTo>
                    <a:pt x="317" y="1616"/>
                    <a:pt x="340" y="1612"/>
                    <a:pt x="364" y="1603"/>
                  </a:cubicBezTo>
                  <a:cubicBezTo>
                    <a:pt x="914" y="1411"/>
                    <a:pt x="1464" y="1246"/>
                    <a:pt x="2042" y="1108"/>
                  </a:cubicBezTo>
                  <a:cubicBezTo>
                    <a:pt x="2537" y="985"/>
                    <a:pt x="3102" y="957"/>
                    <a:pt x="3597" y="778"/>
                  </a:cubicBezTo>
                  <a:cubicBezTo>
                    <a:pt x="4091" y="602"/>
                    <a:pt x="4594" y="532"/>
                    <a:pt x="5099" y="532"/>
                  </a:cubicBezTo>
                  <a:cubicBezTo>
                    <a:pt x="5226" y="532"/>
                    <a:pt x="5354" y="536"/>
                    <a:pt x="5482" y="545"/>
                  </a:cubicBezTo>
                  <a:cubicBezTo>
                    <a:pt x="5523" y="545"/>
                    <a:pt x="5578" y="517"/>
                    <a:pt x="5592" y="489"/>
                  </a:cubicBezTo>
                  <a:cubicBezTo>
                    <a:pt x="5785" y="95"/>
                    <a:pt x="5350" y="0"/>
                    <a:pt x="48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01"/>
            <p:cNvSpPr/>
            <p:nvPr/>
          </p:nvSpPr>
          <p:spPr>
            <a:xfrm>
              <a:off x="710575" y="2430575"/>
              <a:ext cx="148950" cy="41525"/>
            </a:xfrm>
            <a:custGeom>
              <a:avLst/>
              <a:gdLst/>
              <a:ahLst/>
              <a:cxnLst/>
              <a:rect l="l" t="t" r="r" b="b"/>
              <a:pathLst>
                <a:path w="5958" h="1661" extrusionOk="0">
                  <a:moveTo>
                    <a:pt x="5614" y="1"/>
                  </a:moveTo>
                  <a:cubicBezTo>
                    <a:pt x="5335" y="1"/>
                    <a:pt x="5080" y="127"/>
                    <a:pt x="4787" y="160"/>
                  </a:cubicBezTo>
                  <a:cubicBezTo>
                    <a:pt x="4320" y="215"/>
                    <a:pt x="3866" y="394"/>
                    <a:pt x="3412" y="545"/>
                  </a:cubicBezTo>
                  <a:cubicBezTo>
                    <a:pt x="2421" y="875"/>
                    <a:pt x="1348" y="1082"/>
                    <a:pt x="302" y="1205"/>
                  </a:cubicBezTo>
                  <a:cubicBezTo>
                    <a:pt x="18" y="1232"/>
                    <a:pt x="0" y="1660"/>
                    <a:pt x="289" y="1660"/>
                  </a:cubicBezTo>
                  <a:cubicBezTo>
                    <a:pt x="293" y="1660"/>
                    <a:pt x="298" y="1660"/>
                    <a:pt x="302" y="1660"/>
                  </a:cubicBezTo>
                  <a:cubicBezTo>
                    <a:pt x="1280" y="1618"/>
                    <a:pt x="2188" y="1453"/>
                    <a:pt x="3136" y="1247"/>
                  </a:cubicBezTo>
                  <a:cubicBezTo>
                    <a:pt x="4044" y="1040"/>
                    <a:pt x="5022" y="752"/>
                    <a:pt x="5847" y="297"/>
                  </a:cubicBezTo>
                  <a:cubicBezTo>
                    <a:pt x="5957" y="242"/>
                    <a:pt x="5943" y="50"/>
                    <a:pt x="5805" y="22"/>
                  </a:cubicBezTo>
                  <a:cubicBezTo>
                    <a:pt x="5740" y="7"/>
                    <a:pt x="5676" y="1"/>
                    <a:pt x="5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01"/>
            <p:cNvSpPr/>
            <p:nvPr/>
          </p:nvSpPr>
          <p:spPr>
            <a:xfrm>
              <a:off x="741950" y="2490225"/>
              <a:ext cx="140375" cy="48025"/>
            </a:xfrm>
            <a:custGeom>
              <a:avLst/>
              <a:gdLst/>
              <a:ahLst/>
              <a:cxnLst/>
              <a:rect l="l" t="t" r="r" b="b"/>
              <a:pathLst>
                <a:path w="5615" h="1921" extrusionOk="0">
                  <a:moveTo>
                    <a:pt x="5335" y="0"/>
                  </a:moveTo>
                  <a:cubicBezTo>
                    <a:pt x="5326" y="0"/>
                    <a:pt x="5317" y="1"/>
                    <a:pt x="5308" y="3"/>
                  </a:cubicBezTo>
                  <a:cubicBezTo>
                    <a:pt x="3547" y="250"/>
                    <a:pt x="1951" y="1062"/>
                    <a:pt x="258" y="1503"/>
                  </a:cubicBezTo>
                  <a:cubicBezTo>
                    <a:pt x="1" y="1567"/>
                    <a:pt x="80" y="1921"/>
                    <a:pt x="317" y="1921"/>
                  </a:cubicBezTo>
                  <a:cubicBezTo>
                    <a:pt x="334" y="1921"/>
                    <a:pt x="350" y="1919"/>
                    <a:pt x="368" y="1915"/>
                  </a:cubicBezTo>
                  <a:cubicBezTo>
                    <a:pt x="1263" y="1736"/>
                    <a:pt x="2143" y="1406"/>
                    <a:pt x="3010" y="1158"/>
                  </a:cubicBezTo>
                  <a:cubicBezTo>
                    <a:pt x="3822" y="911"/>
                    <a:pt x="4688" y="705"/>
                    <a:pt x="5445" y="320"/>
                  </a:cubicBezTo>
                  <a:cubicBezTo>
                    <a:pt x="5614" y="228"/>
                    <a:pt x="5499" y="0"/>
                    <a:pt x="5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01"/>
            <p:cNvSpPr/>
            <p:nvPr/>
          </p:nvSpPr>
          <p:spPr>
            <a:xfrm>
              <a:off x="920350" y="2549275"/>
              <a:ext cx="37550" cy="111675"/>
            </a:xfrm>
            <a:custGeom>
              <a:avLst/>
              <a:gdLst/>
              <a:ahLst/>
              <a:cxnLst/>
              <a:rect l="l" t="t" r="r" b="b"/>
              <a:pathLst>
                <a:path w="1502" h="4467" extrusionOk="0">
                  <a:moveTo>
                    <a:pt x="1307" y="1"/>
                  </a:moveTo>
                  <a:cubicBezTo>
                    <a:pt x="1209" y="1"/>
                    <a:pt x="1109" y="62"/>
                    <a:pt x="1102" y="186"/>
                  </a:cubicBezTo>
                  <a:cubicBezTo>
                    <a:pt x="1061" y="1053"/>
                    <a:pt x="826" y="1823"/>
                    <a:pt x="456" y="2608"/>
                  </a:cubicBezTo>
                  <a:cubicBezTo>
                    <a:pt x="194" y="3171"/>
                    <a:pt x="1" y="3694"/>
                    <a:pt x="111" y="4314"/>
                  </a:cubicBezTo>
                  <a:cubicBezTo>
                    <a:pt x="130" y="4411"/>
                    <a:pt x="226" y="4467"/>
                    <a:pt x="319" y="4467"/>
                  </a:cubicBezTo>
                  <a:cubicBezTo>
                    <a:pt x="357" y="4467"/>
                    <a:pt x="396" y="4457"/>
                    <a:pt x="428" y="4437"/>
                  </a:cubicBezTo>
                  <a:cubicBezTo>
                    <a:pt x="551" y="4382"/>
                    <a:pt x="606" y="4299"/>
                    <a:pt x="689" y="4204"/>
                  </a:cubicBezTo>
                  <a:cubicBezTo>
                    <a:pt x="760" y="4120"/>
                    <a:pt x="699" y="3986"/>
                    <a:pt x="610" y="3986"/>
                  </a:cubicBezTo>
                  <a:cubicBezTo>
                    <a:pt x="596" y="3986"/>
                    <a:pt x="581" y="3989"/>
                    <a:pt x="566" y="3997"/>
                  </a:cubicBezTo>
                  <a:cubicBezTo>
                    <a:pt x="579" y="3832"/>
                    <a:pt x="593" y="3666"/>
                    <a:pt x="634" y="3516"/>
                  </a:cubicBezTo>
                  <a:cubicBezTo>
                    <a:pt x="771" y="3034"/>
                    <a:pt x="1019" y="2580"/>
                    <a:pt x="1226" y="2126"/>
                  </a:cubicBezTo>
                  <a:cubicBezTo>
                    <a:pt x="1487" y="1617"/>
                    <a:pt x="1501" y="764"/>
                    <a:pt x="1501" y="186"/>
                  </a:cubicBezTo>
                  <a:cubicBezTo>
                    <a:pt x="1501" y="62"/>
                    <a:pt x="1405" y="1"/>
                    <a:pt x="1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01"/>
            <p:cNvSpPr/>
            <p:nvPr/>
          </p:nvSpPr>
          <p:spPr>
            <a:xfrm>
              <a:off x="984000" y="2530375"/>
              <a:ext cx="39550" cy="134450"/>
            </a:xfrm>
            <a:custGeom>
              <a:avLst/>
              <a:gdLst/>
              <a:ahLst/>
              <a:cxnLst/>
              <a:rect l="l" t="t" r="r" b="b"/>
              <a:pathLst>
                <a:path w="1582" h="5378" extrusionOk="0">
                  <a:moveTo>
                    <a:pt x="1270" y="1"/>
                  </a:moveTo>
                  <a:cubicBezTo>
                    <a:pt x="1218" y="1"/>
                    <a:pt x="1164" y="23"/>
                    <a:pt x="1115" y="75"/>
                  </a:cubicBezTo>
                  <a:cubicBezTo>
                    <a:pt x="647" y="612"/>
                    <a:pt x="674" y="1410"/>
                    <a:pt x="592" y="2084"/>
                  </a:cubicBezTo>
                  <a:cubicBezTo>
                    <a:pt x="454" y="3102"/>
                    <a:pt x="1" y="4175"/>
                    <a:pt x="221" y="5207"/>
                  </a:cubicBezTo>
                  <a:cubicBezTo>
                    <a:pt x="241" y="5322"/>
                    <a:pt x="335" y="5377"/>
                    <a:pt x="431" y="5377"/>
                  </a:cubicBezTo>
                  <a:cubicBezTo>
                    <a:pt x="531" y="5377"/>
                    <a:pt x="633" y="5319"/>
                    <a:pt x="661" y="5207"/>
                  </a:cubicBezTo>
                  <a:cubicBezTo>
                    <a:pt x="702" y="5125"/>
                    <a:pt x="757" y="5042"/>
                    <a:pt x="799" y="4945"/>
                  </a:cubicBezTo>
                  <a:cubicBezTo>
                    <a:pt x="867" y="4863"/>
                    <a:pt x="812" y="4753"/>
                    <a:pt x="716" y="4753"/>
                  </a:cubicBezTo>
                  <a:cubicBezTo>
                    <a:pt x="744" y="4533"/>
                    <a:pt x="744" y="4312"/>
                    <a:pt x="784" y="4079"/>
                  </a:cubicBezTo>
                  <a:cubicBezTo>
                    <a:pt x="839" y="3666"/>
                    <a:pt x="964" y="3267"/>
                    <a:pt x="1032" y="2868"/>
                  </a:cubicBezTo>
                  <a:cubicBezTo>
                    <a:pt x="1101" y="2483"/>
                    <a:pt x="1129" y="2098"/>
                    <a:pt x="1184" y="1726"/>
                  </a:cubicBezTo>
                  <a:cubicBezTo>
                    <a:pt x="1225" y="1341"/>
                    <a:pt x="1211" y="708"/>
                    <a:pt x="1445" y="405"/>
                  </a:cubicBezTo>
                  <a:cubicBezTo>
                    <a:pt x="1582" y="227"/>
                    <a:pt x="1438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01"/>
            <p:cNvSpPr/>
            <p:nvPr/>
          </p:nvSpPr>
          <p:spPr>
            <a:xfrm>
              <a:off x="1060775" y="2520650"/>
              <a:ext cx="21275" cy="139250"/>
            </a:xfrm>
            <a:custGeom>
              <a:avLst/>
              <a:gdLst/>
              <a:ahLst/>
              <a:cxnLst/>
              <a:rect l="l" t="t" r="r" b="b"/>
              <a:pathLst>
                <a:path w="851" h="5570" extrusionOk="0">
                  <a:moveTo>
                    <a:pt x="594" y="0"/>
                  </a:moveTo>
                  <a:cubicBezTo>
                    <a:pt x="489" y="0"/>
                    <a:pt x="383" y="72"/>
                    <a:pt x="369" y="216"/>
                  </a:cubicBezTo>
                  <a:cubicBezTo>
                    <a:pt x="314" y="1152"/>
                    <a:pt x="177" y="2074"/>
                    <a:pt x="149" y="3010"/>
                  </a:cubicBezTo>
                  <a:cubicBezTo>
                    <a:pt x="149" y="3478"/>
                    <a:pt x="135" y="3918"/>
                    <a:pt x="66" y="4371"/>
                  </a:cubicBezTo>
                  <a:cubicBezTo>
                    <a:pt x="25" y="4701"/>
                    <a:pt x="66" y="5032"/>
                    <a:pt x="11" y="5349"/>
                  </a:cubicBezTo>
                  <a:cubicBezTo>
                    <a:pt x="0" y="5446"/>
                    <a:pt x="76" y="5570"/>
                    <a:pt x="176" y="5570"/>
                  </a:cubicBezTo>
                  <a:cubicBezTo>
                    <a:pt x="202" y="5570"/>
                    <a:pt x="230" y="5561"/>
                    <a:pt x="259" y="5541"/>
                  </a:cubicBezTo>
                  <a:cubicBezTo>
                    <a:pt x="740" y="5184"/>
                    <a:pt x="713" y="4275"/>
                    <a:pt x="740" y="3738"/>
                  </a:cubicBezTo>
                  <a:cubicBezTo>
                    <a:pt x="809" y="2583"/>
                    <a:pt x="850" y="1372"/>
                    <a:pt x="809" y="216"/>
                  </a:cubicBezTo>
                  <a:cubicBezTo>
                    <a:pt x="802" y="72"/>
                    <a:pt x="699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01"/>
            <p:cNvSpPr/>
            <p:nvPr/>
          </p:nvSpPr>
          <p:spPr>
            <a:xfrm>
              <a:off x="1197400" y="2460750"/>
              <a:ext cx="152925" cy="75775"/>
            </a:xfrm>
            <a:custGeom>
              <a:avLst/>
              <a:gdLst/>
              <a:ahLst/>
              <a:cxnLst/>
              <a:rect l="l" t="t" r="r" b="b"/>
              <a:pathLst>
                <a:path w="6117" h="3031" extrusionOk="0">
                  <a:moveTo>
                    <a:pt x="318" y="0"/>
                  </a:moveTo>
                  <a:cubicBezTo>
                    <a:pt x="143" y="0"/>
                    <a:pt x="0" y="225"/>
                    <a:pt x="160" y="384"/>
                  </a:cubicBezTo>
                  <a:cubicBezTo>
                    <a:pt x="943" y="1223"/>
                    <a:pt x="1824" y="1884"/>
                    <a:pt x="2884" y="2365"/>
                  </a:cubicBezTo>
                  <a:cubicBezTo>
                    <a:pt x="3559" y="2667"/>
                    <a:pt x="4408" y="3031"/>
                    <a:pt x="5209" y="3031"/>
                  </a:cubicBezTo>
                  <a:cubicBezTo>
                    <a:pt x="5469" y="3031"/>
                    <a:pt x="5723" y="2993"/>
                    <a:pt x="5965" y="2902"/>
                  </a:cubicBezTo>
                  <a:cubicBezTo>
                    <a:pt x="6116" y="2847"/>
                    <a:pt x="6116" y="2654"/>
                    <a:pt x="5965" y="2599"/>
                  </a:cubicBezTo>
                  <a:cubicBezTo>
                    <a:pt x="5538" y="2420"/>
                    <a:pt x="5071" y="2407"/>
                    <a:pt x="4617" y="2337"/>
                  </a:cubicBezTo>
                  <a:cubicBezTo>
                    <a:pt x="4163" y="2255"/>
                    <a:pt x="3764" y="2062"/>
                    <a:pt x="3337" y="1897"/>
                  </a:cubicBezTo>
                  <a:cubicBezTo>
                    <a:pt x="2264" y="1484"/>
                    <a:pt x="1315" y="838"/>
                    <a:pt x="476" y="68"/>
                  </a:cubicBezTo>
                  <a:cubicBezTo>
                    <a:pt x="425" y="20"/>
                    <a:pt x="370" y="0"/>
                    <a:pt x="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01"/>
            <p:cNvSpPr/>
            <p:nvPr/>
          </p:nvSpPr>
          <p:spPr>
            <a:xfrm>
              <a:off x="1215225" y="2425600"/>
              <a:ext cx="160675" cy="64375"/>
            </a:xfrm>
            <a:custGeom>
              <a:avLst/>
              <a:gdLst/>
              <a:ahLst/>
              <a:cxnLst/>
              <a:rect l="l" t="t" r="r" b="b"/>
              <a:pathLst>
                <a:path w="6427" h="2575" extrusionOk="0">
                  <a:moveTo>
                    <a:pt x="288" y="1"/>
                  </a:moveTo>
                  <a:cubicBezTo>
                    <a:pt x="50" y="1"/>
                    <a:pt x="1" y="401"/>
                    <a:pt x="245" y="441"/>
                  </a:cubicBezTo>
                  <a:cubicBezTo>
                    <a:pt x="1208" y="579"/>
                    <a:pt x="2074" y="1294"/>
                    <a:pt x="3024" y="1501"/>
                  </a:cubicBezTo>
                  <a:cubicBezTo>
                    <a:pt x="3987" y="1707"/>
                    <a:pt x="5032" y="2134"/>
                    <a:pt x="5926" y="2547"/>
                  </a:cubicBezTo>
                  <a:cubicBezTo>
                    <a:pt x="5962" y="2566"/>
                    <a:pt x="6001" y="2575"/>
                    <a:pt x="6038" y="2575"/>
                  </a:cubicBezTo>
                  <a:cubicBezTo>
                    <a:pt x="6242" y="2575"/>
                    <a:pt x="6427" y="2322"/>
                    <a:pt x="6229" y="2147"/>
                  </a:cubicBezTo>
                  <a:cubicBezTo>
                    <a:pt x="5568" y="1569"/>
                    <a:pt x="4455" y="1267"/>
                    <a:pt x="3629" y="1019"/>
                  </a:cubicBezTo>
                  <a:cubicBezTo>
                    <a:pt x="3024" y="827"/>
                    <a:pt x="2432" y="621"/>
                    <a:pt x="1826" y="441"/>
                  </a:cubicBezTo>
                  <a:cubicBezTo>
                    <a:pt x="1318" y="291"/>
                    <a:pt x="850" y="43"/>
                    <a:pt x="300" y="1"/>
                  </a:cubicBezTo>
                  <a:cubicBezTo>
                    <a:pt x="296" y="1"/>
                    <a:pt x="29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01"/>
            <p:cNvSpPr/>
            <p:nvPr/>
          </p:nvSpPr>
          <p:spPr>
            <a:xfrm>
              <a:off x="1243150" y="2373150"/>
              <a:ext cx="164275" cy="71600"/>
            </a:xfrm>
            <a:custGeom>
              <a:avLst/>
              <a:gdLst/>
              <a:ahLst/>
              <a:cxnLst/>
              <a:rect l="l" t="t" r="r" b="b"/>
              <a:pathLst>
                <a:path w="6571" h="2864" extrusionOk="0">
                  <a:moveTo>
                    <a:pt x="306" y="0"/>
                  </a:moveTo>
                  <a:cubicBezTo>
                    <a:pt x="76" y="0"/>
                    <a:pt x="0" y="359"/>
                    <a:pt x="241" y="435"/>
                  </a:cubicBezTo>
                  <a:cubicBezTo>
                    <a:pt x="1164" y="738"/>
                    <a:pt x="2140" y="930"/>
                    <a:pt x="3062" y="1164"/>
                  </a:cubicBezTo>
                  <a:cubicBezTo>
                    <a:pt x="3668" y="1329"/>
                    <a:pt x="4231" y="1604"/>
                    <a:pt x="4796" y="1879"/>
                  </a:cubicBezTo>
                  <a:cubicBezTo>
                    <a:pt x="5222" y="2086"/>
                    <a:pt x="5731" y="2319"/>
                    <a:pt x="5979" y="2732"/>
                  </a:cubicBezTo>
                  <a:cubicBezTo>
                    <a:pt x="6030" y="2825"/>
                    <a:pt x="6105" y="2863"/>
                    <a:pt x="6180" y="2863"/>
                  </a:cubicBezTo>
                  <a:cubicBezTo>
                    <a:pt x="6304" y="2863"/>
                    <a:pt x="6430" y="2755"/>
                    <a:pt x="6447" y="2609"/>
                  </a:cubicBezTo>
                  <a:cubicBezTo>
                    <a:pt x="6570" y="1701"/>
                    <a:pt x="4864" y="1164"/>
                    <a:pt x="4246" y="903"/>
                  </a:cubicBezTo>
                  <a:cubicBezTo>
                    <a:pt x="2993" y="366"/>
                    <a:pt x="1659" y="311"/>
                    <a:pt x="366" y="8"/>
                  </a:cubicBezTo>
                  <a:cubicBezTo>
                    <a:pt x="345" y="3"/>
                    <a:pt x="325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01"/>
            <p:cNvSpPr/>
            <p:nvPr/>
          </p:nvSpPr>
          <p:spPr>
            <a:xfrm>
              <a:off x="1235925" y="2320100"/>
              <a:ext cx="182025" cy="31275"/>
            </a:xfrm>
            <a:custGeom>
              <a:avLst/>
              <a:gdLst/>
              <a:ahLst/>
              <a:cxnLst/>
              <a:rect l="l" t="t" r="r" b="b"/>
              <a:pathLst>
                <a:path w="7281" h="1251" extrusionOk="0">
                  <a:moveTo>
                    <a:pt x="3118" y="0"/>
                  </a:moveTo>
                  <a:cubicBezTo>
                    <a:pt x="2727" y="0"/>
                    <a:pt x="2335" y="30"/>
                    <a:pt x="1948" y="81"/>
                  </a:cubicBezTo>
                  <a:cubicBezTo>
                    <a:pt x="1383" y="149"/>
                    <a:pt x="806" y="136"/>
                    <a:pt x="255" y="314"/>
                  </a:cubicBezTo>
                  <a:cubicBezTo>
                    <a:pt x="1" y="390"/>
                    <a:pt x="76" y="748"/>
                    <a:pt x="317" y="748"/>
                  </a:cubicBezTo>
                  <a:cubicBezTo>
                    <a:pt x="337" y="748"/>
                    <a:pt x="358" y="746"/>
                    <a:pt x="380" y="741"/>
                  </a:cubicBezTo>
                  <a:cubicBezTo>
                    <a:pt x="902" y="617"/>
                    <a:pt x="1425" y="686"/>
                    <a:pt x="1948" y="617"/>
                  </a:cubicBezTo>
                  <a:cubicBezTo>
                    <a:pt x="2259" y="578"/>
                    <a:pt x="2569" y="561"/>
                    <a:pt x="2882" y="561"/>
                  </a:cubicBezTo>
                  <a:cubicBezTo>
                    <a:pt x="3124" y="561"/>
                    <a:pt x="3367" y="571"/>
                    <a:pt x="3612" y="589"/>
                  </a:cubicBezTo>
                  <a:cubicBezTo>
                    <a:pt x="4232" y="631"/>
                    <a:pt x="4892" y="699"/>
                    <a:pt x="5498" y="837"/>
                  </a:cubicBezTo>
                  <a:cubicBezTo>
                    <a:pt x="6006" y="947"/>
                    <a:pt x="6501" y="1167"/>
                    <a:pt x="6997" y="1249"/>
                  </a:cubicBezTo>
                  <a:cubicBezTo>
                    <a:pt x="7003" y="1250"/>
                    <a:pt x="7009" y="1250"/>
                    <a:pt x="7015" y="1250"/>
                  </a:cubicBezTo>
                  <a:cubicBezTo>
                    <a:pt x="7159" y="1250"/>
                    <a:pt x="7281" y="1093"/>
                    <a:pt x="7162" y="974"/>
                  </a:cubicBezTo>
                  <a:cubicBezTo>
                    <a:pt x="6323" y="136"/>
                    <a:pt x="4947" y="149"/>
                    <a:pt x="3860" y="39"/>
                  </a:cubicBezTo>
                  <a:cubicBezTo>
                    <a:pt x="3614" y="12"/>
                    <a:pt x="3366" y="0"/>
                    <a:pt x="3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01"/>
            <p:cNvSpPr/>
            <p:nvPr/>
          </p:nvSpPr>
          <p:spPr>
            <a:xfrm>
              <a:off x="1064425" y="2068575"/>
              <a:ext cx="138525" cy="131650"/>
            </a:xfrm>
            <a:custGeom>
              <a:avLst/>
              <a:gdLst/>
              <a:ahLst/>
              <a:cxnLst/>
              <a:rect l="l" t="t" r="r" b="b"/>
              <a:pathLst>
                <a:path w="5541" h="5266" extrusionOk="0">
                  <a:moveTo>
                    <a:pt x="5204" y="1"/>
                  </a:moveTo>
                  <a:cubicBezTo>
                    <a:pt x="5153" y="1"/>
                    <a:pt x="5100" y="17"/>
                    <a:pt x="5052" y="56"/>
                  </a:cubicBezTo>
                  <a:cubicBezTo>
                    <a:pt x="4611" y="414"/>
                    <a:pt x="4075" y="676"/>
                    <a:pt x="3593" y="951"/>
                  </a:cubicBezTo>
                  <a:cubicBezTo>
                    <a:pt x="3057" y="1267"/>
                    <a:pt x="2700" y="1817"/>
                    <a:pt x="2204" y="2189"/>
                  </a:cubicBezTo>
                  <a:cubicBezTo>
                    <a:pt x="1392" y="2808"/>
                    <a:pt x="251" y="3854"/>
                    <a:pt x="31" y="4899"/>
                  </a:cubicBezTo>
                  <a:cubicBezTo>
                    <a:pt x="0" y="5079"/>
                    <a:pt x="158" y="5266"/>
                    <a:pt x="326" y="5266"/>
                  </a:cubicBezTo>
                  <a:cubicBezTo>
                    <a:pt x="390" y="5266"/>
                    <a:pt x="455" y="5239"/>
                    <a:pt x="512" y="5174"/>
                  </a:cubicBezTo>
                  <a:cubicBezTo>
                    <a:pt x="526" y="5147"/>
                    <a:pt x="553" y="5119"/>
                    <a:pt x="567" y="5106"/>
                  </a:cubicBezTo>
                  <a:cubicBezTo>
                    <a:pt x="594" y="5079"/>
                    <a:pt x="594" y="5051"/>
                    <a:pt x="608" y="5024"/>
                  </a:cubicBezTo>
                  <a:cubicBezTo>
                    <a:pt x="897" y="4556"/>
                    <a:pt x="1186" y="4143"/>
                    <a:pt x="1544" y="3716"/>
                  </a:cubicBezTo>
                  <a:cubicBezTo>
                    <a:pt x="1957" y="3208"/>
                    <a:pt x="2479" y="2822"/>
                    <a:pt x="2933" y="2355"/>
                  </a:cubicBezTo>
                  <a:cubicBezTo>
                    <a:pt x="3332" y="1942"/>
                    <a:pt x="3703" y="1515"/>
                    <a:pt x="4199" y="1226"/>
                  </a:cubicBezTo>
                  <a:cubicBezTo>
                    <a:pt x="4598" y="992"/>
                    <a:pt x="5024" y="689"/>
                    <a:pt x="5369" y="373"/>
                  </a:cubicBezTo>
                  <a:cubicBezTo>
                    <a:pt x="5540" y="212"/>
                    <a:pt x="5385" y="1"/>
                    <a:pt x="5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01"/>
            <p:cNvSpPr/>
            <p:nvPr/>
          </p:nvSpPr>
          <p:spPr>
            <a:xfrm>
              <a:off x="1117250" y="2110400"/>
              <a:ext cx="113250" cy="96150"/>
            </a:xfrm>
            <a:custGeom>
              <a:avLst/>
              <a:gdLst/>
              <a:ahLst/>
              <a:cxnLst/>
              <a:rect l="l" t="t" r="r" b="b"/>
              <a:pathLst>
                <a:path w="4530" h="3846" extrusionOk="0">
                  <a:moveTo>
                    <a:pt x="4215" y="1"/>
                  </a:moveTo>
                  <a:cubicBezTo>
                    <a:pt x="4180" y="1"/>
                    <a:pt x="4144" y="11"/>
                    <a:pt x="4109" y="34"/>
                  </a:cubicBezTo>
                  <a:cubicBezTo>
                    <a:pt x="3269" y="612"/>
                    <a:pt x="2540" y="1259"/>
                    <a:pt x="1770" y="1933"/>
                  </a:cubicBezTo>
                  <a:cubicBezTo>
                    <a:pt x="1440" y="2222"/>
                    <a:pt x="1068" y="2635"/>
                    <a:pt x="669" y="2841"/>
                  </a:cubicBezTo>
                  <a:cubicBezTo>
                    <a:pt x="366" y="3006"/>
                    <a:pt x="160" y="3185"/>
                    <a:pt x="49" y="3516"/>
                  </a:cubicBezTo>
                  <a:cubicBezTo>
                    <a:pt x="0" y="3684"/>
                    <a:pt x="158" y="3845"/>
                    <a:pt x="312" y="3845"/>
                  </a:cubicBezTo>
                  <a:cubicBezTo>
                    <a:pt x="371" y="3845"/>
                    <a:pt x="430" y="3821"/>
                    <a:pt x="477" y="3763"/>
                  </a:cubicBezTo>
                  <a:cubicBezTo>
                    <a:pt x="1027" y="3281"/>
                    <a:pt x="1645" y="2855"/>
                    <a:pt x="2196" y="2360"/>
                  </a:cubicBezTo>
                  <a:cubicBezTo>
                    <a:pt x="2925" y="1700"/>
                    <a:pt x="3613" y="997"/>
                    <a:pt x="4369" y="379"/>
                  </a:cubicBezTo>
                  <a:cubicBezTo>
                    <a:pt x="4529" y="242"/>
                    <a:pt x="4386" y="1"/>
                    <a:pt x="4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01"/>
            <p:cNvSpPr/>
            <p:nvPr/>
          </p:nvSpPr>
          <p:spPr>
            <a:xfrm>
              <a:off x="1147375" y="2166300"/>
              <a:ext cx="138100" cy="113275"/>
            </a:xfrm>
            <a:custGeom>
              <a:avLst/>
              <a:gdLst/>
              <a:ahLst/>
              <a:cxnLst/>
              <a:rect l="l" t="t" r="r" b="b"/>
              <a:pathLst>
                <a:path w="5524" h="4531" extrusionOk="0">
                  <a:moveTo>
                    <a:pt x="5245" y="1"/>
                  </a:moveTo>
                  <a:cubicBezTo>
                    <a:pt x="5155" y="1"/>
                    <a:pt x="5068" y="50"/>
                    <a:pt x="5035" y="165"/>
                  </a:cubicBezTo>
                  <a:cubicBezTo>
                    <a:pt x="4760" y="1128"/>
                    <a:pt x="3757" y="1871"/>
                    <a:pt x="3041" y="2518"/>
                  </a:cubicBezTo>
                  <a:cubicBezTo>
                    <a:pt x="2161" y="3316"/>
                    <a:pt x="1253" y="3701"/>
                    <a:pt x="165" y="4141"/>
                  </a:cubicBezTo>
                  <a:cubicBezTo>
                    <a:pt x="28" y="4196"/>
                    <a:pt x="0" y="4402"/>
                    <a:pt x="165" y="4457"/>
                  </a:cubicBezTo>
                  <a:cubicBezTo>
                    <a:pt x="336" y="4507"/>
                    <a:pt x="506" y="4530"/>
                    <a:pt x="677" y="4530"/>
                  </a:cubicBezTo>
                  <a:cubicBezTo>
                    <a:pt x="1676" y="4530"/>
                    <a:pt x="2654" y="3748"/>
                    <a:pt x="3371" y="3136"/>
                  </a:cubicBezTo>
                  <a:cubicBezTo>
                    <a:pt x="4210" y="2408"/>
                    <a:pt x="5270" y="1430"/>
                    <a:pt x="5490" y="289"/>
                  </a:cubicBezTo>
                  <a:cubicBezTo>
                    <a:pt x="5523" y="115"/>
                    <a:pt x="5381" y="1"/>
                    <a:pt x="5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01"/>
            <p:cNvSpPr/>
            <p:nvPr/>
          </p:nvSpPr>
          <p:spPr>
            <a:xfrm>
              <a:off x="802400" y="2154725"/>
              <a:ext cx="437850" cy="396475"/>
            </a:xfrm>
            <a:custGeom>
              <a:avLst/>
              <a:gdLst/>
              <a:ahLst/>
              <a:cxnLst/>
              <a:rect l="l" t="t" r="r" b="b"/>
              <a:pathLst>
                <a:path w="17514" h="15859" extrusionOk="0">
                  <a:moveTo>
                    <a:pt x="9215" y="1"/>
                  </a:moveTo>
                  <a:cubicBezTo>
                    <a:pt x="7841" y="1"/>
                    <a:pt x="6476" y="271"/>
                    <a:pt x="5174" y="725"/>
                  </a:cubicBezTo>
                  <a:cubicBezTo>
                    <a:pt x="3508" y="1302"/>
                    <a:pt x="2077" y="2086"/>
                    <a:pt x="1059" y="3544"/>
                  </a:cubicBezTo>
                  <a:cubicBezTo>
                    <a:pt x="427" y="4480"/>
                    <a:pt x="83" y="5581"/>
                    <a:pt x="28" y="6696"/>
                  </a:cubicBezTo>
                  <a:cubicBezTo>
                    <a:pt x="1" y="7053"/>
                    <a:pt x="14" y="7438"/>
                    <a:pt x="56" y="7796"/>
                  </a:cubicBezTo>
                  <a:cubicBezTo>
                    <a:pt x="551" y="10643"/>
                    <a:pt x="1252" y="14152"/>
                    <a:pt x="4623" y="14853"/>
                  </a:cubicBezTo>
                  <a:cubicBezTo>
                    <a:pt x="6164" y="15129"/>
                    <a:pt x="7430" y="15831"/>
                    <a:pt x="8971" y="15831"/>
                  </a:cubicBezTo>
                  <a:cubicBezTo>
                    <a:pt x="9142" y="15850"/>
                    <a:pt x="9310" y="15858"/>
                    <a:pt x="9477" y="15858"/>
                  </a:cubicBezTo>
                  <a:cubicBezTo>
                    <a:pt x="10532" y="15858"/>
                    <a:pt x="11518" y="15518"/>
                    <a:pt x="12575" y="15280"/>
                  </a:cubicBezTo>
                  <a:cubicBezTo>
                    <a:pt x="12946" y="15156"/>
                    <a:pt x="13304" y="15018"/>
                    <a:pt x="13662" y="14840"/>
                  </a:cubicBezTo>
                  <a:cubicBezTo>
                    <a:pt x="14694" y="14331"/>
                    <a:pt x="15602" y="13560"/>
                    <a:pt x="16276" y="12611"/>
                  </a:cubicBezTo>
                  <a:cubicBezTo>
                    <a:pt x="17294" y="11153"/>
                    <a:pt x="17514" y="9240"/>
                    <a:pt x="17418" y="7521"/>
                  </a:cubicBezTo>
                  <a:cubicBezTo>
                    <a:pt x="17376" y="6599"/>
                    <a:pt x="17156" y="5773"/>
                    <a:pt x="16908" y="4893"/>
                  </a:cubicBezTo>
                  <a:cubicBezTo>
                    <a:pt x="16633" y="3944"/>
                    <a:pt x="16262" y="3256"/>
                    <a:pt x="15615" y="2513"/>
                  </a:cubicBezTo>
                  <a:cubicBezTo>
                    <a:pt x="14419" y="1151"/>
                    <a:pt x="12588" y="422"/>
                    <a:pt x="10842" y="132"/>
                  </a:cubicBezTo>
                  <a:cubicBezTo>
                    <a:pt x="10300" y="43"/>
                    <a:pt x="9757" y="1"/>
                    <a:pt x="9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01"/>
            <p:cNvSpPr/>
            <p:nvPr/>
          </p:nvSpPr>
          <p:spPr>
            <a:xfrm>
              <a:off x="868075" y="2196225"/>
              <a:ext cx="307200" cy="305875"/>
            </a:xfrm>
            <a:custGeom>
              <a:avLst/>
              <a:gdLst/>
              <a:ahLst/>
              <a:cxnLst/>
              <a:rect l="l" t="t" r="r" b="b"/>
              <a:pathLst>
                <a:path w="12288" h="12235" extrusionOk="0">
                  <a:moveTo>
                    <a:pt x="5678" y="1"/>
                  </a:moveTo>
                  <a:cubicBezTo>
                    <a:pt x="5655" y="1"/>
                    <a:pt x="5629" y="5"/>
                    <a:pt x="5601" y="13"/>
                  </a:cubicBezTo>
                  <a:cubicBezTo>
                    <a:pt x="5243" y="110"/>
                    <a:pt x="5326" y="701"/>
                    <a:pt x="5311" y="991"/>
                  </a:cubicBezTo>
                  <a:lnTo>
                    <a:pt x="5311" y="1101"/>
                  </a:lnTo>
                  <a:cubicBezTo>
                    <a:pt x="5188" y="1046"/>
                    <a:pt x="5064" y="1004"/>
                    <a:pt x="4926" y="1004"/>
                  </a:cubicBezTo>
                  <a:cubicBezTo>
                    <a:pt x="4909" y="1003"/>
                    <a:pt x="4892" y="1003"/>
                    <a:pt x="4876" y="1003"/>
                  </a:cubicBezTo>
                  <a:cubicBezTo>
                    <a:pt x="4552" y="1003"/>
                    <a:pt x="4250" y="1123"/>
                    <a:pt x="3950" y="1293"/>
                  </a:cubicBezTo>
                  <a:cubicBezTo>
                    <a:pt x="3880" y="1128"/>
                    <a:pt x="3798" y="976"/>
                    <a:pt x="3770" y="784"/>
                  </a:cubicBezTo>
                  <a:cubicBezTo>
                    <a:pt x="3747" y="665"/>
                    <a:pt x="3657" y="613"/>
                    <a:pt x="3561" y="613"/>
                  </a:cubicBezTo>
                  <a:cubicBezTo>
                    <a:pt x="3434" y="613"/>
                    <a:pt x="3297" y="704"/>
                    <a:pt x="3289" y="853"/>
                  </a:cubicBezTo>
                  <a:cubicBezTo>
                    <a:pt x="3275" y="1141"/>
                    <a:pt x="3358" y="1376"/>
                    <a:pt x="3455" y="1609"/>
                  </a:cubicBezTo>
                  <a:cubicBezTo>
                    <a:pt x="3317" y="1719"/>
                    <a:pt x="3179" y="1829"/>
                    <a:pt x="3055" y="1939"/>
                  </a:cubicBezTo>
                  <a:cubicBezTo>
                    <a:pt x="2822" y="2132"/>
                    <a:pt x="2615" y="2325"/>
                    <a:pt x="2436" y="2545"/>
                  </a:cubicBezTo>
                  <a:cubicBezTo>
                    <a:pt x="2409" y="2504"/>
                    <a:pt x="2381" y="2477"/>
                    <a:pt x="2354" y="2422"/>
                  </a:cubicBezTo>
                  <a:cubicBezTo>
                    <a:pt x="2216" y="2229"/>
                    <a:pt x="2037" y="2064"/>
                    <a:pt x="1914" y="1857"/>
                  </a:cubicBezTo>
                  <a:cubicBezTo>
                    <a:pt x="1862" y="1775"/>
                    <a:pt x="1790" y="1740"/>
                    <a:pt x="1721" y="1740"/>
                  </a:cubicBezTo>
                  <a:cubicBezTo>
                    <a:pt x="1571" y="1740"/>
                    <a:pt x="1430" y="1903"/>
                    <a:pt x="1514" y="2091"/>
                  </a:cubicBezTo>
                  <a:cubicBezTo>
                    <a:pt x="1624" y="2339"/>
                    <a:pt x="1789" y="2559"/>
                    <a:pt x="1941" y="2779"/>
                  </a:cubicBezTo>
                  <a:cubicBezTo>
                    <a:pt x="1996" y="2862"/>
                    <a:pt x="2024" y="2958"/>
                    <a:pt x="2106" y="3027"/>
                  </a:cubicBezTo>
                  <a:cubicBezTo>
                    <a:pt x="1954" y="3260"/>
                    <a:pt x="1844" y="3508"/>
                    <a:pt x="1749" y="3755"/>
                  </a:cubicBezTo>
                  <a:cubicBezTo>
                    <a:pt x="1542" y="3660"/>
                    <a:pt x="1336" y="3550"/>
                    <a:pt x="1143" y="3425"/>
                  </a:cubicBezTo>
                  <a:cubicBezTo>
                    <a:pt x="1100" y="3397"/>
                    <a:pt x="1056" y="3384"/>
                    <a:pt x="1015" y="3384"/>
                  </a:cubicBezTo>
                  <a:cubicBezTo>
                    <a:pt x="856" y="3384"/>
                    <a:pt x="725" y="3565"/>
                    <a:pt x="758" y="3728"/>
                  </a:cubicBezTo>
                  <a:cubicBezTo>
                    <a:pt x="758" y="3770"/>
                    <a:pt x="771" y="3810"/>
                    <a:pt x="786" y="3866"/>
                  </a:cubicBezTo>
                  <a:cubicBezTo>
                    <a:pt x="797" y="3977"/>
                    <a:pt x="899" y="4033"/>
                    <a:pt x="999" y="4033"/>
                  </a:cubicBezTo>
                  <a:cubicBezTo>
                    <a:pt x="1010" y="4033"/>
                    <a:pt x="1022" y="4032"/>
                    <a:pt x="1033" y="4031"/>
                  </a:cubicBezTo>
                  <a:cubicBezTo>
                    <a:pt x="1156" y="4127"/>
                    <a:pt x="1308" y="4196"/>
                    <a:pt x="1446" y="4265"/>
                  </a:cubicBezTo>
                  <a:cubicBezTo>
                    <a:pt x="1487" y="4293"/>
                    <a:pt x="1528" y="4320"/>
                    <a:pt x="1583" y="4333"/>
                  </a:cubicBezTo>
                  <a:cubicBezTo>
                    <a:pt x="1473" y="4801"/>
                    <a:pt x="1418" y="5283"/>
                    <a:pt x="1404" y="5792"/>
                  </a:cubicBezTo>
                  <a:cubicBezTo>
                    <a:pt x="1129" y="5627"/>
                    <a:pt x="826" y="5503"/>
                    <a:pt x="510" y="5421"/>
                  </a:cubicBezTo>
                  <a:cubicBezTo>
                    <a:pt x="492" y="5417"/>
                    <a:pt x="475" y="5415"/>
                    <a:pt x="459" y="5415"/>
                  </a:cubicBezTo>
                  <a:cubicBezTo>
                    <a:pt x="237" y="5415"/>
                    <a:pt x="170" y="5741"/>
                    <a:pt x="400" y="5806"/>
                  </a:cubicBezTo>
                  <a:cubicBezTo>
                    <a:pt x="758" y="5929"/>
                    <a:pt x="1074" y="6136"/>
                    <a:pt x="1404" y="6329"/>
                  </a:cubicBezTo>
                  <a:cubicBezTo>
                    <a:pt x="1404" y="6562"/>
                    <a:pt x="1418" y="6810"/>
                    <a:pt x="1432" y="7044"/>
                  </a:cubicBezTo>
                  <a:cubicBezTo>
                    <a:pt x="1391" y="7030"/>
                    <a:pt x="1336" y="7017"/>
                    <a:pt x="1294" y="7002"/>
                  </a:cubicBezTo>
                  <a:cubicBezTo>
                    <a:pt x="978" y="6892"/>
                    <a:pt x="648" y="6797"/>
                    <a:pt x="318" y="6782"/>
                  </a:cubicBezTo>
                  <a:cubicBezTo>
                    <a:pt x="1" y="6782"/>
                    <a:pt x="15" y="7237"/>
                    <a:pt x="318" y="7250"/>
                  </a:cubicBezTo>
                  <a:cubicBezTo>
                    <a:pt x="648" y="7277"/>
                    <a:pt x="1101" y="7539"/>
                    <a:pt x="1501" y="7635"/>
                  </a:cubicBezTo>
                  <a:cubicBezTo>
                    <a:pt x="1542" y="7897"/>
                    <a:pt x="1597" y="8158"/>
                    <a:pt x="1679" y="8406"/>
                  </a:cubicBezTo>
                  <a:cubicBezTo>
                    <a:pt x="1721" y="8571"/>
                    <a:pt x="1804" y="8763"/>
                    <a:pt x="1886" y="8956"/>
                  </a:cubicBezTo>
                  <a:lnTo>
                    <a:pt x="1844" y="8956"/>
                  </a:lnTo>
                  <a:cubicBezTo>
                    <a:pt x="1473" y="9038"/>
                    <a:pt x="1116" y="9149"/>
                    <a:pt x="730" y="9176"/>
                  </a:cubicBezTo>
                  <a:cubicBezTo>
                    <a:pt x="441" y="9204"/>
                    <a:pt x="441" y="9631"/>
                    <a:pt x="730" y="9631"/>
                  </a:cubicBezTo>
                  <a:cubicBezTo>
                    <a:pt x="1074" y="9631"/>
                    <a:pt x="1418" y="9589"/>
                    <a:pt x="1762" y="9506"/>
                  </a:cubicBezTo>
                  <a:cubicBezTo>
                    <a:pt x="1886" y="9479"/>
                    <a:pt x="2024" y="9466"/>
                    <a:pt x="2147" y="9451"/>
                  </a:cubicBezTo>
                  <a:cubicBezTo>
                    <a:pt x="2381" y="9836"/>
                    <a:pt x="2684" y="10181"/>
                    <a:pt x="3027" y="10346"/>
                  </a:cubicBezTo>
                  <a:cubicBezTo>
                    <a:pt x="3124" y="10401"/>
                    <a:pt x="3220" y="10429"/>
                    <a:pt x="3330" y="10469"/>
                  </a:cubicBezTo>
                  <a:cubicBezTo>
                    <a:pt x="3124" y="10649"/>
                    <a:pt x="2877" y="10827"/>
                    <a:pt x="2629" y="10869"/>
                  </a:cubicBezTo>
                  <a:cubicBezTo>
                    <a:pt x="2367" y="10910"/>
                    <a:pt x="2450" y="11309"/>
                    <a:pt x="2697" y="11309"/>
                  </a:cubicBezTo>
                  <a:cubicBezTo>
                    <a:pt x="2709" y="11310"/>
                    <a:pt x="2721" y="11310"/>
                    <a:pt x="2733" y="11310"/>
                  </a:cubicBezTo>
                  <a:cubicBezTo>
                    <a:pt x="3086" y="11310"/>
                    <a:pt x="3339" y="11123"/>
                    <a:pt x="3592" y="10910"/>
                  </a:cubicBezTo>
                  <a:cubicBezTo>
                    <a:pt x="3715" y="10814"/>
                    <a:pt x="3840" y="10744"/>
                    <a:pt x="3963" y="10662"/>
                  </a:cubicBezTo>
                  <a:cubicBezTo>
                    <a:pt x="4046" y="10689"/>
                    <a:pt x="4128" y="10731"/>
                    <a:pt x="4211" y="10772"/>
                  </a:cubicBezTo>
                  <a:cubicBezTo>
                    <a:pt x="4555" y="10992"/>
                    <a:pt x="4968" y="11116"/>
                    <a:pt x="5353" y="11254"/>
                  </a:cubicBezTo>
                  <a:cubicBezTo>
                    <a:pt x="5229" y="11460"/>
                    <a:pt x="5133" y="11694"/>
                    <a:pt x="5105" y="11942"/>
                  </a:cubicBezTo>
                  <a:cubicBezTo>
                    <a:pt x="5105" y="12024"/>
                    <a:pt x="5146" y="12107"/>
                    <a:pt x="5216" y="12148"/>
                  </a:cubicBezTo>
                  <a:cubicBezTo>
                    <a:pt x="5237" y="12207"/>
                    <a:pt x="5291" y="12234"/>
                    <a:pt x="5347" y="12234"/>
                  </a:cubicBezTo>
                  <a:cubicBezTo>
                    <a:pt x="5395" y="12234"/>
                    <a:pt x="5445" y="12214"/>
                    <a:pt x="5476" y="12175"/>
                  </a:cubicBezTo>
                  <a:cubicBezTo>
                    <a:pt x="5546" y="12148"/>
                    <a:pt x="5601" y="12080"/>
                    <a:pt x="5614" y="12010"/>
                  </a:cubicBezTo>
                  <a:cubicBezTo>
                    <a:pt x="5697" y="11790"/>
                    <a:pt x="5793" y="11584"/>
                    <a:pt x="5903" y="11377"/>
                  </a:cubicBezTo>
                  <a:cubicBezTo>
                    <a:pt x="6097" y="11402"/>
                    <a:pt x="6297" y="11413"/>
                    <a:pt x="6498" y="11413"/>
                  </a:cubicBezTo>
                  <a:cubicBezTo>
                    <a:pt x="6852" y="11413"/>
                    <a:pt x="7212" y="11380"/>
                    <a:pt x="7554" y="11337"/>
                  </a:cubicBezTo>
                  <a:lnTo>
                    <a:pt x="7554" y="11337"/>
                  </a:lnTo>
                  <a:cubicBezTo>
                    <a:pt x="7540" y="11735"/>
                    <a:pt x="7609" y="12135"/>
                    <a:pt x="7953" y="12190"/>
                  </a:cubicBezTo>
                  <a:cubicBezTo>
                    <a:pt x="7965" y="12191"/>
                    <a:pt x="7978" y="12192"/>
                    <a:pt x="7990" y="12192"/>
                  </a:cubicBezTo>
                  <a:cubicBezTo>
                    <a:pt x="8187" y="12192"/>
                    <a:pt x="8385" y="11997"/>
                    <a:pt x="8255" y="11790"/>
                  </a:cubicBezTo>
                  <a:cubicBezTo>
                    <a:pt x="8145" y="11625"/>
                    <a:pt x="8118" y="11432"/>
                    <a:pt x="8105" y="11240"/>
                  </a:cubicBezTo>
                  <a:cubicBezTo>
                    <a:pt x="8683" y="11116"/>
                    <a:pt x="9163" y="10855"/>
                    <a:pt x="9563" y="10511"/>
                  </a:cubicBezTo>
                  <a:cubicBezTo>
                    <a:pt x="9673" y="10676"/>
                    <a:pt x="9783" y="10827"/>
                    <a:pt x="9851" y="11020"/>
                  </a:cubicBezTo>
                  <a:cubicBezTo>
                    <a:pt x="9893" y="11144"/>
                    <a:pt x="9989" y="11227"/>
                    <a:pt x="10127" y="11227"/>
                  </a:cubicBezTo>
                  <a:lnTo>
                    <a:pt x="10196" y="11227"/>
                  </a:lnTo>
                  <a:cubicBezTo>
                    <a:pt x="10211" y="11230"/>
                    <a:pt x="10225" y="11232"/>
                    <a:pt x="10240" y="11232"/>
                  </a:cubicBezTo>
                  <a:cubicBezTo>
                    <a:pt x="10280" y="11232"/>
                    <a:pt x="10321" y="11219"/>
                    <a:pt x="10361" y="11199"/>
                  </a:cubicBezTo>
                  <a:cubicBezTo>
                    <a:pt x="10499" y="11157"/>
                    <a:pt x="10539" y="11061"/>
                    <a:pt x="10526" y="10951"/>
                  </a:cubicBezTo>
                  <a:cubicBezTo>
                    <a:pt x="10539" y="10841"/>
                    <a:pt x="10499" y="10731"/>
                    <a:pt x="10361" y="10689"/>
                  </a:cubicBezTo>
                  <a:cubicBezTo>
                    <a:pt x="10347" y="10676"/>
                    <a:pt x="10319" y="10676"/>
                    <a:pt x="10306" y="10662"/>
                  </a:cubicBezTo>
                  <a:cubicBezTo>
                    <a:pt x="10251" y="10566"/>
                    <a:pt x="10196" y="10456"/>
                    <a:pt x="10113" y="10359"/>
                  </a:cubicBezTo>
                  <a:cubicBezTo>
                    <a:pt x="10058" y="10277"/>
                    <a:pt x="10003" y="10208"/>
                    <a:pt x="9948" y="10139"/>
                  </a:cubicBezTo>
                  <a:cubicBezTo>
                    <a:pt x="10251" y="9796"/>
                    <a:pt x="10499" y="9396"/>
                    <a:pt x="10691" y="8983"/>
                  </a:cubicBezTo>
                  <a:cubicBezTo>
                    <a:pt x="10774" y="9080"/>
                    <a:pt x="10869" y="9176"/>
                    <a:pt x="10952" y="9273"/>
                  </a:cubicBezTo>
                  <a:cubicBezTo>
                    <a:pt x="11200" y="9548"/>
                    <a:pt x="11420" y="9906"/>
                    <a:pt x="11805" y="9961"/>
                  </a:cubicBezTo>
                  <a:cubicBezTo>
                    <a:pt x="11811" y="9961"/>
                    <a:pt x="11817" y="9961"/>
                    <a:pt x="11822" y="9961"/>
                  </a:cubicBezTo>
                  <a:cubicBezTo>
                    <a:pt x="12003" y="9961"/>
                    <a:pt x="12094" y="9764"/>
                    <a:pt x="12067" y="9616"/>
                  </a:cubicBezTo>
                  <a:cubicBezTo>
                    <a:pt x="12053" y="9466"/>
                    <a:pt x="11970" y="9369"/>
                    <a:pt x="11860" y="9341"/>
                  </a:cubicBezTo>
                  <a:cubicBezTo>
                    <a:pt x="11722" y="9190"/>
                    <a:pt x="11557" y="9053"/>
                    <a:pt x="11434" y="8888"/>
                  </a:cubicBezTo>
                  <a:cubicBezTo>
                    <a:pt x="11282" y="8695"/>
                    <a:pt x="11090" y="8558"/>
                    <a:pt x="10939" y="8378"/>
                  </a:cubicBezTo>
                  <a:cubicBezTo>
                    <a:pt x="11172" y="7677"/>
                    <a:pt x="11282" y="6975"/>
                    <a:pt x="11241" y="6274"/>
                  </a:cubicBezTo>
                  <a:lnTo>
                    <a:pt x="11241" y="6274"/>
                  </a:lnTo>
                  <a:cubicBezTo>
                    <a:pt x="11406" y="6314"/>
                    <a:pt x="11580" y="6341"/>
                    <a:pt x="11734" y="6341"/>
                  </a:cubicBezTo>
                  <a:cubicBezTo>
                    <a:pt x="11839" y="6341"/>
                    <a:pt x="11934" y="6329"/>
                    <a:pt x="12012" y="6301"/>
                  </a:cubicBezTo>
                  <a:cubicBezTo>
                    <a:pt x="12245" y="6204"/>
                    <a:pt x="12287" y="5847"/>
                    <a:pt x="12012" y="5778"/>
                  </a:cubicBezTo>
                  <a:cubicBezTo>
                    <a:pt x="11764" y="5723"/>
                    <a:pt x="11502" y="5751"/>
                    <a:pt x="11255" y="5641"/>
                  </a:cubicBezTo>
                  <a:cubicBezTo>
                    <a:pt x="11227" y="5627"/>
                    <a:pt x="11200" y="5613"/>
                    <a:pt x="11172" y="5613"/>
                  </a:cubicBezTo>
                  <a:cubicBezTo>
                    <a:pt x="11076" y="5021"/>
                    <a:pt x="10869" y="4443"/>
                    <a:pt x="10539" y="3893"/>
                  </a:cubicBezTo>
                  <a:cubicBezTo>
                    <a:pt x="10774" y="3866"/>
                    <a:pt x="11007" y="3825"/>
                    <a:pt x="11241" y="3825"/>
                  </a:cubicBezTo>
                  <a:cubicBezTo>
                    <a:pt x="11407" y="3810"/>
                    <a:pt x="11544" y="3687"/>
                    <a:pt x="11544" y="3522"/>
                  </a:cubicBezTo>
                  <a:cubicBezTo>
                    <a:pt x="11544" y="3398"/>
                    <a:pt x="11530" y="3260"/>
                    <a:pt x="11447" y="3178"/>
                  </a:cubicBezTo>
                  <a:cubicBezTo>
                    <a:pt x="11379" y="3123"/>
                    <a:pt x="11324" y="3095"/>
                    <a:pt x="11255" y="3095"/>
                  </a:cubicBezTo>
                  <a:lnTo>
                    <a:pt x="11227" y="3095"/>
                  </a:lnTo>
                  <a:cubicBezTo>
                    <a:pt x="11172" y="3095"/>
                    <a:pt x="11104" y="3123"/>
                    <a:pt x="11049" y="3178"/>
                  </a:cubicBezTo>
                  <a:cubicBezTo>
                    <a:pt x="11035" y="3192"/>
                    <a:pt x="11021" y="3205"/>
                    <a:pt x="11007" y="3233"/>
                  </a:cubicBezTo>
                  <a:cubicBezTo>
                    <a:pt x="10732" y="3260"/>
                    <a:pt x="10457" y="3315"/>
                    <a:pt x="10182" y="3370"/>
                  </a:cubicBezTo>
                  <a:cubicBezTo>
                    <a:pt x="10003" y="3137"/>
                    <a:pt x="9769" y="2917"/>
                    <a:pt x="9521" y="2724"/>
                  </a:cubicBezTo>
                  <a:cubicBezTo>
                    <a:pt x="9535" y="2682"/>
                    <a:pt x="9521" y="2627"/>
                    <a:pt x="9508" y="2587"/>
                  </a:cubicBezTo>
                  <a:cubicBezTo>
                    <a:pt x="9604" y="2449"/>
                    <a:pt x="9659" y="2297"/>
                    <a:pt x="9728" y="2174"/>
                  </a:cubicBezTo>
                  <a:cubicBezTo>
                    <a:pt x="9783" y="2049"/>
                    <a:pt x="9838" y="1912"/>
                    <a:pt x="9906" y="1789"/>
                  </a:cubicBezTo>
                  <a:cubicBezTo>
                    <a:pt x="9934" y="1747"/>
                    <a:pt x="9961" y="1706"/>
                    <a:pt x="10003" y="1679"/>
                  </a:cubicBezTo>
                  <a:cubicBezTo>
                    <a:pt x="10016" y="1651"/>
                    <a:pt x="10044" y="1624"/>
                    <a:pt x="10058" y="1596"/>
                  </a:cubicBezTo>
                  <a:cubicBezTo>
                    <a:pt x="10196" y="1499"/>
                    <a:pt x="10196" y="1238"/>
                    <a:pt x="10003" y="1211"/>
                  </a:cubicBezTo>
                  <a:cubicBezTo>
                    <a:pt x="9967" y="1205"/>
                    <a:pt x="9932" y="1202"/>
                    <a:pt x="9899" y="1202"/>
                  </a:cubicBezTo>
                  <a:cubicBezTo>
                    <a:pt x="9478" y="1202"/>
                    <a:pt x="9289" y="1665"/>
                    <a:pt x="9136" y="2022"/>
                  </a:cubicBezTo>
                  <a:cubicBezTo>
                    <a:pt x="9108" y="2105"/>
                    <a:pt x="9068" y="2187"/>
                    <a:pt x="9013" y="2270"/>
                  </a:cubicBezTo>
                  <a:cubicBezTo>
                    <a:pt x="8998" y="2297"/>
                    <a:pt x="8971" y="2311"/>
                    <a:pt x="8943" y="2339"/>
                  </a:cubicBezTo>
                  <a:cubicBezTo>
                    <a:pt x="8448" y="2064"/>
                    <a:pt x="7885" y="1844"/>
                    <a:pt x="7307" y="1719"/>
                  </a:cubicBezTo>
                  <a:cubicBezTo>
                    <a:pt x="7320" y="1664"/>
                    <a:pt x="7334" y="1609"/>
                    <a:pt x="7334" y="1554"/>
                  </a:cubicBezTo>
                  <a:cubicBezTo>
                    <a:pt x="7320" y="1403"/>
                    <a:pt x="7292" y="1238"/>
                    <a:pt x="7375" y="1101"/>
                  </a:cubicBezTo>
                  <a:cubicBezTo>
                    <a:pt x="7467" y="926"/>
                    <a:pt x="7331" y="783"/>
                    <a:pt x="7182" y="783"/>
                  </a:cubicBezTo>
                  <a:cubicBezTo>
                    <a:pt x="7130" y="783"/>
                    <a:pt x="7077" y="800"/>
                    <a:pt x="7032" y="839"/>
                  </a:cubicBezTo>
                  <a:cubicBezTo>
                    <a:pt x="6756" y="1046"/>
                    <a:pt x="6797" y="1334"/>
                    <a:pt x="6687" y="1624"/>
                  </a:cubicBezTo>
                  <a:cubicBezTo>
                    <a:pt x="6591" y="1609"/>
                    <a:pt x="6481" y="1596"/>
                    <a:pt x="6384" y="1596"/>
                  </a:cubicBezTo>
                  <a:cubicBezTo>
                    <a:pt x="6219" y="1527"/>
                    <a:pt x="6069" y="1458"/>
                    <a:pt x="5889" y="1403"/>
                  </a:cubicBezTo>
                  <a:cubicBezTo>
                    <a:pt x="5889" y="1169"/>
                    <a:pt x="5903" y="936"/>
                    <a:pt x="5917" y="716"/>
                  </a:cubicBezTo>
                  <a:cubicBezTo>
                    <a:pt x="5917" y="550"/>
                    <a:pt x="5952" y="1"/>
                    <a:pt x="5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01"/>
            <p:cNvSpPr/>
            <p:nvPr/>
          </p:nvSpPr>
          <p:spPr>
            <a:xfrm>
              <a:off x="953750" y="2291075"/>
              <a:ext cx="44050" cy="37925"/>
            </a:xfrm>
            <a:custGeom>
              <a:avLst/>
              <a:gdLst/>
              <a:ahLst/>
              <a:cxnLst/>
              <a:rect l="l" t="t" r="r" b="b"/>
              <a:pathLst>
                <a:path w="1762" h="1517" extrusionOk="0">
                  <a:moveTo>
                    <a:pt x="1002" y="0"/>
                  </a:moveTo>
                  <a:cubicBezTo>
                    <a:pt x="776" y="0"/>
                    <a:pt x="535" y="83"/>
                    <a:pt x="371" y="196"/>
                  </a:cubicBezTo>
                  <a:cubicBezTo>
                    <a:pt x="68" y="389"/>
                    <a:pt x="0" y="842"/>
                    <a:pt x="178" y="1131"/>
                  </a:cubicBezTo>
                  <a:cubicBezTo>
                    <a:pt x="343" y="1392"/>
                    <a:pt x="660" y="1517"/>
                    <a:pt x="949" y="1517"/>
                  </a:cubicBezTo>
                  <a:cubicBezTo>
                    <a:pt x="1196" y="1517"/>
                    <a:pt x="1678" y="1392"/>
                    <a:pt x="1734" y="1090"/>
                  </a:cubicBezTo>
                  <a:cubicBezTo>
                    <a:pt x="1761" y="856"/>
                    <a:pt x="1734" y="636"/>
                    <a:pt x="1609" y="444"/>
                  </a:cubicBezTo>
                  <a:cubicBezTo>
                    <a:pt x="1554" y="264"/>
                    <a:pt x="1431" y="113"/>
                    <a:pt x="1224" y="31"/>
                  </a:cubicBezTo>
                  <a:cubicBezTo>
                    <a:pt x="1154" y="10"/>
                    <a:pt x="1079" y="0"/>
                    <a:pt x="1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01"/>
            <p:cNvSpPr/>
            <p:nvPr/>
          </p:nvSpPr>
          <p:spPr>
            <a:xfrm>
              <a:off x="1017350" y="2320700"/>
              <a:ext cx="31675" cy="32325"/>
            </a:xfrm>
            <a:custGeom>
              <a:avLst/>
              <a:gdLst/>
              <a:ahLst/>
              <a:cxnLst/>
              <a:rect l="l" t="t" r="r" b="b"/>
              <a:pathLst>
                <a:path w="1267" h="1293" extrusionOk="0">
                  <a:moveTo>
                    <a:pt x="646" y="1"/>
                  </a:moveTo>
                  <a:cubicBezTo>
                    <a:pt x="638" y="1"/>
                    <a:pt x="629" y="1"/>
                    <a:pt x="620" y="1"/>
                  </a:cubicBezTo>
                  <a:cubicBezTo>
                    <a:pt x="276" y="15"/>
                    <a:pt x="83" y="262"/>
                    <a:pt x="42" y="552"/>
                  </a:cubicBezTo>
                  <a:cubicBezTo>
                    <a:pt x="15" y="607"/>
                    <a:pt x="1" y="675"/>
                    <a:pt x="1" y="717"/>
                  </a:cubicBezTo>
                  <a:cubicBezTo>
                    <a:pt x="12" y="762"/>
                    <a:pt x="15" y="854"/>
                    <a:pt x="15" y="854"/>
                  </a:cubicBezTo>
                  <a:cubicBezTo>
                    <a:pt x="15" y="854"/>
                    <a:pt x="15" y="850"/>
                    <a:pt x="15" y="840"/>
                  </a:cubicBezTo>
                  <a:cubicBezTo>
                    <a:pt x="28" y="1005"/>
                    <a:pt x="153" y="1143"/>
                    <a:pt x="318" y="1212"/>
                  </a:cubicBezTo>
                  <a:cubicBezTo>
                    <a:pt x="392" y="1258"/>
                    <a:pt x="486" y="1293"/>
                    <a:pt x="577" y="1293"/>
                  </a:cubicBezTo>
                  <a:cubicBezTo>
                    <a:pt x="620" y="1293"/>
                    <a:pt x="663" y="1285"/>
                    <a:pt x="703" y="1267"/>
                  </a:cubicBezTo>
                  <a:cubicBezTo>
                    <a:pt x="744" y="1253"/>
                    <a:pt x="771" y="1240"/>
                    <a:pt x="799" y="1225"/>
                  </a:cubicBezTo>
                  <a:lnTo>
                    <a:pt x="799" y="1225"/>
                  </a:lnTo>
                  <a:cubicBezTo>
                    <a:pt x="771" y="1241"/>
                    <a:pt x="761" y="1247"/>
                    <a:pt x="762" y="1247"/>
                  </a:cubicBezTo>
                  <a:cubicBezTo>
                    <a:pt x="766" y="1247"/>
                    <a:pt x="867" y="1194"/>
                    <a:pt x="873" y="1194"/>
                  </a:cubicBezTo>
                  <a:cubicBezTo>
                    <a:pt x="873" y="1194"/>
                    <a:pt x="872" y="1195"/>
                    <a:pt x="868" y="1198"/>
                  </a:cubicBezTo>
                  <a:cubicBezTo>
                    <a:pt x="951" y="1143"/>
                    <a:pt x="991" y="1088"/>
                    <a:pt x="1033" y="1020"/>
                  </a:cubicBezTo>
                  <a:cubicBezTo>
                    <a:pt x="1184" y="868"/>
                    <a:pt x="1266" y="620"/>
                    <a:pt x="1198" y="414"/>
                  </a:cubicBezTo>
                  <a:cubicBezTo>
                    <a:pt x="1131" y="188"/>
                    <a:pt x="886" y="1"/>
                    <a:pt x="6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01"/>
            <p:cNvSpPr/>
            <p:nvPr/>
          </p:nvSpPr>
          <p:spPr>
            <a:xfrm>
              <a:off x="986750" y="2342525"/>
              <a:ext cx="24100" cy="27100"/>
            </a:xfrm>
            <a:custGeom>
              <a:avLst/>
              <a:gdLst/>
              <a:ahLst/>
              <a:cxnLst/>
              <a:rect l="l" t="t" r="r" b="b"/>
              <a:pathLst>
                <a:path w="964" h="1084" extrusionOk="0">
                  <a:moveTo>
                    <a:pt x="334" y="1"/>
                  </a:moveTo>
                  <a:cubicBezTo>
                    <a:pt x="157" y="1"/>
                    <a:pt x="1" y="122"/>
                    <a:pt x="1" y="325"/>
                  </a:cubicBezTo>
                  <a:cubicBezTo>
                    <a:pt x="1" y="659"/>
                    <a:pt x="194" y="1083"/>
                    <a:pt x="571" y="1083"/>
                  </a:cubicBezTo>
                  <a:cubicBezTo>
                    <a:pt x="582" y="1083"/>
                    <a:pt x="594" y="1083"/>
                    <a:pt x="606" y="1082"/>
                  </a:cubicBezTo>
                  <a:cubicBezTo>
                    <a:pt x="839" y="1055"/>
                    <a:pt x="964" y="889"/>
                    <a:pt x="922" y="655"/>
                  </a:cubicBezTo>
                  <a:cubicBezTo>
                    <a:pt x="922" y="628"/>
                    <a:pt x="922" y="587"/>
                    <a:pt x="909" y="545"/>
                  </a:cubicBezTo>
                  <a:cubicBezTo>
                    <a:pt x="909" y="517"/>
                    <a:pt x="894" y="490"/>
                    <a:pt x="867" y="449"/>
                  </a:cubicBezTo>
                  <a:lnTo>
                    <a:pt x="867" y="435"/>
                  </a:lnTo>
                  <a:cubicBezTo>
                    <a:pt x="867" y="422"/>
                    <a:pt x="854" y="407"/>
                    <a:pt x="854" y="394"/>
                  </a:cubicBezTo>
                  <a:cubicBezTo>
                    <a:pt x="839" y="325"/>
                    <a:pt x="799" y="284"/>
                    <a:pt x="744" y="257"/>
                  </a:cubicBezTo>
                  <a:cubicBezTo>
                    <a:pt x="729" y="202"/>
                    <a:pt x="702" y="160"/>
                    <a:pt x="661" y="119"/>
                  </a:cubicBezTo>
                  <a:cubicBezTo>
                    <a:pt x="592" y="50"/>
                    <a:pt x="509" y="22"/>
                    <a:pt x="414" y="9"/>
                  </a:cubicBezTo>
                  <a:cubicBezTo>
                    <a:pt x="387" y="4"/>
                    <a:pt x="360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01"/>
            <p:cNvSpPr/>
            <p:nvPr/>
          </p:nvSpPr>
          <p:spPr>
            <a:xfrm>
              <a:off x="982625" y="2381250"/>
              <a:ext cx="39925" cy="34800"/>
            </a:xfrm>
            <a:custGeom>
              <a:avLst/>
              <a:gdLst/>
              <a:ahLst/>
              <a:cxnLst/>
              <a:rect l="l" t="t" r="r" b="b"/>
              <a:pathLst>
                <a:path w="1597" h="1392" extrusionOk="0">
                  <a:moveTo>
                    <a:pt x="821" y="0"/>
                  </a:moveTo>
                  <a:cubicBezTo>
                    <a:pt x="538" y="0"/>
                    <a:pt x="202" y="176"/>
                    <a:pt x="83" y="441"/>
                  </a:cubicBezTo>
                  <a:cubicBezTo>
                    <a:pt x="1" y="634"/>
                    <a:pt x="1" y="826"/>
                    <a:pt x="111" y="1019"/>
                  </a:cubicBezTo>
                  <a:cubicBezTo>
                    <a:pt x="234" y="1225"/>
                    <a:pt x="482" y="1362"/>
                    <a:pt x="716" y="1390"/>
                  </a:cubicBezTo>
                  <a:cubicBezTo>
                    <a:pt x="730" y="1391"/>
                    <a:pt x="743" y="1391"/>
                    <a:pt x="756" y="1391"/>
                  </a:cubicBezTo>
                  <a:cubicBezTo>
                    <a:pt x="972" y="1391"/>
                    <a:pt x="1148" y="1284"/>
                    <a:pt x="1252" y="1115"/>
                  </a:cubicBezTo>
                  <a:cubicBezTo>
                    <a:pt x="1431" y="1087"/>
                    <a:pt x="1597" y="936"/>
                    <a:pt x="1582" y="744"/>
                  </a:cubicBezTo>
                  <a:cubicBezTo>
                    <a:pt x="1555" y="537"/>
                    <a:pt x="1500" y="344"/>
                    <a:pt x="1349" y="193"/>
                  </a:cubicBezTo>
                  <a:cubicBezTo>
                    <a:pt x="1211" y="69"/>
                    <a:pt x="1046" y="1"/>
                    <a:pt x="854" y="1"/>
                  </a:cubicBezTo>
                  <a:cubicBezTo>
                    <a:pt x="843" y="0"/>
                    <a:pt x="832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01"/>
            <p:cNvSpPr/>
            <p:nvPr/>
          </p:nvSpPr>
          <p:spPr>
            <a:xfrm>
              <a:off x="941000" y="2340300"/>
              <a:ext cx="21700" cy="24675"/>
            </a:xfrm>
            <a:custGeom>
              <a:avLst/>
              <a:gdLst/>
              <a:ahLst/>
              <a:cxnLst/>
              <a:rect l="l" t="t" r="r" b="b"/>
              <a:pathLst>
                <a:path w="868" h="987" extrusionOk="0">
                  <a:moveTo>
                    <a:pt x="505" y="0"/>
                  </a:moveTo>
                  <a:cubicBezTo>
                    <a:pt x="498" y="0"/>
                    <a:pt x="490" y="0"/>
                    <a:pt x="482" y="1"/>
                  </a:cubicBezTo>
                  <a:cubicBezTo>
                    <a:pt x="372" y="15"/>
                    <a:pt x="290" y="70"/>
                    <a:pt x="235" y="153"/>
                  </a:cubicBezTo>
                  <a:cubicBezTo>
                    <a:pt x="83" y="236"/>
                    <a:pt x="15" y="401"/>
                    <a:pt x="0" y="551"/>
                  </a:cubicBezTo>
                  <a:cubicBezTo>
                    <a:pt x="0" y="676"/>
                    <a:pt x="83" y="799"/>
                    <a:pt x="166" y="868"/>
                  </a:cubicBezTo>
                  <a:cubicBezTo>
                    <a:pt x="265" y="945"/>
                    <a:pt x="355" y="987"/>
                    <a:pt x="463" y="987"/>
                  </a:cubicBezTo>
                  <a:cubicBezTo>
                    <a:pt x="491" y="987"/>
                    <a:pt x="520" y="984"/>
                    <a:pt x="551" y="978"/>
                  </a:cubicBezTo>
                  <a:cubicBezTo>
                    <a:pt x="758" y="937"/>
                    <a:pt x="826" y="731"/>
                    <a:pt x="853" y="551"/>
                  </a:cubicBezTo>
                  <a:cubicBezTo>
                    <a:pt x="868" y="441"/>
                    <a:pt x="840" y="304"/>
                    <a:pt x="771" y="208"/>
                  </a:cubicBezTo>
                  <a:cubicBezTo>
                    <a:pt x="719" y="104"/>
                    <a:pt x="631" y="0"/>
                    <a:pt x="5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01"/>
            <p:cNvSpPr/>
            <p:nvPr/>
          </p:nvSpPr>
          <p:spPr>
            <a:xfrm>
              <a:off x="950625" y="2374100"/>
              <a:ext cx="25475" cy="26950"/>
            </a:xfrm>
            <a:custGeom>
              <a:avLst/>
              <a:gdLst/>
              <a:ahLst/>
              <a:cxnLst/>
              <a:rect l="l" t="t" r="r" b="b"/>
              <a:pathLst>
                <a:path w="1019" h="1078" extrusionOk="0">
                  <a:moveTo>
                    <a:pt x="651" y="0"/>
                  </a:moveTo>
                  <a:cubicBezTo>
                    <a:pt x="623" y="0"/>
                    <a:pt x="594" y="4"/>
                    <a:pt x="565" y="12"/>
                  </a:cubicBezTo>
                  <a:cubicBezTo>
                    <a:pt x="441" y="39"/>
                    <a:pt x="345" y="94"/>
                    <a:pt x="235" y="177"/>
                  </a:cubicBezTo>
                  <a:cubicBezTo>
                    <a:pt x="180" y="232"/>
                    <a:pt x="138" y="287"/>
                    <a:pt x="97" y="355"/>
                  </a:cubicBezTo>
                  <a:cubicBezTo>
                    <a:pt x="42" y="424"/>
                    <a:pt x="1" y="520"/>
                    <a:pt x="1" y="603"/>
                  </a:cubicBezTo>
                  <a:cubicBezTo>
                    <a:pt x="1" y="727"/>
                    <a:pt x="70" y="823"/>
                    <a:pt x="153" y="892"/>
                  </a:cubicBezTo>
                  <a:cubicBezTo>
                    <a:pt x="166" y="920"/>
                    <a:pt x="180" y="933"/>
                    <a:pt x="193" y="947"/>
                  </a:cubicBezTo>
                  <a:cubicBezTo>
                    <a:pt x="276" y="1036"/>
                    <a:pt x="383" y="1078"/>
                    <a:pt x="489" y="1078"/>
                  </a:cubicBezTo>
                  <a:cubicBezTo>
                    <a:pt x="596" y="1078"/>
                    <a:pt x="703" y="1036"/>
                    <a:pt x="785" y="960"/>
                  </a:cubicBezTo>
                  <a:lnTo>
                    <a:pt x="826" y="920"/>
                  </a:lnTo>
                  <a:cubicBezTo>
                    <a:pt x="936" y="850"/>
                    <a:pt x="1019" y="740"/>
                    <a:pt x="1019" y="603"/>
                  </a:cubicBezTo>
                  <a:cubicBezTo>
                    <a:pt x="1006" y="520"/>
                    <a:pt x="991" y="452"/>
                    <a:pt x="978" y="369"/>
                  </a:cubicBezTo>
                  <a:lnTo>
                    <a:pt x="978" y="355"/>
                  </a:lnTo>
                  <a:lnTo>
                    <a:pt x="978" y="328"/>
                  </a:lnTo>
                  <a:cubicBezTo>
                    <a:pt x="978" y="138"/>
                    <a:pt x="825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01"/>
            <p:cNvSpPr/>
            <p:nvPr/>
          </p:nvSpPr>
          <p:spPr>
            <a:xfrm>
              <a:off x="1028725" y="2363150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907" y="1"/>
                  </a:moveTo>
                  <a:cubicBezTo>
                    <a:pt x="501" y="1"/>
                    <a:pt x="62" y="197"/>
                    <a:pt x="28" y="628"/>
                  </a:cubicBezTo>
                  <a:cubicBezTo>
                    <a:pt x="0" y="821"/>
                    <a:pt x="179" y="931"/>
                    <a:pt x="344" y="931"/>
                  </a:cubicBezTo>
                  <a:cubicBezTo>
                    <a:pt x="399" y="1000"/>
                    <a:pt x="468" y="1068"/>
                    <a:pt x="591" y="1110"/>
                  </a:cubicBezTo>
                  <a:cubicBezTo>
                    <a:pt x="643" y="1125"/>
                    <a:pt x="696" y="1132"/>
                    <a:pt x="751" y="1132"/>
                  </a:cubicBezTo>
                  <a:cubicBezTo>
                    <a:pt x="1096" y="1132"/>
                    <a:pt x="1487" y="856"/>
                    <a:pt x="1582" y="560"/>
                  </a:cubicBezTo>
                  <a:cubicBezTo>
                    <a:pt x="1692" y="200"/>
                    <a:pt x="131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01"/>
            <p:cNvSpPr/>
            <p:nvPr/>
          </p:nvSpPr>
          <p:spPr>
            <a:xfrm>
              <a:off x="1035525" y="2416750"/>
              <a:ext cx="22800" cy="22350"/>
            </a:xfrm>
            <a:custGeom>
              <a:avLst/>
              <a:gdLst/>
              <a:ahLst/>
              <a:cxnLst/>
              <a:rect l="l" t="t" r="r" b="b"/>
              <a:pathLst>
                <a:path w="912" h="894" extrusionOk="0">
                  <a:moveTo>
                    <a:pt x="490" y="1"/>
                  </a:moveTo>
                  <a:cubicBezTo>
                    <a:pt x="474" y="1"/>
                    <a:pt x="458" y="4"/>
                    <a:pt x="444" y="12"/>
                  </a:cubicBezTo>
                  <a:cubicBezTo>
                    <a:pt x="429" y="12"/>
                    <a:pt x="416" y="12"/>
                    <a:pt x="416" y="25"/>
                  </a:cubicBezTo>
                  <a:cubicBezTo>
                    <a:pt x="306" y="25"/>
                    <a:pt x="209" y="107"/>
                    <a:pt x="141" y="204"/>
                  </a:cubicBezTo>
                  <a:cubicBezTo>
                    <a:pt x="127" y="217"/>
                    <a:pt x="99" y="259"/>
                    <a:pt x="86" y="287"/>
                  </a:cubicBezTo>
                  <a:cubicBezTo>
                    <a:pt x="58" y="342"/>
                    <a:pt x="44" y="397"/>
                    <a:pt x="31" y="465"/>
                  </a:cubicBezTo>
                  <a:cubicBezTo>
                    <a:pt x="1" y="694"/>
                    <a:pt x="229" y="894"/>
                    <a:pt x="457" y="894"/>
                  </a:cubicBezTo>
                  <a:cubicBezTo>
                    <a:pt x="545" y="894"/>
                    <a:pt x="632" y="864"/>
                    <a:pt x="704" y="795"/>
                  </a:cubicBezTo>
                  <a:cubicBezTo>
                    <a:pt x="746" y="755"/>
                    <a:pt x="774" y="713"/>
                    <a:pt x="815" y="672"/>
                  </a:cubicBezTo>
                  <a:cubicBezTo>
                    <a:pt x="856" y="617"/>
                    <a:pt x="884" y="575"/>
                    <a:pt x="897" y="520"/>
                  </a:cubicBezTo>
                  <a:cubicBezTo>
                    <a:pt x="911" y="465"/>
                    <a:pt x="911" y="410"/>
                    <a:pt x="897" y="369"/>
                  </a:cubicBezTo>
                  <a:cubicBezTo>
                    <a:pt x="897" y="342"/>
                    <a:pt x="884" y="314"/>
                    <a:pt x="870" y="287"/>
                  </a:cubicBezTo>
                  <a:cubicBezTo>
                    <a:pt x="870" y="273"/>
                    <a:pt x="856" y="259"/>
                    <a:pt x="856" y="232"/>
                  </a:cubicBezTo>
                  <a:cubicBezTo>
                    <a:pt x="831" y="131"/>
                    <a:pt x="737" y="65"/>
                    <a:pt x="638" y="65"/>
                  </a:cubicBezTo>
                  <a:cubicBezTo>
                    <a:pt x="628" y="65"/>
                    <a:pt x="618" y="65"/>
                    <a:pt x="609" y="67"/>
                  </a:cubicBezTo>
                  <a:cubicBezTo>
                    <a:pt x="578" y="26"/>
                    <a:pt x="533" y="1"/>
                    <a:pt x="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01"/>
            <p:cNvSpPr/>
            <p:nvPr/>
          </p:nvSpPr>
          <p:spPr>
            <a:xfrm>
              <a:off x="1083750" y="2369450"/>
              <a:ext cx="32350" cy="34750"/>
            </a:xfrm>
            <a:custGeom>
              <a:avLst/>
              <a:gdLst/>
              <a:ahLst/>
              <a:cxnLst/>
              <a:rect l="l" t="t" r="r" b="b"/>
              <a:pathLst>
                <a:path w="1294" h="1390" extrusionOk="0">
                  <a:moveTo>
                    <a:pt x="633" y="0"/>
                  </a:moveTo>
                  <a:cubicBezTo>
                    <a:pt x="574" y="0"/>
                    <a:pt x="517" y="14"/>
                    <a:pt x="468" y="46"/>
                  </a:cubicBezTo>
                  <a:cubicBezTo>
                    <a:pt x="413" y="88"/>
                    <a:pt x="371" y="128"/>
                    <a:pt x="316" y="170"/>
                  </a:cubicBezTo>
                  <a:cubicBezTo>
                    <a:pt x="234" y="183"/>
                    <a:pt x="179" y="266"/>
                    <a:pt x="166" y="348"/>
                  </a:cubicBezTo>
                  <a:cubicBezTo>
                    <a:pt x="56" y="528"/>
                    <a:pt x="0" y="748"/>
                    <a:pt x="56" y="968"/>
                  </a:cubicBezTo>
                  <a:cubicBezTo>
                    <a:pt x="96" y="1161"/>
                    <a:pt x="248" y="1298"/>
                    <a:pt x="441" y="1367"/>
                  </a:cubicBezTo>
                  <a:cubicBezTo>
                    <a:pt x="488" y="1383"/>
                    <a:pt x="537" y="1390"/>
                    <a:pt x="585" y="1390"/>
                  </a:cubicBezTo>
                  <a:cubicBezTo>
                    <a:pt x="745" y="1390"/>
                    <a:pt x="905" y="1311"/>
                    <a:pt x="1032" y="1216"/>
                  </a:cubicBezTo>
                  <a:cubicBezTo>
                    <a:pt x="1087" y="1161"/>
                    <a:pt x="1129" y="1106"/>
                    <a:pt x="1142" y="1036"/>
                  </a:cubicBezTo>
                  <a:cubicBezTo>
                    <a:pt x="1156" y="996"/>
                    <a:pt x="1156" y="968"/>
                    <a:pt x="1156" y="926"/>
                  </a:cubicBezTo>
                  <a:cubicBezTo>
                    <a:pt x="1156" y="926"/>
                    <a:pt x="1156" y="913"/>
                    <a:pt x="1169" y="913"/>
                  </a:cubicBezTo>
                  <a:cubicBezTo>
                    <a:pt x="1184" y="831"/>
                    <a:pt x="1224" y="761"/>
                    <a:pt x="1239" y="693"/>
                  </a:cubicBezTo>
                  <a:cubicBezTo>
                    <a:pt x="1294" y="500"/>
                    <a:pt x="1239" y="266"/>
                    <a:pt x="1101" y="115"/>
                  </a:cubicBezTo>
                  <a:cubicBezTo>
                    <a:pt x="1028" y="42"/>
                    <a:pt x="939" y="8"/>
                    <a:pt x="846" y="8"/>
                  </a:cubicBezTo>
                  <a:cubicBezTo>
                    <a:pt x="817" y="8"/>
                    <a:pt x="787" y="12"/>
                    <a:pt x="757" y="18"/>
                  </a:cubicBezTo>
                  <a:cubicBezTo>
                    <a:pt x="717" y="7"/>
                    <a:pt x="675" y="0"/>
                    <a:pt x="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01"/>
            <p:cNvSpPr/>
            <p:nvPr/>
          </p:nvSpPr>
          <p:spPr>
            <a:xfrm>
              <a:off x="1061050" y="2396025"/>
              <a:ext cx="16175" cy="21225"/>
            </a:xfrm>
            <a:custGeom>
              <a:avLst/>
              <a:gdLst/>
              <a:ahLst/>
              <a:cxnLst/>
              <a:rect l="l" t="t" r="r" b="b"/>
              <a:pathLst>
                <a:path w="647" h="849" extrusionOk="0">
                  <a:moveTo>
                    <a:pt x="303" y="1"/>
                  </a:moveTo>
                  <a:cubicBezTo>
                    <a:pt x="138" y="1"/>
                    <a:pt x="14" y="125"/>
                    <a:pt x="14" y="290"/>
                  </a:cubicBezTo>
                  <a:cubicBezTo>
                    <a:pt x="14" y="345"/>
                    <a:pt x="14" y="400"/>
                    <a:pt x="0" y="455"/>
                  </a:cubicBezTo>
                  <a:cubicBezTo>
                    <a:pt x="0" y="579"/>
                    <a:pt x="14" y="676"/>
                    <a:pt x="111" y="771"/>
                  </a:cubicBezTo>
                  <a:cubicBezTo>
                    <a:pt x="157" y="825"/>
                    <a:pt x="226" y="849"/>
                    <a:pt x="296" y="849"/>
                  </a:cubicBezTo>
                  <a:cubicBezTo>
                    <a:pt x="370" y="849"/>
                    <a:pt x="446" y="821"/>
                    <a:pt x="496" y="771"/>
                  </a:cubicBezTo>
                  <a:cubicBezTo>
                    <a:pt x="509" y="758"/>
                    <a:pt x="523" y="744"/>
                    <a:pt x="536" y="716"/>
                  </a:cubicBezTo>
                  <a:cubicBezTo>
                    <a:pt x="578" y="661"/>
                    <a:pt x="591" y="606"/>
                    <a:pt x="591" y="524"/>
                  </a:cubicBezTo>
                  <a:lnTo>
                    <a:pt x="591" y="441"/>
                  </a:lnTo>
                  <a:lnTo>
                    <a:pt x="591" y="428"/>
                  </a:lnTo>
                  <a:cubicBezTo>
                    <a:pt x="633" y="386"/>
                    <a:pt x="647" y="345"/>
                    <a:pt x="647" y="290"/>
                  </a:cubicBezTo>
                  <a:cubicBezTo>
                    <a:pt x="647" y="194"/>
                    <a:pt x="606" y="138"/>
                    <a:pt x="523" y="98"/>
                  </a:cubicBezTo>
                  <a:cubicBezTo>
                    <a:pt x="468" y="43"/>
                    <a:pt x="386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01"/>
            <p:cNvSpPr/>
            <p:nvPr/>
          </p:nvSpPr>
          <p:spPr>
            <a:xfrm>
              <a:off x="990525" y="2429750"/>
              <a:ext cx="35100" cy="27900"/>
            </a:xfrm>
            <a:custGeom>
              <a:avLst/>
              <a:gdLst/>
              <a:ahLst/>
              <a:cxnLst/>
              <a:rect l="l" t="t" r="r" b="b"/>
              <a:pathLst>
                <a:path w="1404" h="1116" extrusionOk="0">
                  <a:moveTo>
                    <a:pt x="757" y="0"/>
                  </a:moveTo>
                  <a:cubicBezTo>
                    <a:pt x="655" y="0"/>
                    <a:pt x="552" y="15"/>
                    <a:pt x="455" y="42"/>
                  </a:cubicBezTo>
                  <a:cubicBezTo>
                    <a:pt x="152" y="138"/>
                    <a:pt x="1" y="400"/>
                    <a:pt x="42" y="702"/>
                  </a:cubicBezTo>
                  <a:cubicBezTo>
                    <a:pt x="82" y="953"/>
                    <a:pt x="364" y="1116"/>
                    <a:pt x="605" y="1116"/>
                  </a:cubicBezTo>
                  <a:cubicBezTo>
                    <a:pt x="615" y="1116"/>
                    <a:pt x="624" y="1116"/>
                    <a:pt x="633" y="1115"/>
                  </a:cubicBezTo>
                  <a:cubicBezTo>
                    <a:pt x="785" y="1115"/>
                    <a:pt x="936" y="1060"/>
                    <a:pt x="1046" y="950"/>
                  </a:cubicBezTo>
                  <a:cubicBezTo>
                    <a:pt x="1171" y="881"/>
                    <a:pt x="1266" y="785"/>
                    <a:pt x="1321" y="661"/>
                  </a:cubicBezTo>
                  <a:cubicBezTo>
                    <a:pt x="1391" y="523"/>
                    <a:pt x="1404" y="345"/>
                    <a:pt x="1266" y="235"/>
                  </a:cubicBezTo>
                  <a:cubicBezTo>
                    <a:pt x="1171" y="138"/>
                    <a:pt x="1060" y="42"/>
                    <a:pt x="923" y="14"/>
                  </a:cubicBezTo>
                  <a:cubicBezTo>
                    <a:pt x="869" y="5"/>
                    <a:pt x="81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01"/>
            <p:cNvSpPr/>
            <p:nvPr/>
          </p:nvSpPr>
          <p:spPr>
            <a:xfrm>
              <a:off x="967150" y="2410650"/>
              <a:ext cx="17200" cy="16025"/>
            </a:xfrm>
            <a:custGeom>
              <a:avLst/>
              <a:gdLst/>
              <a:ahLst/>
              <a:cxnLst/>
              <a:rect l="l" t="t" r="r" b="b"/>
              <a:pathLst>
                <a:path w="688" h="641" extrusionOk="0">
                  <a:moveTo>
                    <a:pt x="397" y="0"/>
                  </a:moveTo>
                  <a:cubicBezTo>
                    <a:pt x="350" y="0"/>
                    <a:pt x="303" y="11"/>
                    <a:pt x="262" y="36"/>
                  </a:cubicBezTo>
                  <a:cubicBezTo>
                    <a:pt x="248" y="49"/>
                    <a:pt x="220" y="49"/>
                    <a:pt x="220" y="49"/>
                  </a:cubicBezTo>
                  <a:cubicBezTo>
                    <a:pt x="14" y="91"/>
                    <a:pt x="0" y="379"/>
                    <a:pt x="165" y="461"/>
                  </a:cubicBezTo>
                  <a:cubicBezTo>
                    <a:pt x="165" y="476"/>
                    <a:pt x="179" y="503"/>
                    <a:pt x="193" y="517"/>
                  </a:cubicBezTo>
                  <a:cubicBezTo>
                    <a:pt x="255" y="599"/>
                    <a:pt x="334" y="640"/>
                    <a:pt x="413" y="640"/>
                  </a:cubicBezTo>
                  <a:cubicBezTo>
                    <a:pt x="492" y="640"/>
                    <a:pt x="571" y="599"/>
                    <a:pt x="633" y="517"/>
                  </a:cubicBezTo>
                  <a:cubicBezTo>
                    <a:pt x="688" y="448"/>
                    <a:pt x="675" y="351"/>
                    <a:pt x="688" y="269"/>
                  </a:cubicBezTo>
                  <a:cubicBezTo>
                    <a:pt x="688" y="103"/>
                    <a:pt x="54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01"/>
            <p:cNvSpPr/>
            <p:nvPr/>
          </p:nvSpPr>
          <p:spPr>
            <a:xfrm>
              <a:off x="1011175" y="2276350"/>
              <a:ext cx="18250" cy="23075"/>
            </a:xfrm>
            <a:custGeom>
              <a:avLst/>
              <a:gdLst/>
              <a:ahLst/>
              <a:cxnLst/>
              <a:rect l="l" t="t" r="r" b="b"/>
              <a:pathLst>
                <a:path w="730" h="923" extrusionOk="0">
                  <a:moveTo>
                    <a:pt x="330" y="0"/>
                  </a:moveTo>
                  <a:cubicBezTo>
                    <a:pt x="248" y="0"/>
                    <a:pt x="193" y="28"/>
                    <a:pt x="138" y="69"/>
                  </a:cubicBezTo>
                  <a:cubicBezTo>
                    <a:pt x="55" y="125"/>
                    <a:pt x="0" y="207"/>
                    <a:pt x="14" y="317"/>
                  </a:cubicBezTo>
                  <a:cubicBezTo>
                    <a:pt x="0" y="413"/>
                    <a:pt x="0" y="495"/>
                    <a:pt x="14" y="592"/>
                  </a:cubicBezTo>
                  <a:cubicBezTo>
                    <a:pt x="0" y="688"/>
                    <a:pt x="55" y="785"/>
                    <a:pt x="138" y="840"/>
                  </a:cubicBezTo>
                  <a:cubicBezTo>
                    <a:pt x="193" y="895"/>
                    <a:pt x="262" y="922"/>
                    <a:pt x="330" y="922"/>
                  </a:cubicBezTo>
                  <a:cubicBezTo>
                    <a:pt x="413" y="922"/>
                    <a:pt x="482" y="895"/>
                    <a:pt x="537" y="840"/>
                  </a:cubicBezTo>
                  <a:cubicBezTo>
                    <a:pt x="605" y="785"/>
                    <a:pt x="660" y="688"/>
                    <a:pt x="660" y="592"/>
                  </a:cubicBezTo>
                  <a:lnTo>
                    <a:pt x="660" y="455"/>
                  </a:lnTo>
                  <a:cubicBezTo>
                    <a:pt x="730" y="358"/>
                    <a:pt x="730" y="235"/>
                    <a:pt x="647" y="138"/>
                  </a:cubicBezTo>
                  <a:cubicBezTo>
                    <a:pt x="620" y="110"/>
                    <a:pt x="592" y="97"/>
                    <a:pt x="565" y="83"/>
                  </a:cubicBezTo>
                  <a:cubicBezTo>
                    <a:pt x="550" y="83"/>
                    <a:pt x="537" y="69"/>
                    <a:pt x="523" y="69"/>
                  </a:cubicBezTo>
                  <a:cubicBezTo>
                    <a:pt x="482" y="28"/>
                    <a:pt x="413" y="0"/>
                    <a:pt x="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01"/>
            <p:cNvSpPr/>
            <p:nvPr/>
          </p:nvSpPr>
          <p:spPr>
            <a:xfrm>
              <a:off x="1044175" y="2286200"/>
              <a:ext cx="41675" cy="38600"/>
            </a:xfrm>
            <a:custGeom>
              <a:avLst/>
              <a:gdLst/>
              <a:ahLst/>
              <a:cxnLst/>
              <a:rect l="l" t="t" r="r" b="b"/>
              <a:pathLst>
                <a:path w="1667" h="1544" extrusionOk="0">
                  <a:moveTo>
                    <a:pt x="731" y="1"/>
                  </a:moveTo>
                  <a:cubicBezTo>
                    <a:pt x="563" y="1"/>
                    <a:pt x="397" y="64"/>
                    <a:pt x="263" y="198"/>
                  </a:cubicBezTo>
                  <a:cubicBezTo>
                    <a:pt x="1" y="459"/>
                    <a:pt x="43" y="859"/>
                    <a:pt x="221" y="1147"/>
                  </a:cubicBezTo>
                  <a:cubicBezTo>
                    <a:pt x="369" y="1373"/>
                    <a:pt x="627" y="1544"/>
                    <a:pt x="898" y="1544"/>
                  </a:cubicBezTo>
                  <a:cubicBezTo>
                    <a:pt x="956" y="1544"/>
                    <a:pt x="1015" y="1536"/>
                    <a:pt x="1074" y="1519"/>
                  </a:cubicBezTo>
                  <a:cubicBezTo>
                    <a:pt x="1377" y="1409"/>
                    <a:pt x="1666" y="1161"/>
                    <a:pt x="1639" y="804"/>
                  </a:cubicBezTo>
                  <a:cubicBezTo>
                    <a:pt x="1611" y="528"/>
                    <a:pt x="1473" y="267"/>
                    <a:pt x="1239" y="143"/>
                  </a:cubicBezTo>
                  <a:cubicBezTo>
                    <a:pt x="1171" y="101"/>
                    <a:pt x="1101" y="88"/>
                    <a:pt x="1046" y="74"/>
                  </a:cubicBezTo>
                  <a:cubicBezTo>
                    <a:pt x="945" y="26"/>
                    <a:pt x="838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01"/>
            <p:cNvSpPr/>
            <p:nvPr/>
          </p:nvSpPr>
          <p:spPr>
            <a:xfrm>
              <a:off x="1078250" y="2326500"/>
              <a:ext cx="22725" cy="21400"/>
            </a:xfrm>
            <a:custGeom>
              <a:avLst/>
              <a:gdLst/>
              <a:ahLst/>
              <a:cxnLst/>
              <a:rect l="l" t="t" r="r" b="b"/>
              <a:pathLst>
                <a:path w="909" h="856" extrusionOk="0">
                  <a:moveTo>
                    <a:pt x="579" y="0"/>
                  </a:moveTo>
                  <a:cubicBezTo>
                    <a:pt x="513" y="0"/>
                    <a:pt x="449" y="22"/>
                    <a:pt x="399" y="72"/>
                  </a:cubicBezTo>
                  <a:cubicBezTo>
                    <a:pt x="386" y="72"/>
                    <a:pt x="371" y="85"/>
                    <a:pt x="358" y="100"/>
                  </a:cubicBezTo>
                  <a:lnTo>
                    <a:pt x="316" y="100"/>
                  </a:lnTo>
                  <a:cubicBezTo>
                    <a:pt x="138" y="100"/>
                    <a:pt x="0" y="237"/>
                    <a:pt x="0" y="402"/>
                  </a:cubicBezTo>
                  <a:cubicBezTo>
                    <a:pt x="0" y="526"/>
                    <a:pt x="69" y="636"/>
                    <a:pt x="179" y="691"/>
                  </a:cubicBezTo>
                  <a:cubicBezTo>
                    <a:pt x="234" y="788"/>
                    <a:pt x="331" y="856"/>
                    <a:pt x="454" y="856"/>
                  </a:cubicBezTo>
                  <a:cubicBezTo>
                    <a:pt x="591" y="856"/>
                    <a:pt x="688" y="843"/>
                    <a:pt x="798" y="746"/>
                  </a:cubicBezTo>
                  <a:cubicBezTo>
                    <a:pt x="894" y="663"/>
                    <a:pt x="908" y="526"/>
                    <a:pt x="908" y="402"/>
                  </a:cubicBezTo>
                  <a:cubicBezTo>
                    <a:pt x="908" y="361"/>
                    <a:pt x="894" y="320"/>
                    <a:pt x="881" y="292"/>
                  </a:cubicBezTo>
                  <a:cubicBezTo>
                    <a:pt x="890" y="119"/>
                    <a:pt x="732" y="0"/>
                    <a:pt x="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4" name="Google Shape;3704;p40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5" name="Google Shape;3705;p40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706" name="Google Shape;3706;p40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3707" name="Google Shape;3707;p40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0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0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0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0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0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0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0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0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0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0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0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0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0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0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0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0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0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0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0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0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0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0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0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0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0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0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0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0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0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0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0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0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0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0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0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0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0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0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0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0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0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0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0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0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0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0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0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0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0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0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0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0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0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0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0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0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0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0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0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0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0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0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0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0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0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0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0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0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0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0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0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0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0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0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0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0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0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0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0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0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0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0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0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0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0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0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40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40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40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40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40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40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40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40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0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0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0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0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0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40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40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0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40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40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0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40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40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0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40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40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0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0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0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0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0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40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40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0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0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0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0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0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0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0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0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40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40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0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0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0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0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0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40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40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0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0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0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0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0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0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40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40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0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0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0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40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40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0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40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40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0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0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40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40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0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0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40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40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0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40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40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0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0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0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0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40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40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0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0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0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0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0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0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0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0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0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0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0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0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0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0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0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0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0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0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40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40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0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0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0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40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40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0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0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40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40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0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0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0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0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40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40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0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0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40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40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0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0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40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40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0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0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0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0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40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40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0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0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40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40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40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40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40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40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40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40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40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40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40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40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40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40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40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40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40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40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40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40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40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40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40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40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40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40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0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40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40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40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40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40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40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40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40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40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40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40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40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40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40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40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40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40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0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0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40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40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40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40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40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40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40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40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40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1" name="Google Shape;4021;p40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22" name="Google Shape;4022;p40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4023" name="Google Shape;4023;p40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40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40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40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40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8" name="Google Shape;4028;p40"/>
          <p:cNvSpPr/>
          <p:nvPr/>
        </p:nvSpPr>
        <p:spPr>
          <a:xfrm rot="1489915">
            <a:off x="5175242" y="78799"/>
            <a:ext cx="1372023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29" name="Google Shape;4029;p40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4030" name="Google Shape;4030;p40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40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40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40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40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40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40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40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40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40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40" name="Google Shape;4040;p40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4041" name="Google Shape;4041;p4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4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4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4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4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4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4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51" name="Google Shape;4051;p40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4052" name="Google Shape;4052;p4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4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4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4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4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4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4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4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4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4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4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4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4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4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4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4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4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4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4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4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4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4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4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4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4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4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4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4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4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4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4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4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4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4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4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4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4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4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4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4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4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4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4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4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4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4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4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4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4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4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4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4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4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4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4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4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4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4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4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4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4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4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4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4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4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4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4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4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4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4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4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4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4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4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4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4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4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4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4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4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4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4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4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4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4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4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4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4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4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4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4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4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4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4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4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4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4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4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4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4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4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4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4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4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4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4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4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4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4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4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4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4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4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4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4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4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4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4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4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4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4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4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4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4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4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4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7" name="Google Shape;4227;p40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4228" name="Google Shape;4228;p40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40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40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0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0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0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0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0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0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40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38" name="Google Shape;4238;p40"/>
          <p:cNvSpPr/>
          <p:nvPr/>
        </p:nvSpPr>
        <p:spPr>
          <a:xfrm rot="3780209">
            <a:off x="10555191" y="203602"/>
            <a:ext cx="1372027" cy="87467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9" name="Google Shape;4239;p40"/>
          <p:cNvSpPr txBox="1">
            <a:spLocks noGrp="1"/>
          </p:cNvSpPr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1" name="Google Shape;4241;p49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42" name="Google Shape;4242;p49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4243" name="Google Shape;4243;p49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244" name="Google Shape;4244;p49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49803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49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49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49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8" name="Google Shape;4248;p49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49" name="Google Shape;4249;p49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49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49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49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49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4" name="Google Shape;4254;p49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5" name="Google Shape;4255;p49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6" name="Google Shape;4256;p49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7" name="Google Shape;4257;p49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8" name="Google Shape;4258;p49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59" name="Google Shape;4259;p49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0" name="Google Shape;4260;p49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1" name="Google Shape;4261;p49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2" name="Google Shape;4262;p49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3" name="Google Shape;4263;p49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4" name="Google Shape;4264;p49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5" name="Google Shape;4265;p49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6" name="Google Shape;4266;p49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7" name="Google Shape;4267;p49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8" name="Google Shape;4268;p49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69" name="Google Shape;4269;p49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0" name="Google Shape;4270;p49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1" name="Google Shape;4271;p49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2" name="Google Shape;4272;p49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3" name="Google Shape;4273;p49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4" name="Google Shape;4274;p49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5" name="Google Shape;4275;p49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6" name="Google Shape;4276;p49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7" name="Google Shape;4277;p49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8" name="Google Shape;4278;p49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79" name="Google Shape;4279;p49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0" name="Google Shape;4280;p49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1" name="Google Shape;4281;p49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2" name="Google Shape;4282;p49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3" name="Google Shape;4283;p49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4" name="Google Shape;4284;p49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5" name="Google Shape;4285;p49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6" name="Google Shape;4286;p49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7" name="Google Shape;4287;p49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8" name="Google Shape;4288;p49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89" name="Google Shape;4289;p49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0" name="Google Shape;4290;p49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1" name="Google Shape;4291;p49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2" name="Google Shape;4292;p49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49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49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49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49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7" name="Google Shape;4297;p49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8" name="Google Shape;4298;p49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99" name="Google Shape;4299;p49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49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49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49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49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4" name="Google Shape;4304;p49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5" name="Google Shape;4305;p49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49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49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49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49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0" name="Google Shape;4310;p49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1" name="Google Shape;4311;p49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49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49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49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49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6" name="Google Shape;4316;p49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7" name="Google Shape;4317;p49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49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49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49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49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2" name="Google Shape;4322;p49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3" name="Google Shape;4323;p49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49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49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49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49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8" name="Google Shape;4328;p49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29" name="Google Shape;4329;p49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49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49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49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49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4" name="Google Shape;4334;p49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5" name="Google Shape;4335;p49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49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49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49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49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0" name="Google Shape;4340;p49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1" name="Google Shape;4341;p49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49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49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49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49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6" name="Google Shape;4346;p49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7" name="Google Shape;4347;p49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49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49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49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49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2" name="Google Shape;4352;p49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3" name="Google Shape;4353;p49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49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49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49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49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8" name="Google Shape;4358;p49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59" name="Google Shape;4359;p49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49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49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49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49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4" name="Google Shape;4364;p49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5" name="Google Shape;4365;p49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49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49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49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49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0" name="Google Shape;4370;p49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1" name="Google Shape;4371;p49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49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49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49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49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6" name="Google Shape;4376;p49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7" name="Google Shape;4377;p49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49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49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49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49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2" name="Google Shape;4382;p49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3" name="Google Shape;4383;p49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49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49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49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49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8" name="Google Shape;4388;p49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89" name="Google Shape;4389;p49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49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49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49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49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4" name="Google Shape;4394;p49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5" name="Google Shape;4395;p49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49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49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49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49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0" name="Google Shape;4400;p49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1" name="Google Shape;4401;p49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49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49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49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49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6" name="Google Shape;4406;p49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7" name="Google Shape;4407;p49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49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49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49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49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2" name="Google Shape;4412;p49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3" name="Google Shape;4413;p49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49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49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49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49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8" name="Google Shape;4418;p49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19" name="Google Shape;4419;p49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49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49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49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49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4" name="Google Shape;4424;p49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5" name="Google Shape;4425;p49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6" name="Google Shape;4426;p49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7" name="Google Shape;4427;p49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8" name="Google Shape;4428;p49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29" name="Google Shape;4429;p49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0" name="Google Shape;4430;p49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1" name="Google Shape;4431;p49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2" name="Google Shape;4432;p49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3" name="Google Shape;4433;p49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4" name="Google Shape;4434;p49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5" name="Google Shape;4435;p49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6" name="Google Shape;4436;p49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7" name="Google Shape;4437;p49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8" name="Google Shape;4438;p49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39" name="Google Shape;4439;p49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0" name="Google Shape;4440;p49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1" name="Google Shape;4441;p49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2" name="Google Shape;4442;p49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3" name="Google Shape;4443;p49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4" name="Google Shape;4444;p49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5" name="Google Shape;4445;p49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6" name="Google Shape;4446;p49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7" name="Google Shape;4447;p49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8" name="Google Shape;4448;p49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49" name="Google Shape;4449;p49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0" name="Google Shape;4450;p49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1" name="Google Shape;4451;p49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2" name="Google Shape;4452;p49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3" name="Google Shape;4453;p49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4" name="Google Shape;4454;p49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5" name="Google Shape;4455;p49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6" name="Google Shape;4456;p49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7" name="Google Shape;4457;p49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8" name="Google Shape;4458;p49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59" name="Google Shape;4459;p49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0" name="Google Shape;4460;p49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1" name="Google Shape;4461;p49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2" name="Google Shape;4462;p49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3" name="Google Shape;4463;p49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4" name="Google Shape;4464;p49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5" name="Google Shape;4465;p49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6" name="Google Shape;4466;p49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7" name="Google Shape;4467;p49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8" name="Google Shape;4468;p49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69" name="Google Shape;4469;p49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0" name="Google Shape;4470;p49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1" name="Google Shape;4471;p49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2" name="Google Shape;4472;p49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3" name="Google Shape;4473;p49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4" name="Google Shape;4474;p49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5" name="Google Shape;4475;p49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6" name="Google Shape;4476;p49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7" name="Google Shape;4477;p49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8" name="Google Shape;4478;p49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9" name="Google Shape;4479;p49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0" name="Google Shape;4480;p49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1" name="Google Shape;4481;p49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2" name="Google Shape;4482;p49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3" name="Google Shape;4483;p49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4" name="Google Shape;4484;p49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5" name="Google Shape;4485;p49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6" name="Google Shape;4486;p49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7" name="Google Shape;4487;p49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8" name="Google Shape;4488;p49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89" name="Google Shape;4489;p49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0" name="Google Shape;4490;p49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1" name="Google Shape;4491;p49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2" name="Google Shape;4492;p49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3" name="Google Shape;4493;p49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4" name="Google Shape;4494;p49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5" name="Google Shape;4495;p49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6" name="Google Shape;4496;p49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7" name="Google Shape;4497;p49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8" name="Google Shape;4498;p49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99" name="Google Shape;4499;p49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0" name="Google Shape;4500;p49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1" name="Google Shape;4501;p49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2" name="Google Shape;4502;p49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3" name="Google Shape;4503;p49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4" name="Google Shape;4504;p49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5" name="Google Shape;4505;p49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6" name="Google Shape;4506;p49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7" name="Google Shape;4507;p49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8" name="Google Shape;4508;p49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09" name="Google Shape;4509;p49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0" name="Google Shape;4510;p49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1" name="Google Shape;4511;p49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2" name="Google Shape;4512;p49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3" name="Google Shape;4513;p49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4" name="Google Shape;4514;p49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5" name="Google Shape;4515;p49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6" name="Google Shape;4516;p49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7" name="Google Shape;4517;p49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8" name="Google Shape;4518;p49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19" name="Google Shape;4519;p49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0" name="Google Shape;4520;p49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1" name="Google Shape;4521;p49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2" name="Google Shape;4522;p49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3" name="Google Shape;4523;p49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4" name="Google Shape;4524;p49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5" name="Google Shape;4525;p49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6" name="Google Shape;4526;p49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7" name="Google Shape;4527;p49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8" name="Google Shape;4528;p49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29" name="Google Shape;4529;p49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0" name="Google Shape;4530;p49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1" name="Google Shape;4531;p49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2" name="Google Shape;4532;p49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3" name="Google Shape;4533;p49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49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5" name="Google Shape;4535;p49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6" name="Google Shape;4536;p49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7" name="Google Shape;4537;p49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8" name="Google Shape;4538;p49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9" name="Google Shape;4539;p49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0" name="Google Shape;4540;p49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1" name="Google Shape;4541;p49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2" name="Google Shape;4542;p49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3" name="Google Shape;4543;p49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4" name="Google Shape;4544;p49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5" name="Google Shape;4545;p49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6" name="Google Shape;4546;p49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49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8" name="Google Shape;4548;p49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9" name="Google Shape;4549;p49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0" name="Google Shape;4550;p49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1" name="Google Shape;4551;p49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2" name="Google Shape;4552;p49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3" name="Google Shape;4553;p49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4" name="Google Shape;4554;p49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55" name="Google Shape;4555;p49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56" name="Google Shape;4556;p49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57" name="Google Shape;4557;p49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4558" name="Google Shape;4558;p49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49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9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49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49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49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49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49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49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49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9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49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49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49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49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49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49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49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49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49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49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49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49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9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49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49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49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49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49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49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49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49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49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49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49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49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49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49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49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49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49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49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49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49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49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49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49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49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49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49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9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49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49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49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49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49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49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49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49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49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49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49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49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49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49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49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49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49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9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49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49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49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49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49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49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49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49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49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49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49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49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49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49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49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49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49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49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49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49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49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49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49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49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49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49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49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49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49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49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49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49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49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49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49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49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49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49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49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49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49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49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49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49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49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49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49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49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49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49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49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49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49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49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49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49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49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49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49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49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49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49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49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49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49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49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49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49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49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49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49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49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49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49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49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49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49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49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49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49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49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49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49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49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49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49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49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49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49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49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49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49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49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49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49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49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49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49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49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49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49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49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49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49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49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49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33" name="Google Shape;4733;p49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4734" name="Google Shape;4734;p49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49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36" name="Google Shape;4736;p49"/>
          <p:cNvSpPr txBox="1">
            <a:spLocks noGrp="1"/>
          </p:cNvSpPr>
          <p:nvPr>
            <p:ph type="ctrTitle"/>
          </p:nvPr>
        </p:nvSpPr>
        <p:spPr>
          <a:xfrm>
            <a:off x="1693867" y="1566151"/>
            <a:ext cx="6038400" cy="269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4737" name="Google Shape;4737;p49"/>
          <p:cNvSpPr txBox="1">
            <a:spLocks noGrp="1"/>
          </p:cNvSpPr>
          <p:nvPr>
            <p:ph type="subTitle" idx="1"/>
          </p:nvPr>
        </p:nvSpPr>
        <p:spPr>
          <a:xfrm>
            <a:off x="1693867" y="4257984"/>
            <a:ext cx="6038400" cy="6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738" name="Google Shape;4738;p49"/>
          <p:cNvSpPr>
            <a:spLocks noGrp="1"/>
          </p:cNvSpPr>
          <p:nvPr>
            <p:ph type="pic" idx="2"/>
          </p:nvPr>
        </p:nvSpPr>
        <p:spPr>
          <a:xfrm rot="561340">
            <a:off x="7961413" y="661742"/>
            <a:ext cx="3462052" cy="4685116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  <p:grpSp>
        <p:nvGrpSpPr>
          <p:cNvPr id="4739" name="Google Shape;4739;p49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4740" name="Google Shape;4740;p4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4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4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4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4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4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4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4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4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4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" name="Google Shape;4751;p50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52" name="Google Shape;4752;p50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4753" name="Google Shape;4753;p50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4754" name="Google Shape;4754;p50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49803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50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50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50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50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50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50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50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50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50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50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50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50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50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50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50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50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50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50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50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50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50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50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50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50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50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50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50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50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50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50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50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50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50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50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50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50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50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50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50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50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50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50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50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50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50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50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50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50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50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50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50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50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50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50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50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50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1" name="Google Shape;4811;p50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2" name="Google Shape;4812;p50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3" name="Google Shape;4813;p50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4" name="Google Shape;4814;p50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5" name="Google Shape;4815;p50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6" name="Google Shape;4816;p50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7" name="Google Shape;4817;p50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8" name="Google Shape;4818;p50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50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0" name="Google Shape;4820;p50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1" name="Google Shape;4821;p50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2" name="Google Shape;4822;p50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3" name="Google Shape;4823;p50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4" name="Google Shape;4824;p50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50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6" name="Google Shape;4826;p50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7" name="Google Shape;4827;p50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8" name="Google Shape;4828;p50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29" name="Google Shape;4829;p50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0" name="Google Shape;4830;p50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1" name="Google Shape;4831;p50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2" name="Google Shape;4832;p50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3" name="Google Shape;4833;p50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4" name="Google Shape;4834;p50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5" name="Google Shape;4835;p50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6" name="Google Shape;4836;p50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7" name="Google Shape;4837;p50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8" name="Google Shape;4838;p50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39" name="Google Shape;4839;p50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50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1" name="Google Shape;4841;p50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2" name="Google Shape;4842;p50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50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4" name="Google Shape;4844;p50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5" name="Google Shape;4845;p50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6" name="Google Shape;4846;p50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7" name="Google Shape;4847;p50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8" name="Google Shape;4848;p50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9" name="Google Shape;4849;p50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0" name="Google Shape;4850;p50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1" name="Google Shape;4851;p50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2" name="Google Shape;4852;p50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3" name="Google Shape;4853;p50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4" name="Google Shape;4854;p50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5" name="Google Shape;4855;p50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50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50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50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50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50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50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50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50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50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50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50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50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50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50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50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50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50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50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50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50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50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50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50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50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50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50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50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50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50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50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50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50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50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50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50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50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50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50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50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50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50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50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50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50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50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50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50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50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50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50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50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50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50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50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50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50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50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50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50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50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50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50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50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50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0" name="Google Shape;4920;p50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1" name="Google Shape;4921;p50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2" name="Google Shape;4922;p50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50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4" name="Google Shape;4924;p50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5" name="Google Shape;4925;p50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6" name="Google Shape;4926;p50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7" name="Google Shape;4927;p50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8" name="Google Shape;4928;p50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9" name="Google Shape;4929;p50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0" name="Google Shape;4930;p50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1" name="Google Shape;4931;p50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2" name="Google Shape;4932;p50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50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4" name="Google Shape;4934;p50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5" name="Google Shape;4935;p50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6" name="Google Shape;4936;p50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7" name="Google Shape;4937;p50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8" name="Google Shape;4938;p50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9" name="Google Shape;4939;p50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0" name="Google Shape;4940;p50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1" name="Google Shape;4941;p50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2" name="Google Shape;4942;p50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3" name="Google Shape;4943;p50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4" name="Google Shape;4944;p50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5" name="Google Shape;4945;p50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6" name="Google Shape;4946;p50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50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8" name="Google Shape;4948;p50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9" name="Google Shape;4949;p50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0" name="Google Shape;4950;p50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1" name="Google Shape;4951;p50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2" name="Google Shape;4952;p50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3" name="Google Shape;4953;p50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4" name="Google Shape;4954;p50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5" name="Google Shape;4955;p50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6" name="Google Shape;4956;p50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7" name="Google Shape;4957;p50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8" name="Google Shape;4958;p50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59" name="Google Shape;4959;p50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0" name="Google Shape;4960;p50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1" name="Google Shape;4961;p50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2" name="Google Shape;4962;p50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50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4" name="Google Shape;4964;p50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5" name="Google Shape;4965;p50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6" name="Google Shape;4966;p50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7" name="Google Shape;4967;p50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8" name="Google Shape;4968;p50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9" name="Google Shape;4969;p50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0" name="Google Shape;4970;p50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1" name="Google Shape;4971;p50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2" name="Google Shape;4972;p50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50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4" name="Google Shape;4974;p50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5" name="Google Shape;4975;p50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6" name="Google Shape;4976;p50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7" name="Google Shape;4977;p50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8" name="Google Shape;4978;p50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9" name="Google Shape;4979;p50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0" name="Google Shape;4980;p50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1" name="Google Shape;4981;p50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2" name="Google Shape;4982;p50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3" name="Google Shape;4983;p50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4" name="Google Shape;4984;p50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50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6" name="Google Shape;4986;p50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7" name="Google Shape;4987;p50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8" name="Google Shape;4988;p50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9" name="Google Shape;4989;p50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0" name="Google Shape;4990;p50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1" name="Google Shape;4991;p50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2" name="Google Shape;4992;p50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3" name="Google Shape;4993;p50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4" name="Google Shape;4994;p50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5" name="Google Shape;4995;p50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6" name="Google Shape;4996;p50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7" name="Google Shape;4997;p50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50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9" name="Google Shape;4999;p50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0" name="Google Shape;5000;p50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1" name="Google Shape;5001;p50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2" name="Google Shape;5002;p50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3" name="Google Shape;5003;p50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4" name="Google Shape;5004;p50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5" name="Google Shape;5005;p50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6" name="Google Shape;5006;p50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7" name="Google Shape;5007;p50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8" name="Google Shape;5008;p50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09" name="Google Shape;5009;p50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0" name="Google Shape;5010;p50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50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2" name="Google Shape;5012;p50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3" name="Google Shape;5013;p50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4" name="Google Shape;5014;p50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5" name="Google Shape;5015;p50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6" name="Google Shape;5016;p50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7" name="Google Shape;5017;p50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50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9" name="Google Shape;5019;p50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0" name="Google Shape;5020;p50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1" name="Google Shape;5021;p50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2" name="Google Shape;5022;p50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3" name="Google Shape;5023;p50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4" name="Google Shape;5024;p50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5" name="Google Shape;5025;p50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6" name="Google Shape;5026;p50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7" name="Google Shape;5027;p50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8" name="Google Shape;5028;p50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29" name="Google Shape;5029;p50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0" name="Google Shape;5030;p50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50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2" name="Google Shape;5032;p50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3" name="Google Shape;5033;p50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4" name="Google Shape;5034;p50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5" name="Google Shape;5035;p50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6" name="Google Shape;5036;p50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7" name="Google Shape;5037;p50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8" name="Google Shape;5038;p50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9" name="Google Shape;5039;p50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0" name="Google Shape;5040;p50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50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2" name="Google Shape;5042;p50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3" name="Google Shape;5043;p50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4" name="Google Shape;5044;p50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5" name="Google Shape;5045;p50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6" name="Google Shape;5046;p50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7" name="Google Shape;5047;p50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8" name="Google Shape;5048;p50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9" name="Google Shape;5049;p50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0" name="Google Shape;5050;p50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1" name="Google Shape;5051;p50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2" name="Google Shape;5052;p50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3" name="Google Shape;5053;p50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4" name="Google Shape;5054;p50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50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6" name="Google Shape;5056;p50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7" name="Google Shape;5057;p50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8" name="Google Shape;5058;p50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9" name="Google Shape;5059;p50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0" name="Google Shape;5060;p50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1" name="Google Shape;5061;p50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2" name="Google Shape;5062;p50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3" name="Google Shape;5063;p50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4" name="Google Shape;5064;p50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5" name="Google Shape;5065;p50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066" name="Google Shape;5066;p50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67" name="Google Shape;5067;p50"/>
          <p:cNvSpPr/>
          <p:nvPr/>
        </p:nvSpPr>
        <p:spPr>
          <a:xfrm flipH="1">
            <a:off x="10516200" y="348333"/>
            <a:ext cx="1023971" cy="652795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8" name="Google Shape;5068;p50"/>
          <p:cNvGrpSpPr/>
          <p:nvPr/>
        </p:nvGrpSpPr>
        <p:grpSpPr>
          <a:xfrm rot="-1532069">
            <a:off x="7562911" y="5465491"/>
            <a:ext cx="1890493" cy="1346607"/>
            <a:chOff x="1174150" y="1093100"/>
            <a:chExt cx="360450" cy="256750"/>
          </a:xfrm>
        </p:grpSpPr>
        <p:sp>
          <p:nvSpPr>
            <p:cNvPr id="5069" name="Google Shape;5069;p50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50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50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50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50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74" name="Google Shape;5074;p50"/>
          <p:cNvSpPr/>
          <p:nvPr/>
        </p:nvSpPr>
        <p:spPr>
          <a:xfrm rot="1489915">
            <a:off x="5175242" y="78799"/>
            <a:ext cx="1372023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75" name="Google Shape;5075;p50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5076" name="Google Shape;5076;p50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50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50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50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50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50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50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50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50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50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86" name="Google Shape;5086;p50"/>
          <p:cNvGrpSpPr/>
          <p:nvPr/>
        </p:nvGrpSpPr>
        <p:grpSpPr>
          <a:xfrm rot="-5400000">
            <a:off x="-231744" y="4233212"/>
            <a:ext cx="3081119" cy="2536193"/>
            <a:chOff x="3857825" y="4400025"/>
            <a:chExt cx="287500" cy="236650"/>
          </a:xfrm>
        </p:grpSpPr>
        <p:sp>
          <p:nvSpPr>
            <p:cNvPr id="5087" name="Google Shape;5087;p5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5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5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5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5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5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5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5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5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5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97" name="Google Shape;5097;p50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5098" name="Google Shape;5098;p5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5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5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5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5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5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5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5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5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5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5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5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5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5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5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5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5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5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5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5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5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5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5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5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5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5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5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5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5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5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5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5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5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5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5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5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5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5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5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5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5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5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5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5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5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5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5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5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5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5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5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5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5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5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5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5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5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5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5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5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5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5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5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5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5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5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5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5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5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5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5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5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5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5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5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5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5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5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5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5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5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5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5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5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5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5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5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5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5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5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5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5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5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5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5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5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5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5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5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5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5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5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5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5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5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5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5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5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5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5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5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5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5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5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5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5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5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5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5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5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5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5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5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5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5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5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5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5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5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5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5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5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3" name="Google Shape;5273;p50"/>
          <p:cNvSpPr txBox="1">
            <a:spLocks noGrp="1"/>
          </p:cNvSpPr>
          <p:nvPr>
            <p:ph type="title"/>
          </p:nvPr>
        </p:nvSpPr>
        <p:spPr>
          <a:xfrm flipH="1">
            <a:off x="5403920" y="2940533"/>
            <a:ext cx="5585200" cy="141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5274" name="Google Shape;5274;p50"/>
          <p:cNvSpPr txBox="1">
            <a:spLocks noGrp="1"/>
          </p:cNvSpPr>
          <p:nvPr>
            <p:ph type="title" idx="2"/>
          </p:nvPr>
        </p:nvSpPr>
        <p:spPr>
          <a:xfrm flipH="1">
            <a:off x="9319920" y="1919717"/>
            <a:ext cx="16692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5275" name="Google Shape;5275;p50"/>
          <p:cNvSpPr txBox="1">
            <a:spLocks noGrp="1"/>
          </p:cNvSpPr>
          <p:nvPr>
            <p:ph type="subTitle" idx="1"/>
          </p:nvPr>
        </p:nvSpPr>
        <p:spPr>
          <a:xfrm flipH="1">
            <a:off x="5403920" y="4251067"/>
            <a:ext cx="5585200" cy="6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6" name="Google Shape;5276;p50"/>
          <p:cNvSpPr>
            <a:spLocks noGrp="1"/>
          </p:cNvSpPr>
          <p:nvPr>
            <p:ph type="pic" idx="3"/>
          </p:nvPr>
        </p:nvSpPr>
        <p:spPr>
          <a:xfrm rot="-561340" flipH="1">
            <a:off x="1699758" y="1484242"/>
            <a:ext cx="3462052" cy="4685116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8" name="Google Shape;5278;p51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79" name="Google Shape;5279;p51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5280" name="Google Shape;5280;p51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5281" name="Google Shape;5281;p51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49803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2" name="Google Shape;5282;p51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3" name="Google Shape;5283;p51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4" name="Google Shape;5284;p51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5" name="Google Shape;5285;p51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6" name="Google Shape;5286;p51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51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8" name="Google Shape;5288;p51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9" name="Google Shape;5289;p51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0" name="Google Shape;5290;p51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1" name="Google Shape;5291;p51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2" name="Google Shape;5292;p51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3" name="Google Shape;5293;p51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4" name="Google Shape;5294;p51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5" name="Google Shape;5295;p51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6" name="Google Shape;5296;p51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7" name="Google Shape;5297;p51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8" name="Google Shape;5298;p51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99" name="Google Shape;5299;p51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51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1" name="Google Shape;5301;p51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2" name="Google Shape;5302;p51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3" name="Google Shape;5303;p51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4" name="Google Shape;5304;p51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5" name="Google Shape;5305;p51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6" name="Google Shape;5306;p51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7" name="Google Shape;5307;p51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8" name="Google Shape;5308;p51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9" name="Google Shape;5309;p51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0" name="Google Shape;5310;p51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1" name="Google Shape;5311;p51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2" name="Google Shape;5312;p51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3" name="Google Shape;5313;p51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4" name="Google Shape;5314;p51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5" name="Google Shape;5315;p51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6" name="Google Shape;5316;p51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7" name="Google Shape;5317;p51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8" name="Google Shape;5318;p51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9" name="Google Shape;5319;p51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0" name="Google Shape;5320;p51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1" name="Google Shape;5321;p51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2" name="Google Shape;5322;p51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3" name="Google Shape;5323;p51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4" name="Google Shape;5324;p51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5" name="Google Shape;5325;p51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6" name="Google Shape;5326;p51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7" name="Google Shape;5327;p51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8" name="Google Shape;5328;p51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9" name="Google Shape;5329;p51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0" name="Google Shape;5330;p51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1" name="Google Shape;5331;p51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2" name="Google Shape;5332;p51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3" name="Google Shape;5333;p51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4" name="Google Shape;5334;p51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5" name="Google Shape;5335;p51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6" name="Google Shape;5336;p51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7" name="Google Shape;5337;p51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51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9" name="Google Shape;5339;p51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0" name="Google Shape;5340;p51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1" name="Google Shape;5341;p51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2" name="Google Shape;5342;p51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3" name="Google Shape;5343;p51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4" name="Google Shape;5344;p51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5" name="Google Shape;5345;p51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6" name="Google Shape;5346;p51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7" name="Google Shape;5347;p51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8" name="Google Shape;5348;p51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9" name="Google Shape;5349;p51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0" name="Google Shape;5350;p51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51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2" name="Google Shape;5352;p51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3" name="Google Shape;5353;p51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4" name="Google Shape;5354;p51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5" name="Google Shape;5355;p51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6" name="Google Shape;5356;p51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7" name="Google Shape;5357;p51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8" name="Google Shape;5358;p51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9" name="Google Shape;5359;p51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0" name="Google Shape;5360;p51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1" name="Google Shape;5361;p51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2" name="Google Shape;5362;p51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3" name="Google Shape;5363;p51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51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5" name="Google Shape;5365;p51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6" name="Google Shape;5366;p51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7" name="Google Shape;5367;p51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8" name="Google Shape;5368;p51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9" name="Google Shape;5369;p51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0" name="Google Shape;5370;p51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1" name="Google Shape;5371;p51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2" name="Google Shape;5372;p51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3" name="Google Shape;5373;p51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4" name="Google Shape;5374;p51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5" name="Google Shape;5375;p51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6" name="Google Shape;5376;p51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51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8" name="Google Shape;5378;p51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9" name="Google Shape;5379;p51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0" name="Google Shape;5380;p51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1" name="Google Shape;5381;p51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2" name="Google Shape;5382;p51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3" name="Google Shape;5383;p51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51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5" name="Google Shape;5385;p51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6" name="Google Shape;5386;p51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7" name="Google Shape;5387;p51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8" name="Google Shape;5388;p51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9" name="Google Shape;5389;p51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0" name="Google Shape;5390;p51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1" name="Google Shape;5391;p51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2" name="Google Shape;5392;p51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3" name="Google Shape;5393;p51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4" name="Google Shape;5394;p51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5" name="Google Shape;5395;p51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6" name="Google Shape;5396;p51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51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8" name="Google Shape;5398;p51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9" name="Google Shape;5399;p51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0" name="Google Shape;5400;p51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1" name="Google Shape;5401;p51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2" name="Google Shape;5402;p51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3" name="Google Shape;5403;p51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4" name="Google Shape;5404;p51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5" name="Google Shape;5405;p51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6" name="Google Shape;5406;p51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51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8" name="Google Shape;5408;p51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9" name="Google Shape;5409;p51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0" name="Google Shape;5410;p51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1" name="Google Shape;5411;p51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2" name="Google Shape;5412;p51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3" name="Google Shape;5413;p51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4" name="Google Shape;5414;p51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5" name="Google Shape;5415;p51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6" name="Google Shape;5416;p51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7" name="Google Shape;5417;p51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8" name="Google Shape;5418;p51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9" name="Google Shape;5419;p51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0" name="Google Shape;5420;p51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51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2" name="Google Shape;5422;p51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3" name="Google Shape;5423;p51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4" name="Google Shape;5424;p51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5" name="Google Shape;5425;p51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6" name="Google Shape;5426;p51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7" name="Google Shape;5427;p51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8" name="Google Shape;5428;p51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9" name="Google Shape;5429;p51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0" name="Google Shape;5430;p51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1" name="Google Shape;5431;p51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2" name="Google Shape;5432;p51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3" name="Google Shape;5433;p51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4" name="Google Shape;5434;p51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5" name="Google Shape;5435;p51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6" name="Google Shape;5436;p51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7" name="Google Shape;5437;p51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8" name="Google Shape;5438;p51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9" name="Google Shape;5439;p51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0" name="Google Shape;5440;p51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1" name="Google Shape;5441;p51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2" name="Google Shape;5442;p51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51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4" name="Google Shape;5444;p51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5" name="Google Shape;5445;p51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6" name="Google Shape;5446;p51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7" name="Google Shape;5447;p51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8" name="Google Shape;5448;p51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9" name="Google Shape;5449;p51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0" name="Google Shape;5450;p51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1" name="Google Shape;5451;p51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2" name="Google Shape;5452;p51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3" name="Google Shape;5453;p51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4" name="Google Shape;5454;p51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51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6" name="Google Shape;5456;p51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7" name="Google Shape;5457;p51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8" name="Google Shape;5458;p51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9" name="Google Shape;5459;p51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0" name="Google Shape;5460;p51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1" name="Google Shape;5461;p51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2" name="Google Shape;5462;p51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3" name="Google Shape;5463;p51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4" name="Google Shape;5464;p51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5" name="Google Shape;5465;p51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6" name="Google Shape;5466;p51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7" name="Google Shape;5467;p51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51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9" name="Google Shape;5469;p51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0" name="Google Shape;5470;p51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1" name="Google Shape;5471;p51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2" name="Google Shape;5472;p51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3" name="Google Shape;5473;p51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4" name="Google Shape;5474;p51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5" name="Google Shape;5475;p51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6" name="Google Shape;5476;p51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7" name="Google Shape;5477;p51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8" name="Google Shape;5478;p51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9" name="Google Shape;5479;p51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0" name="Google Shape;5480;p51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51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2" name="Google Shape;5482;p51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3" name="Google Shape;5483;p51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4" name="Google Shape;5484;p51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5" name="Google Shape;5485;p51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6" name="Google Shape;5486;p51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7" name="Google Shape;5487;p51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8" name="Google Shape;5488;p51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9" name="Google Shape;5489;p51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0" name="Google Shape;5490;p51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1" name="Google Shape;5491;p51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2" name="Google Shape;5492;p51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3" name="Google Shape;5493;p51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51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5" name="Google Shape;5495;p51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6" name="Google Shape;5496;p51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7" name="Google Shape;5497;p51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8" name="Google Shape;5498;p51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9" name="Google Shape;5499;p51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0" name="Google Shape;5500;p51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1" name="Google Shape;5501;p51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2" name="Google Shape;5502;p51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3" name="Google Shape;5503;p51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4" name="Google Shape;5504;p51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5" name="Google Shape;5505;p51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6" name="Google Shape;5506;p51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51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8" name="Google Shape;5508;p51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9" name="Google Shape;5509;p51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0" name="Google Shape;5510;p51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1" name="Google Shape;5511;p51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2" name="Google Shape;5512;p51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3" name="Google Shape;5513;p51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4" name="Google Shape;5514;p51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5" name="Google Shape;5515;p51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6" name="Google Shape;5516;p51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7" name="Google Shape;5517;p51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8" name="Google Shape;5518;p51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9" name="Google Shape;5519;p51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51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1" name="Google Shape;5521;p51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2" name="Google Shape;5522;p51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3" name="Google Shape;5523;p51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4" name="Google Shape;5524;p51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5" name="Google Shape;5525;p51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6" name="Google Shape;5526;p51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51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8" name="Google Shape;5528;p51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9" name="Google Shape;5529;p51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0" name="Google Shape;5530;p51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1" name="Google Shape;5531;p51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2" name="Google Shape;5532;p51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3" name="Google Shape;5533;p51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4" name="Google Shape;5534;p51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5" name="Google Shape;5535;p51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6" name="Google Shape;5536;p51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51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51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51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51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51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51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51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51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51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51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51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51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51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51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51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51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51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51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51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51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51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51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51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51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51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51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51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51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51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51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51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51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51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51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51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51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51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51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51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51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51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51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51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51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51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51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51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51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51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51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51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51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51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51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51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51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593" name="Google Shape;5593;p51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94" name="Google Shape;5594;p51"/>
          <p:cNvGrpSpPr/>
          <p:nvPr/>
        </p:nvGrpSpPr>
        <p:grpSpPr>
          <a:xfrm rot="-1532069">
            <a:off x="8158644" y="5555025"/>
            <a:ext cx="1890493" cy="1346607"/>
            <a:chOff x="1174150" y="1093100"/>
            <a:chExt cx="360450" cy="256750"/>
          </a:xfrm>
        </p:grpSpPr>
        <p:sp>
          <p:nvSpPr>
            <p:cNvPr id="5595" name="Google Shape;5595;p51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51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51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51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51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00" name="Google Shape;5600;p51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5601" name="Google Shape;5601;p51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51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51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51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51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51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51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51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51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51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51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51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51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51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51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51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51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51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51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51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51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51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51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51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51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51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51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51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51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51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51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51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51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51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51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51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51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51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51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51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51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51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51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51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51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51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51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51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51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51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51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51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51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51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51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51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51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51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51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51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51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51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51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51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51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51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51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51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51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51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51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51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51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51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51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51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51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51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51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51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51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51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51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51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51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51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51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51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51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51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51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51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51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51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51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51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51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51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51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51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51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51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51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51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51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51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51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51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51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51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51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51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51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51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51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51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51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51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51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51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51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51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51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51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51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51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51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51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51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51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51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51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51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51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51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51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51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51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51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51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51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51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51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51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51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51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51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51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51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51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51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51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51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51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51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51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51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51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51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51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51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51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51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51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51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51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51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51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51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51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51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51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51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51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51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6" name="Google Shape;5776;p51"/>
          <p:cNvGrpSpPr/>
          <p:nvPr/>
        </p:nvGrpSpPr>
        <p:grpSpPr>
          <a:xfrm rot="3017696">
            <a:off x="371068" y="5453849"/>
            <a:ext cx="1733869" cy="1369911"/>
            <a:chOff x="1745100" y="1681650"/>
            <a:chExt cx="1300475" cy="1027490"/>
          </a:xfrm>
        </p:grpSpPr>
        <p:sp>
          <p:nvSpPr>
            <p:cNvPr id="5777" name="Google Shape;5777;p5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5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79" name="Google Shape;5779;p51"/>
          <p:cNvGrpSpPr/>
          <p:nvPr/>
        </p:nvGrpSpPr>
        <p:grpSpPr>
          <a:xfrm rot="-5400000" flipH="1">
            <a:off x="9700641" y="-1086055"/>
            <a:ext cx="3081119" cy="2536193"/>
            <a:chOff x="3857825" y="4400025"/>
            <a:chExt cx="287500" cy="236650"/>
          </a:xfrm>
        </p:grpSpPr>
        <p:sp>
          <p:nvSpPr>
            <p:cNvPr id="5780" name="Google Shape;5780;p5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5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5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5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5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5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5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5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5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5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90" name="Google Shape;5790;p5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791" name="Google Shape;5791;p51"/>
          <p:cNvSpPr txBox="1">
            <a:spLocks noGrp="1"/>
          </p:cNvSpPr>
          <p:nvPr>
            <p:ph type="body" idx="1"/>
          </p:nvPr>
        </p:nvSpPr>
        <p:spPr>
          <a:xfrm>
            <a:off x="1693867" y="1722600"/>
            <a:ext cx="6620400" cy="4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667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3" name="Google Shape;5793;p52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94" name="Google Shape;5794;p52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5795" name="Google Shape;5795;p52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52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52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52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52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52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52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52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52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52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52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52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52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52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52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52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52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52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52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52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52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52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52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52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52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52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52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52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52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52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52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52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52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52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52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52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52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52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52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52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52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52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52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52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52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52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52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52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52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52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52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52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52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52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52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52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52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52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52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52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52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52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52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52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52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52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52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52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52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52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52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52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52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52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52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52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52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52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52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52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52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52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52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52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52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52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52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52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52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52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52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52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52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52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52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52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52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52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52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52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52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52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52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52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52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52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52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52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52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52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52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52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52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52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52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52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52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52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52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52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52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52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52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52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52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52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52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52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52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52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52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52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52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52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52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52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52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52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52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52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52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52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52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52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52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52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52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52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52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52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52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52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52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52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52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52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52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52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52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52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52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52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52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52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52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52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52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52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52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52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52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52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52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52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52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52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52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52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52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52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52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52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52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52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52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52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52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52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52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52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52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52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52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52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52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52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52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52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52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52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52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52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52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52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52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52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52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52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52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52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52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52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52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52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52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52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52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52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52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52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52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52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52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52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52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52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52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52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52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52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52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52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52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52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52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52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52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52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52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52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52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52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52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2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2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2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52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52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2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52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52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52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52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52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52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52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52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2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2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52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52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2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52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52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2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2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2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2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52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52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52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52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52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52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52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2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52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52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52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52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2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2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2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52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52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52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52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52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52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52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52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2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52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52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2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52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52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2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52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52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52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2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52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52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52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2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2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2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52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52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2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2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2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52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09" name="Google Shape;6109;p52"/>
          <p:cNvSpPr/>
          <p:nvPr/>
        </p:nvSpPr>
        <p:spPr>
          <a:xfrm flipH="1">
            <a:off x="10158079" y="353933"/>
            <a:ext cx="1824191" cy="116292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0" name="Google Shape;6110;p52"/>
          <p:cNvSpPr/>
          <p:nvPr/>
        </p:nvSpPr>
        <p:spPr>
          <a:xfrm>
            <a:off x="328530" y="353921"/>
            <a:ext cx="1824191" cy="116292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11" name="Google Shape;6111;p52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6112" name="Google Shape;6112;p52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2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52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52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52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52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2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2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2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2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52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52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52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25" name="Google Shape;6125;p5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26" name="Google Shape;6126;p52"/>
          <p:cNvSpPr txBox="1">
            <a:spLocks noGrp="1"/>
          </p:cNvSpPr>
          <p:nvPr>
            <p:ph type="title" idx="2"/>
          </p:nvPr>
        </p:nvSpPr>
        <p:spPr>
          <a:xfrm>
            <a:off x="1707900" y="2933420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27" name="Google Shape;6127;p52"/>
          <p:cNvSpPr txBox="1">
            <a:spLocks noGrp="1"/>
          </p:cNvSpPr>
          <p:nvPr>
            <p:ph type="title" idx="3"/>
          </p:nvPr>
        </p:nvSpPr>
        <p:spPr>
          <a:xfrm>
            <a:off x="7034300" y="2933317"/>
            <a:ext cx="3450000" cy="5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333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28" name="Google Shape;6128;p52"/>
          <p:cNvSpPr txBox="1">
            <a:spLocks noGrp="1"/>
          </p:cNvSpPr>
          <p:nvPr>
            <p:ph type="subTitle" idx="1"/>
          </p:nvPr>
        </p:nvSpPr>
        <p:spPr>
          <a:xfrm>
            <a:off x="7034291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129" name="Google Shape;6129;p52"/>
          <p:cNvSpPr txBox="1">
            <a:spLocks noGrp="1"/>
          </p:cNvSpPr>
          <p:nvPr>
            <p:ph type="subTitle" idx="4"/>
          </p:nvPr>
        </p:nvSpPr>
        <p:spPr>
          <a:xfrm>
            <a:off x="1707900" y="3381320"/>
            <a:ext cx="3450000" cy="12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1" name="Google Shape;6131;p53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2" name="Google Shape;6132;p53"/>
          <p:cNvSpPr/>
          <p:nvPr/>
        </p:nvSpPr>
        <p:spPr>
          <a:xfrm rot="585416">
            <a:off x="9785686" y="1297881"/>
            <a:ext cx="1956703" cy="2210801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133" name="Google Shape;6133;p53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6134" name="Google Shape;6134;p53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3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53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53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53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3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3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53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53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3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3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3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3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53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53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53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53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3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3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53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53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3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3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53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53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3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3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53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53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3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3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3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53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53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3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3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53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53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53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3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53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53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3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53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53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53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53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3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3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3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53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53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3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53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53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53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3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3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3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3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3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53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53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3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3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3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3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3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3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53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53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3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53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53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3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3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3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53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53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3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3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53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53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53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3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53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53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53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53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3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53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53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3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3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3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53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53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3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3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53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53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53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3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3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53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53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3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3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3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53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53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3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53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53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3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53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53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3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3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3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3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53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53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3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3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3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53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53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53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53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3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53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53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3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53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53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3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53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53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3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3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3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3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3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3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3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53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53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3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53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53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53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3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53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53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3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53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53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3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3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53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53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3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53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53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53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3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3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53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53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3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53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53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3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53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53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3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3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53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53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53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53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53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53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53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53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3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53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53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3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3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53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53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3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3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3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3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53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53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3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3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3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53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53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53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3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3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53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53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3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3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53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53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3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53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53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53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3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3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53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53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53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3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3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3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53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53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3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3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3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53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53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3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3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53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53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3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53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53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3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53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53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53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3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53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53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53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3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3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53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53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3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3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3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53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53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3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3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3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53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53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53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3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3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53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53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53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3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3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3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3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3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3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3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3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3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3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53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53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3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3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53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53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53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53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3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3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53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53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3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3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53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53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3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3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53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53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3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53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53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53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53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3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3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3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3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3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3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3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3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3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3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46" name="Google Shape;6446;p53"/>
          <p:cNvSpPr/>
          <p:nvPr/>
        </p:nvSpPr>
        <p:spPr>
          <a:xfrm rot="-691970">
            <a:off x="264791" y="393703"/>
            <a:ext cx="1372029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47" name="Google Shape;6447;p53"/>
          <p:cNvSpPr/>
          <p:nvPr/>
        </p:nvSpPr>
        <p:spPr>
          <a:xfrm rot="-691970">
            <a:off x="10692024" y="5637070"/>
            <a:ext cx="1372029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48" name="Google Shape;6448;p53"/>
          <p:cNvGrpSpPr/>
          <p:nvPr/>
        </p:nvGrpSpPr>
        <p:grpSpPr>
          <a:xfrm rot="1896607" flipH="1">
            <a:off x="-1021489" y="5210710"/>
            <a:ext cx="2671140" cy="2569711"/>
            <a:chOff x="3795825" y="3576625"/>
            <a:chExt cx="273225" cy="262850"/>
          </a:xfrm>
        </p:grpSpPr>
        <p:sp>
          <p:nvSpPr>
            <p:cNvPr id="6449" name="Google Shape;6449;p5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5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5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5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5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5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59" name="Google Shape;6459;p53"/>
          <p:cNvGrpSpPr/>
          <p:nvPr/>
        </p:nvGrpSpPr>
        <p:grpSpPr>
          <a:xfrm>
            <a:off x="10988633" y="309867"/>
            <a:ext cx="1148995" cy="1042315"/>
            <a:chOff x="351175" y="1462825"/>
            <a:chExt cx="861746" cy="781736"/>
          </a:xfrm>
        </p:grpSpPr>
        <p:sp>
          <p:nvSpPr>
            <p:cNvPr id="6460" name="Google Shape;6460;p53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3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3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63" name="Google Shape;6463;p5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p54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66" name="Google Shape;6466;p54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6467" name="Google Shape;6467;p54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4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4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54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54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54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54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54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4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54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54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4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4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4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54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54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4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4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54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54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4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54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4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4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4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4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4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4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54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54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54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4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4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4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4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54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54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4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4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4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4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54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54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4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4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54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54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4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4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4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54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54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54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54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4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4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4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4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54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54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4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4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4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4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4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4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54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54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4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4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54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54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4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4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4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4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4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4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4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54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54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4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4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4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4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4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4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54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54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4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54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54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4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4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4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4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4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4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4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4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4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54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54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4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4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4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54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54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4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4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4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4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4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4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54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54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4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4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54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54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4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4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4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4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4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54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54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4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4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4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54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54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4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54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54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4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54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54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4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4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4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4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4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4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54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54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4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4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4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4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54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54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4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4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4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54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54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4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4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4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54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54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4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4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4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54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54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4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54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54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4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4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4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4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54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54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4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4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4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4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4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4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54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54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4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4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54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54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54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4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4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4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4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54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54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4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4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4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4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54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54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4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4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4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4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4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4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4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4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54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54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4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4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4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4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4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4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4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54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54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4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4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4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54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54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4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54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54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4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4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4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4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4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54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54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4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4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4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54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54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4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4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54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54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4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4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4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4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4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4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54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54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4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54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54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4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54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54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4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54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54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4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4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4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4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4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4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54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54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4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54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54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4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54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54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54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4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4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54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54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54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54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54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54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54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54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4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54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54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4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4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54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54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4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4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4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4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54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54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4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4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4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4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54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81" name="Google Shape;6781;p54"/>
          <p:cNvGrpSpPr/>
          <p:nvPr/>
        </p:nvGrpSpPr>
        <p:grpSpPr>
          <a:xfrm>
            <a:off x="10967019" y="2810381"/>
            <a:ext cx="842397" cy="854105"/>
            <a:chOff x="1611050" y="1662750"/>
            <a:chExt cx="102400" cy="103825"/>
          </a:xfrm>
        </p:grpSpPr>
        <p:sp>
          <p:nvSpPr>
            <p:cNvPr id="6782" name="Google Shape;6782;p54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4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84" name="Google Shape;6784;p54"/>
          <p:cNvSpPr/>
          <p:nvPr/>
        </p:nvSpPr>
        <p:spPr>
          <a:xfrm rot="3030316">
            <a:off x="264795" y="5770497"/>
            <a:ext cx="1372020" cy="874671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5" name="Google Shape;6785;p54"/>
          <p:cNvSpPr/>
          <p:nvPr/>
        </p:nvSpPr>
        <p:spPr>
          <a:xfrm>
            <a:off x="1028261" y="892293"/>
            <a:ext cx="31400" cy="5186275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6" name="Google Shape;6786;p54"/>
          <p:cNvSpPr txBox="1">
            <a:spLocks noGrp="1"/>
          </p:cNvSpPr>
          <p:nvPr>
            <p:ph type="body" idx="1"/>
          </p:nvPr>
        </p:nvSpPr>
        <p:spPr>
          <a:xfrm>
            <a:off x="1693867" y="2816633"/>
            <a:ext cx="4950000" cy="3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6787" name="Google Shape;6787;p54"/>
          <p:cNvSpPr txBox="1">
            <a:spLocks noGrp="1"/>
          </p:cNvSpPr>
          <p:nvPr>
            <p:ph type="title"/>
          </p:nvPr>
        </p:nvSpPr>
        <p:spPr>
          <a:xfrm>
            <a:off x="1693867" y="1078167"/>
            <a:ext cx="4950000" cy="17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788" name="Google Shape;6788;p54"/>
          <p:cNvGrpSpPr/>
          <p:nvPr/>
        </p:nvGrpSpPr>
        <p:grpSpPr>
          <a:xfrm rot="-7130480" flipH="1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6789" name="Google Shape;6789;p5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5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5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5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5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2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" name="Google Shape;41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0" name="Google Shape;6800;p55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01" name="Google Shape;6801;p55"/>
          <p:cNvSpPr/>
          <p:nvPr/>
        </p:nvSpPr>
        <p:spPr>
          <a:xfrm rot="585416">
            <a:off x="8040253" y="43894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802" name="Google Shape;6802;p55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6803" name="Google Shape;6803;p55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5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5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5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5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55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55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55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55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5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5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5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5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55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55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5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5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5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5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5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5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55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55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5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55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55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5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5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55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55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5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55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55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5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5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5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5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5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5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55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55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5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55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55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5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5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55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55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5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55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55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5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5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55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55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55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55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5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5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5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5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5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55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5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5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55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55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5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5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5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5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5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5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5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55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55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5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5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55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55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5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5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5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55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55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5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55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55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55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5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5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5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55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55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5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5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5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55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55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5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5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55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55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5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55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55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5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5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55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55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5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55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55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5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55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55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5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5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5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55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55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55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5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5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55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55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55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5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5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55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55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55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5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5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55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55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5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5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55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55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5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5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5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5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55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55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55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5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5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55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55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55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5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5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5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5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5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5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16" name="Google Shape;7116;p55"/>
          <p:cNvGrpSpPr/>
          <p:nvPr/>
        </p:nvGrpSpPr>
        <p:grpSpPr>
          <a:xfrm flipH="1">
            <a:off x="9881788" y="127731"/>
            <a:ext cx="2031649" cy="1420232"/>
            <a:chOff x="551250" y="1010950"/>
            <a:chExt cx="438700" cy="306675"/>
          </a:xfrm>
        </p:grpSpPr>
        <p:sp>
          <p:nvSpPr>
            <p:cNvPr id="7117" name="Google Shape;7117;p55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5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5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55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55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55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55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55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55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55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55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55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5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5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55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55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5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5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5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5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5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5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5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5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5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5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5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55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55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55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55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55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5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5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5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55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55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55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5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5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5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5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55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55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55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55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55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5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55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55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5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5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5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55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55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55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55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5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5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55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55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55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5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5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55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55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55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55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5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55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55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5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55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55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5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55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55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5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5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5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5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5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5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5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5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55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55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5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5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55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55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5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5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5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5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5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5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5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55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55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5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5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5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5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5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5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55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55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5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55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55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55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5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5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5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5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5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5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55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55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5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5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55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55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5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5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55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55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55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5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5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55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55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5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5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55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55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55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55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5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5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5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5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55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55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5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5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5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5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5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55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55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5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5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55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55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5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55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55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5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5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55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55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5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5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5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5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55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55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55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55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55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55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5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5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92" name="Google Shape;7292;p55"/>
          <p:cNvGrpSpPr/>
          <p:nvPr/>
        </p:nvGrpSpPr>
        <p:grpSpPr>
          <a:xfrm rot="-874913">
            <a:off x="-707574" y="136972"/>
            <a:ext cx="2671151" cy="2569720"/>
            <a:chOff x="3795825" y="3576625"/>
            <a:chExt cx="273225" cy="262850"/>
          </a:xfrm>
        </p:grpSpPr>
        <p:sp>
          <p:nvSpPr>
            <p:cNvPr id="7293" name="Google Shape;7293;p5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5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03" name="Google Shape;7303;p55"/>
          <p:cNvGrpSpPr/>
          <p:nvPr/>
        </p:nvGrpSpPr>
        <p:grpSpPr>
          <a:xfrm rot="-245349">
            <a:off x="164618" y="5253561"/>
            <a:ext cx="1890495" cy="1346607"/>
            <a:chOff x="1174150" y="1093100"/>
            <a:chExt cx="360450" cy="256750"/>
          </a:xfrm>
        </p:grpSpPr>
        <p:sp>
          <p:nvSpPr>
            <p:cNvPr id="7304" name="Google Shape;7304;p5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5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5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09" name="Google Shape;7309;p55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7310" name="Google Shape;7310;p5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5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5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20" name="Google Shape;7320;p55"/>
          <p:cNvGrpSpPr/>
          <p:nvPr/>
        </p:nvGrpSpPr>
        <p:grpSpPr>
          <a:xfrm rot="-5400000">
            <a:off x="10319523" y="4360712"/>
            <a:ext cx="3081119" cy="2536193"/>
            <a:chOff x="3857825" y="4400025"/>
            <a:chExt cx="287500" cy="236650"/>
          </a:xfrm>
        </p:grpSpPr>
        <p:sp>
          <p:nvSpPr>
            <p:cNvPr id="7321" name="Google Shape;7321;p55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5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5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5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5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5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55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55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5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5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31" name="Google Shape;7331;p55"/>
          <p:cNvSpPr txBox="1">
            <a:spLocks noGrp="1"/>
          </p:cNvSpPr>
          <p:nvPr>
            <p:ph type="title"/>
          </p:nvPr>
        </p:nvSpPr>
        <p:spPr>
          <a:xfrm>
            <a:off x="5371900" y="2086800"/>
            <a:ext cx="53076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32" name="Google Shape;7332;p55"/>
          <p:cNvSpPr txBox="1">
            <a:spLocks noGrp="1"/>
          </p:cNvSpPr>
          <p:nvPr>
            <p:ph type="subTitle" idx="1"/>
          </p:nvPr>
        </p:nvSpPr>
        <p:spPr>
          <a:xfrm>
            <a:off x="5371900" y="3209200"/>
            <a:ext cx="5307600" cy="15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3" name="Google Shape;7333;p55"/>
          <p:cNvSpPr>
            <a:spLocks noGrp="1"/>
          </p:cNvSpPr>
          <p:nvPr>
            <p:ph type="pic" idx="2"/>
          </p:nvPr>
        </p:nvSpPr>
        <p:spPr>
          <a:xfrm>
            <a:off x="1512500" y="1165000"/>
            <a:ext cx="3263600" cy="4528000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5" name="Google Shape;7335;p56"/>
          <p:cNvSpPr txBox="1">
            <a:spLocks noGrp="1"/>
          </p:cNvSpPr>
          <p:nvPr>
            <p:ph type="title"/>
          </p:nvPr>
        </p:nvSpPr>
        <p:spPr>
          <a:xfrm>
            <a:off x="960000" y="4908300"/>
            <a:ext cx="10272000" cy="1004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7336" name="Google Shape;7336;p56"/>
          <p:cNvGrpSpPr/>
          <p:nvPr/>
        </p:nvGrpSpPr>
        <p:grpSpPr>
          <a:xfrm flipH="1">
            <a:off x="10024221" y="4129497"/>
            <a:ext cx="2031649" cy="1420232"/>
            <a:chOff x="551250" y="1010950"/>
            <a:chExt cx="438700" cy="306675"/>
          </a:xfrm>
        </p:grpSpPr>
        <p:sp>
          <p:nvSpPr>
            <p:cNvPr id="7337" name="Google Shape;7337;p56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6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6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6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56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56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6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6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6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6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6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56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56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6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6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6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6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6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6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6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6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56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56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6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6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56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56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6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6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6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56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56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6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56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56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6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6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6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56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56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6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6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6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56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56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6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6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6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6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6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6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6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6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56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56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6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56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56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6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6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6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6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6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6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56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56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6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6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6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6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6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6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6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6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6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6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6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6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6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6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6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6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56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56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6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6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6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6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6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56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56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6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56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56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6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6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6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6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6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6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56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56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6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6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6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6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6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56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56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6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6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6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6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56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56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6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6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6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6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6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6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56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56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6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6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6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56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56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6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6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56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56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6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6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56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56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6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6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6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6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6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6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6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6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56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56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56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6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6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6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6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6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6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56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56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6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6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6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6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6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56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56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6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6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6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6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6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6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6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56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56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6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6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6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6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12" name="Google Shape;7512;p56"/>
          <p:cNvGrpSpPr/>
          <p:nvPr/>
        </p:nvGrpSpPr>
        <p:grpSpPr>
          <a:xfrm rot="6957809">
            <a:off x="-960138" y="-909657"/>
            <a:ext cx="3081127" cy="2536197"/>
            <a:chOff x="3857825" y="4400025"/>
            <a:chExt cx="287500" cy="236650"/>
          </a:xfrm>
        </p:grpSpPr>
        <p:sp>
          <p:nvSpPr>
            <p:cNvPr id="7513" name="Google Shape;7513;p5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5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5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3" name="Google Shape;7523;p56"/>
          <p:cNvGrpSpPr/>
          <p:nvPr/>
        </p:nvGrpSpPr>
        <p:grpSpPr>
          <a:xfrm rot="7391939">
            <a:off x="-220833" y="3698052"/>
            <a:ext cx="1733813" cy="1369867"/>
            <a:chOff x="1745100" y="1681650"/>
            <a:chExt cx="1300475" cy="1027490"/>
          </a:xfrm>
        </p:grpSpPr>
        <p:sp>
          <p:nvSpPr>
            <p:cNvPr id="7524" name="Google Shape;7524;p56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6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26" name="Google Shape;7526;p56"/>
          <p:cNvGrpSpPr/>
          <p:nvPr/>
        </p:nvGrpSpPr>
        <p:grpSpPr>
          <a:xfrm rot="6957809">
            <a:off x="10125629" y="-1129791"/>
            <a:ext cx="3081127" cy="2536197"/>
            <a:chOff x="3857825" y="4400025"/>
            <a:chExt cx="287500" cy="236650"/>
          </a:xfrm>
        </p:grpSpPr>
        <p:sp>
          <p:nvSpPr>
            <p:cNvPr id="7527" name="Google Shape;7527;p5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5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5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8" name="Google Shape;7538;p57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9" name="Google Shape;7539;p57"/>
          <p:cNvSpPr/>
          <p:nvPr/>
        </p:nvSpPr>
        <p:spPr>
          <a:xfrm rot="-585416" flipH="1">
            <a:off x="5682606" y="311514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40" name="Google Shape;7540;p57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7541" name="Google Shape;7541;p57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7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7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7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7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7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7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7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7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7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7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7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57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7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7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7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57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57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7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7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7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7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57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57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7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7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7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7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7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57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57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7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7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7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7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7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7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57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57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7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7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7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57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57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7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7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7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7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7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7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57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57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7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7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7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57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57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57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7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7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7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57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57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57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7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7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57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57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57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57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57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7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7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7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7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7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7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57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57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7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7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7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7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57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57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57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57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57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57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57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57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7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7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7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7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57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57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57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57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7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7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57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57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7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57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57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7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7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7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57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57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57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7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57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57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57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7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57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57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7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7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7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7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7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7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7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57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57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7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57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57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7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7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57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57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57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57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7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57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57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7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7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7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7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7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57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57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57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7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7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7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57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57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7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7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57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57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57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7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7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7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7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7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7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7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57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57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57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7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7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7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57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57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57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57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7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57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57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7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7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57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57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57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7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7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57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57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7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7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7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7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7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57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57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7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7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7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57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57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7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57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57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57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7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7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7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7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7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57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57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7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57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57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7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57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57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57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57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7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57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57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7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7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7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7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7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57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57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57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7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7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57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57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7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7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7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7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7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7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57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57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7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7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7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7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7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57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57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7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7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7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7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7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57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57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7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7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57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57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7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7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7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7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57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57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7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7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7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7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7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57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57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7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7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7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7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57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57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7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7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7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7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7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7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7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7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7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57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57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7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7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7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7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7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7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7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7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7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7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57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57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7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7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7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7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57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57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57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7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7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7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7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53" name="Google Shape;7853;p57"/>
          <p:cNvGrpSpPr/>
          <p:nvPr/>
        </p:nvGrpSpPr>
        <p:grpSpPr>
          <a:xfrm rot="1810263" flipH="1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7854" name="Google Shape;7854;p5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5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5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64" name="Google Shape;7864;p57"/>
          <p:cNvGrpSpPr/>
          <p:nvPr/>
        </p:nvGrpSpPr>
        <p:grpSpPr>
          <a:xfrm rot="6009458">
            <a:off x="-654593" y="-358983"/>
            <a:ext cx="3081111" cy="2536181"/>
            <a:chOff x="3857825" y="4400025"/>
            <a:chExt cx="287500" cy="236650"/>
          </a:xfrm>
        </p:grpSpPr>
        <p:sp>
          <p:nvSpPr>
            <p:cNvPr id="7865" name="Google Shape;7865;p5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5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5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5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5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75" name="Google Shape;7875;p57"/>
          <p:cNvSpPr/>
          <p:nvPr/>
        </p:nvSpPr>
        <p:spPr>
          <a:xfrm rot="373006" flipH="1">
            <a:off x="385552" y="5296689"/>
            <a:ext cx="1824197" cy="1162924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76" name="Google Shape;7876;p57"/>
          <p:cNvGrpSpPr/>
          <p:nvPr/>
        </p:nvGrpSpPr>
        <p:grpSpPr>
          <a:xfrm rot="-1245072" flipH="1">
            <a:off x="5443267" y="5453688"/>
            <a:ext cx="1733915" cy="1369947"/>
            <a:chOff x="1745100" y="1681650"/>
            <a:chExt cx="1300475" cy="1027490"/>
          </a:xfrm>
        </p:grpSpPr>
        <p:sp>
          <p:nvSpPr>
            <p:cNvPr id="7877" name="Google Shape;7877;p57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7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79" name="Google Shape;7879;p57"/>
          <p:cNvSpPr/>
          <p:nvPr/>
        </p:nvSpPr>
        <p:spPr>
          <a:xfrm rot="373006" flipH="1">
            <a:off x="10237019" y="137738"/>
            <a:ext cx="1824197" cy="1162924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0" name="Google Shape;7880;p57"/>
          <p:cNvSpPr txBox="1">
            <a:spLocks noGrp="1"/>
          </p:cNvSpPr>
          <p:nvPr>
            <p:ph type="title"/>
          </p:nvPr>
        </p:nvSpPr>
        <p:spPr>
          <a:xfrm>
            <a:off x="2328600" y="1937633"/>
            <a:ext cx="7534800" cy="23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endParaRPr/>
          </a:p>
        </p:txBody>
      </p:sp>
      <p:sp>
        <p:nvSpPr>
          <p:cNvPr id="7881" name="Google Shape;7881;p57"/>
          <p:cNvSpPr txBox="1">
            <a:spLocks noGrp="1"/>
          </p:cNvSpPr>
          <p:nvPr>
            <p:ph type="subTitle" idx="1"/>
          </p:nvPr>
        </p:nvSpPr>
        <p:spPr>
          <a:xfrm>
            <a:off x="2328600" y="4257567"/>
            <a:ext cx="7534800" cy="66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8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" name="Google Shape;7884;p59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85" name="Google Shape;7885;p59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7886" name="Google Shape;7886;p59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9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9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9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59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59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9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9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9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59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59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9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9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59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59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9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9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9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59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59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9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9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9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9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9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9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59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59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9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9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9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9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9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59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59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9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9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9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9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59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59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9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9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9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9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9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9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9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9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59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59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9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9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9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9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9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9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9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9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59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59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9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9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9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9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9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9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59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59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9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9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9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9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9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59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59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9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9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9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9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9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9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9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9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59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59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9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9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9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9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9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59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59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9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9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9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59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59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9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9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9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9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9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9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9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9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9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59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59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59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9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9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9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9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9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59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59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9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59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59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9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59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59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9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9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9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9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9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59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59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9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9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59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59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9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59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59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59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59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59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59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59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59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9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59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59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59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9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59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59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59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9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59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59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9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9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59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59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9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9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9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9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59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59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9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9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9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9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9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9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9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59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59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59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59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59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9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9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9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59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59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9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59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59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9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59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59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9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9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9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9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59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59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9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9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59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59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9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9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9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9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9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9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59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59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9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9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59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59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9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9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9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9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9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9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9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59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59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9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9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9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9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9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9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9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9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59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59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9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59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59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9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9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59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59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9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9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59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59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59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9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9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9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9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9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9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59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59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59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9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59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59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9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59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59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9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9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9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59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59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9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59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59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9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59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59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9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59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59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9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59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59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59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59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9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59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59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9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9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59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59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9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9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59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59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59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59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9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9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9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9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9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9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59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59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9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9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9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59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59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9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9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9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59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59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9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9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9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59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59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59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9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9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9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9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01" name="Google Shape;8201;p59"/>
          <p:cNvGrpSpPr/>
          <p:nvPr/>
        </p:nvGrpSpPr>
        <p:grpSpPr>
          <a:xfrm>
            <a:off x="557951" y="2107283"/>
            <a:ext cx="1148995" cy="1042315"/>
            <a:chOff x="351175" y="1462825"/>
            <a:chExt cx="861746" cy="781736"/>
          </a:xfrm>
        </p:grpSpPr>
        <p:sp>
          <p:nvSpPr>
            <p:cNvPr id="8202" name="Google Shape;8202;p59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59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9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05" name="Google Shape;8205;p59"/>
          <p:cNvSpPr/>
          <p:nvPr/>
        </p:nvSpPr>
        <p:spPr>
          <a:xfrm>
            <a:off x="10474698" y="5534285"/>
            <a:ext cx="1533009" cy="97730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6" name="Google Shape;8206;p59"/>
          <p:cNvSpPr/>
          <p:nvPr/>
        </p:nvSpPr>
        <p:spPr>
          <a:xfrm>
            <a:off x="287671" y="338096"/>
            <a:ext cx="1326251" cy="1274125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207" name="Google Shape;8207;p59"/>
          <p:cNvGrpSpPr/>
          <p:nvPr/>
        </p:nvGrpSpPr>
        <p:grpSpPr>
          <a:xfrm rot="-7130480" flipH="1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8208" name="Google Shape;8208;p59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59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59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9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9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9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9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59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59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9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18" name="Google Shape;8218;p59"/>
          <p:cNvGrpSpPr/>
          <p:nvPr/>
        </p:nvGrpSpPr>
        <p:grpSpPr>
          <a:xfrm rot="-5400000">
            <a:off x="-1057377" y="4233212"/>
            <a:ext cx="3081119" cy="2536193"/>
            <a:chOff x="3857825" y="4400025"/>
            <a:chExt cx="287500" cy="236650"/>
          </a:xfrm>
        </p:grpSpPr>
        <p:sp>
          <p:nvSpPr>
            <p:cNvPr id="8219" name="Google Shape;8219;p5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5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29" name="Google Shape;8229;p59"/>
          <p:cNvGrpSpPr/>
          <p:nvPr/>
        </p:nvGrpSpPr>
        <p:grpSpPr>
          <a:xfrm>
            <a:off x="10889319" y="3121214"/>
            <a:ext cx="842397" cy="854105"/>
            <a:chOff x="1611050" y="1662750"/>
            <a:chExt cx="102400" cy="103825"/>
          </a:xfrm>
        </p:grpSpPr>
        <p:sp>
          <p:nvSpPr>
            <p:cNvPr id="8230" name="Google Shape;8230;p59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9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32" name="Google Shape;8232;p59"/>
          <p:cNvSpPr txBox="1">
            <a:spLocks noGrp="1"/>
          </p:cNvSpPr>
          <p:nvPr>
            <p:ph type="title"/>
          </p:nvPr>
        </p:nvSpPr>
        <p:spPr>
          <a:xfrm>
            <a:off x="3208351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33" name="Google Shape;8233;p59"/>
          <p:cNvSpPr txBox="1">
            <a:spLocks noGrp="1"/>
          </p:cNvSpPr>
          <p:nvPr>
            <p:ph type="title" idx="2"/>
          </p:nvPr>
        </p:nvSpPr>
        <p:spPr>
          <a:xfrm>
            <a:off x="20163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8234" name="Google Shape;8234;p59"/>
          <p:cNvSpPr txBox="1">
            <a:spLocks noGrp="1"/>
          </p:cNvSpPr>
          <p:nvPr>
            <p:ph type="subTitle" idx="1"/>
          </p:nvPr>
        </p:nvSpPr>
        <p:spPr>
          <a:xfrm>
            <a:off x="3208351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235" name="Google Shape;8235;p59"/>
          <p:cNvSpPr txBox="1">
            <a:spLocks noGrp="1"/>
          </p:cNvSpPr>
          <p:nvPr>
            <p:ph type="title" idx="3"/>
          </p:nvPr>
        </p:nvSpPr>
        <p:spPr>
          <a:xfrm>
            <a:off x="7344449" y="2295600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36" name="Google Shape;8236;p59"/>
          <p:cNvSpPr txBox="1">
            <a:spLocks noGrp="1"/>
          </p:cNvSpPr>
          <p:nvPr>
            <p:ph type="title" idx="4"/>
          </p:nvPr>
        </p:nvSpPr>
        <p:spPr>
          <a:xfrm>
            <a:off x="6152451" y="2640333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8237" name="Google Shape;8237;p59"/>
          <p:cNvSpPr txBox="1">
            <a:spLocks noGrp="1"/>
          </p:cNvSpPr>
          <p:nvPr>
            <p:ph type="subTitle" idx="5"/>
          </p:nvPr>
        </p:nvSpPr>
        <p:spPr>
          <a:xfrm>
            <a:off x="7344449" y="2743200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238" name="Google Shape;8238;p59"/>
          <p:cNvSpPr txBox="1">
            <a:spLocks noGrp="1"/>
          </p:cNvSpPr>
          <p:nvPr>
            <p:ph type="title" idx="6"/>
          </p:nvPr>
        </p:nvSpPr>
        <p:spPr>
          <a:xfrm>
            <a:off x="3208351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39" name="Google Shape;8239;p59"/>
          <p:cNvSpPr txBox="1">
            <a:spLocks noGrp="1"/>
          </p:cNvSpPr>
          <p:nvPr>
            <p:ph type="title" idx="7"/>
          </p:nvPr>
        </p:nvSpPr>
        <p:spPr>
          <a:xfrm>
            <a:off x="20163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40" name="Google Shape;8240;p59"/>
          <p:cNvSpPr txBox="1">
            <a:spLocks noGrp="1"/>
          </p:cNvSpPr>
          <p:nvPr>
            <p:ph type="subTitle" idx="8"/>
          </p:nvPr>
        </p:nvSpPr>
        <p:spPr>
          <a:xfrm>
            <a:off x="3208351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241" name="Google Shape;8241;p59"/>
          <p:cNvSpPr txBox="1">
            <a:spLocks noGrp="1"/>
          </p:cNvSpPr>
          <p:nvPr>
            <p:ph type="title" idx="9"/>
          </p:nvPr>
        </p:nvSpPr>
        <p:spPr>
          <a:xfrm>
            <a:off x="7344449" y="3900633"/>
            <a:ext cx="28312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42" name="Google Shape;8242;p59"/>
          <p:cNvSpPr txBox="1">
            <a:spLocks noGrp="1"/>
          </p:cNvSpPr>
          <p:nvPr>
            <p:ph type="title" idx="13"/>
          </p:nvPr>
        </p:nvSpPr>
        <p:spPr>
          <a:xfrm>
            <a:off x="6152451" y="4249000"/>
            <a:ext cx="1192000" cy="4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243" name="Google Shape;8243;p59"/>
          <p:cNvSpPr txBox="1">
            <a:spLocks noGrp="1"/>
          </p:cNvSpPr>
          <p:nvPr>
            <p:ph type="subTitle" idx="14"/>
          </p:nvPr>
        </p:nvSpPr>
        <p:spPr>
          <a:xfrm>
            <a:off x="7344449" y="4348267"/>
            <a:ext cx="2831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244" name="Google Shape;8244;p59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6" name="Google Shape;8246;p60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7" name="Google Shape;8247;p60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248" name="Google Shape;8248;p60"/>
          <p:cNvGrpSpPr/>
          <p:nvPr/>
        </p:nvGrpSpPr>
        <p:grpSpPr>
          <a:xfrm>
            <a:off x="582132" y="495544"/>
            <a:ext cx="11027731" cy="5866936"/>
            <a:chOff x="436599" y="371658"/>
            <a:chExt cx="8270798" cy="4400202"/>
          </a:xfrm>
        </p:grpSpPr>
        <p:grpSp>
          <p:nvGrpSpPr>
            <p:cNvPr id="8249" name="Google Shape;8249;p60"/>
            <p:cNvGrpSpPr/>
            <p:nvPr/>
          </p:nvGrpSpPr>
          <p:grpSpPr>
            <a:xfrm>
              <a:off x="436599" y="371658"/>
              <a:ext cx="8270798" cy="4400202"/>
              <a:chOff x="579125" y="2404850"/>
              <a:chExt cx="1042450" cy="500700"/>
            </a:xfrm>
          </p:grpSpPr>
          <p:sp>
            <p:nvSpPr>
              <p:cNvPr id="8250" name="Google Shape;8250;p60"/>
              <p:cNvSpPr/>
              <p:nvPr/>
            </p:nvSpPr>
            <p:spPr>
              <a:xfrm>
                <a:off x="579125" y="2404850"/>
                <a:ext cx="1042450" cy="500700"/>
              </a:xfrm>
              <a:custGeom>
                <a:avLst/>
                <a:gdLst/>
                <a:ahLst/>
                <a:cxnLst/>
                <a:rect l="l" t="t" r="r" b="b"/>
                <a:pathLst>
                  <a:path w="41698" h="20028" extrusionOk="0">
                    <a:moveTo>
                      <a:pt x="41537" y="0"/>
                    </a:moveTo>
                    <a:lnTo>
                      <a:pt x="161" y="161"/>
                    </a:lnTo>
                    <a:lnTo>
                      <a:pt x="0" y="19698"/>
                    </a:lnTo>
                    <a:lnTo>
                      <a:pt x="41697" y="20028"/>
                    </a:lnTo>
                    <a:lnTo>
                      <a:pt x="41697" y="20028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49803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1" name="Google Shape;8251;p60"/>
              <p:cNvSpPr/>
              <p:nvPr/>
            </p:nvSpPr>
            <p:spPr>
              <a:xfrm>
                <a:off x="61837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2" name="Google Shape;8252;p60"/>
              <p:cNvSpPr/>
              <p:nvPr/>
            </p:nvSpPr>
            <p:spPr>
              <a:xfrm>
                <a:off x="618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3" name="Google Shape;8253;p60"/>
              <p:cNvSpPr/>
              <p:nvPr/>
            </p:nvSpPr>
            <p:spPr>
              <a:xfrm>
                <a:off x="618375" y="2864950"/>
                <a:ext cx="1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03" extrusionOk="0">
                    <a:moveTo>
                      <a:pt x="0" y="0"/>
                    </a:moveTo>
                    <a:lnTo>
                      <a:pt x="0" y="1303"/>
                    </a:lnTo>
                    <a:lnTo>
                      <a:pt x="72" y="130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4" name="Google Shape;8254;p60"/>
              <p:cNvSpPr/>
              <p:nvPr/>
            </p:nvSpPr>
            <p:spPr>
              <a:xfrm>
                <a:off x="618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5" name="Google Shape;8255;p60"/>
              <p:cNvSpPr/>
              <p:nvPr/>
            </p:nvSpPr>
            <p:spPr>
              <a:xfrm>
                <a:off x="618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6" name="Google Shape;8256;p60"/>
              <p:cNvSpPr/>
              <p:nvPr/>
            </p:nvSpPr>
            <p:spPr>
              <a:xfrm>
                <a:off x="618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7" name="Google Shape;8257;p60"/>
              <p:cNvSpPr/>
              <p:nvPr/>
            </p:nvSpPr>
            <p:spPr>
              <a:xfrm>
                <a:off x="618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8" name="Google Shape;8258;p60"/>
              <p:cNvSpPr/>
              <p:nvPr/>
            </p:nvSpPr>
            <p:spPr>
              <a:xfrm>
                <a:off x="618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9" name="Google Shape;8259;p60"/>
              <p:cNvSpPr/>
              <p:nvPr/>
            </p:nvSpPr>
            <p:spPr>
              <a:xfrm>
                <a:off x="618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0" name="Google Shape;8260;p60"/>
              <p:cNvSpPr/>
              <p:nvPr/>
            </p:nvSpPr>
            <p:spPr>
              <a:xfrm>
                <a:off x="618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1" name="Google Shape;8261;p60"/>
              <p:cNvSpPr/>
              <p:nvPr/>
            </p:nvSpPr>
            <p:spPr>
              <a:xfrm>
                <a:off x="618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2" name="Google Shape;8262;p60"/>
              <p:cNvSpPr/>
              <p:nvPr/>
            </p:nvSpPr>
            <p:spPr>
              <a:xfrm>
                <a:off x="618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3" name="Google Shape;8263;p60"/>
              <p:cNvSpPr/>
              <p:nvPr/>
            </p:nvSpPr>
            <p:spPr>
              <a:xfrm>
                <a:off x="658525" y="2864950"/>
                <a:ext cx="1800" cy="330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21" extrusionOk="0">
                    <a:moveTo>
                      <a:pt x="0" y="0"/>
                    </a:moveTo>
                    <a:lnTo>
                      <a:pt x="0" y="1321"/>
                    </a:lnTo>
                    <a:lnTo>
                      <a:pt x="72" y="132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4" name="Google Shape;8264;p60"/>
              <p:cNvSpPr/>
              <p:nvPr/>
            </p:nvSpPr>
            <p:spPr>
              <a:xfrm>
                <a:off x="6585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5" name="Google Shape;8265;p60"/>
              <p:cNvSpPr/>
              <p:nvPr/>
            </p:nvSpPr>
            <p:spPr>
              <a:xfrm>
                <a:off x="658525" y="2408650"/>
                <a:ext cx="18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06" extrusionOk="0">
                    <a:moveTo>
                      <a:pt x="0" y="0"/>
                    </a:moveTo>
                    <a:lnTo>
                      <a:pt x="0" y="1606"/>
                    </a:lnTo>
                    <a:lnTo>
                      <a:pt x="72" y="160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6" name="Google Shape;8266;p60"/>
              <p:cNvSpPr/>
              <p:nvPr/>
            </p:nvSpPr>
            <p:spPr>
              <a:xfrm>
                <a:off x="6585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7" name="Google Shape;8267;p60"/>
              <p:cNvSpPr/>
              <p:nvPr/>
            </p:nvSpPr>
            <p:spPr>
              <a:xfrm>
                <a:off x="6585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8" name="Google Shape;8268;p60"/>
              <p:cNvSpPr/>
              <p:nvPr/>
            </p:nvSpPr>
            <p:spPr>
              <a:xfrm>
                <a:off x="6585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9" name="Google Shape;8269;p60"/>
              <p:cNvSpPr/>
              <p:nvPr/>
            </p:nvSpPr>
            <p:spPr>
              <a:xfrm>
                <a:off x="6585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0" name="Google Shape;8270;p60"/>
              <p:cNvSpPr/>
              <p:nvPr/>
            </p:nvSpPr>
            <p:spPr>
              <a:xfrm>
                <a:off x="6585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1" name="Google Shape;8271;p60"/>
              <p:cNvSpPr/>
              <p:nvPr/>
            </p:nvSpPr>
            <p:spPr>
              <a:xfrm>
                <a:off x="6585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2" name="Google Shape;8272;p60"/>
              <p:cNvSpPr/>
              <p:nvPr/>
            </p:nvSpPr>
            <p:spPr>
              <a:xfrm>
                <a:off x="6585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3" name="Google Shape;8273;p60"/>
              <p:cNvSpPr/>
              <p:nvPr/>
            </p:nvSpPr>
            <p:spPr>
              <a:xfrm>
                <a:off x="6585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4" name="Google Shape;8274;p60"/>
              <p:cNvSpPr/>
              <p:nvPr/>
            </p:nvSpPr>
            <p:spPr>
              <a:xfrm>
                <a:off x="6585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5" name="Google Shape;8275;p60"/>
              <p:cNvSpPr/>
              <p:nvPr/>
            </p:nvSpPr>
            <p:spPr>
              <a:xfrm>
                <a:off x="6984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6" name="Google Shape;8276;p60"/>
              <p:cNvSpPr/>
              <p:nvPr/>
            </p:nvSpPr>
            <p:spPr>
              <a:xfrm>
                <a:off x="6984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7" name="Google Shape;8277;p60"/>
              <p:cNvSpPr/>
              <p:nvPr/>
            </p:nvSpPr>
            <p:spPr>
              <a:xfrm>
                <a:off x="6984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8" name="Google Shape;8278;p60"/>
              <p:cNvSpPr/>
              <p:nvPr/>
            </p:nvSpPr>
            <p:spPr>
              <a:xfrm>
                <a:off x="6984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9" name="Google Shape;8279;p60"/>
              <p:cNvSpPr/>
              <p:nvPr/>
            </p:nvSpPr>
            <p:spPr>
              <a:xfrm>
                <a:off x="6984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0" name="Google Shape;8280;p60"/>
              <p:cNvSpPr/>
              <p:nvPr/>
            </p:nvSpPr>
            <p:spPr>
              <a:xfrm>
                <a:off x="6984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1" name="Google Shape;8281;p60"/>
              <p:cNvSpPr/>
              <p:nvPr/>
            </p:nvSpPr>
            <p:spPr>
              <a:xfrm>
                <a:off x="698450" y="2864950"/>
                <a:ext cx="202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30" extrusionOk="0">
                    <a:moveTo>
                      <a:pt x="0" y="0"/>
                    </a:moveTo>
                    <a:lnTo>
                      <a:pt x="0" y="1330"/>
                    </a:lnTo>
                    <a:lnTo>
                      <a:pt x="80" y="133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2" name="Google Shape;8282;p60"/>
              <p:cNvSpPr/>
              <p:nvPr/>
            </p:nvSpPr>
            <p:spPr>
              <a:xfrm>
                <a:off x="698450" y="2408425"/>
                <a:ext cx="2025" cy="403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15" extrusionOk="0">
                    <a:moveTo>
                      <a:pt x="0" y="0"/>
                    </a:moveTo>
                    <a:lnTo>
                      <a:pt x="0" y="1615"/>
                    </a:lnTo>
                    <a:lnTo>
                      <a:pt x="80" y="16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3" name="Google Shape;8283;p60"/>
              <p:cNvSpPr/>
              <p:nvPr/>
            </p:nvSpPr>
            <p:spPr>
              <a:xfrm>
                <a:off x="6984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4" name="Google Shape;8284;p60"/>
              <p:cNvSpPr/>
              <p:nvPr/>
            </p:nvSpPr>
            <p:spPr>
              <a:xfrm>
                <a:off x="6984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5" name="Google Shape;8285;p60"/>
              <p:cNvSpPr/>
              <p:nvPr/>
            </p:nvSpPr>
            <p:spPr>
              <a:xfrm>
                <a:off x="6984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6" name="Google Shape;8286;p60"/>
              <p:cNvSpPr/>
              <p:nvPr/>
            </p:nvSpPr>
            <p:spPr>
              <a:xfrm>
                <a:off x="6984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7" name="Google Shape;8287;p60"/>
              <p:cNvSpPr/>
              <p:nvPr/>
            </p:nvSpPr>
            <p:spPr>
              <a:xfrm>
                <a:off x="738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8" name="Google Shape;8288;p60"/>
              <p:cNvSpPr/>
              <p:nvPr/>
            </p:nvSpPr>
            <p:spPr>
              <a:xfrm>
                <a:off x="738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9" name="Google Shape;8289;p60"/>
              <p:cNvSpPr/>
              <p:nvPr/>
            </p:nvSpPr>
            <p:spPr>
              <a:xfrm>
                <a:off x="738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0" name="Google Shape;8290;p60"/>
              <p:cNvSpPr/>
              <p:nvPr/>
            </p:nvSpPr>
            <p:spPr>
              <a:xfrm>
                <a:off x="738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60"/>
              <p:cNvSpPr/>
              <p:nvPr/>
            </p:nvSpPr>
            <p:spPr>
              <a:xfrm>
                <a:off x="738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2" name="Google Shape;8292;p60"/>
              <p:cNvSpPr/>
              <p:nvPr/>
            </p:nvSpPr>
            <p:spPr>
              <a:xfrm>
                <a:off x="738575" y="2408200"/>
                <a:ext cx="1825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3" name="Google Shape;8293;p60"/>
              <p:cNvSpPr/>
              <p:nvPr/>
            </p:nvSpPr>
            <p:spPr>
              <a:xfrm>
                <a:off x="738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4" name="Google Shape;8294;p60"/>
              <p:cNvSpPr/>
              <p:nvPr/>
            </p:nvSpPr>
            <p:spPr>
              <a:xfrm>
                <a:off x="738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5" name="Google Shape;8295;p60"/>
              <p:cNvSpPr/>
              <p:nvPr/>
            </p:nvSpPr>
            <p:spPr>
              <a:xfrm>
                <a:off x="738575" y="2864950"/>
                <a:ext cx="1825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348" extrusionOk="0">
                    <a:moveTo>
                      <a:pt x="1" y="0"/>
                    </a:moveTo>
                    <a:lnTo>
                      <a:pt x="1" y="1339"/>
                    </a:lnTo>
                    <a:lnTo>
                      <a:pt x="72" y="134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6" name="Google Shape;8296;p60"/>
              <p:cNvSpPr/>
              <p:nvPr/>
            </p:nvSpPr>
            <p:spPr>
              <a:xfrm>
                <a:off x="738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7" name="Google Shape;8297;p60"/>
              <p:cNvSpPr/>
              <p:nvPr/>
            </p:nvSpPr>
            <p:spPr>
              <a:xfrm>
                <a:off x="738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8" name="Google Shape;8298;p60"/>
              <p:cNvSpPr/>
              <p:nvPr/>
            </p:nvSpPr>
            <p:spPr>
              <a:xfrm>
                <a:off x="738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9" name="Google Shape;8299;p60"/>
              <p:cNvSpPr/>
              <p:nvPr/>
            </p:nvSpPr>
            <p:spPr>
              <a:xfrm>
                <a:off x="778725" y="2408200"/>
                <a:ext cx="18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24" extrusionOk="0">
                    <a:moveTo>
                      <a:pt x="1" y="0"/>
                    </a:moveTo>
                    <a:lnTo>
                      <a:pt x="1" y="1624"/>
                    </a:lnTo>
                    <a:lnTo>
                      <a:pt x="72" y="162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0" name="Google Shape;8300;p60"/>
              <p:cNvSpPr/>
              <p:nvPr/>
            </p:nvSpPr>
            <p:spPr>
              <a:xfrm>
                <a:off x="7787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1" name="Google Shape;8301;p60"/>
              <p:cNvSpPr/>
              <p:nvPr/>
            </p:nvSpPr>
            <p:spPr>
              <a:xfrm>
                <a:off x="7787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2" name="Google Shape;8302;p60"/>
              <p:cNvSpPr/>
              <p:nvPr/>
            </p:nvSpPr>
            <p:spPr>
              <a:xfrm>
                <a:off x="7787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3" name="Google Shape;8303;p60"/>
              <p:cNvSpPr/>
              <p:nvPr/>
            </p:nvSpPr>
            <p:spPr>
              <a:xfrm>
                <a:off x="7787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4" name="Google Shape;8304;p60"/>
              <p:cNvSpPr/>
              <p:nvPr/>
            </p:nvSpPr>
            <p:spPr>
              <a:xfrm>
                <a:off x="7787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5" name="Google Shape;8305;p60"/>
              <p:cNvSpPr/>
              <p:nvPr/>
            </p:nvSpPr>
            <p:spPr>
              <a:xfrm>
                <a:off x="7787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6" name="Google Shape;8306;p60"/>
              <p:cNvSpPr/>
              <p:nvPr/>
            </p:nvSpPr>
            <p:spPr>
              <a:xfrm>
                <a:off x="7787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7" name="Google Shape;8307;p60"/>
              <p:cNvSpPr/>
              <p:nvPr/>
            </p:nvSpPr>
            <p:spPr>
              <a:xfrm>
                <a:off x="7787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8" name="Google Shape;8308;p60"/>
              <p:cNvSpPr/>
              <p:nvPr/>
            </p:nvSpPr>
            <p:spPr>
              <a:xfrm>
                <a:off x="778725" y="2864950"/>
                <a:ext cx="1800" cy="33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57" extrusionOk="0">
                    <a:moveTo>
                      <a:pt x="1" y="0"/>
                    </a:moveTo>
                    <a:lnTo>
                      <a:pt x="1" y="1356"/>
                    </a:lnTo>
                    <a:lnTo>
                      <a:pt x="72" y="1356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9" name="Google Shape;8309;p60"/>
              <p:cNvSpPr/>
              <p:nvPr/>
            </p:nvSpPr>
            <p:spPr>
              <a:xfrm>
                <a:off x="7787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0" name="Google Shape;8310;p60"/>
              <p:cNvSpPr/>
              <p:nvPr/>
            </p:nvSpPr>
            <p:spPr>
              <a:xfrm>
                <a:off x="7787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1" name="Google Shape;8311;p60"/>
              <p:cNvSpPr/>
              <p:nvPr/>
            </p:nvSpPr>
            <p:spPr>
              <a:xfrm>
                <a:off x="8188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2" name="Google Shape;8312;p60"/>
              <p:cNvSpPr/>
              <p:nvPr/>
            </p:nvSpPr>
            <p:spPr>
              <a:xfrm>
                <a:off x="8188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3" name="Google Shape;8313;p60"/>
              <p:cNvSpPr/>
              <p:nvPr/>
            </p:nvSpPr>
            <p:spPr>
              <a:xfrm>
                <a:off x="8188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4" name="Google Shape;8314;p60"/>
              <p:cNvSpPr/>
              <p:nvPr/>
            </p:nvSpPr>
            <p:spPr>
              <a:xfrm>
                <a:off x="8188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5" name="Google Shape;8315;p60"/>
              <p:cNvSpPr/>
              <p:nvPr/>
            </p:nvSpPr>
            <p:spPr>
              <a:xfrm>
                <a:off x="8188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6" name="Google Shape;8316;p60"/>
              <p:cNvSpPr/>
              <p:nvPr/>
            </p:nvSpPr>
            <p:spPr>
              <a:xfrm>
                <a:off x="8188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7" name="Google Shape;8317;p60"/>
              <p:cNvSpPr/>
              <p:nvPr/>
            </p:nvSpPr>
            <p:spPr>
              <a:xfrm>
                <a:off x="8188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8" name="Google Shape;8318;p60"/>
              <p:cNvSpPr/>
              <p:nvPr/>
            </p:nvSpPr>
            <p:spPr>
              <a:xfrm>
                <a:off x="8188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9" name="Google Shape;8319;p60"/>
              <p:cNvSpPr/>
              <p:nvPr/>
            </p:nvSpPr>
            <p:spPr>
              <a:xfrm>
                <a:off x="8188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0" name="Google Shape;8320;p60"/>
              <p:cNvSpPr/>
              <p:nvPr/>
            </p:nvSpPr>
            <p:spPr>
              <a:xfrm>
                <a:off x="818875" y="2864950"/>
                <a:ext cx="1800" cy="341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66" extrusionOk="0">
                    <a:moveTo>
                      <a:pt x="0" y="0"/>
                    </a:moveTo>
                    <a:lnTo>
                      <a:pt x="0" y="1365"/>
                    </a:lnTo>
                    <a:lnTo>
                      <a:pt x="72" y="136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1" name="Google Shape;8321;p60"/>
              <p:cNvSpPr/>
              <p:nvPr/>
            </p:nvSpPr>
            <p:spPr>
              <a:xfrm>
                <a:off x="818875" y="2407975"/>
                <a:ext cx="18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33" extrusionOk="0">
                    <a:moveTo>
                      <a:pt x="0" y="0"/>
                    </a:moveTo>
                    <a:lnTo>
                      <a:pt x="0" y="1633"/>
                    </a:lnTo>
                    <a:lnTo>
                      <a:pt x="72" y="163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2" name="Google Shape;8322;p60"/>
              <p:cNvSpPr/>
              <p:nvPr/>
            </p:nvSpPr>
            <p:spPr>
              <a:xfrm>
                <a:off x="8188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3" name="Google Shape;8323;p60"/>
              <p:cNvSpPr/>
              <p:nvPr/>
            </p:nvSpPr>
            <p:spPr>
              <a:xfrm>
                <a:off x="8588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4" name="Google Shape;8324;p60"/>
              <p:cNvSpPr/>
              <p:nvPr/>
            </p:nvSpPr>
            <p:spPr>
              <a:xfrm>
                <a:off x="8588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5" name="Google Shape;8325;p60"/>
              <p:cNvSpPr/>
              <p:nvPr/>
            </p:nvSpPr>
            <p:spPr>
              <a:xfrm>
                <a:off x="8588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6" name="Google Shape;8326;p60"/>
              <p:cNvSpPr/>
              <p:nvPr/>
            </p:nvSpPr>
            <p:spPr>
              <a:xfrm>
                <a:off x="8588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7" name="Google Shape;8327;p60"/>
              <p:cNvSpPr/>
              <p:nvPr/>
            </p:nvSpPr>
            <p:spPr>
              <a:xfrm>
                <a:off x="8588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8" name="Google Shape;8328;p60"/>
              <p:cNvSpPr/>
              <p:nvPr/>
            </p:nvSpPr>
            <p:spPr>
              <a:xfrm>
                <a:off x="8588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9" name="Google Shape;8329;p60"/>
              <p:cNvSpPr/>
              <p:nvPr/>
            </p:nvSpPr>
            <p:spPr>
              <a:xfrm>
                <a:off x="8588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0" name="Google Shape;8330;p60"/>
              <p:cNvSpPr/>
              <p:nvPr/>
            </p:nvSpPr>
            <p:spPr>
              <a:xfrm>
                <a:off x="8588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1" name="Google Shape;8331;p60"/>
              <p:cNvSpPr/>
              <p:nvPr/>
            </p:nvSpPr>
            <p:spPr>
              <a:xfrm>
                <a:off x="858800" y="2407750"/>
                <a:ext cx="2025" cy="41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42" extrusionOk="0">
                    <a:moveTo>
                      <a:pt x="0" y="0"/>
                    </a:moveTo>
                    <a:lnTo>
                      <a:pt x="0" y="1642"/>
                    </a:lnTo>
                    <a:lnTo>
                      <a:pt x="81" y="164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2" name="Google Shape;8332;p60"/>
              <p:cNvSpPr/>
              <p:nvPr/>
            </p:nvSpPr>
            <p:spPr>
              <a:xfrm>
                <a:off x="8588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3" name="Google Shape;8333;p60"/>
              <p:cNvSpPr/>
              <p:nvPr/>
            </p:nvSpPr>
            <p:spPr>
              <a:xfrm>
                <a:off x="858800" y="2864950"/>
                <a:ext cx="2025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84" extrusionOk="0">
                    <a:moveTo>
                      <a:pt x="0" y="0"/>
                    </a:moveTo>
                    <a:lnTo>
                      <a:pt x="0" y="1383"/>
                    </a:lnTo>
                    <a:lnTo>
                      <a:pt x="81" y="1383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4" name="Google Shape;8334;p60"/>
              <p:cNvSpPr/>
              <p:nvPr/>
            </p:nvSpPr>
            <p:spPr>
              <a:xfrm>
                <a:off x="8588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5" name="Google Shape;8335;p60"/>
              <p:cNvSpPr/>
              <p:nvPr/>
            </p:nvSpPr>
            <p:spPr>
              <a:xfrm>
                <a:off x="8989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6" name="Google Shape;8336;p60"/>
              <p:cNvSpPr/>
              <p:nvPr/>
            </p:nvSpPr>
            <p:spPr>
              <a:xfrm>
                <a:off x="8989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7" name="Google Shape;8337;p60"/>
              <p:cNvSpPr/>
              <p:nvPr/>
            </p:nvSpPr>
            <p:spPr>
              <a:xfrm>
                <a:off x="8989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8" name="Google Shape;8338;p60"/>
              <p:cNvSpPr/>
              <p:nvPr/>
            </p:nvSpPr>
            <p:spPr>
              <a:xfrm>
                <a:off x="8989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9" name="Google Shape;8339;p60"/>
              <p:cNvSpPr/>
              <p:nvPr/>
            </p:nvSpPr>
            <p:spPr>
              <a:xfrm>
                <a:off x="8989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0" name="Google Shape;8340;p60"/>
              <p:cNvSpPr/>
              <p:nvPr/>
            </p:nvSpPr>
            <p:spPr>
              <a:xfrm>
                <a:off x="898950" y="2407525"/>
                <a:ext cx="20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51" extrusionOk="0">
                    <a:moveTo>
                      <a:pt x="0" y="0"/>
                    </a:moveTo>
                    <a:lnTo>
                      <a:pt x="0" y="1651"/>
                    </a:lnTo>
                    <a:lnTo>
                      <a:pt x="80" y="1651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1" name="Google Shape;8341;p60"/>
              <p:cNvSpPr/>
              <p:nvPr/>
            </p:nvSpPr>
            <p:spPr>
              <a:xfrm>
                <a:off x="898950" y="2864950"/>
                <a:ext cx="2025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393" extrusionOk="0">
                    <a:moveTo>
                      <a:pt x="0" y="0"/>
                    </a:moveTo>
                    <a:lnTo>
                      <a:pt x="0" y="1392"/>
                    </a:lnTo>
                    <a:lnTo>
                      <a:pt x="80" y="139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2" name="Google Shape;8342;p60"/>
              <p:cNvSpPr/>
              <p:nvPr/>
            </p:nvSpPr>
            <p:spPr>
              <a:xfrm>
                <a:off x="8989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3" name="Google Shape;8343;p60"/>
              <p:cNvSpPr/>
              <p:nvPr/>
            </p:nvSpPr>
            <p:spPr>
              <a:xfrm>
                <a:off x="8989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0" y="1580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4" name="Google Shape;8344;p60"/>
              <p:cNvSpPr/>
              <p:nvPr/>
            </p:nvSpPr>
            <p:spPr>
              <a:xfrm>
                <a:off x="8989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0" y="1579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5" name="Google Shape;8345;p60"/>
              <p:cNvSpPr/>
              <p:nvPr/>
            </p:nvSpPr>
            <p:spPr>
              <a:xfrm>
                <a:off x="8989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0" y="158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6" name="Google Shape;8346;p60"/>
              <p:cNvSpPr/>
              <p:nvPr/>
            </p:nvSpPr>
            <p:spPr>
              <a:xfrm>
                <a:off x="8989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0" y="1589"/>
                    </a:ln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7" name="Google Shape;8347;p60"/>
              <p:cNvSpPr/>
              <p:nvPr/>
            </p:nvSpPr>
            <p:spPr>
              <a:xfrm>
                <a:off x="939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8" name="Google Shape;8348;p60"/>
              <p:cNvSpPr/>
              <p:nvPr/>
            </p:nvSpPr>
            <p:spPr>
              <a:xfrm>
                <a:off x="939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9" name="Google Shape;8349;p60"/>
              <p:cNvSpPr/>
              <p:nvPr/>
            </p:nvSpPr>
            <p:spPr>
              <a:xfrm>
                <a:off x="939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0" name="Google Shape;8350;p60"/>
              <p:cNvSpPr/>
              <p:nvPr/>
            </p:nvSpPr>
            <p:spPr>
              <a:xfrm>
                <a:off x="939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1" name="Google Shape;8351;p60"/>
              <p:cNvSpPr/>
              <p:nvPr/>
            </p:nvSpPr>
            <p:spPr>
              <a:xfrm>
                <a:off x="939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2" name="Google Shape;8352;p60"/>
              <p:cNvSpPr/>
              <p:nvPr/>
            </p:nvSpPr>
            <p:spPr>
              <a:xfrm>
                <a:off x="939075" y="2864950"/>
                <a:ext cx="1825" cy="352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10" extrusionOk="0">
                    <a:moveTo>
                      <a:pt x="1" y="0"/>
                    </a:moveTo>
                    <a:lnTo>
                      <a:pt x="1" y="1410"/>
                    </a:lnTo>
                    <a:lnTo>
                      <a:pt x="72" y="141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3" name="Google Shape;8353;p60"/>
              <p:cNvSpPr/>
              <p:nvPr/>
            </p:nvSpPr>
            <p:spPr>
              <a:xfrm>
                <a:off x="939075" y="2407525"/>
                <a:ext cx="1825" cy="412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51" extrusionOk="0">
                    <a:moveTo>
                      <a:pt x="1" y="0"/>
                    </a:moveTo>
                    <a:lnTo>
                      <a:pt x="1" y="1651"/>
                    </a:lnTo>
                    <a:lnTo>
                      <a:pt x="72" y="165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4" name="Google Shape;8354;p60"/>
              <p:cNvSpPr/>
              <p:nvPr/>
            </p:nvSpPr>
            <p:spPr>
              <a:xfrm>
                <a:off x="939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5" name="Google Shape;8355;p60"/>
              <p:cNvSpPr/>
              <p:nvPr/>
            </p:nvSpPr>
            <p:spPr>
              <a:xfrm>
                <a:off x="939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6" name="Google Shape;8356;p60"/>
              <p:cNvSpPr/>
              <p:nvPr/>
            </p:nvSpPr>
            <p:spPr>
              <a:xfrm>
                <a:off x="939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7" name="Google Shape;8357;p60"/>
              <p:cNvSpPr/>
              <p:nvPr/>
            </p:nvSpPr>
            <p:spPr>
              <a:xfrm>
                <a:off x="939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8" name="Google Shape;8358;p60"/>
              <p:cNvSpPr/>
              <p:nvPr/>
            </p:nvSpPr>
            <p:spPr>
              <a:xfrm>
                <a:off x="939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9" name="Google Shape;8359;p60"/>
              <p:cNvSpPr/>
              <p:nvPr/>
            </p:nvSpPr>
            <p:spPr>
              <a:xfrm>
                <a:off x="97922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0" name="Google Shape;8360;p60"/>
              <p:cNvSpPr/>
              <p:nvPr/>
            </p:nvSpPr>
            <p:spPr>
              <a:xfrm>
                <a:off x="97922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1" name="Google Shape;8361;p60"/>
              <p:cNvSpPr/>
              <p:nvPr/>
            </p:nvSpPr>
            <p:spPr>
              <a:xfrm>
                <a:off x="97922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2" name="Google Shape;8362;p60"/>
              <p:cNvSpPr/>
              <p:nvPr/>
            </p:nvSpPr>
            <p:spPr>
              <a:xfrm>
                <a:off x="97922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3" name="Google Shape;8363;p60"/>
              <p:cNvSpPr/>
              <p:nvPr/>
            </p:nvSpPr>
            <p:spPr>
              <a:xfrm>
                <a:off x="979225" y="2864950"/>
                <a:ext cx="1800" cy="354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19" extrusionOk="0">
                    <a:moveTo>
                      <a:pt x="1" y="0"/>
                    </a:moveTo>
                    <a:lnTo>
                      <a:pt x="1" y="1419"/>
                    </a:lnTo>
                    <a:lnTo>
                      <a:pt x="72" y="141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4" name="Google Shape;8364;p60"/>
              <p:cNvSpPr/>
              <p:nvPr/>
            </p:nvSpPr>
            <p:spPr>
              <a:xfrm>
                <a:off x="97922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5" name="Google Shape;8365;p60"/>
              <p:cNvSpPr/>
              <p:nvPr/>
            </p:nvSpPr>
            <p:spPr>
              <a:xfrm>
                <a:off x="97922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6" name="Google Shape;8366;p60"/>
              <p:cNvSpPr/>
              <p:nvPr/>
            </p:nvSpPr>
            <p:spPr>
              <a:xfrm>
                <a:off x="97922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7" name="Google Shape;8367;p60"/>
              <p:cNvSpPr/>
              <p:nvPr/>
            </p:nvSpPr>
            <p:spPr>
              <a:xfrm>
                <a:off x="97922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8" name="Google Shape;8368;p60"/>
              <p:cNvSpPr/>
              <p:nvPr/>
            </p:nvSpPr>
            <p:spPr>
              <a:xfrm>
                <a:off x="979225" y="2407300"/>
                <a:ext cx="1800" cy="41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0" extrusionOk="0">
                    <a:moveTo>
                      <a:pt x="1" y="0"/>
                    </a:moveTo>
                    <a:lnTo>
                      <a:pt x="1" y="1660"/>
                    </a:lnTo>
                    <a:lnTo>
                      <a:pt x="72" y="166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9" name="Google Shape;8369;p60"/>
              <p:cNvSpPr/>
              <p:nvPr/>
            </p:nvSpPr>
            <p:spPr>
              <a:xfrm>
                <a:off x="97922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0" name="Google Shape;8370;p60"/>
              <p:cNvSpPr/>
              <p:nvPr/>
            </p:nvSpPr>
            <p:spPr>
              <a:xfrm>
                <a:off x="97922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1" name="Google Shape;8371;p60"/>
              <p:cNvSpPr/>
              <p:nvPr/>
            </p:nvSpPr>
            <p:spPr>
              <a:xfrm>
                <a:off x="1019375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2" name="Google Shape;8372;p60"/>
              <p:cNvSpPr/>
              <p:nvPr/>
            </p:nvSpPr>
            <p:spPr>
              <a:xfrm>
                <a:off x="1019375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3" name="Google Shape;8373;p60"/>
              <p:cNvSpPr/>
              <p:nvPr/>
            </p:nvSpPr>
            <p:spPr>
              <a:xfrm>
                <a:off x="1019375" y="2407075"/>
                <a:ext cx="18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72" y="166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4" name="Google Shape;8374;p60"/>
              <p:cNvSpPr/>
              <p:nvPr/>
            </p:nvSpPr>
            <p:spPr>
              <a:xfrm>
                <a:off x="1019375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5" name="Google Shape;8375;p60"/>
              <p:cNvSpPr/>
              <p:nvPr/>
            </p:nvSpPr>
            <p:spPr>
              <a:xfrm>
                <a:off x="1019375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6" name="Google Shape;8376;p60"/>
              <p:cNvSpPr/>
              <p:nvPr/>
            </p:nvSpPr>
            <p:spPr>
              <a:xfrm>
                <a:off x="1019375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7" name="Google Shape;8377;p60"/>
              <p:cNvSpPr/>
              <p:nvPr/>
            </p:nvSpPr>
            <p:spPr>
              <a:xfrm>
                <a:off x="1019375" y="2864950"/>
                <a:ext cx="1800" cy="35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37" extrusionOk="0">
                    <a:moveTo>
                      <a:pt x="0" y="0"/>
                    </a:moveTo>
                    <a:lnTo>
                      <a:pt x="0" y="1428"/>
                    </a:lnTo>
                    <a:lnTo>
                      <a:pt x="72" y="143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8" name="Google Shape;8378;p60"/>
              <p:cNvSpPr/>
              <p:nvPr/>
            </p:nvSpPr>
            <p:spPr>
              <a:xfrm>
                <a:off x="1019375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9" name="Google Shape;8379;p60"/>
              <p:cNvSpPr/>
              <p:nvPr/>
            </p:nvSpPr>
            <p:spPr>
              <a:xfrm>
                <a:off x="1019375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0" name="Google Shape;8380;p60"/>
              <p:cNvSpPr/>
              <p:nvPr/>
            </p:nvSpPr>
            <p:spPr>
              <a:xfrm>
                <a:off x="1019375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1" name="Google Shape;8381;p60"/>
              <p:cNvSpPr/>
              <p:nvPr/>
            </p:nvSpPr>
            <p:spPr>
              <a:xfrm>
                <a:off x="1019375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2" name="Google Shape;8382;p60"/>
              <p:cNvSpPr/>
              <p:nvPr/>
            </p:nvSpPr>
            <p:spPr>
              <a:xfrm>
                <a:off x="1019375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3" name="Google Shape;8383;p60"/>
              <p:cNvSpPr/>
              <p:nvPr/>
            </p:nvSpPr>
            <p:spPr>
              <a:xfrm>
                <a:off x="105930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4" name="Google Shape;8384;p60"/>
              <p:cNvSpPr/>
              <p:nvPr/>
            </p:nvSpPr>
            <p:spPr>
              <a:xfrm>
                <a:off x="105930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5" name="Google Shape;8385;p60"/>
              <p:cNvSpPr/>
              <p:nvPr/>
            </p:nvSpPr>
            <p:spPr>
              <a:xfrm>
                <a:off x="1059300" y="2407075"/>
                <a:ext cx="20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69" extrusionOk="0">
                    <a:moveTo>
                      <a:pt x="0" y="1"/>
                    </a:moveTo>
                    <a:lnTo>
                      <a:pt x="0" y="1669"/>
                    </a:lnTo>
                    <a:lnTo>
                      <a:pt x="81" y="166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6" name="Google Shape;8386;p60"/>
              <p:cNvSpPr/>
              <p:nvPr/>
            </p:nvSpPr>
            <p:spPr>
              <a:xfrm>
                <a:off x="105930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7" name="Google Shape;8387;p60"/>
              <p:cNvSpPr/>
              <p:nvPr/>
            </p:nvSpPr>
            <p:spPr>
              <a:xfrm>
                <a:off x="105930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8" name="Google Shape;8388;p60"/>
              <p:cNvSpPr/>
              <p:nvPr/>
            </p:nvSpPr>
            <p:spPr>
              <a:xfrm>
                <a:off x="105930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9" name="Google Shape;8389;p60"/>
              <p:cNvSpPr/>
              <p:nvPr/>
            </p:nvSpPr>
            <p:spPr>
              <a:xfrm>
                <a:off x="105930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0" name="Google Shape;8390;p60"/>
              <p:cNvSpPr/>
              <p:nvPr/>
            </p:nvSpPr>
            <p:spPr>
              <a:xfrm>
                <a:off x="1059300" y="2864950"/>
                <a:ext cx="2025" cy="361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446" extrusionOk="0">
                    <a:moveTo>
                      <a:pt x="0" y="0"/>
                    </a:moveTo>
                    <a:lnTo>
                      <a:pt x="0" y="1446"/>
                    </a:lnTo>
                    <a:lnTo>
                      <a:pt x="81" y="144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1" name="Google Shape;8391;p60"/>
              <p:cNvSpPr/>
              <p:nvPr/>
            </p:nvSpPr>
            <p:spPr>
              <a:xfrm>
                <a:off x="105930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2" name="Google Shape;8392;p60"/>
              <p:cNvSpPr/>
              <p:nvPr/>
            </p:nvSpPr>
            <p:spPr>
              <a:xfrm>
                <a:off x="105930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3" name="Google Shape;8393;p60"/>
              <p:cNvSpPr/>
              <p:nvPr/>
            </p:nvSpPr>
            <p:spPr>
              <a:xfrm>
                <a:off x="105930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4" name="Google Shape;8394;p60"/>
              <p:cNvSpPr/>
              <p:nvPr/>
            </p:nvSpPr>
            <p:spPr>
              <a:xfrm>
                <a:off x="105930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5" name="Google Shape;8395;p60"/>
              <p:cNvSpPr/>
              <p:nvPr/>
            </p:nvSpPr>
            <p:spPr>
              <a:xfrm>
                <a:off x="1099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6" name="Google Shape;8396;p60"/>
              <p:cNvSpPr/>
              <p:nvPr/>
            </p:nvSpPr>
            <p:spPr>
              <a:xfrm>
                <a:off x="1099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7" name="Google Shape;8397;p60"/>
              <p:cNvSpPr/>
              <p:nvPr/>
            </p:nvSpPr>
            <p:spPr>
              <a:xfrm>
                <a:off x="1099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8" name="Google Shape;8398;p60"/>
              <p:cNvSpPr/>
              <p:nvPr/>
            </p:nvSpPr>
            <p:spPr>
              <a:xfrm>
                <a:off x="1099450" y="2864950"/>
                <a:ext cx="1800" cy="363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455" extrusionOk="0">
                    <a:moveTo>
                      <a:pt x="0" y="0"/>
                    </a:moveTo>
                    <a:lnTo>
                      <a:pt x="0" y="1454"/>
                    </a:lnTo>
                    <a:lnTo>
                      <a:pt x="71" y="1454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9" name="Google Shape;8399;p60"/>
              <p:cNvSpPr/>
              <p:nvPr/>
            </p:nvSpPr>
            <p:spPr>
              <a:xfrm>
                <a:off x="1099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0" name="Google Shape;8400;p60"/>
              <p:cNvSpPr/>
              <p:nvPr/>
            </p:nvSpPr>
            <p:spPr>
              <a:xfrm>
                <a:off x="1099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1" name="Google Shape;8401;p60"/>
              <p:cNvSpPr/>
              <p:nvPr/>
            </p:nvSpPr>
            <p:spPr>
              <a:xfrm>
                <a:off x="1099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2" name="Google Shape;8402;p60"/>
              <p:cNvSpPr/>
              <p:nvPr/>
            </p:nvSpPr>
            <p:spPr>
              <a:xfrm>
                <a:off x="1099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3" name="Google Shape;8403;p60"/>
              <p:cNvSpPr/>
              <p:nvPr/>
            </p:nvSpPr>
            <p:spPr>
              <a:xfrm>
                <a:off x="1099450" y="2406850"/>
                <a:ext cx="180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678" extrusionOk="0">
                    <a:moveTo>
                      <a:pt x="0" y="1"/>
                    </a:moveTo>
                    <a:lnTo>
                      <a:pt x="0" y="1678"/>
                    </a:lnTo>
                    <a:lnTo>
                      <a:pt x="71" y="1678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4" name="Google Shape;8404;p60"/>
              <p:cNvSpPr/>
              <p:nvPr/>
            </p:nvSpPr>
            <p:spPr>
              <a:xfrm>
                <a:off x="1099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5" name="Google Shape;8405;p60"/>
              <p:cNvSpPr/>
              <p:nvPr/>
            </p:nvSpPr>
            <p:spPr>
              <a:xfrm>
                <a:off x="1099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6" name="Google Shape;8406;p60"/>
              <p:cNvSpPr/>
              <p:nvPr/>
            </p:nvSpPr>
            <p:spPr>
              <a:xfrm>
                <a:off x="1099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7" name="Google Shape;8407;p60"/>
              <p:cNvSpPr/>
              <p:nvPr/>
            </p:nvSpPr>
            <p:spPr>
              <a:xfrm>
                <a:off x="1139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8" name="Google Shape;8408;p60"/>
              <p:cNvSpPr/>
              <p:nvPr/>
            </p:nvSpPr>
            <p:spPr>
              <a:xfrm>
                <a:off x="1139575" y="2864950"/>
                <a:ext cx="1825" cy="368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73" extrusionOk="0">
                    <a:moveTo>
                      <a:pt x="1" y="0"/>
                    </a:moveTo>
                    <a:lnTo>
                      <a:pt x="1" y="1472"/>
                    </a:lnTo>
                    <a:lnTo>
                      <a:pt x="72" y="147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9" name="Google Shape;8409;p60"/>
              <p:cNvSpPr/>
              <p:nvPr/>
            </p:nvSpPr>
            <p:spPr>
              <a:xfrm>
                <a:off x="1139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0" name="Google Shape;8410;p60"/>
              <p:cNvSpPr/>
              <p:nvPr/>
            </p:nvSpPr>
            <p:spPr>
              <a:xfrm>
                <a:off x="1139575" y="2406625"/>
                <a:ext cx="182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87" extrusionOk="0">
                    <a:moveTo>
                      <a:pt x="1" y="1"/>
                    </a:moveTo>
                    <a:lnTo>
                      <a:pt x="1" y="1687"/>
                    </a:lnTo>
                    <a:lnTo>
                      <a:pt x="72" y="1687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1" name="Google Shape;8411;p60"/>
              <p:cNvSpPr/>
              <p:nvPr/>
            </p:nvSpPr>
            <p:spPr>
              <a:xfrm>
                <a:off x="1139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2" name="Google Shape;8412;p60"/>
              <p:cNvSpPr/>
              <p:nvPr/>
            </p:nvSpPr>
            <p:spPr>
              <a:xfrm>
                <a:off x="1139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3" name="Google Shape;8413;p60"/>
              <p:cNvSpPr/>
              <p:nvPr/>
            </p:nvSpPr>
            <p:spPr>
              <a:xfrm>
                <a:off x="1139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4" name="Google Shape;8414;p60"/>
              <p:cNvSpPr/>
              <p:nvPr/>
            </p:nvSpPr>
            <p:spPr>
              <a:xfrm>
                <a:off x="1139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5" name="Google Shape;8415;p60"/>
              <p:cNvSpPr/>
              <p:nvPr/>
            </p:nvSpPr>
            <p:spPr>
              <a:xfrm>
                <a:off x="1139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6" name="Google Shape;8416;p60"/>
              <p:cNvSpPr/>
              <p:nvPr/>
            </p:nvSpPr>
            <p:spPr>
              <a:xfrm>
                <a:off x="1139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7" name="Google Shape;8417;p60"/>
              <p:cNvSpPr/>
              <p:nvPr/>
            </p:nvSpPr>
            <p:spPr>
              <a:xfrm>
                <a:off x="1139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8" name="Google Shape;8418;p60"/>
              <p:cNvSpPr/>
              <p:nvPr/>
            </p:nvSpPr>
            <p:spPr>
              <a:xfrm>
                <a:off x="1139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9" name="Google Shape;8419;p60"/>
              <p:cNvSpPr/>
              <p:nvPr/>
            </p:nvSpPr>
            <p:spPr>
              <a:xfrm>
                <a:off x="117972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0" name="Google Shape;8420;p60"/>
              <p:cNvSpPr/>
              <p:nvPr/>
            </p:nvSpPr>
            <p:spPr>
              <a:xfrm>
                <a:off x="117972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1" name="Google Shape;8421;p60"/>
              <p:cNvSpPr/>
              <p:nvPr/>
            </p:nvSpPr>
            <p:spPr>
              <a:xfrm>
                <a:off x="117972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2" name="Google Shape;8422;p60"/>
              <p:cNvSpPr/>
              <p:nvPr/>
            </p:nvSpPr>
            <p:spPr>
              <a:xfrm>
                <a:off x="117972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3" name="Google Shape;8423;p60"/>
              <p:cNvSpPr/>
              <p:nvPr/>
            </p:nvSpPr>
            <p:spPr>
              <a:xfrm>
                <a:off x="117972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4" name="Google Shape;8424;p60"/>
              <p:cNvSpPr/>
              <p:nvPr/>
            </p:nvSpPr>
            <p:spPr>
              <a:xfrm>
                <a:off x="117972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5" name="Google Shape;8425;p60"/>
              <p:cNvSpPr/>
              <p:nvPr/>
            </p:nvSpPr>
            <p:spPr>
              <a:xfrm>
                <a:off x="117972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6" name="Google Shape;8426;p60"/>
              <p:cNvSpPr/>
              <p:nvPr/>
            </p:nvSpPr>
            <p:spPr>
              <a:xfrm>
                <a:off x="1179725" y="2864950"/>
                <a:ext cx="1825" cy="37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482" extrusionOk="0">
                    <a:moveTo>
                      <a:pt x="1" y="0"/>
                    </a:moveTo>
                    <a:lnTo>
                      <a:pt x="1" y="1481"/>
                    </a:lnTo>
                    <a:lnTo>
                      <a:pt x="72" y="1481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60"/>
              <p:cNvSpPr/>
              <p:nvPr/>
            </p:nvSpPr>
            <p:spPr>
              <a:xfrm>
                <a:off x="117972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8" name="Google Shape;8428;p60"/>
              <p:cNvSpPr/>
              <p:nvPr/>
            </p:nvSpPr>
            <p:spPr>
              <a:xfrm>
                <a:off x="1179725" y="2406400"/>
                <a:ext cx="18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72" y="1696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9" name="Google Shape;8429;p60"/>
              <p:cNvSpPr/>
              <p:nvPr/>
            </p:nvSpPr>
            <p:spPr>
              <a:xfrm>
                <a:off x="117972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0" name="Google Shape;8430;p60"/>
              <p:cNvSpPr/>
              <p:nvPr/>
            </p:nvSpPr>
            <p:spPr>
              <a:xfrm>
                <a:off x="117972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1" name="Google Shape;8431;p60"/>
              <p:cNvSpPr/>
              <p:nvPr/>
            </p:nvSpPr>
            <p:spPr>
              <a:xfrm>
                <a:off x="12196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2" name="Google Shape;8432;p60"/>
              <p:cNvSpPr/>
              <p:nvPr/>
            </p:nvSpPr>
            <p:spPr>
              <a:xfrm>
                <a:off x="12196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3" name="Google Shape;8433;p60"/>
              <p:cNvSpPr/>
              <p:nvPr/>
            </p:nvSpPr>
            <p:spPr>
              <a:xfrm>
                <a:off x="12196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4" name="Google Shape;8434;p60"/>
              <p:cNvSpPr/>
              <p:nvPr/>
            </p:nvSpPr>
            <p:spPr>
              <a:xfrm>
                <a:off x="1219650" y="2864950"/>
                <a:ext cx="2025" cy="37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0" extrusionOk="0">
                    <a:moveTo>
                      <a:pt x="1" y="0"/>
                    </a:moveTo>
                    <a:lnTo>
                      <a:pt x="1" y="1499"/>
                    </a:lnTo>
                    <a:lnTo>
                      <a:pt x="81" y="149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5" name="Google Shape;8435;p60"/>
              <p:cNvSpPr/>
              <p:nvPr/>
            </p:nvSpPr>
            <p:spPr>
              <a:xfrm>
                <a:off x="12196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6" name="Google Shape;8436;p60"/>
              <p:cNvSpPr/>
              <p:nvPr/>
            </p:nvSpPr>
            <p:spPr>
              <a:xfrm>
                <a:off x="12196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7" name="Google Shape;8437;p60"/>
              <p:cNvSpPr/>
              <p:nvPr/>
            </p:nvSpPr>
            <p:spPr>
              <a:xfrm>
                <a:off x="1219650" y="2406400"/>
                <a:ext cx="2025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696" extrusionOk="0">
                    <a:moveTo>
                      <a:pt x="1" y="1"/>
                    </a:moveTo>
                    <a:lnTo>
                      <a:pt x="1" y="1696"/>
                    </a:lnTo>
                    <a:lnTo>
                      <a:pt x="81" y="1696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8" name="Google Shape;8438;p60"/>
              <p:cNvSpPr/>
              <p:nvPr/>
            </p:nvSpPr>
            <p:spPr>
              <a:xfrm>
                <a:off x="12196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60"/>
              <p:cNvSpPr/>
              <p:nvPr/>
            </p:nvSpPr>
            <p:spPr>
              <a:xfrm>
                <a:off x="12196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0" name="Google Shape;8440;p60"/>
              <p:cNvSpPr/>
              <p:nvPr/>
            </p:nvSpPr>
            <p:spPr>
              <a:xfrm>
                <a:off x="12196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1" name="Google Shape;8441;p60"/>
              <p:cNvSpPr/>
              <p:nvPr/>
            </p:nvSpPr>
            <p:spPr>
              <a:xfrm>
                <a:off x="12196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2" name="Google Shape;8442;p60"/>
              <p:cNvSpPr/>
              <p:nvPr/>
            </p:nvSpPr>
            <p:spPr>
              <a:xfrm>
                <a:off x="12196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3" name="Google Shape;8443;p60"/>
              <p:cNvSpPr/>
              <p:nvPr/>
            </p:nvSpPr>
            <p:spPr>
              <a:xfrm>
                <a:off x="1259800" y="2864950"/>
                <a:ext cx="2025" cy="37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08" extrusionOk="0">
                    <a:moveTo>
                      <a:pt x="0" y="0"/>
                    </a:moveTo>
                    <a:lnTo>
                      <a:pt x="0" y="1508"/>
                    </a:lnTo>
                    <a:lnTo>
                      <a:pt x="81" y="150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4" name="Google Shape;8444;p60"/>
              <p:cNvSpPr/>
              <p:nvPr/>
            </p:nvSpPr>
            <p:spPr>
              <a:xfrm>
                <a:off x="12598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5" name="Google Shape;8445;p60"/>
              <p:cNvSpPr/>
              <p:nvPr/>
            </p:nvSpPr>
            <p:spPr>
              <a:xfrm>
                <a:off x="12598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6" name="Google Shape;8446;p60"/>
              <p:cNvSpPr/>
              <p:nvPr/>
            </p:nvSpPr>
            <p:spPr>
              <a:xfrm>
                <a:off x="12598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7" name="Google Shape;8447;p60"/>
              <p:cNvSpPr/>
              <p:nvPr/>
            </p:nvSpPr>
            <p:spPr>
              <a:xfrm>
                <a:off x="12598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8" name="Google Shape;8448;p60"/>
              <p:cNvSpPr/>
              <p:nvPr/>
            </p:nvSpPr>
            <p:spPr>
              <a:xfrm>
                <a:off x="12598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9" name="Google Shape;8449;p60"/>
              <p:cNvSpPr/>
              <p:nvPr/>
            </p:nvSpPr>
            <p:spPr>
              <a:xfrm>
                <a:off x="12598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0" name="Google Shape;8450;p60"/>
              <p:cNvSpPr/>
              <p:nvPr/>
            </p:nvSpPr>
            <p:spPr>
              <a:xfrm>
                <a:off x="12598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1" name="Google Shape;8451;p60"/>
              <p:cNvSpPr/>
              <p:nvPr/>
            </p:nvSpPr>
            <p:spPr>
              <a:xfrm>
                <a:off x="12598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2" name="Google Shape;8452;p60"/>
              <p:cNvSpPr/>
              <p:nvPr/>
            </p:nvSpPr>
            <p:spPr>
              <a:xfrm>
                <a:off x="1259800" y="2406175"/>
                <a:ext cx="202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05" extrusionOk="0">
                    <a:moveTo>
                      <a:pt x="0" y="1"/>
                    </a:moveTo>
                    <a:lnTo>
                      <a:pt x="0" y="1705"/>
                    </a:lnTo>
                    <a:lnTo>
                      <a:pt x="81" y="1705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3" name="Google Shape;8453;p60"/>
              <p:cNvSpPr/>
              <p:nvPr/>
            </p:nvSpPr>
            <p:spPr>
              <a:xfrm>
                <a:off x="12598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4" name="Google Shape;8454;p60"/>
              <p:cNvSpPr/>
              <p:nvPr/>
            </p:nvSpPr>
            <p:spPr>
              <a:xfrm>
                <a:off x="12598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5" name="Google Shape;8455;p60"/>
              <p:cNvSpPr/>
              <p:nvPr/>
            </p:nvSpPr>
            <p:spPr>
              <a:xfrm>
                <a:off x="12999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6" name="Google Shape;8456;p60"/>
              <p:cNvSpPr/>
              <p:nvPr/>
            </p:nvSpPr>
            <p:spPr>
              <a:xfrm>
                <a:off x="12999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7" name="Google Shape;8457;p60"/>
              <p:cNvSpPr/>
              <p:nvPr/>
            </p:nvSpPr>
            <p:spPr>
              <a:xfrm>
                <a:off x="12999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8" name="Google Shape;8458;p60"/>
              <p:cNvSpPr/>
              <p:nvPr/>
            </p:nvSpPr>
            <p:spPr>
              <a:xfrm>
                <a:off x="1299950" y="2405950"/>
                <a:ext cx="1800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14" extrusionOk="0">
                    <a:moveTo>
                      <a:pt x="0" y="1"/>
                    </a:moveTo>
                    <a:lnTo>
                      <a:pt x="0" y="1714"/>
                    </a:lnTo>
                    <a:lnTo>
                      <a:pt x="71" y="1714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9" name="Google Shape;8459;p60"/>
              <p:cNvSpPr/>
              <p:nvPr/>
            </p:nvSpPr>
            <p:spPr>
              <a:xfrm>
                <a:off x="12999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0" name="Google Shape;8460;p60"/>
              <p:cNvSpPr/>
              <p:nvPr/>
            </p:nvSpPr>
            <p:spPr>
              <a:xfrm>
                <a:off x="12999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1" name="Google Shape;8461;p60"/>
              <p:cNvSpPr/>
              <p:nvPr/>
            </p:nvSpPr>
            <p:spPr>
              <a:xfrm>
                <a:off x="12999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2" name="Google Shape;8462;p60"/>
              <p:cNvSpPr/>
              <p:nvPr/>
            </p:nvSpPr>
            <p:spPr>
              <a:xfrm>
                <a:off x="12999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3" name="Google Shape;8463;p60"/>
              <p:cNvSpPr/>
              <p:nvPr/>
            </p:nvSpPr>
            <p:spPr>
              <a:xfrm>
                <a:off x="12999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4" name="Google Shape;8464;p60"/>
              <p:cNvSpPr/>
              <p:nvPr/>
            </p:nvSpPr>
            <p:spPr>
              <a:xfrm>
                <a:off x="12999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5" name="Google Shape;8465;p60"/>
              <p:cNvSpPr/>
              <p:nvPr/>
            </p:nvSpPr>
            <p:spPr>
              <a:xfrm>
                <a:off x="12999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6" name="Google Shape;8466;p60"/>
              <p:cNvSpPr/>
              <p:nvPr/>
            </p:nvSpPr>
            <p:spPr>
              <a:xfrm>
                <a:off x="1299950" y="2864950"/>
                <a:ext cx="1800" cy="379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17" extrusionOk="0">
                    <a:moveTo>
                      <a:pt x="0" y="0"/>
                    </a:moveTo>
                    <a:lnTo>
                      <a:pt x="0" y="1517"/>
                    </a:lnTo>
                    <a:lnTo>
                      <a:pt x="71" y="151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7" name="Google Shape;8467;p60"/>
              <p:cNvSpPr/>
              <p:nvPr/>
            </p:nvSpPr>
            <p:spPr>
              <a:xfrm>
                <a:off x="13400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8" name="Google Shape;8468;p60"/>
              <p:cNvSpPr/>
              <p:nvPr/>
            </p:nvSpPr>
            <p:spPr>
              <a:xfrm>
                <a:off x="13400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9" name="Google Shape;8469;p60"/>
              <p:cNvSpPr/>
              <p:nvPr/>
            </p:nvSpPr>
            <p:spPr>
              <a:xfrm>
                <a:off x="13400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0" name="Google Shape;8470;p60"/>
              <p:cNvSpPr/>
              <p:nvPr/>
            </p:nvSpPr>
            <p:spPr>
              <a:xfrm>
                <a:off x="13400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1" name="Google Shape;8471;p60"/>
              <p:cNvSpPr/>
              <p:nvPr/>
            </p:nvSpPr>
            <p:spPr>
              <a:xfrm>
                <a:off x="13400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2" name="Google Shape;8472;p60"/>
              <p:cNvSpPr/>
              <p:nvPr/>
            </p:nvSpPr>
            <p:spPr>
              <a:xfrm>
                <a:off x="13400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3" name="Google Shape;8473;p60"/>
              <p:cNvSpPr/>
              <p:nvPr/>
            </p:nvSpPr>
            <p:spPr>
              <a:xfrm>
                <a:off x="13400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4" name="Google Shape;8474;p60"/>
              <p:cNvSpPr/>
              <p:nvPr/>
            </p:nvSpPr>
            <p:spPr>
              <a:xfrm>
                <a:off x="13400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5" name="Google Shape;8475;p60"/>
              <p:cNvSpPr/>
              <p:nvPr/>
            </p:nvSpPr>
            <p:spPr>
              <a:xfrm>
                <a:off x="1340075" y="2864950"/>
                <a:ext cx="1825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35" extrusionOk="0">
                    <a:moveTo>
                      <a:pt x="1" y="0"/>
                    </a:moveTo>
                    <a:lnTo>
                      <a:pt x="1" y="1535"/>
                    </a:lnTo>
                    <a:lnTo>
                      <a:pt x="72" y="153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6" name="Google Shape;8476;p60"/>
              <p:cNvSpPr/>
              <p:nvPr/>
            </p:nvSpPr>
            <p:spPr>
              <a:xfrm>
                <a:off x="13400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60"/>
              <p:cNvSpPr/>
              <p:nvPr/>
            </p:nvSpPr>
            <p:spPr>
              <a:xfrm>
                <a:off x="1340075" y="2405950"/>
                <a:ext cx="1825" cy="428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14" extrusionOk="0">
                    <a:moveTo>
                      <a:pt x="1" y="1"/>
                    </a:moveTo>
                    <a:lnTo>
                      <a:pt x="1" y="1714"/>
                    </a:lnTo>
                    <a:lnTo>
                      <a:pt x="72" y="1714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8" name="Google Shape;8478;p60"/>
              <p:cNvSpPr/>
              <p:nvPr/>
            </p:nvSpPr>
            <p:spPr>
              <a:xfrm>
                <a:off x="13400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9" name="Google Shape;8479;p60"/>
              <p:cNvSpPr/>
              <p:nvPr/>
            </p:nvSpPr>
            <p:spPr>
              <a:xfrm>
                <a:off x="13800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0" name="Google Shape;8480;p60"/>
              <p:cNvSpPr/>
              <p:nvPr/>
            </p:nvSpPr>
            <p:spPr>
              <a:xfrm>
                <a:off x="13800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1" name="Google Shape;8481;p60"/>
              <p:cNvSpPr/>
              <p:nvPr/>
            </p:nvSpPr>
            <p:spPr>
              <a:xfrm>
                <a:off x="1380225" y="2864950"/>
                <a:ext cx="18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44" extrusionOk="0">
                    <a:moveTo>
                      <a:pt x="1" y="0"/>
                    </a:moveTo>
                    <a:lnTo>
                      <a:pt x="1" y="1544"/>
                    </a:lnTo>
                    <a:lnTo>
                      <a:pt x="72" y="154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2" name="Google Shape;8482;p60"/>
              <p:cNvSpPr/>
              <p:nvPr/>
            </p:nvSpPr>
            <p:spPr>
              <a:xfrm>
                <a:off x="13800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3" name="Google Shape;8483;p60"/>
              <p:cNvSpPr/>
              <p:nvPr/>
            </p:nvSpPr>
            <p:spPr>
              <a:xfrm>
                <a:off x="13800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4" name="Google Shape;8484;p60"/>
              <p:cNvSpPr/>
              <p:nvPr/>
            </p:nvSpPr>
            <p:spPr>
              <a:xfrm>
                <a:off x="13800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5" name="Google Shape;8485;p60"/>
              <p:cNvSpPr/>
              <p:nvPr/>
            </p:nvSpPr>
            <p:spPr>
              <a:xfrm>
                <a:off x="13800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6" name="Google Shape;8486;p60"/>
              <p:cNvSpPr/>
              <p:nvPr/>
            </p:nvSpPr>
            <p:spPr>
              <a:xfrm>
                <a:off x="13800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7" name="Google Shape;8487;p60"/>
              <p:cNvSpPr/>
              <p:nvPr/>
            </p:nvSpPr>
            <p:spPr>
              <a:xfrm>
                <a:off x="13800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8" name="Google Shape;8488;p60"/>
              <p:cNvSpPr/>
              <p:nvPr/>
            </p:nvSpPr>
            <p:spPr>
              <a:xfrm>
                <a:off x="1380225" y="2405750"/>
                <a:ext cx="1825" cy="430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22" extrusionOk="0">
                    <a:moveTo>
                      <a:pt x="1" y="0"/>
                    </a:moveTo>
                    <a:lnTo>
                      <a:pt x="1" y="1722"/>
                    </a:lnTo>
                    <a:lnTo>
                      <a:pt x="72" y="172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9" name="Google Shape;8489;p60"/>
              <p:cNvSpPr/>
              <p:nvPr/>
            </p:nvSpPr>
            <p:spPr>
              <a:xfrm>
                <a:off x="13800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60"/>
              <p:cNvSpPr/>
              <p:nvPr/>
            </p:nvSpPr>
            <p:spPr>
              <a:xfrm>
                <a:off x="13800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1" name="Google Shape;8491;p60"/>
              <p:cNvSpPr/>
              <p:nvPr/>
            </p:nvSpPr>
            <p:spPr>
              <a:xfrm>
                <a:off x="1420150" y="24505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2" name="Google Shape;8492;p60"/>
              <p:cNvSpPr/>
              <p:nvPr/>
            </p:nvSpPr>
            <p:spPr>
              <a:xfrm>
                <a:off x="1420150" y="27407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3" name="Google Shape;8493;p60"/>
              <p:cNvSpPr/>
              <p:nvPr/>
            </p:nvSpPr>
            <p:spPr>
              <a:xfrm>
                <a:off x="1420150" y="282367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4" name="Google Shape;8494;p60"/>
              <p:cNvSpPr/>
              <p:nvPr/>
            </p:nvSpPr>
            <p:spPr>
              <a:xfrm>
                <a:off x="1420150" y="249205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5" name="Google Shape;8495;p60"/>
              <p:cNvSpPr/>
              <p:nvPr/>
            </p:nvSpPr>
            <p:spPr>
              <a:xfrm>
                <a:off x="1420150" y="2405525"/>
                <a:ext cx="2025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731" extrusionOk="0">
                    <a:moveTo>
                      <a:pt x="1" y="0"/>
                    </a:moveTo>
                    <a:lnTo>
                      <a:pt x="1" y="1731"/>
                    </a:lnTo>
                    <a:lnTo>
                      <a:pt x="81" y="173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6" name="Google Shape;8496;p60"/>
              <p:cNvSpPr/>
              <p:nvPr/>
            </p:nvSpPr>
            <p:spPr>
              <a:xfrm>
                <a:off x="1420150" y="2864950"/>
                <a:ext cx="2025" cy="3905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62" extrusionOk="0">
                    <a:moveTo>
                      <a:pt x="1" y="0"/>
                    </a:moveTo>
                    <a:lnTo>
                      <a:pt x="1" y="1562"/>
                    </a:lnTo>
                    <a:lnTo>
                      <a:pt x="81" y="156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7" name="Google Shape;8497;p60"/>
              <p:cNvSpPr/>
              <p:nvPr/>
            </p:nvSpPr>
            <p:spPr>
              <a:xfrm>
                <a:off x="1420150" y="2782200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8" name="Google Shape;8498;p60"/>
              <p:cNvSpPr/>
              <p:nvPr/>
            </p:nvSpPr>
            <p:spPr>
              <a:xfrm>
                <a:off x="1420150" y="25335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9" name="Google Shape;8499;p60"/>
              <p:cNvSpPr/>
              <p:nvPr/>
            </p:nvSpPr>
            <p:spPr>
              <a:xfrm>
                <a:off x="1420150" y="2616275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0" name="Google Shape;8500;p60"/>
              <p:cNvSpPr/>
              <p:nvPr/>
            </p:nvSpPr>
            <p:spPr>
              <a:xfrm>
                <a:off x="1420150" y="2575025"/>
                <a:ext cx="20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1" name="Google Shape;8501;p60"/>
              <p:cNvSpPr/>
              <p:nvPr/>
            </p:nvSpPr>
            <p:spPr>
              <a:xfrm>
                <a:off x="1420150" y="2699250"/>
                <a:ext cx="20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2" name="Google Shape;8502;p60"/>
              <p:cNvSpPr/>
              <p:nvPr/>
            </p:nvSpPr>
            <p:spPr>
              <a:xfrm>
                <a:off x="1420150" y="2657750"/>
                <a:ext cx="20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1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60"/>
              <p:cNvSpPr/>
              <p:nvPr/>
            </p:nvSpPr>
            <p:spPr>
              <a:xfrm>
                <a:off x="146030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4" name="Google Shape;8504;p60"/>
              <p:cNvSpPr/>
              <p:nvPr/>
            </p:nvSpPr>
            <p:spPr>
              <a:xfrm>
                <a:off x="146030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5" name="Google Shape;8505;p60"/>
              <p:cNvSpPr/>
              <p:nvPr/>
            </p:nvSpPr>
            <p:spPr>
              <a:xfrm>
                <a:off x="146030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6" name="Google Shape;8506;p60"/>
              <p:cNvSpPr/>
              <p:nvPr/>
            </p:nvSpPr>
            <p:spPr>
              <a:xfrm>
                <a:off x="146030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7" name="Google Shape;8507;p60"/>
              <p:cNvSpPr/>
              <p:nvPr/>
            </p:nvSpPr>
            <p:spPr>
              <a:xfrm>
                <a:off x="146030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8" name="Google Shape;8508;p60"/>
              <p:cNvSpPr/>
              <p:nvPr/>
            </p:nvSpPr>
            <p:spPr>
              <a:xfrm>
                <a:off x="146030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9" name="Google Shape;8509;p60"/>
              <p:cNvSpPr/>
              <p:nvPr/>
            </p:nvSpPr>
            <p:spPr>
              <a:xfrm>
                <a:off x="146030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2" y="174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0" name="Google Shape;8510;p60"/>
              <p:cNvSpPr/>
              <p:nvPr/>
            </p:nvSpPr>
            <p:spPr>
              <a:xfrm>
                <a:off x="146030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1" name="Google Shape;8511;p60"/>
              <p:cNvSpPr/>
              <p:nvPr/>
            </p:nvSpPr>
            <p:spPr>
              <a:xfrm>
                <a:off x="146030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2" name="Google Shape;8512;p60"/>
              <p:cNvSpPr/>
              <p:nvPr/>
            </p:nvSpPr>
            <p:spPr>
              <a:xfrm>
                <a:off x="146030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3" name="Google Shape;8513;p60"/>
              <p:cNvSpPr/>
              <p:nvPr/>
            </p:nvSpPr>
            <p:spPr>
              <a:xfrm>
                <a:off x="146030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4" name="Google Shape;8514;p60"/>
              <p:cNvSpPr/>
              <p:nvPr/>
            </p:nvSpPr>
            <p:spPr>
              <a:xfrm>
                <a:off x="1460300" y="2864950"/>
                <a:ext cx="1800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71" extrusionOk="0">
                    <a:moveTo>
                      <a:pt x="0" y="0"/>
                    </a:moveTo>
                    <a:lnTo>
                      <a:pt x="0" y="1570"/>
                    </a:lnTo>
                    <a:lnTo>
                      <a:pt x="72" y="15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5" name="Google Shape;8515;p60"/>
              <p:cNvSpPr/>
              <p:nvPr/>
            </p:nvSpPr>
            <p:spPr>
              <a:xfrm>
                <a:off x="1500450" y="2699250"/>
                <a:ext cx="180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8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60"/>
              <p:cNvSpPr/>
              <p:nvPr/>
            </p:nvSpPr>
            <p:spPr>
              <a:xfrm>
                <a:off x="1500450" y="27407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7" name="Google Shape;8517;p60"/>
              <p:cNvSpPr/>
              <p:nvPr/>
            </p:nvSpPr>
            <p:spPr>
              <a:xfrm>
                <a:off x="1500450" y="25335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8" name="Google Shape;8518;p60"/>
              <p:cNvSpPr/>
              <p:nvPr/>
            </p:nvSpPr>
            <p:spPr>
              <a:xfrm>
                <a:off x="1500450" y="26577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1"/>
                    </a:moveTo>
                    <a:lnTo>
                      <a:pt x="0" y="1589"/>
                    </a:lnTo>
                    <a:lnTo>
                      <a:pt x="71" y="1589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9" name="Google Shape;8519;p60"/>
              <p:cNvSpPr/>
              <p:nvPr/>
            </p:nvSpPr>
            <p:spPr>
              <a:xfrm>
                <a:off x="1500450" y="282367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0" name="Google Shape;8520;p60"/>
              <p:cNvSpPr/>
              <p:nvPr/>
            </p:nvSpPr>
            <p:spPr>
              <a:xfrm>
                <a:off x="1500450" y="2575025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1" name="Google Shape;8521;p60"/>
              <p:cNvSpPr/>
              <p:nvPr/>
            </p:nvSpPr>
            <p:spPr>
              <a:xfrm>
                <a:off x="1500450" y="24505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2" name="Google Shape;8522;p60"/>
              <p:cNvSpPr/>
              <p:nvPr/>
            </p:nvSpPr>
            <p:spPr>
              <a:xfrm>
                <a:off x="1500450" y="278220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1"/>
                    </a:moveTo>
                    <a:lnTo>
                      <a:pt x="0" y="1580"/>
                    </a:lnTo>
                    <a:lnTo>
                      <a:pt x="71" y="15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3" name="Google Shape;8523;p60"/>
              <p:cNvSpPr/>
              <p:nvPr/>
            </p:nvSpPr>
            <p:spPr>
              <a:xfrm>
                <a:off x="1500450" y="2405300"/>
                <a:ext cx="1800" cy="43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740" extrusionOk="0">
                    <a:moveTo>
                      <a:pt x="0" y="0"/>
                    </a:moveTo>
                    <a:lnTo>
                      <a:pt x="0" y="1740"/>
                    </a:lnTo>
                    <a:lnTo>
                      <a:pt x="71" y="1740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4" name="Google Shape;8524;p60"/>
              <p:cNvSpPr/>
              <p:nvPr/>
            </p:nvSpPr>
            <p:spPr>
              <a:xfrm>
                <a:off x="1500450" y="2864950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5" name="Google Shape;8525;p60"/>
              <p:cNvSpPr/>
              <p:nvPr/>
            </p:nvSpPr>
            <p:spPr>
              <a:xfrm>
                <a:off x="1500450" y="2492050"/>
                <a:ext cx="18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0" extrusionOk="0">
                    <a:moveTo>
                      <a:pt x="0" y="0"/>
                    </a:moveTo>
                    <a:lnTo>
                      <a:pt x="0" y="1579"/>
                    </a:lnTo>
                    <a:lnTo>
                      <a:pt x="71" y="157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6" name="Google Shape;8526;p60"/>
              <p:cNvSpPr/>
              <p:nvPr/>
            </p:nvSpPr>
            <p:spPr>
              <a:xfrm>
                <a:off x="1500450" y="2616275"/>
                <a:ext cx="180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589" extrusionOk="0">
                    <a:moveTo>
                      <a:pt x="0" y="0"/>
                    </a:moveTo>
                    <a:lnTo>
                      <a:pt x="0" y="1588"/>
                    </a:lnTo>
                    <a:lnTo>
                      <a:pt x="71" y="1588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7" name="Google Shape;8527;p60"/>
              <p:cNvSpPr/>
              <p:nvPr/>
            </p:nvSpPr>
            <p:spPr>
              <a:xfrm>
                <a:off x="1540575" y="2864950"/>
                <a:ext cx="1825" cy="3995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98" extrusionOk="0">
                    <a:moveTo>
                      <a:pt x="1" y="0"/>
                    </a:moveTo>
                    <a:lnTo>
                      <a:pt x="1" y="1597"/>
                    </a:lnTo>
                    <a:lnTo>
                      <a:pt x="72" y="1597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8" name="Google Shape;8528;p60"/>
              <p:cNvSpPr/>
              <p:nvPr/>
            </p:nvSpPr>
            <p:spPr>
              <a:xfrm>
                <a:off x="1540575" y="2699250"/>
                <a:ext cx="1825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60"/>
              <p:cNvSpPr/>
              <p:nvPr/>
            </p:nvSpPr>
            <p:spPr>
              <a:xfrm>
                <a:off x="1540575" y="26162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0" name="Google Shape;8530;p60"/>
              <p:cNvSpPr/>
              <p:nvPr/>
            </p:nvSpPr>
            <p:spPr>
              <a:xfrm>
                <a:off x="1540575" y="27407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1" name="Google Shape;8531;p60"/>
              <p:cNvSpPr/>
              <p:nvPr/>
            </p:nvSpPr>
            <p:spPr>
              <a:xfrm>
                <a:off x="1540575" y="25335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2" name="Google Shape;8532;p60"/>
              <p:cNvSpPr/>
              <p:nvPr/>
            </p:nvSpPr>
            <p:spPr>
              <a:xfrm>
                <a:off x="1540575" y="282367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3" name="Google Shape;8533;p60"/>
              <p:cNvSpPr/>
              <p:nvPr/>
            </p:nvSpPr>
            <p:spPr>
              <a:xfrm>
                <a:off x="1540575" y="278220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72" y="1580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4" name="Google Shape;8534;p60"/>
              <p:cNvSpPr/>
              <p:nvPr/>
            </p:nvSpPr>
            <p:spPr>
              <a:xfrm>
                <a:off x="1540575" y="2405075"/>
                <a:ext cx="1825" cy="43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749" extrusionOk="0">
                    <a:moveTo>
                      <a:pt x="1" y="0"/>
                    </a:moveTo>
                    <a:lnTo>
                      <a:pt x="1" y="1749"/>
                    </a:lnTo>
                    <a:lnTo>
                      <a:pt x="72" y="17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5" name="Google Shape;8535;p60"/>
              <p:cNvSpPr/>
              <p:nvPr/>
            </p:nvSpPr>
            <p:spPr>
              <a:xfrm>
                <a:off x="1540575" y="2492050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6" name="Google Shape;8536;p60"/>
              <p:cNvSpPr/>
              <p:nvPr/>
            </p:nvSpPr>
            <p:spPr>
              <a:xfrm>
                <a:off x="1540575" y="2657750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72" y="1589"/>
                    </a:lnTo>
                    <a:lnTo>
                      <a:pt x="7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7" name="Google Shape;8537;p60"/>
              <p:cNvSpPr/>
              <p:nvPr/>
            </p:nvSpPr>
            <p:spPr>
              <a:xfrm>
                <a:off x="1540575" y="2450575"/>
                <a:ext cx="1825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72" y="1588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8" name="Google Shape;8538;p60"/>
              <p:cNvSpPr/>
              <p:nvPr/>
            </p:nvSpPr>
            <p:spPr>
              <a:xfrm>
                <a:off x="1540575" y="2575025"/>
                <a:ext cx="1825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72" y="157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9" name="Google Shape;8539;p60"/>
              <p:cNvSpPr/>
              <p:nvPr/>
            </p:nvSpPr>
            <p:spPr>
              <a:xfrm>
                <a:off x="1580500" y="2404850"/>
                <a:ext cx="2050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758" extrusionOk="0">
                    <a:moveTo>
                      <a:pt x="1" y="0"/>
                    </a:moveTo>
                    <a:lnTo>
                      <a:pt x="1" y="1758"/>
                    </a:lnTo>
                    <a:lnTo>
                      <a:pt x="81" y="175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0" name="Google Shape;8540;p60"/>
              <p:cNvSpPr/>
              <p:nvPr/>
            </p:nvSpPr>
            <p:spPr>
              <a:xfrm>
                <a:off x="1580500" y="2864950"/>
                <a:ext cx="2050" cy="401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07" extrusionOk="0">
                    <a:moveTo>
                      <a:pt x="1" y="0"/>
                    </a:moveTo>
                    <a:lnTo>
                      <a:pt x="1" y="1606"/>
                    </a:lnTo>
                    <a:lnTo>
                      <a:pt x="81" y="1606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1" name="Google Shape;8541;p60"/>
              <p:cNvSpPr/>
              <p:nvPr/>
            </p:nvSpPr>
            <p:spPr>
              <a:xfrm>
                <a:off x="1580500" y="27407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60"/>
              <p:cNvSpPr/>
              <p:nvPr/>
            </p:nvSpPr>
            <p:spPr>
              <a:xfrm>
                <a:off x="1580500" y="25335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3" name="Google Shape;8543;p60"/>
              <p:cNvSpPr/>
              <p:nvPr/>
            </p:nvSpPr>
            <p:spPr>
              <a:xfrm>
                <a:off x="1580500" y="24505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4" name="Google Shape;8544;p60"/>
              <p:cNvSpPr/>
              <p:nvPr/>
            </p:nvSpPr>
            <p:spPr>
              <a:xfrm>
                <a:off x="1580500" y="2657750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1"/>
                    </a:moveTo>
                    <a:lnTo>
                      <a:pt x="1" y="1589"/>
                    </a:lnTo>
                    <a:lnTo>
                      <a:pt x="81" y="1589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5" name="Google Shape;8545;p60"/>
              <p:cNvSpPr/>
              <p:nvPr/>
            </p:nvSpPr>
            <p:spPr>
              <a:xfrm>
                <a:off x="1580500" y="249205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6" name="Google Shape;8546;p60"/>
              <p:cNvSpPr/>
              <p:nvPr/>
            </p:nvSpPr>
            <p:spPr>
              <a:xfrm>
                <a:off x="1580500" y="257502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0"/>
                    </a:moveTo>
                    <a:lnTo>
                      <a:pt x="1" y="1579"/>
                    </a:lnTo>
                    <a:lnTo>
                      <a:pt x="81" y="1579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7" name="Google Shape;8547;p60"/>
              <p:cNvSpPr/>
              <p:nvPr/>
            </p:nvSpPr>
            <p:spPr>
              <a:xfrm>
                <a:off x="1580500" y="2699250"/>
                <a:ext cx="2050" cy="397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8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8" name="Google Shape;8548;p60"/>
              <p:cNvSpPr/>
              <p:nvPr/>
            </p:nvSpPr>
            <p:spPr>
              <a:xfrm>
                <a:off x="1580500" y="2782200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9" name="Google Shape;8549;p60"/>
              <p:cNvSpPr/>
              <p:nvPr/>
            </p:nvSpPr>
            <p:spPr>
              <a:xfrm>
                <a:off x="1580500" y="2823675"/>
                <a:ext cx="205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0" extrusionOk="0">
                    <a:moveTo>
                      <a:pt x="1" y="1"/>
                    </a:moveTo>
                    <a:lnTo>
                      <a:pt x="1" y="1580"/>
                    </a:lnTo>
                    <a:lnTo>
                      <a:pt x="81" y="158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0" name="Google Shape;8550;p60"/>
              <p:cNvSpPr/>
              <p:nvPr/>
            </p:nvSpPr>
            <p:spPr>
              <a:xfrm>
                <a:off x="1580500" y="2616275"/>
                <a:ext cx="2050" cy="3972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589" extrusionOk="0">
                    <a:moveTo>
                      <a:pt x="1" y="0"/>
                    </a:moveTo>
                    <a:lnTo>
                      <a:pt x="1" y="1588"/>
                    </a:lnTo>
                    <a:lnTo>
                      <a:pt x="81" y="1588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1" name="Google Shape;8551;p60"/>
              <p:cNvSpPr/>
              <p:nvPr/>
            </p:nvSpPr>
            <p:spPr>
              <a:xfrm>
                <a:off x="579350" y="2863150"/>
                <a:ext cx="1042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680" h="73" extrusionOk="0">
                    <a:moveTo>
                      <a:pt x="0" y="1"/>
                    </a:moveTo>
                    <a:lnTo>
                      <a:pt x="0" y="72"/>
                    </a:lnTo>
                    <a:lnTo>
                      <a:pt x="41679" y="72"/>
                    </a:lnTo>
                    <a:lnTo>
                      <a:pt x="41679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2" name="Google Shape;8552;p60"/>
              <p:cNvSpPr/>
              <p:nvPr/>
            </p:nvSpPr>
            <p:spPr>
              <a:xfrm>
                <a:off x="579800" y="2821675"/>
                <a:ext cx="1041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44" h="81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643" y="81"/>
                    </a:lnTo>
                    <a:lnTo>
                      <a:pt x="4164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3" name="Google Shape;8553;p60"/>
              <p:cNvSpPr/>
              <p:nvPr/>
            </p:nvSpPr>
            <p:spPr>
              <a:xfrm>
                <a:off x="580000" y="2780200"/>
                <a:ext cx="104067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627" h="81" extrusionOk="0">
                    <a:moveTo>
                      <a:pt x="1" y="0"/>
                    </a:moveTo>
                    <a:lnTo>
                      <a:pt x="1" y="81"/>
                    </a:lnTo>
                    <a:lnTo>
                      <a:pt x="41627" y="81"/>
                    </a:lnTo>
                    <a:lnTo>
                      <a:pt x="4162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4" name="Google Shape;8554;p60"/>
              <p:cNvSpPr/>
              <p:nvPr/>
            </p:nvSpPr>
            <p:spPr>
              <a:xfrm>
                <a:off x="580450" y="2738925"/>
                <a:ext cx="103977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91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91" y="72"/>
                    </a:lnTo>
                    <a:lnTo>
                      <a:pt x="41591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p60"/>
              <p:cNvSpPr/>
              <p:nvPr/>
            </p:nvSpPr>
            <p:spPr>
              <a:xfrm>
                <a:off x="580675" y="2697450"/>
                <a:ext cx="1039325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573" h="73" extrusionOk="0">
                    <a:moveTo>
                      <a:pt x="1" y="1"/>
                    </a:moveTo>
                    <a:lnTo>
                      <a:pt x="1" y="72"/>
                    </a:lnTo>
                    <a:lnTo>
                      <a:pt x="41573" y="72"/>
                    </a:lnTo>
                    <a:lnTo>
                      <a:pt x="4157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6" name="Google Shape;8556;p60"/>
              <p:cNvSpPr/>
              <p:nvPr/>
            </p:nvSpPr>
            <p:spPr>
              <a:xfrm>
                <a:off x="581125" y="2655975"/>
                <a:ext cx="10384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37" h="72" extrusionOk="0">
                    <a:moveTo>
                      <a:pt x="1" y="0"/>
                    </a:moveTo>
                    <a:lnTo>
                      <a:pt x="1" y="72"/>
                    </a:lnTo>
                    <a:lnTo>
                      <a:pt x="41537" y="72"/>
                    </a:lnTo>
                    <a:lnTo>
                      <a:pt x="41537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7" name="Google Shape;8557;p60"/>
              <p:cNvSpPr/>
              <p:nvPr/>
            </p:nvSpPr>
            <p:spPr>
              <a:xfrm>
                <a:off x="581350" y="2614500"/>
                <a:ext cx="10380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520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519" y="71"/>
                    </a:lnTo>
                    <a:lnTo>
                      <a:pt x="41519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8" name="Google Shape;8558;p60"/>
              <p:cNvSpPr/>
              <p:nvPr/>
            </p:nvSpPr>
            <p:spPr>
              <a:xfrm>
                <a:off x="581800" y="2573000"/>
                <a:ext cx="1037325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41493" h="82" extrusionOk="0">
                    <a:moveTo>
                      <a:pt x="0" y="1"/>
                    </a:moveTo>
                    <a:lnTo>
                      <a:pt x="0" y="81"/>
                    </a:lnTo>
                    <a:lnTo>
                      <a:pt x="41492" y="81"/>
                    </a:lnTo>
                    <a:lnTo>
                      <a:pt x="41483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9" name="Google Shape;8559;p60"/>
              <p:cNvSpPr/>
              <p:nvPr/>
            </p:nvSpPr>
            <p:spPr>
              <a:xfrm>
                <a:off x="582025" y="2531525"/>
                <a:ext cx="103665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41466" h="81" extrusionOk="0">
                    <a:moveTo>
                      <a:pt x="9" y="0"/>
                    </a:moveTo>
                    <a:lnTo>
                      <a:pt x="0" y="81"/>
                    </a:lnTo>
                    <a:lnTo>
                      <a:pt x="41465" y="81"/>
                    </a:lnTo>
                    <a:lnTo>
                      <a:pt x="41465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0" name="Google Shape;8560;p60"/>
              <p:cNvSpPr/>
              <p:nvPr/>
            </p:nvSpPr>
            <p:spPr>
              <a:xfrm>
                <a:off x="582475" y="2490275"/>
                <a:ext cx="103597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41439" h="72" extrusionOk="0">
                    <a:moveTo>
                      <a:pt x="0" y="0"/>
                    </a:moveTo>
                    <a:lnTo>
                      <a:pt x="0" y="71"/>
                    </a:lnTo>
                    <a:lnTo>
                      <a:pt x="41438" y="71"/>
                    </a:lnTo>
                    <a:lnTo>
                      <a:pt x="41438" y="0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1" name="Google Shape;8561;p60"/>
              <p:cNvSpPr/>
              <p:nvPr/>
            </p:nvSpPr>
            <p:spPr>
              <a:xfrm>
                <a:off x="582700" y="2448775"/>
                <a:ext cx="10353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41412" h="73" extrusionOk="0">
                    <a:moveTo>
                      <a:pt x="9" y="1"/>
                    </a:moveTo>
                    <a:lnTo>
                      <a:pt x="0" y="72"/>
                    </a:lnTo>
                    <a:lnTo>
                      <a:pt x="41412" y="72"/>
                    </a:lnTo>
                    <a:lnTo>
                      <a:pt x="41412" y="1"/>
                    </a:lnTo>
                    <a:close/>
                  </a:path>
                </a:pathLst>
              </a:custGeom>
              <a:solidFill>
                <a:srgbClr val="222A54">
                  <a:alpha val="90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2400"/>
                  <a:buFont typeface="Arial"/>
                  <a:buNone/>
                </a:pPr>
                <a:endParaRPr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62" name="Google Shape;8562;p60"/>
            <p:cNvSpPr/>
            <p:nvPr/>
          </p:nvSpPr>
          <p:spPr>
            <a:xfrm>
              <a:off x="771196" y="669220"/>
              <a:ext cx="23550" cy="3889706"/>
            </a:xfrm>
            <a:custGeom>
              <a:avLst/>
              <a:gdLst/>
              <a:ahLst/>
              <a:cxnLst/>
              <a:rect l="l" t="t" r="r" b="b"/>
              <a:pathLst>
                <a:path w="143" h="21259" extrusionOk="0">
                  <a:moveTo>
                    <a:pt x="0" y="0"/>
                  </a:moveTo>
                  <a:lnTo>
                    <a:pt x="0" y="21259"/>
                  </a:lnTo>
                  <a:cubicBezTo>
                    <a:pt x="45" y="21250"/>
                    <a:pt x="98" y="21232"/>
                    <a:pt x="143" y="21214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563" name="Google Shape;8563;p60"/>
          <p:cNvGrpSpPr/>
          <p:nvPr/>
        </p:nvGrpSpPr>
        <p:grpSpPr>
          <a:xfrm>
            <a:off x="414821" y="101797"/>
            <a:ext cx="2031649" cy="1420232"/>
            <a:chOff x="551250" y="1010950"/>
            <a:chExt cx="438700" cy="306675"/>
          </a:xfrm>
        </p:grpSpPr>
        <p:sp>
          <p:nvSpPr>
            <p:cNvPr id="8564" name="Google Shape;8564;p6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D6EAB6">
                <a:alpha val="71764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6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6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6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6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6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6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6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6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6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6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6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6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6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6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6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6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6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6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6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6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6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6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6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6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6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6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6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6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6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6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6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6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6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6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6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6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6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6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6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6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6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6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6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6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6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6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6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6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6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6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6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6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6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6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6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6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6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6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6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6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6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6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6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6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6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6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6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6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6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6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6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6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6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6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6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6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6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6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6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6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6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6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6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6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6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6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6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6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6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6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6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6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6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6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6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6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6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6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6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6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6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6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6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6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6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6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6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6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6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6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6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6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6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6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6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6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6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6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6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6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6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6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6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6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6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6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6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6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6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6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6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6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6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6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6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6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6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6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6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6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6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6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6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6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6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6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6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6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6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6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6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6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6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6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6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6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6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6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6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6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6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6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6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6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6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6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6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6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6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6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6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6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6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6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39" name="Google Shape;8739;p60"/>
          <p:cNvGrpSpPr/>
          <p:nvPr/>
        </p:nvGrpSpPr>
        <p:grpSpPr>
          <a:xfrm>
            <a:off x="5504003" y="291211"/>
            <a:ext cx="1183976" cy="1041412"/>
            <a:chOff x="422550" y="971175"/>
            <a:chExt cx="192050" cy="168925"/>
          </a:xfrm>
        </p:grpSpPr>
        <p:sp>
          <p:nvSpPr>
            <p:cNvPr id="8740" name="Google Shape;8740;p60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60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60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60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60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60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60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60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60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60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60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51" name="Google Shape;8751;p60"/>
          <p:cNvGrpSpPr/>
          <p:nvPr/>
        </p:nvGrpSpPr>
        <p:grpSpPr>
          <a:xfrm rot="-8100000" flipH="1">
            <a:off x="10777865" y="-708121"/>
            <a:ext cx="2671147" cy="2569717"/>
            <a:chOff x="3795825" y="3576625"/>
            <a:chExt cx="273225" cy="262850"/>
          </a:xfrm>
        </p:grpSpPr>
        <p:sp>
          <p:nvSpPr>
            <p:cNvPr id="8752" name="Google Shape;8752;p60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60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60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60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60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60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60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60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60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60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62" name="Google Shape;8762;p60"/>
          <p:cNvGrpSpPr/>
          <p:nvPr/>
        </p:nvGrpSpPr>
        <p:grpSpPr>
          <a:xfrm rot="-5400000">
            <a:off x="10461990" y="4451345"/>
            <a:ext cx="3081119" cy="2536193"/>
            <a:chOff x="3857825" y="4400025"/>
            <a:chExt cx="287500" cy="236650"/>
          </a:xfrm>
        </p:grpSpPr>
        <p:sp>
          <p:nvSpPr>
            <p:cNvPr id="8763" name="Google Shape;8763;p6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6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6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6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6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6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6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6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6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6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73" name="Google Shape;8773;p60"/>
          <p:cNvSpPr/>
          <p:nvPr/>
        </p:nvSpPr>
        <p:spPr>
          <a:xfrm rot="5400000">
            <a:off x="80437" y="5224830"/>
            <a:ext cx="1326251" cy="1274125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74" name="Google Shape;8774;p60"/>
          <p:cNvSpPr txBox="1">
            <a:spLocks noGrp="1"/>
          </p:cNvSpPr>
          <p:nvPr>
            <p:ph type="title"/>
          </p:nvPr>
        </p:nvSpPr>
        <p:spPr>
          <a:xfrm>
            <a:off x="1693867" y="3819235"/>
            <a:ext cx="7048000" cy="8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775" name="Google Shape;8775;p60"/>
          <p:cNvSpPr txBox="1">
            <a:spLocks noGrp="1"/>
          </p:cNvSpPr>
          <p:nvPr>
            <p:ph type="subTitle" idx="1"/>
          </p:nvPr>
        </p:nvSpPr>
        <p:spPr>
          <a:xfrm>
            <a:off x="1693867" y="2181933"/>
            <a:ext cx="7048000" cy="1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776" name="Google Shape;8776;p60"/>
          <p:cNvSpPr>
            <a:spLocks noGrp="1"/>
          </p:cNvSpPr>
          <p:nvPr>
            <p:ph type="pic" idx="2"/>
          </p:nvPr>
        </p:nvSpPr>
        <p:spPr>
          <a:xfrm rot="561093">
            <a:off x="8929935" y="1388519"/>
            <a:ext cx="2789067" cy="4029164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8" name="Google Shape;8778;p61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79" name="Google Shape;8779;p61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8780" name="Google Shape;8780;p61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61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61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61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61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61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61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61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61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61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61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61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61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61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61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61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61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61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61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61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61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61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61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61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61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61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61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61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61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61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61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61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61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61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61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61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61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61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61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61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61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61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61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61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61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61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61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61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61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61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61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61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61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61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61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61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61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61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61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61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61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61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61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61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61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61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61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61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61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61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61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61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61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61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61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61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61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61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61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61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61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61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61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61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61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61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61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61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61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61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61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61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61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61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61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61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61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61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61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61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61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61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61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61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61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61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61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61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61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61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61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61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61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61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61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61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61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61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61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61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61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61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61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61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61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61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61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61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61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61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61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61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61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61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61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61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61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61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61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61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61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61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61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61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61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61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61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61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61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61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61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61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61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61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61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61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61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61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61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61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61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61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61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61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61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61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61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61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61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61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61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61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61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61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61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61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61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61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61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61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61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61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61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61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61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61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61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61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61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61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61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61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61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61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61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61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61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61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61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61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61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61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61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61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61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61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61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61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61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61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61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61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61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61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61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61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61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61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61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61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61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61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61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61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61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61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61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61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61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61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61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61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61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61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61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61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61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61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61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61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61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61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61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61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61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61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61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61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61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61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61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61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61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61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61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61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61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61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61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61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61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61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61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61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61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61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61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61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61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61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61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61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61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61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61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61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61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61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61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61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61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61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61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61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61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61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61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61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61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61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61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61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61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61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61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61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61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61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61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61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61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61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61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61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61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61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61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61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61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61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61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61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92" name="Google Shape;9092;p61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9093" name="Google Shape;9093;p61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61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61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61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61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098" name="Google Shape;9098;p61"/>
          <p:cNvGrpSpPr/>
          <p:nvPr/>
        </p:nvGrpSpPr>
        <p:grpSpPr>
          <a:xfrm rot="8100000">
            <a:off x="10232117" y="-565668"/>
            <a:ext cx="2671147" cy="2569717"/>
            <a:chOff x="3795825" y="3576625"/>
            <a:chExt cx="273225" cy="262850"/>
          </a:xfrm>
        </p:grpSpPr>
        <p:sp>
          <p:nvSpPr>
            <p:cNvPr id="9099" name="Google Shape;9099;p6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6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6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6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6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6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6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6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6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6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09" name="Google Shape;9109;p61"/>
          <p:cNvGrpSpPr/>
          <p:nvPr/>
        </p:nvGrpSpPr>
        <p:grpSpPr>
          <a:xfrm flipH="1">
            <a:off x="10712532" y="2818811"/>
            <a:ext cx="1183976" cy="1041412"/>
            <a:chOff x="422550" y="971175"/>
            <a:chExt cx="192050" cy="168925"/>
          </a:xfrm>
        </p:grpSpPr>
        <p:sp>
          <p:nvSpPr>
            <p:cNvPr id="9110" name="Google Shape;9110;p61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61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61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61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61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61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61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61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61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61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61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21" name="Google Shape;9121;p61"/>
          <p:cNvSpPr/>
          <p:nvPr/>
        </p:nvSpPr>
        <p:spPr>
          <a:xfrm rot="-373006">
            <a:off x="10237019" y="5408271"/>
            <a:ext cx="1824197" cy="1162924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2" name="Google Shape;9122;p61"/>
          <p:cNvSpPr txBox="1">
            <a:spLocks noGrp="1"/>
          </p:cNvSpPr>
          <p:nvPr>
            <p:ph type="title"/>
          </p:nvPr>
        </p:nvSpPr>
        <p:spPr>
          <a:xfrm>
            <a:off x="5373067" y="1545067"/>
            <a:ext cx="5272400" cy="24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23" name="Google Shape;9123;p61"/>
          <p:cNvSpPr txBox="1">
            <a:spLocks noGrp="1"/>
          </p:cNvSpPr>
          <p:nvPr>
            <p:ph type="subTitle" idx="1"/>
          </p:nvPr>
        </p:nvSpPr>
        <p:spPr>
          <a:xfrm>
            <a:off x="5373067" y="3973333"/>
            <a:ext cx="5272400" cy="13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61"/>
          <p:cNvSpPr>
            <a:spLocks noGrp="1"/>
          </p:cNvSpPr>
          <p:nvPr>
            <p:ph type="pic" idx="2"/>
          </p:nvPr>
        </p:nvSpPr>
        <p:spPr>
          <a:xfrm rot="-210244">
            <a:off x="1226947" y="1086374"/>
            <a:ext cx="3462072" cy="46851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p62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27" name="Google Shape;9127;p62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9128" name="Google Shape;9128;p62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62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62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62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62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62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62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62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62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62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62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62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62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62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62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62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62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62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62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62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62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62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62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62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62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62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62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62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62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62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62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62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62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62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62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62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62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62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62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62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62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62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62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62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62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62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62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62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62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62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62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62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62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62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62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62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62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62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62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62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62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62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62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62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62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62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62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62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62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62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62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62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62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62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62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62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62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62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62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62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62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62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62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62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62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62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62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62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62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62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62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62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62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62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62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62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62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62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62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62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62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62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62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62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62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62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62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62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62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62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62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62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62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62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62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62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62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62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62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62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62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62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62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62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62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62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62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62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62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62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62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62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62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62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62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62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62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62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62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62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62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62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62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62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62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62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62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62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62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62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62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62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62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62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62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62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62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62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62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62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62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62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62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62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62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62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62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62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62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62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62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62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62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62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62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62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62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62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62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62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62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62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62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62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62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62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62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62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62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62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62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62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62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62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62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62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62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62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62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62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62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62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62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62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62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62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62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62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62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62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62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62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62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62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62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62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62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62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62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62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62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62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62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62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62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62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62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62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62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62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62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62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62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62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62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62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62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62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62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62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62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62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62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62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62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62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62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62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62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62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62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62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62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62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62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62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62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62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62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62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62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62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62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62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62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62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62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62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62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62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62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62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62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62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62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62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62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62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62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62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62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62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62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62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62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62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62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62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62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62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62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62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62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62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62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62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62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62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62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62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62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62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62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62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62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62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62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62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43" name="Google Shape;9443;p62"/>
          <p:cNvGrpSpPr/>
          <p:nvPr/>
        </p:nvGrpSpPr>
        <p:grpSpPr>
          <a:xfrm>
            <a:off x="3303484" y="5617633"/>
            <a:ext cx="1148995" cy="1042315"/>
            <a:chOff x="351175" y="1462825"/>
            <a:chExt cx="861746" cy="781736"/>
          </a:xfrm>
        </p:grpSpPr>
        <p:sp>
          <p:nvSpPr>
            <p:cNvPr id="9444" name="Google Shape;9444;p62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62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62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47" name="Google Shape;9447;p62"/>
          <p:cNvSpPr/>
          <p:nvPr/>
        </p:nvSpPr>
        <p:spPr>
          <a:xfrm>
            <a:off x="10474698" y="5534285"/>
            <a:ext cx="1533009" cy="97730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8" name="Google Shape;9448;p62"/>
          <p:cNvSpPr/>
          <p:nvPr/>
        </p:nvSpPr>
        <p:spPr>
          <a:xfrm>
            <a:off x="287671" y="338096"/>
            <a:ext cx="1326251" cy="1274125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49" name="Google Shape;9449;p62"/>
          <p:cNvGrpSpPr/>
          <p:nvPr/>
        </p:nvGrpSpPr>
        <p:grpSpPr>
          <a:xfrm rot="-7130480" flipH="1">
            <a:off x="10511405" y="-640570"/>
            <a:ext cx="2671160" cy="2569729"/>
            <a:chOff x="3795825" y="3576625"/>
            <a:chExt cx="273225" cy="262850"/>
          </a:xfrm>
        </p:grpSpPr>
        <p:sp>
          <p:nvSpPr>
            <p:cNvPr id="9450" name="Google Shape;9450;p6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6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6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6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6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6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6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6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6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6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60" name="Google Shape;9460;p62"/>
          <p:cNvGrpSpPr/>
          <p:nvPr/>
        </p:nvGrpSpPr>
        <p:grpSpPr>
          <a:xfrm rot="-5400000">
            <a:off x="-979677" y="4754862"/>
            <a:ext cx="3081119" cy="2536193"/>
            <a:chOff x="3857825" y="4400025"/>
            <a:chExt cx="287500" cy="236650"/>
          </a:xfrm>
        </p:grpSpPr>
        <p:sp>
          <p:nvSpPr>
            <p:cNvPr id="9461" name="Google Shape;9461;p6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6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6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6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6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6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6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6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6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6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471" name="Google Shape;9471;p62"/>
          <p:cNvGrpSpPr/>
          <p:nvPr/>
        </p:nvGrpSpPr>
        <p:grpSpPr>
          <a:xfrm>
            <a:off x="4077252" y="424430"/>
            <a:ext cx="842397" cy="854105"/>
            <a:chOff x="1611050" y="1662750"/>
            <a:chExt cx="102400" cy="103825"/>
          </a:xfrm>
        </p:grpSpPr>
        <p:sp>
          <p:nvSpPr>
            <p:cNvPr id="9472" name="Google Shape;9472;p62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62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74" name="Google Shape;9474;p62"/>
          <p:cNvSpPr txBox="1">
            <a:spLocks noGrp="1"/>
          </p:cNvSpPr>
          <p:nvPr>
            <p:ph type="title"/>
          </p:nvPr>
        </p:nvSpPr>
        <p:spPr>
          <a:xfrm>
            <a:off x="1287916" y="2189800"/>
            <a:ext cx="399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475" name="Google Shape;9475;p62"/>
          <p:cNvSpPr txBox="1">
            <a:spLocks noGrp="1"/>
          </p:cNvSpPr>
          <p:nvPr>
            <p:ph type="subTitle" idx="1"/>
          </p:nvPr>
        </p:nvSpPr>
        <p:spPr>
          <a:xfrm>
            <a:off x="1287916" y="2953400"/>
            <a:ext cx="3995600" cy="17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7" name="Google Shape;9477;p63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8" name="Google Shape;9478;p63"/>
          <p:cNvSpPr/>
          <p:nvPr/>
        </p:nvSpPr>
        <p:spPr>
          <a:xfrm rot="-585416" flipH="1">
            <a:off x="469239" y="288548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79" name="Google Shape;9479;p63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9480" name="Google Shape;9480;p63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63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63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63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63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63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63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63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63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63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63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63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63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63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63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63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63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63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63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63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63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63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63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63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63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63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63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63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63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63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63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63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63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63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63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63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63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63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63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63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63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63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63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63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63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63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63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63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63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63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63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63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63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63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63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63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63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63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63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63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63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63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63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63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63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63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63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63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63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63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63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63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63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63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63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63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63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63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63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63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63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63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63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63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63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63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63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63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63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63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63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63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63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63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63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63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63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63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63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63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63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63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63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63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63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63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63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63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63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63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63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63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63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63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63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63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63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63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63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63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63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63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63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63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63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63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63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63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63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63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63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63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63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63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63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63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63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63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63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63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63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63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63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63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63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63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63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63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63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63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63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63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63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63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63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63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63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63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63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63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63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63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63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63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63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63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63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63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63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63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63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63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63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63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63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63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63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63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63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63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63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63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63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63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63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63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63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63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63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63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63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63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63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63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63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63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63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63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63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63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63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63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63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63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63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63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63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63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63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63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63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63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63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63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63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63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63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63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63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63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63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63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63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63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63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63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63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63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63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63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63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p63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p63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p63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p63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p63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63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63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63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63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63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63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63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63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63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63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63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63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63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63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63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63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63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63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63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63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63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63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63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63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63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63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63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63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63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63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63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63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63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63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63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63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63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63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63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63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63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63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63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63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63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63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63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63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63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63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63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63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63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63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63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63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63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63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63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63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63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63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63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63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63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63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63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63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63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63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63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63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63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63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63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63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92" name="Google Shape;9792;p63"/>
          <p:cNvGrpSpPr/>
          <p:nvPr/>
        </p:nvGrpSpPr>
        <p:grpSpPr>
          <a:xfrm rot="-4790542">
            <a:off x="-959824" y="4329151"/>
            <a:ext cx="3081111" cy="2536181"/>
            <a:chOff x="3857825" y="4400025"/>
            <a:chExt cx="287500" cy="236650"/>
          </a:xfrm>
        </p:grpSpPr>
        <p:sp>
          <p:nvSpPr>
            <p:cNvPr id="9793" name="Google Shape;9793;p6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6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6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6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6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6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6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6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6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6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03" name="Google Shape;9803;p63"/>
          <p:cNvGrpSpPr/>
          <p:nvPr/>
        </p:nvGrpSpPr>
        <p:grpSpPr>
          <a:xfrm rot="1810263" flipH="1">
            <a:off x="9752621" y="4070751"/>
            <a:ext cx="2671164" cy="2569733"/>
            <a:chOff x="3795825" y="3576625"/>
            <a:chExt cx="273225" cy="262850"/>
          </a:xfrm>
        </p:grpSpPr>
        <p:sp>
          <p:nvSpPr>
            <p:cNvPr id="9804" name="Google Shape;9804;p6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6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6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6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6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6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6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6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6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6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14" name="Google Shape;9814;p63"/>
          <p:cNvGrpSpPr/>
          <p:nvPr/>
        </p:nvGrpSpPr>
        <p:grpSpPr>
          <a:xfrm flipH="1">
            <a:off x="10557132" y="1964078"/>
            <a:ext cx="1183976" cy="1041412"/>
            <a:chOff x="422550" y="971175"/>
            <a:chExt cx="192050" cy="168925"/>
          </a:xfrm>
        </p:grpSpPr>
        <p:sp>
          <p:nvSpPr>
            <p:cNvPr id="9815" name="Google Shape;9815;p63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63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63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63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63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63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63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63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63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63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63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26" name="Google Shape;9826;p63"/>
          <p:cNvSpPr/>
          <p:nvPr/>
        </p:nvSpPr>
        <p:spPr>
          <a:xfrm rot="373006" flipH="1">
            <a:off x="10237019" y="137738"/>
            <a:ext cx="1824197" cy="1162924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27" name="Google Shape;9827;p63"/>
          <p:cNvGrpSpPr/>
          <p:nvPr/>
        </p:nvGrpSpPr>
        <p:grpSpPr>
          <a:xfrm rot="-245355">
            <a:off x="167337" y="1433963"/>
            <a:ext cx="1731396" cy="1233280"/>
            <a:chOff x="1174150" y="1093100"/>
            <a:chExt cx="360450" cy="256750"/>
          </a:xfrm>
        </p:grpSpPr>
        <p:sp>
          <p:nvSpPr>
            <p:cNvPr id="9828" name="Google Shape;9828;p63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63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63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63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63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33" name="Google Shape;9833;p6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34" name="Google Shape;9834;p63"/>
          <p:cNvSpPr txBox="1">
            <a:spLocks noGrp="1"/>
          </p:cNvSpPr>
          <p:nvPr>
            <p:ph type="title" idx="2"/>
          </p:nvPr>
        </p:nvSpPr>
        <p:spPr>
          <a:xfrm>
            <a:off x="2599191" y="2279800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835" name="Google Shape;9835;p63"/>
          <p:cNvSpPr txBox="1">
            <a:spLocks noGrp="1"/>
          </p:cNvSpPr>
          <p:nvPr>
            <p:ph type="subTitle" idx="1"/>
          </p:nvPr>
        </p:nvSpPr>
        <p:spPr>
          <a:xfrm>
            <a:off x="2599191" y="2727400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6" name="Google Shape;9836;p63"/>
          <p:cNvSpPr txBox="1">
            <a:spLocks noGrp="1"/>
          </p:cNvSpPr>
          <p:nvPr>
            <p:ph type="title" idx="3"/>
          </p:nvPr>
        </p:nvSpPr>
        <p:spPr>
          <a:xfrm>
            <a:off x="2599209" y="4308633"/>
            <a:ext cx="6993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837" name="Google Shape;9837;p63"/>
          <p:cNvSpPr txBox="1">
            <a:spLocks noGrp="1"/>
          </p:cNvSpPr>
          <p:nvPr>
            <p:ph type="subTitle" idx="4"/>
          </p:nvPr>
        </p:nvSpPr>
        <p:spPr>
          <a:xfrm>
            <a:off x="2599209" y="4756233"/>
            <a:ext cx="6993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9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9" name="Google Shape;9839;p64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840" name="Google Shape;9840;p64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9841" name="Google Shape;9841;p64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64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64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64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64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64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64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64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64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64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64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64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64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64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64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64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64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64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64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64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64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64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64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64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64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64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64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64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64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64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64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64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64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64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64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64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64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64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64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64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64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64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64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64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64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64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64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64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64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64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64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64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64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64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64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64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64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64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64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64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64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64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64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64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64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64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64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64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64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64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64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64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64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64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64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64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64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64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64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64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64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64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64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64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64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64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64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64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64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64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64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64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64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64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64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64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64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64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64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64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64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64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64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64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64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64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64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64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64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64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64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64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64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64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64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64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64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64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64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64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64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64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64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64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64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64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64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64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64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64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64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64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64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64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64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64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64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64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64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64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64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64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64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64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64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64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64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64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64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64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64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64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64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64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64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64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64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64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64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64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64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64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64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64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64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64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64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64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64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64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64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64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64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64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64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64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64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64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64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64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64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64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64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64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64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64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64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64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64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64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64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64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64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64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64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64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64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64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64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64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64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64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64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64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64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64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64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64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64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64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64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64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64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64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64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64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64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64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64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64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64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64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64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64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64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64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64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64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64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64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64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64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64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64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64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64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64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64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64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64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64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64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64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64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64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64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64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64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64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64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64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64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64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64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64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64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64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64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64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64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64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64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53" name="Google Shape;10153;p64"/>
          <p:cNvSpPr txBox="1">
            <a:spLocks noGrp="1"/>
          </p:cNvSpPr>
          <p:nvPr>
            <p:ph type="body" idx="1"/>
          </p:nvPr>
        </p:nvSpPr>
        <p:spPr>
          <a:xfrm>
            <a:off x="1693867" y="2612700"/>
            <a:ext cx="4515600" cy="32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10154" name="Google Shape;10154;p64"/>
          <p:cNvSpPr txBox="1">
            <a:spLocks noGrp="1"/>
          </p:cNvSpPr>
          <p:nvPr>
            <p:ph type="body" idx="2"/>
          </p:nvPr>
        </p:nvSpPr>
        <p:spPr>
          <a:xfrm>
            <a:off x="6096000" y="2612667"/>
            <a:ext cx="5145200" cy="32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lam"/>
              <a:buChar char="●"/>
              <a:defRPr sz="3333" b="1">
                <a:solidFill>
                  <a:schemeClr val="lt2"/>
                </a:solidFill>
                <a:latin typeface="Kalam"/>
                <a:ea typeface="Kalam"/>
                <a:cs typeface="Kalam"/>
                <a:sym typeface="Kalam"/>
              </a:defRPr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2pPr>
            <a:lvl3pPr marL="1371600" lvl="2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3pPr>
            <a:lvl4pPr marL="1828800" lvl="3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4pPr>
            <a:lvl5pPr marL="2286000" lvl="4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5pPr>
            <a:lvl6pPr marL="2743200" lvl="5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■"/>
              <a:defRPr/>
            </a:lvl6pPr>
            <a:lvl7pPr marL="3200400" lvl="6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●"/>
              <a:defRPr/>
            </a:lvl7pPr>
            <a:lvl8pPr marL="3657600" lvl="7" indent="-3048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Font typeface="Roboto Condensed Light"/>
              <a:buChar char="○"/>
              <a:defRPr/>
            </a:lvl8pPr>
            <a:lvl9pPr marL="4114800" lvl="8" indent="-3048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10155" name="Google Shape;10155;p6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156" name="Google Shape;10156;p64"/>
          <p:cNvGrpSpPr/>
          <p:nvPr/>
        </p:nvGrpSpPr>
        <p:grpSpPr>
          <a:xfrm rot="-243275">
            <a:off x="9993223" y="5130134"/>
            <a:ext cx="1733797" cy="1369853"/>
            <a:chOff x="1745100" y="1681650"/>
            <a:chExt cx="1300475" cy="1027490"/>
          </a:xfrm>
        </p:grpSpPr>
        <p:sp>
          <p:nvSpPr>
            <p:cNvPr id="10157" name="Google Shape;10157;p64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64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59" name="Google Shape;10159;p64"/>
          <p:cNvGrpSpPr/>
          <p:nvPr/>
        </p:nvGrpSpPr>
        <p:grpSpPr>
          <a:xfrm rot="-7130480" flipH="1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10160" name="Google Shape;10160;p6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6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6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6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6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6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6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6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6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6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70" name="Google Shape;10170;p64"/>
          <p:cNvSpPr/>
          <p:nvPr/>
        </p:nvSpPr>
        <p:spPr>
          <a:xfrm>
            <a:off x="1028261" y="892293"/>
            <a:ext cx="31400" cy="5186275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71" name="Google Shape;10171;p64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0172" name="Google Shape;10172;p64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64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64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64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64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64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64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64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64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64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64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64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64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64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64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64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64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64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64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64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64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64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64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64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64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64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64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64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64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64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64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64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64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64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64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64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64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64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64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64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64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64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64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64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4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4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4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p64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p64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p64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p64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4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4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p64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p64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p64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4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4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4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64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64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64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64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64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64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64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64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64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64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64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64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64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64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64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64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64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64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64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64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64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64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64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64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64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64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64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64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64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64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64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64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64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64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64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64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64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64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64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64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64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64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64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64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64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64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64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64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64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64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64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64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64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64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64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64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64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64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64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64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64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64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64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64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64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64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64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64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64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64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64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64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64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64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64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64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64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64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64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64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64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64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64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64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64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64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64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64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64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64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64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64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64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64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64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64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64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64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64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64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64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64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64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64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64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64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64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64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64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64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64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64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64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64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64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64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47" name="Google Shape;10347;p64"/>
          <p:cNvGrpSpPr/>
          <p:nvPr/>
        </p:nvGrpSpPr>
        <p:grpSpPr>
          <a:xfrm rot="-5400000">
            <a:off x="-589759" y="5639345"/>
            <a:ext cx="3081119" cy="2536193"/>
            <a:chOff x="3857825" y="4400025"/>
            <a:chExt cx="287500" cy="236650"/>
          </a:xfrm>
        </p:grpSpPr>
        <p:sp>
          <p:nvSpPr>
            <p:cNvPr id="10348" name="Google Shape;10348;p6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6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6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6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6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6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6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6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6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6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43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43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" name="Google Shape;47;p43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" name="Google Shape;49;p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65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0" name="Google Shape;10360;p65"/>
          <p:cNvSpPr/>
          <p:nvPr/>
        </p:nvSpPr>
        <p:spPr>
          <a:xfrm rot="-585416" flipH="1">
            <a:off x="364453" y="1354348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61" name="Google Shape;10361;p65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10362" name="Google Shape;10362;p65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65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65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65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65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65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65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65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65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65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65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65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65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65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65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65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65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65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65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65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65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65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65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65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65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65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65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65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65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65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65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65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65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65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65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65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65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65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65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65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65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65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65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65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65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65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65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65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65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65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65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65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65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65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65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65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65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65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65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65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65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65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65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65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65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65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65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65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65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65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65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65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65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65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65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65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65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65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65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65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65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65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65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65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65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65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65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65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65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65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65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65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65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65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65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65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65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65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65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65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65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65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65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65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65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65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65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65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65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65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65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65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65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65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65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65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65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65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65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65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65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65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65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65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65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65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65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65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65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65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65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65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65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65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65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65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65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65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65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65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65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65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65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65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65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65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65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65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65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65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65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65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65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65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65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65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65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65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65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65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65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65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65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65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65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65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65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65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65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65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65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65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65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65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65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65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65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65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65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65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65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65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65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65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65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65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65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65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65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65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65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65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65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65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65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65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65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65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65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65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65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65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65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65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65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65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65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65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65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65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65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65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65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65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65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65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65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65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65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65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65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65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65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65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65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65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65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65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65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65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65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65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65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65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65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65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65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65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65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65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65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65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65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65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65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65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65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65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65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65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65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65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65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65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65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65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65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65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65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65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65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65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74" name="Google Shape;10674;p65"/>
          <p:cNvSpPr/>
          <p:nvPr/>
        </p:nvSpPr>
        <p:spPr>
          <a:xfrm rot="691970" flipH="1">
            <a:off x="10692024" y="393703"/>
            <a:ext cx="1372029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75" name="Google Shape;10675;p65"/>
          <p:cNvSpPr/>
          <p:nvPr/>
        </p:nvSpPr>
        <p:spPr>
          <a:xfrm rot="691970" flipH="1">
            <a:off x="264791" y="5637070"/>
            <a:ext cx="1372029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676" name="Google Shape;10676;p65"/>
          <p:cNvGrpSpPr/>
          <p:nvPr/>
        </p:nvGrpSpPr>
        <p:grpSpPr>
          <a:xfrm rot="7130480">
            <a:off x="-774075" y="-433370"/>
            <a:ext cx="2671160" cy="2569729"/>
            <a:chOff x="3795825" y="3576625"/>
            <a:chExt cx="273225" cy="262850"/>
          </a:xfrm>
        </p:grpSpPr>
        <p:sp>
          <p:nvSpPr>
            <p:cNvPr id="10677" name="Google Shape;10677;p65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65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65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65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65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65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65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65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65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65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87" name="Google Shape;10687;p65"/>
          <p:cNvGrpSpPr/>
          <p:nvPr/>
        </p:nvGrpSpPr>
        <p:grpSpPr>
          <a:xfrm rot="-3842191">
            <a:off x="10143822" y="5164210"/>
            <a:ext cx="3081127" cy="2536197"/>
            <a:chOff x="3857825" y="4400025"/>
            <a:chExt cx="287500" cy="236650"/>
          </a:xfrm>
        </p:grpSpPr>
        <p:sp>
          <p:nvSpPr>
            <p:cNvPr id="10688" name="Google Shape;10688;p65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65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65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65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65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65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65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65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65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65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98" name="Google Shape;10698;p65"/>
          <p:cNvGrpSpPr/>
          <p:nvPr/>
        </p:nvGrpSpPr>
        <p:grpSpPr>
          <a:xfrm>
            <a:off x="126365" y="3586403"/>
            <a:ext cx="998361" cy="905668"/>
            <a:chOff x="351175" y="1462825"/>
            <a:chExt cx="861746" cy="781736"/>
          </a:xfrm>
        </p:grpSpPr>
        <p:sp>
          <p:nvSpPr>
            <p:cNvPr id="10699" name="Google Shape;10699;p65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65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65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2" name="Google Shape;10702;p65"/>
          <p:cNvSpPr/>
          <p:nvPr/>
        </p:nvSpPr>
        <p:spPr>
          <a:xfrm>
            <a:off x="5422251" y="309667"/>
            <a:ext cx="1347501" cy="324687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03" name="Google Shape;10703;p65"/>
          <p:cNvGrpSpPr/>
          <p:nvPr/>
        </p:nvGrpSpPr>
        <p:grpSpPr>
          <a:xfrm>
            <a:off x="5732119" y="5785948"/>
            <a:ext cx="842397" cy="854105"/>
            <a:chOff x="1611050" y="1662750"/>
            <a:chExt cx="102400" cy="103825"/>
          </a:xfrm>
        </p:grpSpPr>
        <p:sp>
          <p:nvSpPr>
            <p:cNvPr id="10704" name="Google Shape;10704;p65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65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06" name="Google Shape;10706;p6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707" name="Google Shape;10707;p65"/>
          <p:cNvSpPr txBox="1">
            <a:spLocks noGrp="1"/>
          </p:cNvSpPr>
          <p:nvPr>
            <p:ph type="title" idx="2"/>
          </p:nvPr>
        </p:nvSpPr>
        <p:spPr>
          <a:xfrm>
            <a:off x="1486800" y="33941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708" name="Google Shape;10708;p65"/>
          <p:cNvSpPr txBox="1">
            <a:spLocks noGrp="1"/>
          </p:cNvSpPr>
          <p:nvPr>
            <p:ph type="subTitle" idx="1"/>
          </p:nvPr>
        </p:nvSpPr>
        <p:spPr>
          <a:xfrm>
            <a:off x="1486800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9" name="Google Shape;10709;p65"/>
          <p:cNvSpPr txBox="1">
            <a:spLocks noGrp="1"/>
          </p:cNvSpPr>
          <p:nvPr>
            <p:ph type="title" idx="3"/>
          </p:nvPr>
        </p:nvSpPr>
        <p:spPr>
          <a:xfrm>
            <a:off x="4704800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710" name="Google Shape;10710;p65"/>
          <p:cNvSpPr txBox="1">
            <a:spLocks noGrp="1"/>
          </p:cNvSpPr>
          <p:nvPr>
            <p:ph type="subTitle" idx="4"/>
          </p:nvPr>
        </p:nvSpPr>
        <p:spPr>
          <a:xfrm>
            <a:off x="4704795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1" name="Google Shape;10711;p65"/>
          <p:cNvSpPr txBox="1">
            <a:spLocks noGrp="1"/>
          </p:cNvSpPr>
          <p:nvPr>
            <p:ph type="title" idx="5"/>
          </p:nvPr>
        </p:nvSpPr>
        <p:spPr>
          <a:xfrm>
            <a:off x="7922799" y="3394067"/>
            <a:ext cx="27824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712" name="Google Shape;10712;p65"/>
          <p:cNvSpPr txBox="1">
            <a:spLocks noGrp="1"/>
          </p:cNvSpPr>
          <p:nvPr>
            <p:ph type="subTitle" idx="6"/>
          </p:nvPr>
        </p:nvSpPr>
        <p:spPr>
          <a:xfrm>
            <a:off x="7922799" y="3938467"/>
            <a:ext cx="2782400" cy="10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13" name="Google Shape;10713;p65"/>
          <p:cNvGrpSpPr/>
          <p:nvPr/>
        </p:nvGrpSpPr>
        <p:grpSpPr>
          <a:xfrm rot="-626345">
            <a:off x="10579810" y="1988602"/>
            <a:ext cx="1322783" cy="942257"/>
            <a:chOff x="1174150" y="1093100"/>
            <a:chExt cx="360450" cy="256750"/>
          </a:xfrm>
        </p:grpSpPr>
        <p:sp>
          <p:nvSpPr>
            <p:cNvPr id="10714" name="Google Shape;10714;p65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65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65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65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65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0" name="Google Shape;10720;p66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21" name="Google Shape;10721;p66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0722" name="Google Shape;10722;p66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66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66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66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66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66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66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66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66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1" name="Google Shape;10731;p66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2" name="Google Shape;10732;p66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3" name="Google Shape;10733;p66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4" name="Google Shape;10734;p66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66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66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66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66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66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66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66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66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66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66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66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66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66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66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66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66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66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66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66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66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66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66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66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66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66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66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66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66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66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66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66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66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66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66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66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66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66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66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66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66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66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66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66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66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66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66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66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66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66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66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66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66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66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66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66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66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66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66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66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66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66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66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66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66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66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66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66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66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66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66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66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66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66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66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66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66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66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66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66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66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66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66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66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66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66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66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66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66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66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66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66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66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66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66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66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66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66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66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66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66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66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66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66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66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66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66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66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66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66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66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66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66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66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66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66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66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66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66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66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66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66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66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66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66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66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66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66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66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66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66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66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66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66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66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66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66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66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66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66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66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66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66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66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66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66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66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66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66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66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66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66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66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66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66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66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66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66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66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66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66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66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66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66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66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66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66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66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66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66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66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66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66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66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66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66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66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66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66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66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66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66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66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66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66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66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66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66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66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66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66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66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66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66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66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66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66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66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66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66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66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66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66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66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66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66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66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66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66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66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66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66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66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66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66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66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66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66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66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66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66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66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66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66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66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66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66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66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66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66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66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66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66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66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66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66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66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66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66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66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66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66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66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66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66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66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66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66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66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66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66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66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66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66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66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66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66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66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66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66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66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66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66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66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66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66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66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66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66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66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66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66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66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66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66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66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66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66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66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66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66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66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66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66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66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66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66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66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66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66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66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66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66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66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66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66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66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66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66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66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66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66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36" name="Google Shape;11036;p66"/>
          <p:cNvSpPr/>
          <p:nvPr/>
        </p:nvSpPr>
        <p:spPr>
          <a:xfrm>
            <a:off x="1028261" y="892293"/>
            <a:ext cx="31400" cy="5186275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37" name="Google Shape;11037;p66"/>
          <p:cNvGrpSpPr/>
          <p:nvPr/>
        </p:nvGrpSpPr>
        <p:grpSpPr>
          <a:xfrm rot="-4014088">
            <a:off x="10374252" y="813195"/>
            <a:ext cx="1733907" cy="1369940"/>
            <a:chOff x="1745100" y="1681650"/>
            <a:chExt cx="1300475" cy="1027490"/>
          </a:xfrm>
        </p:grpSpPr>
        <p:sp>
          <p:nvSpPr>
            <p:cNvPr id="11038" name="Google Shape;11038;p66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66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40" name="Google Shape;11040;p66"/>
          <p:cNvGrpSpPr/>
          <p:nvPr/>
        </p:nvGrpSpPr>
        <p:grpSpPr>
          <a:xfrm rot="-2976661" flipH="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11041" name="Google Shape;11041;p66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66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66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66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66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66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66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66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66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66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51" name="Google Shape;11051;p6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052" name="Google Shape;11052;p66"/>
          <p:cNvSpPr txBox="1">
            <a:spLocks noGrp="1"/>
          </p:cNvSpPr>
          <p:nvPr>
            <p:ph type="title" idx="2"/>
          </p:nvPr>
        </p:nvSpPr>
        <p:spPr>
          <a:xfrm>
            <a:off x="1693873" y="1679667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53" name="Google Shape;11053;p66"/>
          <p:cNvSpPr txBox="1">
            <a:spLocks noGrp="1"/>
          </p:cNvSpPr>
          <p:nvPr>
            <p:ph type="subTitle" idx="1"/>
          </p:nvPr>
        </p:nvSpPr>
        <p:spPr>
          <a:xfrm>
            <a:off x="1693867" y="2223967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4" name="Google Shape;11054;p66"/>
          <p:cNvSpPr txBox="1">
            <a:spLocks noGrp="1"/>
          </p:cNvSpPr>
          <p:nvPr>
            <p:ph type="title" idx="3"/>
          </p:nvPr>
        </p:nvSpPr>
        <p:spPr>
          <a:xfrm>
            <a:off x="1693873" y="3069684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55" name="Google Shape;11055;p66"/>
          <p:cNvSpPr txBox="1">
            <a:spLocks noGrp="1"/>
          </p:cNvSpPr>
          <p:nvPr>
            <p:ph type="subTitle" idx="4"/>
          </p:nvPr>
        </p:nvSpPr>
        <p:spPr>
          <a:xfrm>
            <a:off x="1693867" y="3614084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6" name="Google Shape;11056;p66"/>
          <p:cNvSpPr txBox="1">
            <a:spLocks noGrp="1"/>
          </p:cNvSpPr>
          <p:nvPr>
            <p:ph type="title" idx="5"/>
          </p:nvPr>
        </p:nvSpPr>
        <p:spPr>
          <a:xfrm>
            <a:off x="1693868" y="4459800"/>
            <a:ext cx="4371200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57" name="Google Shape;11057;p66"/>
          <p:cNvSpPr txBox="1">
            <a:spLocks noGrp="1"/>
          </p:cNvSpPr>
          <p:nvPr>
            <p:ph type="subTitle" idx="6"/>
          </p:nvPr>
        </p:nvSpPr>
        <p:spPr>
          <a:xfrm>
            <a:off x="1693867" y="5004200"/>
            <a:ext cx="4371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8" name="Google Shape;11058;p66"/>
          <p:cNvSpPr>
            <a:spLocks noGrp="1"/>
          </p:cNvSpPr>
          <p:nvPr>
            <p:ph type="pic" idx="7"/>
          </p:nvPr>
        </p:nvSpPr>
        <p:spPr>
          <a:xfrm rot="212818">
            <a:off x="6881705" y="2091370"/>
            <a:ext cx="3601299" cy="3811289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0" name="Google Shape;11060;p67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1" name="Google Shape;11061;p67"/>
          <p:cNvSpPr/>
          <p:nvPr/>
        </p:nvSpPr>
        <p:spPr>
          <a:xfrm rot="585416">
            <a:off x="7438586" y="4366797"/>
            <a:ext cx="1956703" cy="2210801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062" name="Google Shape;11062;p67"/>
          <p:cNvGrpSpPr/>
          <p:nvPr/>
        </p:nvGrpSpPr>
        <p:grpSpPr>
          <a:xfrm>
            <a:off x="582017" y="495303"/>
            <a:ext cx="11027969" cy="5866843"/>
            <a:chOff x="1096650" y="3738975"/>
            <a:chExt cx="2771775" cy="1474575"/>
          </a:xfrm>
        </p:grpSpPr>
        <p:sp>
          <p:nvSpPr>
            <p:cNvPr id="11063" name="Google Shape;11063;p67"/>
            <p:cNvSpPr/>
            <p:nvPr/>
          </p:nvSpPr>
          <p:spPr>
            <a:xfrm>
              <a:off x="1096650" y="3738975"/>
              <a:ext cx="2771775" cy="1474575"/>
            </a:xfrm>
            <a:custGeom>
              <a:avLst/>
              <a:gdLst/>
              <a:ahLst/>
              <a:cxnLst/>
              <a:rect l="l" t="t" r="r" b="b"/>
              <a:pathLst>
                <a:path w="110871" h="58983" extrusionOk="0">
                  <a:moveTo>
                    <a:pt x="110441" y="1"/>
                  </a:moveTo>
                  <a:lnTo>
                    <a:pt x="430" y="399"/>
                  </a:lnTo>
                  <a:lnTo>
                    <a:pt x="39" y="44495"/>
                  </a:lnTo>
                  <a:lnTo>
                    <a:pt x="1" y="44495"/>
                  </a:lnTo>
                  <a:lnTo>
                    <a:pt x="1" y="54003"/>
                  </a:lnTo>
                  <a:lnTo>
                    <a:pt x="24" y="54018"/>
                  </a:lnTo>
                  <a:lnTo>
                    <a:pt x="1089" y="55880"/>
                  </a:lnTo>
                  <a:lnTo>
                    <a:pt x="1633" y="56048"/>
                  </a:lnTo>
                  <a:lnTo>
                    <a:pt x="3264" y="56048"/>
                  </a:lnTo>
                  <a:cubicBezTo>
                    <a:pt x="3264" y="56048"/>
                    <a:pt x="3808" y="56048"/>
                    <a:pt x="6520" y="56224"/>
                  </a:cubicBezTo>
                  <a:cubicBezTo>
                    <a:pt x="9240" y="56393"/>
                    <a:pt x="6520" y="56393"/>
                    <a:pt x="6520" y="56393"/>
                  </a:cubicBezTo>
                  <a:cubicBezTo>
                    <a:pt x="6520" y="56393"/>
                    <a:pt x="7608" y="56738"/>
                    <a:pt x="8152" y="56738"/>
                  </a:cubicBezTo>
                  <a:cubicBezTo>
                    <a:pt x="8696" y="56738"/>
                    <a:pt x="9240" y="56569"/>
                    <a:pt x="9240" y="56569"/>
                  </a:cubicBezTo>
                  <a:lnTo>
                    <a:pt x="16847" y="57258"/>
                  </a:lnTo>
                  <a:lnTo>
                    <a:pt x="17935" y="57258"/>
                  </a:lnTo>
                  <a:lnTo>
                    <a:pt x="19567" y="57427"/>
                  </a:lnTo>
                  <a:lnTo>
                    <a:pt x="22287" y="57427"/>
                  </a:lnTo>
                  <a:lnTo>
                    <a:pt x="22287" y="57603"/>
                  </a:lnTo>
                  <a:lnTo>
                    <a:pt x="23374" y="57772"/>
                  </a:lnTo>
                  <a:lnTo>
                    <a:pt x="24999" y="57772"/>
                  </a:lnTo>
                  <a:lnTo>
                    <a:pt x="30982" y="58293"/>
                  </a:lnTo>
                  <a:lnTo>
                    <a:pt x="33157" y="58461"/>
                  </a:lnTo>
                  <a:lnTo>
                    <a:pt x="36957" y="58461"/>
                  </a:lnTo>
                  <a:lnTo>
                    <a:pt x="43477" y="58982"/>
                  </a:lnTo>
                  <a:lnTo>
                    <a:pt x="44281" y="58913"/>
                  </a:lnTo>
                  <a:lnTo>
                    <a:pt x="44833" y="58890"/>
                  </a:lnTo>
                  <a:lnTo>
                    <a:pt x="45009" y="58906"/>
                  </a:lnTo>
                  <a:lnTo>
                    <a:pt x="45607" y="58875"/>
                  </a:lnTo>
                  <a:lnTo>
                    <a:pt x="47284" y="58982"/>
                  </a:lnTo>
                  <a:lnTo>
                    <a:pt x="49460" y="58806"/>
                  </a:lnTo>
                  <a:lnTo>
                    <a:pt x="50548" y="58982"/>
                  </a:lnTo>
                  <a:lnTo>
                    <a:pt x="58155" y="58982"/>
                  </a:lnTo>
                  <a:lnTo>
                    <a:pt x="58224" y="58975"/>
                  </a:lnTo>
                  <a:lnTo>
                    <a:pt x="58354" y="58982"/>
                  </a:lnTo>
                  <a:lnTo>
                    <a:pt x="58569" y="58952"/>
                  </a:lnTo>
                  <a:lnTo>
                    <a:pt x="59511" y="58890"/>
                  </a:lnTo>
                  <a:lnTo>
                    <a:pt x="61112" y="58791"/>
                  </a:lnTo>
                  <a:lnTo>
                    <a:pt x="62798" y="58408"/>
                  </a:lnTo>
                  <a:lnTo>
                    <a:pt x="64675" y="58461"/>
                  </a:lnTo>
                  <a:lnTo>
                    <a:pt x="65219" y="58293"/>
                  </a:lnTo>
                  <a:lnTo>
                    <a:pt x="67923" y="57871"/>
                  </a:lnTo>
                  <a:lnTo>
                    <a:pt x="72826" y="57427"/>
                  </a:lnTo>
                  <a:lnTo>
                    <a:pt x="74458" y="57427"/>
                  </a:lnTo>
                  <a:cubicBezTo>
                    <a:pt x="74458" y="57427"/>
                    <a:pt x="75002" y="57427"/>
                    <a:pt x="75545" y="57258"/>
                  </a:cubicBezTo>
                  <a:cubicBezTo>
                    <a:pt x="75727" y="57200"/>
                    <a:pt x="75969" y="57180"/>
                    <a:pt x="76210" y="57180"/>
                  </a:cubicBezTo>
                  <a:cubicBezTo>
                    <a:pt x="76694" y="57180"/>
                    <a:pt x="77177" y="57258"/>
                    <a:pt x="77177" y="57258"/>
                  </a:cubicBezTo>
                  <a:lnTo>
                    <a:pt x="80433" y="57427"/>
                  </a:lnTo>
                  <a:lnTo>
                    <a:pt x="82364" y="57052"/>
                  </a:lnTo>
                  <a:lnTo>
                    <a:pt x="82448" y="57044"/>
                  </a:lnTo>
                  <a:lnTo>
                    <a:pt x="84601" y="57044"/>
                  </a:lnTo>
                  <a:lnTo>
                    <a:pt x="86210" y="56921"/>
                  </a:lnTo>
                  <a:lnTo>
                    <a:pt x="87060" y="56799"/>
                  </a:lnTo>
                  <a:lnTo>
                    <a:pt x="88255" y="56738"/>
                  </a:lnTo>
                  <a:lnTo>
                    <a:pt x="88477" y="56661"/>
                  </a:lnTo>
                  <a:lnTo>
                    <a:pt x="89672" y="56569"/>
                  </a:lnTo>
                  <a:lnTo>
                    <a:pt x="90760" y="56393"/>
                  </a:lnTo>
                  <a:lnTo>
                    <a:pt x="97824" y="56393"/>
                  </a:lnTo>
                  <a:lnTo>
                    <a:pt x="98911" y="56224"/>
                  </a:lnTo>
                  <a:lnTo>
                    <a:pt x="104351" y="56224"/>
                  </a:lnTo>
                  <a:lnTo>
                    <a:pt x="104895" y="55880"/>
                  </a:lnTo>
                  <a:lnTo>
                    <a:pt x="109238" y="55880"/>
                  </a:lnTo>
                  <a:lnTo>
                    <a:pt x="110870" y="55703"/>
                  </a:lnTo>
                  <a:lnTo>
                    <a:pt x="110870" y="44495"/>
                  </a:lnTo>
                  <a:lnTo>
                    <a:pt x="110824" y="4449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67"/>
            <p:cNvSpPr/>
            <p:nvPr/>
          </p:nvSpPr>
          <p:spPr>
            <a:xfrm>
              <a:off x="1201050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67"/>
            <p:cNvSpPr/>
            <p:nvPr/>
          </p:nvSpPr>
          <p:spPr>
            <a:xfrm>
              <a:off x="12010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67"/>
            <p:cNvSpPr/>
            <p:nvPr/>
          </p:nvSpPr>
          <p:spPr>
            <a:xfrm>
              <a:off x="1201050" y="5094575"/>
              <a:ext cx="4800" cy="46775"/>
            </a:xfrm>
            <a:custGeom>
              <a:avLst/>
              <a:gdLst/>
              <a:ahLst/>
              <a:cxnLst/>
              <a:rect l="l" t="t" r="r" b="b"/>
              <a:pathLst>
                <a:path w="192" h="1871" extrusionOk="0">
                  <a:moveTo>
                    <a:pt x="0" y="1"/>
                  </a:moveTo>
                  <a:lnTo>
                    <a:pt x="0" y="1862"/>
                  </a:lnTo>
                  <a:cubicBezTo>
                    <a:pt x="61" y="1862"/>
                    <a:pt x="123" y="1870"/>
                    <a:pt x="192" y="1870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67"/>
            <p:cNvSpPr/>
            <p:nvPr/>
          </p:nvSpPr>
          <p:spPr>
            <a:xfrm>
              <a:off x="12010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67"/>
            <p:cNvSpPr/>
            <p:nvPr/>
          </p:nvSpPr>
          <p:spPr>
            <a:xfrm>
              <a:off x="12010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67"/>
            <p:cNvSpPr/>
            <p:nvPr/>
          </p:nvSpPr>
          <p:spPr>
            <a:xfrm>
              <a:off x="12010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67"/>
            <p:cNvSpPr/>
            <p:nvPr/>
          </p:nvSpPr>
          <p:spPr>
            <a:xfrm>
              <a:off x="12010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67"/>
            <p:cNvSpPr/>
            <p:nvPr/>
          </p:nvSpPr>
          <p:spPr>
            <a:xfrm>
              <a:off x="12010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67"/>
            <p:cNvSpPr/>
            <p:nvPr/>
          </p:nvSpPr>
          <p:spPr>
            <a:xfrm>
              <a:off x="12010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67"/>
            <p:cNvSpPr/>
            <p:nvPr/>
          </p:nvSpPr>
          <p:spPr>
            <a:xfrm>
              <a:off x="12010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67"/>
            <p:cNvSpPr/>
            <p:nvPr/>
          </p:nvSpPr>
          <p:spPr>
            <a:xfrm>
              <a:off x="12010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67"/>
            <p:cNvSpPr/>
            <p:nvPr/>
          </p:nvSpPr>
          <p:spPr>
            <a:xfrm>
              <a:off x="12010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67"/>
            <p:cNvSpPr/>
            <p:nvPr/>
          </p:nvSpPr>
          <p:spPr>
            <a:xfrm>
              <a:off x="1307900" y="5094575"/>
              <a:ext cx="4625" cy="62475"/>
            </a:xfrm>
            <a:custGeom>
              <a:avLst/>
              <a:gdLst/>
              <a:ahLst/>
              <a:cxnLst/>
              <a:rect l="l" t="t" r="r" b="b"/>
              <a:pathLst>
                <a:path w="185" h="2499" extrusionOk="0">
                  <a:moveTo>
                    <a:pt x="1" y="1"/>
                  </a:moveTo>
                  <a:lnTo>
                    <a:pt x="1" y="2498"/>
                  </a:lnTo>
                  <a:cubicBezTo>
                    <a:pt x="62" y="2491"/>
                    <a:pt x="123" y="2483"/>
                    <a:pt x="185" y="2475"/>
                  </a:cubicBez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67"/>
            <p:cNvSpPr/>
            <p:nvPr/>
          </p:nvSpPr>
          <p:spPr>
            <a:xfrm>
              <a:off x="13077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67"/>
            <p:cNvSpPr/>
            <p:nvPr/>
          </p:nvSpPr>
          <p:spPr>
            <a:xfrm>
              <a:off x="1307725" y="3750650"/>
              <a:ext cx="4800" cy="118400"/>
            </a:xfrm>
            <a:custGeom>
              <a:avLst/>
              <a:gdLst/>
              <a:ahLst/>
              <a:cxnLst/>
              <a:rect l="l" t="t" r="r" b="b"/>
              <a:pathLst>
                <a:path w="192" h="4736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67"/>
            <p:cNvSpPr/>
            <p:nvPr/>
          </p:nvSpPr>
          <p:spPr>
            <a:xfrm>
              <a:off x="13077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67"/>
            <p:cNvSpPr/>
            <p:nvPr/>
          </p:nvSpPr>
          <p:spPr>
            <a:xfrm>
              <a:off x="13077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67"/>
            <p:cNvSpPr/>
            <p:nvPr/>
          </p:nvSpPr>
          <p:spPr>
            <a:xfrm>
              <a:off x="13077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67"/>
            <p:cNvSpPr/>
            <p:nvPr/>
          </p:nvSpPr>
          <p:spPr>
            <a:xfrm>
              <a:off x="13077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67"/>
            <p:cNvSpPr/>
            <p:nvPr/>
          </p:nvSpPr>
          <p:spPr>
            <a:xfrm>
              <a:off x="13077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67"/>
            <p:cNvSpPr/>
            <p:nvPr/>
          </p:nvSpPr>
          <p:spPr>
            <a:xfrm>
              <a:off x="13077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67"/>
            <p:cNvSpPr/>
            <p:nvPr/>
          </p:nvSpPr>
          <p:spPr>
            <a:xfrm>
              <a:off x="13077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67"/>
            <p:cNvSpPr/>
            <p:nvPr/>
          </p:nvSpPr>
          <p:spPr>
            <a:xfrm>
              <a:off x="13077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67"/>
            <p:cNvSpPr/>
            <p:nvPr/>
          </p:nvSpPr>
          <p:spPr>
            <a:xfrm>
              <a:off x="13077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67"/>
            <p:cNvSpPr/>
            <p:nvPr/>
          </p:nvSpPr>
          <p:spPr>
            <a:xfrm>
              <a:off x="1414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67"/>
            <p:cNvSpPr/>
            <p:nvPr/>
          </p:nvSpPr>
          <p:spPr>
            <a:xfrm>
              <a:off x="1414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67"/>
            <p:cNvSpPr/>
            <p:nvPr/>
          </p:nvSpPr>
          <p:spPr>
            <a:xfrm>
              <a:off x="1414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67"/>
            <p:cNvSpPr/>
            <p:nvPr/>
          </p:nvSpPr>
          <p:spPr>
            <a:xfrm>
              <a:off x="1414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67"/>
            <p:cNvSpPr/>
            <p:nvPr/>
          </p:nvSpPr>
          <p:spPr>
            <a:xfrm>
              <a:off x="1414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67"/>
            <p:cNvSpPr/>
            <p:nvPr/>
          </p:nvSpPr>
          <p:spPr>
            <a:xfrm>
              <a:off x="1414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67"/>
            <p:cNvSpPr/>
            <p:nvPr/>
          </p:nvSpPr>
          <p:spPr>
            <a:xfrm>
              <a:off x="1414025" y="5094575"/>
              <a:ext cx="5375" cy="66875"/>
            </a:xfrm>
            <a:custGeom>
              <a:avLst/>
              <a:gdLst/>
              <a:ahLst/>
              <a:cxnLst/>
              <a:rect l="l" t="t" r="r" b="b"/>
              <a:pathLst>
                <a:path w="215" h="2675" extrusionOk="0">
                  <a:moveTo>
                    <a:pt x="0" y="1"/>
                  </a:moveTo>
                  <a:lnTo>
                    <a:pt x="0" y="2659"/>
                  </a:lnTo>
                  <a:lnTo>
                    <a:pt x="215" y="2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67"/>
            <p:cNvSpPr/>
            <p:nvPr/>
          </p:nvSpPr>
          <p:spPr>
            <a:xfrm>
              <a:off x="1414025" y="3750075"/>
              <a:ext cx="5375" cy="118975"/>
            </a:xfrm>
            <a:custGeom>
              <a:avLst/>
              <a:gdLst/>
              <a:ahLst/>
              <a:cxnLst/>
              <a:rect l="l" t="t" r="r" b="b"/>
              <a:pathLst>
                <a:path w="215" h="4759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67"/>
            <p:cNvSpPr/>
            <p:nvPr/>
          </p:nvSpPr>
          <p:spPr>
            <a:xfrm>
              <a:off x="1414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67"/>
            <p:cNvSpPr/>
            <p:nvPr/>
          </p:nvSpPr>
          <p:spPr>
            <a:xfrm>
              <a:off x="1414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67"/>
            <p:cNvSpPr/>
            <p:nvPr/>
          </p:nvSpPr>
          <p:spPr>
            <a:xfrm>
              <a:off x="1414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67"/>
            <p:cNvSpPr/>
            <p:nvPr/>
          </p:nvSpPr>
          <p:spPr>
            <a:xfrm>
              <a:off x="1414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67"/>
            <p:cNvSpPr/>
            <p:nvPr/>
          </p:nvSpPr>
          <p:spPr>
            <a:xfrm>
              <a:off x="152070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67"/>
            <p:cNvSpPr/>
            <p:nvPr/>
          </p:nvSpPr>
          <p:spPr>
            <a:xfrm>
              <a:off x="152070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67"/>
            <p:cNvSpPr/>
            <p:nvPr/>
          </p:nvSpPr>
          <p:spPr>
            <a:xfrm>
              <a:off x="152070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67"/>
            <p:cNvSpPr/>
            <p:nvPr/>
          </p:nvSpPr>
          <p:spPr>
            <a:xfrm>
              <a:off x="152070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67"/>
            <p:cNvSpPr/>
            <p:nvPr/>
          </p:nvSpPr>
          <p:spPr>
            <a:xfrm>
              <a:off x="152070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67"/>
            <p:cNvSpPr/>
            <p:nvPr/>
          </p:nvSpPr>
          <p:spPr>
            <a:xfrm>
              <a:off x="1520700" y="3749500"/>
              <a:ext cx="4800" cy="119550"/>
            </a:xfrm>
            <a:custGeom>
              <a:avLst/>
              <a:gdLst/>
              <a:ahLst/>
              <a:cxnLst/>
              <a:rect l="l" t="t" r="r" b="b"/>
              <a:pathLst>
                <a:path w="192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92" y="47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67"/>
            <p:cNvSpPr/>
            <p:nvPr/>
          </p:nvSpPr>
          <p:spPr>
            <a:xfrm>
              <a:off x="152070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67"/>
            <p:cNvSpPr/>
            <p:nvPr/>
          </p:nvSpPr>
          <p:spPr>
            <a:xfrm>
              <a:off x="152070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67"/>
            <p:cNvSpPr/>
            <p:nvPr/>
          </p:nvSpPr>
          <p:spPr>
            <a:xfrm>
              <a:off x="1520700" y="5094575"/>
              <a:ext cx="4800" cy="75875"/>
            </a:xfrm>
            <a:custGeom>
              <a:avLst/>
              <a:gdLst/>
              <a:ahLst/>
              <a:cxnLst/>
              <a:rect l="l" t="t" r="r" b="b"/>
              <a:pathLst>
                <a:path w="192" h="3035" extrusionOk="0">
                  <a:moveTo>
                    <a:pt x="0" y="1"/>
                  </a:moveTo>
                  <a:lnTo>
                    <a:pt x="0" y="3034"/>
                  </a:lnTo>
                  <a:lnTo>
                    <a:pt x="192" y="303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67"/>
            <p:cNvSpPr/>
            <p:nvPr/>
          </p:nvSpPr>
          <p:spPr>
            <a:xfrm>
              <a:off x="152070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67"/>
            <p:cNvSpPr/>
            <p:nvPr/>
          </p:nvSpPr>
          <p:spPr>
            <a:xfrm>
              <a:off x="152070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67"/>
            <p:cNvSpPr/>
            <p:nvPr/>
          </p:nvSpPr>
          <p:spPr>
            <a:xfrm>
              <a:off x="152070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67"/>
            <p:cNvSpPr/>
            <p:nvPr/>
          </p:nvSpPr>
          <p:spPr>
            <a:xfrm>
              <a:off x="1627575" y="3749500"/>
              <a:ext cx="4600" cy="119550"/>
            </a:xfrm>
            <a:custGeom>
              <a:avLst/>
              <a:gdLst/>
              <a:ahLst/>
              <a:cxnLst/>
              <a:rect l="l" t="t" r="r" b="b"/>
              <a:pathLst>
                <a:path w="184" h="4782" extrusionOk="0">
                  <a:moveTo>
                    <a:pt x="0" y="1"/>
                  </a:moveTo>
                  <a:lnTo>
                    <a:pt x="0" y="4781"/>
                  </a:lnTo>
                  <a:lnTo>
                    <a:pt x="184" y="47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67"/>
            <p:cNvSpPr/>
            <p:nvPr/>
          </p:nvSpPr>
          <p:spPr>
            <a:xfrm>
              <a:off x="1627575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67"/>
            <p:cNvSpPr/>
            <p:nvPr/>
          </p:nvSpPr>
          <p:spPr>
            <a:xfrm>
              <a:off x="1627575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67"/>
            <p:cNvSpPr/>
            <p:nvPr/>
          </p:nvSpPr>
          <p:spPr>
            <a:xfrm>
              <a:off x="1627575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67"/>
            <p:cNvSpPr/>
            <p:nvPr/>
          </p:nvSpPr>
          <p:spPr>
            <a:xfrm>
              <a:off x="1627575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67"/>
            <p:cNvSpPr/>
            <p:nvPr/>
          </p:nvSpPr>
          <p:spPr>
            <a:xfrm>
              <a:off x="1627575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67"/>
            <p:cNvSpPr/>
            <p:nvPr/>
          </p:nvSpPr>
          <p:spPr>
            <a:xfrm>
              <a:off x="1627575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67"/>
            <p:cNvSpPr/>
            <p:nvPr/>
          </p:nvSpPr>
          <p:spPr>
            <a:xfrm>
              <a:off x="1627575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67"/>
            <p:cNvSpPr/>
            <p:nvPr/>
          </p:nvSpPr>
          <p:spPr>
            <a:xfrm>
              <a:off x="1627575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67"/>
            <p:cNvSpPr/>
            <p:nvPr/>
          </p:nvSpPr>
          <p:spPr>
            <a:xfrm>
              <a:off x="1627575" y="5094575"/>
              <a:ext cx="4600" cy="80100"/>
            </a:xfrm>
            <a:custGeom>
              <a:avLst/>
              <a:gdLst/>
              <a:ahLst/>
              <a:cxnLst/>
              <a:rect l="l" t="t" r="r" b="b"/>
              <a:pathLst>
                <a:path w="184" h="3204" extrusionOk="0">
                  <a:moveTo>
                    <a:pt x="0" y="1"/>
                  </a:moveTo>
                  <a:lnTo>
                    <a:pt x="0" y="3203"/>
                  </a:lnTo>
                  <a:lnTo>
                    <a:pt x="184" y="320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67"/>
            <p:cNvSpPr/>
            <p:nvPr/>
          </p:nvSpPr>
          <p:spPr>
            <a:xfrm>
              <a:off x="1627575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67"/>
            <p:cNvSpPr/>
            <p:nvPr/>
          </p:nvSpPr>
          <p:spPr>
            <a:xfrm>
              <a:off x="1627575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67"/>
            <p:cNvSpPr/>
            <p:nvPr/>
          </p:nvSpPr>
          <p:spPr>
            <a:xfrm>
              <a:off x="1734250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67"/>
            <p:cNvSpPr/>
            <p:nvPr/>
          </p:nvSpPr>
          <p:spPr>
            <a:xfrm>
              <a:off x="1734250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67"/>
            <p:cNvSpPr/>
            <p:nvPr/>
          </p:nvSpPr>
          <p:spPr>
            <a:xfrm>
              <a:off x="1734250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67"/>
            <p:cNvSpPr/>
            <p:nvPr/>
          </p:nvSpPr>
          <p:spPr>
            <a:xfrm>
              <a:off x="1734250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67"/>
            <p:cNvSpPr/>
            <p:nvPr/>
          </p:nvSpPr>
          <p:spPr>
            <a:xfrm>
              <a:off x="1734250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67"/>
            <p:cNvSpPr/>
            <p:nvPr/>
          </p:nvSpPr>
          <p:spPr>
            <a:xfrm>
              <a:off x="1734250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67"/>
            <p:cNvSpPr/>
            <p:nvPr/>
          </p:nvSpPr>
          <p:spPr>
            <a:xfrm>
              <a:off x="1734250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67"/>
            <p:cNvSpPr/>
            <p:nvPr/>
          </p:nvSpPr>
          <p:spPr>
            <a:xfrm>
              <a:off x="1734250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67"/>
            <p:cNvSpPr/>
            <p:nvPr/>
          </p:nvSpPr>
          <p:spPr>
            <a:xfrm>
              <a:off x="1734250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67"/>
            <p:cNvSpPr/>
            <p:nvPr/>
          </p:nvSpPr>
          <p:spPr>
            <a:xfrm>
              <a:off x="1734250" y="5094575"/>
              <a:ext cx="4800" cy="90250"/>
            </a:xfrm>
            <a:custGeom>
              <a:avLst/>
              <a:gdLst/>
              <a:ahLst/>
              <a:cxnLst/>
              <a:rect l="l" t="t" r="r" b="b"/>
              <a:pathLst>
                <a:path w="192" h="3610" extrusionOk="0">
                  <a:moveTo>
                    <a:pt x="0" y="1"/>
                  </a:moveTo>
                  <a:lnTo>
                    <a:pt x="0" y="3594"/>
                  </a:lnTo>
                  <a:lnTo>
                    <a:pt x="192" y="360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67"/>
            <p:cNvSpPr/>
            <p:nvPr/>
          </p:nvSpPr>
          <p:spPr>
            <a:xfrm>
              <a:off x="1734250" y="3748750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0"/>
                  </a:moveTo>
                  <a:lnTo>
                    <a:pt x="0" y="4811"/>
                  </a:lnTo>
                  <a:lnTo>
                    <a:pt x="192" y="48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67"/>
            <p:cNvSpPr/>
            <p:nvPr/>
          </p:nvSpPr>
          <p:spPr>
            <a:xfrm>
              <a:off x="1734250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67"/>
            <p:cNvSpPr/>
            <p:nvPr/>
          </p:nvSpPr>
          <p:spPr>
            <a:xfrm>
              <a:off x="184035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67"/>
            <p:cNvSpPr/>
            <p:nvPr/>
          </p:nvSpPr>
          <p:spPr>
            <a:xfrm>
              <a:off x="184035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67"/>
            <p:cNvSpPr/>
            <p:nvPr/>
          </p:nvSpPr>
          <p:spPr>
            <a:xfrm>
              <a:off x="184035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67"/>
            <p:cNvSpPr/>
            <p:nvPr/>
          </p:nvSpPr>
          <p:spPr>
            <a:xfrm>
              <a:off x="184035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67"/>
            <p:cNvSpPr/>
            <p:nvPr/>
          </p:nvSpPr>
          <p:spPr>
            <a:xfrm>
              <a:off x="184035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67"/>
            <p:cNvSpPr/>
            <p:nvPr/>
          </p:nvSpPr>
          <p:spPr>
            <a:xfrm>
              <a:off x="184035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67"/>
            <p:cNvSpPr/>
            <p:nvPr/>
          </p:nvSpPr>
          <p:spPr>
            <a:xfrm>
              <a:off x="184035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67"/>
            <p:cNvSpPr/>
            <p:nvPr/>
          </p:nvSpPr>
          <p:spPr>
            <a:xfrm>
              <a:off x="184035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67"/>
            <p:cNvSpPr/>
            <p:nvPr/>
          </p:nvSpPr>
          <p:spPr>
            <a:xfrm>
              <a:off x="1840350" y="3748175"/>
              <a:ext cx="5375" cy="120875"/>
            </a:xfrm>
            <a:custGeom>
              <a:avLst/>
              <a:gdLst/>
              <a:ahLst/>
              <a:cxnLst/>
              <a:rect l="l" t="t" r="r" b="b"/>
              <a:pathLst>
                <a:path w="215" h="4835" extrusionOk="0">
                  <a:moveTo>
                    <a:pt x="0" y="0"/>
                  </a:moveTo>
                  <a:lnTo>
                    <a:pt x="0" y="4834"/>
                  </a:lnTo>
                  <a:lnTo>
                    <a:pt x="215" y="483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67"/>
            <p:cNvSpPr/>
            <p:nvPr/>
          </p:nvSpPr>
          <p:spPr>
            <a:xfrm>
              <a:off x="184035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67"/>
            <p:cNvSpPr/>
            <p:nvPr/>
          </p:nvSpPr>
          <p:spPr>
            <a:xfrm>
              <a:off x="1840350" y="5094575"/>
              <a:ext cx="5375" cy="99425"/>
            </a:xfrm>
            <a:custGeom>
              <a:avLst/>
              <a:gdLst/>
              <a:ahLst/>
              <a:cxnLst/>
              <a:rect l="l" t="t" r="r" b="b"/>
              <a:pathLst>
                <a:path w="215" h="3977" extrusionOk="0">
                  <a:moveTo>
                    <a:pt x="0" y="1"/>
                  </a:moveTo>
                  <a:lnTo>
                    <a:pt x="0" y="3961"/>
                  </a:lnTo>
                  <a:lnTo>
                    <a:pt x="215" y="3977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67"/>
            <p:cNvSpPr/>
            <p:nvPr/>
          </p:nvSpPr>
          <p:spPr>
            <a:xfrm>
              <a:off x="184035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67"/>
            <p:cNvSpPr/>
            <p:nvPr/>
          </p:nvSpPr>
          <p:spPr>
            <a:xfrm>
              <a:off x="19470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67"/>
            <p:cNvSpPr/>
            <p:nvPr/>
          </p:nvSpPr>
          <p:spPr>
            <a:xfrm>
              <a:off x="19470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67"/>
            <p:cNvSpPr/>
            <p:nvPr/>
          </p:nvSpPr>
          <p:spPr>
            <a:xfrm>
              <a:off x="19470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67"/>
            <p:cNvSpPr/>
            <p:nvPr/>
          </p:nvSpPr>
          <p:spPr>
            <a:xfrm>
              <a:off x="19470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67"/>
            <p:cNvSpPr/>
            <p:nvPr/>
          </p:nvSpPr>
          <p:spPr>
            <a:xfrm>
              <a:off x="19470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67"/>
            <p:cNvSpPr/>
            <p:nvPr/>
          </p:nvSpPr>
          <p:spPr>
            <a:xfrm>
              <a:off x="1947025" y="3747400"/>
              <a:ext cx="5375" cy="121650"/>
            </a:xfrm>
            <a:custGeom>
              <a:avLst/>
              <a:gdLst/>
              <a:ahLst/>
              <a:cxnLst/>
              <a:rect l="l" t="t" r="r" b="b"/>
              <a:pathLst>
                <a:path w="21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67"/>
            <p:cNvSpPr/>
            <p:nvPr/>
          </p:nvSpPr>
          <p:spPr>
            <a:xfrm>
              <a:off x="1947025" y="5094575"/>
              <a:ext cx="5375" cy="102500"/>
            </a:xfrm>
            <a:custGeom>
              <a:avLst/>
              <a:gdLst/>
              <a:ahLst/>
              <a:cxnLst/>
              <a:rect l="l" t="t" r="r" b="b"/>
              <a:pathLst>
                <a:path w="215" h="4100" extrusionOk="0">
                  <a:moveTo>
                    <a:pt x="0" y="1"/>
                  </a:moveTo>
                  <a:lnTo>
                    <a:pt x="0" y="4099"/>
                  </a:lnTo>
                  <a:lnTo>
                    <a:pt x="215" y="409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67"/>
            <p:cNvSpPr/>
            <p:nvPr/>
          </p:nvSpPr>
          <p:spPr>
            <a:xfrm>
              <a:off x="19470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67"/>
            <p:cNvSpPr/>
            <p:nvPr/>
          </p:nvSpPr>
          <p:spPr>
            <a:xfrm>
              <a:off x="19470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67"/>
            <p:cNvSpPr/>
            <p:nvPr/>
          </p:nvSpPr>
          <p:spPr>
            <a:xfrm>
              <a:off x="19470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67"/>
            <p:cNvSpPr/>
            <p:nvPr/>
          </p:nvSpPr>
          <p:spPr>
            <a:xfrm>
              <a:off x="19470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67"/>
            <p:cNvSpPr/>
            <p:nvPr/>
          </p:nvSpPr>
          <p:spPr>
            <a:xfrm>
              <a:off x="19470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67"/>
            <p:cNvSpPr/>
            <p:nvPr/>
          </p:nvSpPr>
          <p:spPr>
            <a:xfrm>
              <a:off x="20539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67"/>
            <p:cNvSpPr/>
            <p:nvPr/>
          </p:nvSpPr>
          <p:spPr>
            <a:xfrm>
              <a:off x="20539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67"/>
            <p:cNvSpPr/>
            <p:nvPr/>
          </p:nvSpPr>
          <p:spPr>
            <a:xfrm>
              <a:off x="20539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67"/>
            <p:cNvSpPr/>
            <p:nvPr/>
          </p:nvSpPr>
          <p:spPr>
            <a:xfrm>
              <a:off x="20539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67"/>
            <p:cNvSpPr/>
            <p:nvPr/>
          </p:nvSpPr>
          <p:spPr>
            <a:xfrm>
              <a:off x="20539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67"/>
            <p:cNvSpPr/>
            <p:nvPr/>
          </p:nvSpPr>
          <p:spPr>
            <a:xfrm>
              <a:off x="2053900" y="509457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0" y="1"/>
                  </a:moveTo>
                  <a:lnTo>
                    <a:pt x="0" y="4153"/>
                  </a:lnTo>
                  <a:lnTo>
                    <a:pt x="184" y="415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67"/>
            <p:cNvSpPr/>
            <p:nvPr/>
          </p:nvSpPr>
          <p:spPr>
            <a:xfrm>
              <a:off x="2053900" y="3747400"/>
              <a:ext cx="4625" cy="121650"/>
            </a:xfrm>
            <a:custGeom>
              <a:avLst/>
              <a:gdLst/>
              <a:ahLst/>
              <a:cxnLst/>
              <a:rect l="l" t="t" r="r" b="b"/>
              <a:pathLst>
                <a:path w="185" h="4866" extrusionOk="0">
                  <a:moveTo>
                    <a:pt x="0" y="1"/>
                  </a:moveTo>
                  <a:lnTo>
                    <a:pt x="0" y="4865"/>
                  </a:lnTo>
                  <a:lnTo>
                    <a:pt x="184" y="486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67"/>
            <p:cNvSpPr/>
            <p:nvPr/>
          </p:nvSpPr>
          <p:spPr>
            <a:xfrm>
              <a:off x="20539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67"/>
            <p:cNvSpPr/>
            <p:nvPr/>
          </p:nvSpPr>
          <p:spPr>
            <a:xfrm>
              <a:off x="20539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67"/>
            <p:cNvSpPr/>
            <p:nvPr/>
          </p:nvSpPr>
          <p:spPr>
            <a:xfrm>
              <a:off x="20539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67"/>
            <p:cNvSpPr/>
            <p:nvPr/>
          </p:nvSpPr>
          <p:spPr>
            <a:xfrm>
              <a:off x="20539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67"/>
            <p:cNvSpPr/>
            <p:nvPr/>
          </p:nvSpPr>
          <p:spPr>
            <a:xfrm>
              <a:off x="20539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67"/>
            <p:cNvSpPr/>
            <p:nvPr/>
          </p:nvSpPr>
          <p:spPr>
            <a:xfrm>
              <a:off x="2160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67"/>
            <p:cNvSpPr/>
            <p:nvPr/>
          </p:nvSpPr>
          <p:spPr>
            <a:xfrm>
              <a:off x="2160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67"/>
            <p:cNvSpPr/>
            <p:nvPr/>
          </p:nvSpPr>
          <p:spPr>
            <a:xfrm>
              <a:off x="2160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67"/>
            <p:cNvSpPr/>
            <p:nvPr/>
          </p:nvSpPr>
          <p:spPr>
            <a:xfrm>
              <a:off x="2160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67"/>
            <p:cNvSpPr/>
            <p:nvPr/>
          </p:nvSpPr>
          <p:spPr>
            <a:xfrm>
              <a:off x="2160575" y="5094575"/>
              <a:ext cx="4800" cy="104600"/>
            </a:xfrm>
            <a:custGeom>
              <a:avLst/>
              <a:gdLst/>
              <a:ahLst/>
              <a:cxnLst/>
              <a:rect l="l" t="t" r="r" b="b"/>
              <a:pathLst>
                <a:path w="192" h="4184" extrusionOk="0">
                  <a:moveTo>
                    <a:pt x="0" y="1"/>
                  </a:moveTo>
                  <a:lnTo>
                    <a:pt x="0" y="4184"/>
                  </a:lnTo>
                  <a:lnTo>
                    <a:pt x="192" y="418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67"/>
            <p:cNvSpPr/>
            <p:nvPr/>
          </p:nvSpPr>
          <p:spPr>
            <a:xfrm>
              <a:off x="2160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67"/>
            <p:cNvSpPr/>
            <p:nvPr/>
          </p:nvSpPr>
          <p:spPr>
            <a:xfrm>
              <a:off x="2160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67"/>
            <p:cNvSpPr/>
            <p:nvPr/>
          </p:nvSpPr>
          <p:spPr>
            <a:xfrm>
              <a:off x="2160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67"/>
            <p:cNvSpPr/>
            <p:nvPr/>
          </p:nvSpPr>
          <p:spPr>
            <a:xfrm>
              <a:off x="2160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67"/>
            <p:cNvSpPr/>
            <p:nvPr/>
          </p:nvSpPr>
          <p:spPr>
            <a:xfrm>
              <a:off x="2160575" y="3746825"/>
              <a:ext cx="4800" cy="122225"/>
            </a:xfrm>
            <a:custGeom>
              <a:avLst/>
              <a:gdLst/>
              <a:ahLst/>
              <a:cxnLst/>
              <a:rect l="l" t="t" r="r" b="b"/>
              <a:pathLst>
                <a:path w="192" h="4889" extrusionOk="0">
                  <a:moveTo>
                    <a:pt x="0" y="1"/>
                  </a:moveTo>
                  <a:lnTo>
                    <a:pt x="0" y="4888"/>
                  </a:lnTo>
                  <a:lnTo>
                    <a:pt x="192" y="488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67"/>
            <p:cNvSpPr/>
            <p:nvPr/>
          </p:nvSpPr>
          <p:spPr>
            <a:xfrm>
              <a:off x="2160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67"/>
            <p:cNvSpPr/>
            <p:nvPr/>
          </p:nvSpPr>
          <p:spPr>
            <a:xfrm>
              <a:off x="2160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67"/>
            <p:cNvSpPr/>
            <p:nvPr/>
          </p:nvSpPr>
          <p:spPr>
            <a:xfrm>
              <a:off x="22672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67"/>
            <p:cNvSpPr/>
            <p:nvPr/>
          </p:nvSpPr>
          <p:spPr>
            <a:xfrm>
              <a:off x="22672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67"/>
            <p:cNvSpPr/>
            <p:nvPr/>
          </p:nvSpPr>
          <p:spPr>
            <a:xfrm>
              <a:off x="2267250" y="3746250"/>
              <a:ext cx="4825" cy="122800"/>
            </a:xfrm>
            <a:custGeom>
              <a:avLst/>
              <a:gdLst/>
              <a:ahLst/>
              <a:cxnLst/>
              <a:rect l="l" t="t" r="r" b="b"/>
              <a:pathLst>
                <a:path w="193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67"/>
            <p:cNvSpPr/>
            <p:nvPr/>
          </p:nvSpPr>
          <p:spPr>
            <a:xfrm>
              <a:off x="22672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67"/>
            <p:cNvSpPr/>
            <p:nvPr/>
          </p:nvSpPr>
          <p:spPr>
            <a:xfrm>
              <a:off x="22672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67"/>
            <p:cNvSpPr/>
            <p:nvPr/>
          </p:nvSpPr>
          <p:spPr>
            <a:xfrm>
              <a:off x="22672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67"/>
            <p:cNvSpPr/>
            <p:nvPr/>
          </p:nvSpPr>
          <p:spPr>
            <a:xfrm>
              <a:off x="2267250" y="5094575"/>
              <a:ext cx="4825" cy="105950"/>
            </a:xfrm>
            <a:custGeom>
              <a:avLst/>
              <a:gdLst/>
              <a:ahLst/>
              <a:cxnLst/>
              <a:rect l="l" t="t" r="r" b="b"/>
              <a:pathLst>
                <a:path w="193" h="4238" extrusionOk="0">
                  <a:moveTo>
                    <a:pt x="1" y="1"/>
                  </a:moveTo>
                  <a:lnTo>
                    <a:pt x="1" y="4207"/>
                  </a:lnTo>
                  <a:lnTo>
                    <a:pt x="192" y="42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67"/>
            <p:cNvSpPr/>
            <p:nvPr/>
          </p:nvSpPr>
          <p:spPr>
            <a:xfrm>
              <a:off x="22672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67"/>
            <p:cNvSpPr/>
            <p:nvPr/>
          </p:nvSpPr>
          <p:spPr>
            <a:xfrm>
              <a:off x="22672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67"/>
            <p:cNvSpPr/>
            <p:nvPr/>
          </p:nvSpPr>
          <p:spPr>
            <a:xfrm>
              <a:off x="22672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67"/>
            <p:cNvSpPr/>
            <p:nvPr/>
          </p:nvSpPr>
          <p:spPr>
            <a:xfrm>
              <a:off x="22672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67"/>
            <p:cNvSpPr/>
            <p:nvPr/>
          </p:nvSpPr>
          <p:spPr>
            <a:xfrm>
              <a:off x="22672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67"/>
            <p:cNvSpPr/>
            <p:nvPr/>
          </p:nvSpPr>
          <p:spPr>
            <a:xfrm>
              <a:off x="237335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67"/>
            <p:cNvSpPr/>
            <p:nvPr/>
          </p:nvSpPr>
          <p:spPr>
            <a:xfrm>
              <a:off x="237335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67"/>
            <p:cNvSpPr/>
            <p:nvPr/>
          </p:nvSpPr>
          <p:spPr>
            <a:xfrm>
              <a:off x="2373350" y="3746250"/>
              <a:ext cx="5400" cy="122800"/>
            </a:xfrm>
            <a:custGeom>
              <a:avLst/>
              <a:gdLst/>
              <a:ahLst/>
              <a:cxnLst/>
              <a:rect l="l" t="t" r="r" b="b"/>
              <a:pathLst>
                <a:path w="216" h="4912" extrusionOk="0">
                  <a:moveTo>
                    <a:pt x="1" y="1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67"/>
            <p:cNvSpPr/>
            <p:nvPr/>
          </p:nvSpPr>
          <p:spPr>
            <a:xfrm>
              <a:off x="237335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67"/>
            <p:cNvSpPr/>
            <p:nvPr/>
          </p:nvSpPr>
          <p:spPr>
            <a:xfrm>
              <a:off x="237335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67"/>
            <p:cNvSpPr/>
            <p:nvPr/>
          </p:nvSpPr>
          <p:spPr>
            <a:xfrm>
              <a:off x="237335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67"/>
            <p:cNvSpPr/>
            <p:nvPr/>
          </p:nvSpPr>
          <p:spPr>
            <a:xfrm>
              <a:off x="237335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67"/>
            <p:cNvSpPr/>
            <p:nvPr/>
          </p:nvSpPr>
          <p:spPr>
            <a:xfrm>
              <a:off x="2373350" y="5094575"/>
              <a:ext cx="5400" cy="106525"/>
            </a:xfrm>
            <a:custGeom>
              <a:avLst/>
              <a:gdLst/>
              <a:ahLst/>
              <a:cxnLst/>
              <a:rect l="l" t="t" r="r" b="b"/>
              <a:pathLst>
                <a:path w="216" h="4261" extrusionOk="0">
                  <a:moveTo>
                    <a:pt x="1" y="1"/>
                  </a:moveTo>
                  <a:lnTo>
                    <a:pt x="1" y="4260"/>
                  </a:lnTo>
                  <a:lnTo>
                    <a:pt x="215" y="426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67"/>
            <p:cNvSpPr/>
            <p:nvPr/>
          </p:nvSpPr>
          <p:spPr>
            <a:xfrm>
              <a:off x="237335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67"/>
            <p:cNvSpPr/>
            <p:nvPr/>
          </p:nvSpPr>
          <p:spPr>
            <a:xfrm>
              <a:off x="237335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67"/>
            <p:cNvSpPr/>
            <p:nvPr/>
          </p:nvSpPr>
          <p:spPr>
            <a:xfrm>
              <a:off x="237335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67"/>
            <p:cNvSpPr/>
            <p:nvPr/>
          </p:nvSpPr>
          <p:spPr>
            <a:xfrm>
              <a:off x="237335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67"/>
            <p:cNvSpPr/>
            <p:nvPr/>
          </p:nvSpPr>
          <p:spPr>
            <a:xfrm>
              <a:off x="248022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67"/>
            <p:cNvSpPr/>
            <p:nvPr/>
          </p:nvSpPr>
          <p:spPr>
            <a:xfrm>
              <a:off x="248022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67"/>
            <p:cNvSpPr/>
            <p:nvPr/>
          </p:nvSpPr>
          <p:spPr>
            <a:xfrm>
              <a:off x="248022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67"/>
            <p:cNvSpPr/>
            <p:nvPr/>
          </p:nvSpPr>
          <p:spPr>
            <a:xfrm>
              <a:off x="2480225" y="5094575"/>
              <a:ext cx="4625" cy="107100"/>
            </a:xfrm>
            <a:custGeom>
              <a:avLst/>
              <a:gdLst/>
              <a:ahLst/>
              <a:cxnLst/>
              <a:rect l="l" t="t" r="r" b="b"/>
              <a:pathLst>
                <a:path w="185" h="4284" extrusionOk="0">
                  <a:moveTo>
                    <a:pt x="1" y="1"/>
                  </a:moveTo>
                  <a:lnTo>
                    <a:pt x="1" y="4283"/>
                  </a:lnTo>
                  <a:lnTo>
                    <a:pt x="184" y="4283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67"/>
            <p:cNvSpPr/>
            <p:nvPr/>
          </p:nvSpPr>
          <p:spPr>
            <a:xfrm>
              <a:off x="248022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67"/>
            <p:cNvSpPr/>
            <p:nvPr/>
          </p:nvSpPr>
          <p:spPr>
            <a:xfrm>
              <a:off x="248022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67"/>
            <p:cNvSpPr/>
            <p:nvPr/>
          </p:nvSpPr>
          <p:spPr>
            <a:xfrm>
              <a:off x="248022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67"/>
            <p:cNvSpPr/>
            <p:nvPr/>
          </p:nvSpPr>
          <p:spPr>
            <a:xfrm>
              <a:off x="248022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67"/>
            <p:cNvSpPr/>
            <p:nvPr/>
          </p:nvSpPr>
          <p:spPr>
            <a:xfrm>
              <a:off x="2480225" y="3745500"/>
              <a:ext cx="4625" cy="123550"/>
            </a:xfrm>
            <a:custGeom>
              <a:avLst/>
              <a:gdLst/>
              <a:ahLst/>
              <a:cxnLst/>
              <a:rect l="l" t="t" r="r" b="b"/>
              <a:pathLst>
                <a:path w="185" h="4942" extrusionOk="0">
                  <a:moveTo>
                    <a:pt x="1" y="0"/>
                  </a:moveTo>
                  <a:lnTo>
                    <a:pt x="1" y="4941"/>
                  </a:lnTo>
                  <a:lnTo>
                    <a:pt x="184" y="494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67"/>
            <p:cNvSpPr/>
            <p:nvPr/>
          </p:nvSpPr>
          <p:spPr>
            <a:xfrm>
              <a:off x="248022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67"/>
            <p:cNvSpPr/>
            <p:nvPr/>
          </p:nvSpPr>
          <p:spPr>
            <a:xfrm>
              <a:off x="248022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67"/>
            <p:cNvSpPr/>
            <p:nvPr/>
          </p:nvSpPr>
          <p:spPr>
            <a:xfrm>
              <a:off x="248022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67"/>
            <p:cNvSpPr/>
            <p:nvPr/>
          </p:nvSpPr>
          <p:spPr>
            <a:xfrm>
              <a:off x="258690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67"/>
            <p:cNvSpPr/>
            <p:nvPr/>
          </p:nvSpPr>
          <p:spPr>
            <a:xfrm>
              <a:off x="2586900" y="5094575"/>
              <a:ext cx="4825" cy="108425"/>
            </a:xfrm>
            <a:custGeom>
              <a:avLst/>
              <a:gdLst/>
              <a:ahLst/>
              <a:cxnLst/>
              <a:rect l="l" t="t" r="r" b="b"/>
              <a:pathLst>
                <a:path w="193" h="4337" extrusionOk="0">
                  <a:moveTo>
                    <a:pt x="1" y="1"/>
                  </a:moveTo>
                  <a:lnTo>
                    <a:pt x="1" y="4337"/>
                  </a:lnTo>
                  <a:lnTo>
                    <a:pt x="192" y="433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67"/>
            <p:cNvSpPr/>
            <p:nvPr/>
          </p:nvSpPr>
          <p:spPr>
            <a:xfrm>
              <a:off x="258690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67"/>
            <p:cNvSpPr/>
            <p:nvPr/>
          </p:nvSpPr>
          <p:spPr>
            <a:xfrm>
              <a:off x="2586900" y="3744925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0"/>
                  </a:moveTo>
                  <a:lnTo>
                    <a:pt x="1" y="4964"/>
                  </a:lnTo>
                  <a:lnTo>
                    <a:pt x="192" y="49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67"/>
            <p:cNvSpPr/>
            <p:nvPr/>
          </p:nvSpPr>
          <p:spPr>
            <a:xfrm>
              <a:off x="258690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67"/>
            <p:cNvSpPr/>
            <p:nvPr/>
          </p:nvSpPr>
          <p:spPr>
            <a:xfrm>
              <a:off x="258690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67"/>
            <p:cNvSpPr/>
            <p:nvPr/>
          </p:nvSpPr>
          <p:spPr>
            <a:xfrm>
              <a:off x="258690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67"/>
            <p:cNvSpPr/>
            <p:nvPr/>
          </p:nvSpPr>
          <p:spPr>
            <a:xfrm>
              <a:off x="258690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67"/>
            <p:cNvSpPr/>
            <p:nvPr/>
          </p:nvSpPr>
          <p:spPr>
            <a:xfrm>
              <a:off x="258690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67"/>
            <p:cNvSpPr/>
            <p:nvPr/>
          </p:nvSpPr>
          <p:spPr>
            <a:xfrm>
              <a:off x="258690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67"/>
            <p:cNvSpPr/>
            <p:nvPr/>
          </p:nvSpPr>
          <p:spPr>
            <a:xfrm>
              <a:off x="258690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67"/>
            <p:cNvSpPr/>
            <p:nvPr/>
          </p:nvSpPr>
          <p:spPr>
            <a:xfrm>
              <a:off x="258690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67"/>
            <p:cNvSpPr/>
            <p:nvPr/>
          </p:nvSpPr>
          <p:spPr>
            <a:xfrm>
              <a:off x="2693775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67"/>
            <p:cNvSpPr/>
            <p:nvPr/>
          </p:nvSpPr>
          <p:spPr>
            <a:xfrm>
              <a:off x="2693775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67"/>
            <p:cNvSpPr/>
            <p:nvPr/>
          </p:nvSpPr>
          <p:spPr>
            <a:xfrm>
              <a:off x="2693775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67"/>
            <p:cNvSpPr/>
            <p:nvPr/>
          </p:nvSpPr>
          <p:spPr>
            <a:xfrm>
              <a:off x="2693775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67"/>
            <p:cNvSpPr/>
            <p:nvPr/>
          </p:nvSpPr>
          <p:spPr>
            <a:xfrm>
              <a:off x="2693775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7" name="Google Shape;11237;p67"/>
            <p:cNvSpPr/>
            <p:nvPr/>
          </p:nvSpPr>
          <p:spPr>
            <a:xfrm>
              <a:off x="2693775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8" name="Google Shape;11238;p67"/>
            <p:cNvSpPr/>
            <p:nvPr/>
          </p:nvSpPr>
          <p:spPr>
            <a:xfrm>
              <a:off x="2693775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9" name="Google Shape;11239;p67"/>
            <p:cNvSpPr/>
            <p:nvPr/>
          </p:nvSpPr>
          <p:spPr>
            <a:xfrm>
              <a:off x="2693775" y="5094575"/>
              <a:ext cx="4625" cy="105550"/>
            </a:xfrm>
            <a:custGeom>
              <a:avLst/>
              <a:gdLst/>
              <a:ahLst/>
              <a:cxnLst/>
              <a:rect l="l" t="t" r="r" b="b"/>
              <a:pathLst>
                <a:path w="185" h="4222" extrusionOk="0">
                  <a:moveTo>
                    <a:pt x="1" y="1"/>
                  </a:moveTo>
                  <a:lnTo>
                    <a:pt x="1" y="4214"/>
                  </a:lnTo>
                  <a:lnTo>
                    <a:pt x="184" y="422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0" name="Google Shape;11240;p67"/>
            <p:cNvSpPr/>
            <p:nvPr/>
          </p:nvSpPr>
          <p:spPr>
            <a:xfrm>
              <a:off x="2693775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1" name="Google Shape;11241;p67"/>
            <p:cNvSpPr/>
            <p:nvPr/>
          </p:nvSpPr>
          <p:spPr>
            <a:xfrm>
              <a:off x="2693775" y="3744150"/>
              <a:ext cx="4625" cy="124900"/>
            </a:xfrm>
            <a:custGeom>
              <a:avLst/>
              <a:gdLst/>
              <a:ahLst/>
              <a:cxnLst/>
              <a:rect l="l" t="t" r="r" b="b"/>
              <a:pathLst>
                <a:path w="185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184" y="499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2" name="Google Shape;11242;p67"/>
            <p:cNvSpPr/>
            <p:nvPr/>
          </p:nvSpPr>
          <p:spPr>
            <a:xfrm>
              <a:off x="2693775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3" name="Google Shape;11243;p67"/>
            <p:cNvSpPr/>
            <p:nvPr/>
          </p:nvSpPr>
          <p:spPr>
            <a:xfrm>
              <a:off x="2693775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4" name="Google Shape;11244;p67"/>
            <p:cNvSpPr/>
            <p:nvPr/>
          </p:nvSpPr>
          <p:spPr>
            <a:xfrm>
              <a:off x="2799875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5" name="Google Shape;11245;p67"/>
            <p:cNvSpPr/>
            <p:nvPr/>
          </p:nvSpPr>
          <p:spPr>
            <a:xfrm>
              <a:off x="2799875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6" name="Google Shape;11246;p67"/>
            <p:cNvSpPr/>
            <p:nvPr/>
          </p:nvSpPr>
          <p:spPr>
            <a:xfrm>
              <a:off x="2799875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7" name="Google Shape;11247;p67"/>
            <p:cNvSpPr/>
            <p:nvPr/>
          </p:nvSpPr>
          <p:spPr>
            <a:xfrm>
              <a:off x="2799875" y="5094575"/>
              <a:ext cx="5400" cy="90625"/>
            </a:xfrm>
            <a:custGeom>
              <a:avLst/>
              <a:gdLst/>
              <a:ahLst/>
              <a:cxnLst/>
              <a:rect l="l" t="t" r="r" b="b"/>
              <a:pathLst>
                <a:path w="216" h="3625" extrusionOk="0">
                  <a:moveTo>
                    <a:pt x="1" y="1"/>
                  </a:moveTo>
                  <a:lnTo>
                    <a:pt x="1" y="3624"/>
                  </a:lnTo>
                  <a:lnTo>
                    <a:pt x="215" y="360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8" name="Google Shape;11248;p67"/>
            <p:cNvSpPr/>
            <p:nvPr/>
          </p:nvSpPr>
          <p:spPr>
            <a:xfrm>
              <a:off x="2799875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9" name="Google Shape;11249;p67"/>
            <p:cNvSpPr/>
            <p:nvPr/>
          </p:nvSpPr>
          <p:spPr>
            <a:xfrm>
              <a:off x="2799875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0" name="Google Shape;11250;p67"/>
            <p:cNvSpPr/>
            <p:nvPr/>
          </p:nvSpPr>
          <p:spPr>
            <a:xfrm>
              <a:off x="2799875" y="3744150"/>
              <a:ext cx="5400" cy="124900"/>
            </a:xfrm>
            <a:custGeom>
              <a:avLst/>
              <a:gdLst/>
              <a:ahLst/>
              <a:cxnLst/>
              <a:rect l="l" t="t" r="r" b="b"/>
              <a:pathLst>
                <a:path w="216" h="4996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1" name="Google Shape;11251;p67"/>
            <p:cNvSpPr/>
            <p:nvPr/>
          </p:nvSpPr>
          <p:spPr>
            <a:xfrm>
              <a:off x="2799875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2" name="Google Shape;11252;p67"/>
            <p:cNvSpPr/>
            <p:nvPr/>
          </p:nvSpPr>
          <p:spPr>
            <a:xfrm>
              <a:off x="2799875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3" name="Google Shape;11253;p67"/>
            <p:cNvSpPr/>
            <p:nvPr/>
          </p:nvSpPr>
          <p:spPr>
            <a:xfrm>
              <a:off x="2799875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4" name="Google Shape;11254;p67"/>
            <p:cNvSpPr/>
            <p:nvPr/>
          </p:nvSpPr>
          <p:spPr>
            <a:xfrm>
              <a:off x="2799875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5" name="Google Shape;11255;p67"/>
            <p:cNvSpPr/>
            <p:nvPr/>
          </p:nvSpPr>
          <p:spPr>
            <a:xfrm>
              <a:off x="2799875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6" name="Google Shape;11256;p67"/>
            <p:cNvSpPr/>
            <p:nvPr/>
          </p:nvSpPr>
          <p:spPr>
            <a:xfrm>
              <a:off x="2906550" y="5094575"/>
              <a:ext cx="5400" cy="81050"/>
            </a:xfrm>
            <a:custGeom>
              <a:avLst/>
              <a:gdLst/>
              <a:ahLst/>
              <a:cxnLst/>
              <a:rect l="l" t="t" r="r" b="b"/>
              <a:pathLst>
                <a:path w="216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215" y="322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7" name="Google Shape;11257;p67"/>
            <p:cNvSpPr/>
            <p:nvPr/>
          </p:nvSpPr>
          <p:spPr>
            <a:xfrm>
              <a:off x="2906550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8" name="Google Shape;11258;p67"/>
            <p:cNvSpPr/>
            <p:nvPr/>
          </p:nvSpPr>
          <p:spPr>
            <a:xfrm>
              <a:off x="2906550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9" name="Google Shape;11259;p67"/>
            <p:cNvSpPr/>
            <p:nvPr/>
          </p:nvSpPr>
          <p:spPr>
            <a:xfrm>
              <a:off x="2906550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0" name="Google Shape;11260;p67"/>
            <p:cNvSpPr/>
            <p:nvPr/>
          </p:nvSpPr>
          <p:spPr>
            <a:xfrm>
              <a:off x="2906550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1" name="Google Shape;11261;p67"/>
            <p:cNvSpPr/>
            <p:nvPr/>
          </p:nvSpPr>
          <p:spPr>
            <a:xfrm>
              <a:off x="2906550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2" name="Google Shape;11262;p67"/>
            <p:cNvSpPr/>
            <p:nvPr/>
          </p:nvSpPr>
          <p:spPr>
            <a:xfrm>
              <a:off x="2906550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3" name="Google Shape;11263;p67"/>
            <p:cNvSpPr/>
            <p:nvPr/>
          </p:nvSpPr>
          <p:spPr>
            <a:xfrm>
              <a:off x="2906550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4" name="Google Shape;11264;p67"/>
            <p:cNvSpPr/>
            <p:nvPr/>
          </p:nvSpPr>
          <p:spPr>
            <a:xfrm>
              <a:off x="2906550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5" name="Google Shape;11265;p67"/>
            <p:cNvSpPr/>
            <p:nvPr/>
          </p:nvSpPr>
          <p:spPr>
            <a:xfrm>
              <a:off x="2906550" y="3743575"/>
              <a:ext cx="5400" cy="125475"/>
            </a:xfrm>
            <a:custGeom>
              <a:avLst/>
              <a:gdLst/>
              <a:ahLst/>
              <a:cxnLst/>
              <a:rect l="l" t="t" r="r" b="b"/>
              <a:pathLst>
                <a:path w="216" h="5019" extrusionOk="0">
                  <a:moveTo>
                    <a:pt x="1" y="0"/>
                  </a:moveTo>
                  <a:lnTo>
                    <a:pt x="1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6" name="Google Shape;11266;p67"/>
            <p:cNvSpPr/>
            <p:nvPr/>
          </p:nvSpPr>
          <p:spPr>
            <a:xfrm>
              <a:off x="2906550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7" name="Google Shape;11267;p67"/>
            <p:cNvSpPr/>
            <p:nvPr/>
          </p:nvSpPr>
          <p:spPr>
            <a:xfrm>
              <a:off x="2906550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8" name="Google Shape;11268;p67"/>
            <p:cNvSpPr/>
            <p:nvPr/>
          </p:nvSpPr>
          <p:spPr>
            <a:xfrm>
              <a:off x="3013225" y="38742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9" name="Google Shape;11269;p67"/>
            <p:cNvSpPr/>
            <p:nvPr/>
          </p:nvSpPr>
          <p:spPr>
            <a:xfrm>
              <a:off x="3013225" y="485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0" name="Google Shape;11270;p67"/>
            <p:cNvSpPr/>
            <p:nvPr/>
          </p:nvSpPr>
          <p:spPr>
            <a:xfrm>
              <a:off x="3013225" y="497315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1" name="Google Shape;11271;p67"/>
            <p:cNvSpPr/>
            <p:nvPr/>
          </p:nvSpPr>
          <p:spPr>
            <a:xfrm>
              <a:off x="3013225" y="3742800"/>
              <a:ext cx="4825" cy="126250"/>
            </a:xfrm>
            <a:custGeom>
              <a:avLst/>
              <a:gdLst/>
              <a:ahLst/>
              <a:cxnLst/>
              <a:rect l="l" t="t" r="r" b="b"/>
              <a:pathLst>
                <a:path w="193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92" y="50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2" name="Google Shape;11272;p67"/>
            <p:cNvSpPr/>
            <p:nvPr/>
          </p:nvSpPr>
          <p:spPr>
            <a:xfrm>
              <a:off x="3013225" y="39963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3" name="Google Shape;11273;p67"/>
            <p:cNvSpPr/>
            <p:nvPr/>
          </p:nvSpPr>
          <p:spPr>
            <a:xfrm>
              <a:off x="3013225" y="46065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4" name="Google Shape;11274;p67"/>
            <p:cNvSpPr/>
            <p:nvPr/>
          </p:nvSpPr>
          <p:spPr>
            <a:xfrm>
              <a:off x="3013225" y="43622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5" name="Google Shape;11275;p67"/>
            <p:cNvSpPr/>
            <p:nvPr/>
          </p:nvSpPr>
          <p:spPr>
            <a:xfrm>
              <a:off x="3013225" y="4240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6" name="Google Shape;11276;p67"/>
            <p:cNvSpPr/>
            <p:nvPr/>
          </p:nvSpPr>
          <p:spPr>
            <a:xfrm>
              <a:off x="3013225" y="41185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7" name="Google Shape;11277;p67"/>
            <p:cNvSpPr/>
            <p:nvPr/>
          </p:nvSpPr>
          <p:spPr>
            <a:xfrm>
              <a:off x="3013225" y="448437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8" name="Google Shape;11278;p67"/>
            <p:cNvSpPr/>
            <p:nvPr/>
          </p:nvSpPr>
          <p:spPr>
            <a:xfrm>
              <a:off x="3013225" y="47287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9" name="Google Shape;11279;p67"/>
            <p:cNvSpPr/>
            <p:nvPr/>
          </p:nvSpPr>
          <p:spPr>
            <a:xfrm>
              <a:off x="3013225" y="5094575"/>
              <a:ext cx="4825" cy="74925"/>
            </a:xfrm>
            <a:custGeom>
              <a:avLst/>
              <a:gdLst/>
              <a:ahLst/>
              <a:cxnLst/>
              <a:rect l="l" t="t" r="r" b="b"/>
              <a:pathLst>
                <a:path w="193" h="2997" extrusionOk="0">
                  <a:moveTo>
                    <a:pt x="1" y="1"/>
                  </a:moveTo>
                  <a:lnTo>
                    <a:pt x="1" y="2973"/>
                  </a:lnTo>
                  <a:cubicBezTo>
                    <a:pt x="70" y="2981"/>
                    <a:pt x="131" y="2989"/>
                    <a:pt x="192" y="299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0" name="Google Shape;11280;p67"/>
            <p:cNvSpPr/>
            <p:nvPr/>
          </p:nvSpPr>
          <p:spPr>
            <a:xfrm>
              <a:off x="3120100" y="485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1" name="Google Shape;11281;p67"/>
            <p:cNvSpPr/>
            <p:nvPr/>
          </p:nvSpPr>
          <p:spPr>
            <a:xfrm>
              <a:off x="3120100" y="38742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2" name="Google Shape;11282;p67"/>
            <p:cNvSpPr/>
            <p:nvPr/>
          </p:nvSpPr>
          <p:spPr>
            <a:xfrm>
              <a:off x="3120100" y="43622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3" name="Google Shape;11283;p67"/>
            <p:cNvSpPr/>
            <p:nvPr/>
          </p:nvSpPr>
          <p:spPr>
            <a:xfrm>
              <a:off x="3120100" y="4240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4" name="Google Shape;11284;p67"/>
            <p:cNvSpPr/>
            <p:nvPr/>
          </p:nvSpPr>
          <p:spPr>
            <a:xfrm>
              <a:off x="3120100" y="46065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5" name="Google Shape;11285;p67"/>
            <p:cNvSpPr/>
            <p:nvPr/>
          </p:nvSpPr>
          <p:spPr>
            <a:xfrm>
              <a:off x="3120100" y="497315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6" name="Google Shape;11286;p67"/>
            <p:cNvSpPr/>
            <p:nvPr/>
          </p:nvSpPr>
          <p:spPr>
            <a:xfrm>
              <a:off x="3120100" y="41185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7" name="Google Shape;11287;p67"/>
            <p:cNvSpPr/>
            <p:nvPr/>
          </p:nvSpPr>
          <p:spPr>
            <a:xfrm>
              <a:off x="3120100" y="47287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8" name="Google Shape;11288;p67"/>
            <p:cNvSpPr/>
            <p:nvPr/>
          </p:nvSpPr>
          <p:spPr>
            <a:xfrm>
              <a:off x="3120100" y="5094575"/>
              <a:ext cx="4625" cy="77600"/>
            </a:xfrm>
            <a:custGeom>
              <a:avLst/>
              <a:gdLst/>
              <a:ahLst/>
              <a:cxnLst/>
              <a:rect l="l" t="t" r="r" b="b"/>
              <a:pathLst>
                <a:path w="185" h="3104" extrusionOk="0">
                  <a:moveTo>
                    <a:pt x="1" y="1"/>
                  </a:moveTo>
                  <a:lnTo>
                    <a:pt x="1" y="3103"/>
                  </a:lnTo>
                  <a:lnTo>
                    <a:pt x="185" y="3073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9" name="Google Shape;11289;p67"/>
            <p:cNvSpPr/>
            <p:nvPr/>
          </p:nvSpPr>
          <p:spPr>
            <a:xfrm>
              <a:off x="3120100" y="39963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0" name="Google Shape;11290;p67"/>
            <p:cNvSpPr/>
            <p:nvPr/>
          </p:nvSpPr>
          <p:spPr>
            <a:xfrm>
              <a:off x="3120100" y="3742800"/>
              <a:ext cx="4625" cy="126250"/>
            </a:xfrm>
            <a:custGeom>
              <a:avLst/>
              <a:gdLst/>
              <a:ahLst/>
              <a:cxnLst/>
              <a:rect l="l" t="t" r="r" b="b"/>
              <a:pathLst>
                <a:path w="185" h="5050" extrusionOk="0">
                  <a:moveTo>
                    <a:pt x="1" y="1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1" name="Google Shape;11291;p67"/>
            <p:cNvSpPr/>
            <p:nvPr/>
          </p:nvSpPr>
          <p:spPr>
            <a:xfrm>
              <a:off x="3120100" y="448437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2" name="Google Shape;11292;p67"/>
            <p:cNvSpPr/>
            <p:nvPr/>
          </p:nvSpPr>
          <p:spPr>
            <a:xfrm>
              <a:off x="3226200" y="41185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3" name="Google Shape;11293;p67"/>
            <p:cNvSpPr/>
            <p:nvPr/>
          </p:nvSpPr>
          <p:spPr>
            <a:xfrm>
              <a:off x="3226200" y="39963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4" name="Google Shape;11294;p67"/>
            <p:cNvSpPr/>
            <p:nvPr/>
          </p:nvSpPr>
          <p:spPr>
            <a:xfrm>
              <a:off x="3226775" y="5094575"/>
              <a:ext cx="4825" cy="69350"/>
            </a:xfrm>
            <a:custGeom>
              <a:avLst/>
              <a:gdLst/>
              <a:ahLst/>
              <a:cxnLst/>
              <a:rect l="l" t="t" r="r" b="b"/>
              <a:pathLst>
                <a:path w="193" h="2774" extrusionOk="0">
                  <a:moveTo>
                    <a:pt x="1" y="1"/>
                  </a:moveTo>
                  <a:lnTo>
                    <a:pt x="1" y="2774"/>
                  </a:lnTo>
                  <a:lnTo>
                    <a:pt x="192" y="275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5" name="Google Shape;11295;p67"/>
            <p:cNvSpPr/>
            <p:nvPr/>
          </p:nvSpPr>
          <p:spPr>
            <a:xfrm>
              <a:off x="3226200" y="38742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6" name="Google Shape;11296;p67"/>
            <p:cNvSpPr/>
            <p:nvPr/>
          </p:nvSpPr>
          <p:spPr>
            <a:xfrm>
              <a:off x="3226200" y="44843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7" name="Google Shape;11297;p67"/>
            <p:cNvSpPr/>
            <p:nvPr/>
          </p:nvSpPr>
          <p:spPr>
            <a:xfrm>
              <a:off x="3226200" y="497315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8" name="Google Shape;11298;p67"/>
            <p:cNvSpPr/>
            <p:nvPr/>
          </p:nvSpPr>
          <p:spPr>
            <a:xfrm>
              <a:off x="3226200" y="4240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9" name="Google Shape;11299;p67"/>
            <p:cNvSpPr/>
            <p:nvPr/>
          </p:nvSpPr>
          <p:spPr>
            <a:xfrm>
              <a:off x="3226200" y="460657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0" name="Google Shape;11300;p67"/>
            <p:cNvSpPr/>
            <p:nvPr/>
          </p:nvSpPr>
          <p:spPr>
            <a:xfrm>
              <a:off x="3226200" y="43622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1" name="Google Shape;11301;p67"/>
            <p:cNvSpPr/>
            <p:nvPr/>
          </p:nvSpPr>
          <p:spPr>
            <a:xfrm>
              <a:off x="3226775" y="3742225"/>
              <a:ext cx="4825" cy="126825"/>
            </a:xfrm>
            <a:custGeom>
              <a:avLst/>
              <a:gdLst/>
              <a:ahLst/>
              <a:cxnLst/>
              <a:rect l="l" t="t" r="r" b="b"/>
              <a:pathLst>
                <a:path w="193" h="5073" extrusionOk="0">
                  <a:moveTo>
                    <a:pt x="1" y="1"/>
                  </a:moveTo>
                  <a:lnTo>
                    <a:pt x="1" y="5072"/>
                  </a:lnTo>
                  <a:lnTo>
                    <a:pt x="192" y="507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2" name="Google Shape;11302;p67"/>
            <p:cNvSpPr/>
            <p:nvPr/>
          </p:nvSpPr>
          <p:spPr>
            <a:xfrm>
              <a:off x="3226200" y="47287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3" name="Google Shape;11303;p67"/>
            <p:cNvSpPr/>
            <p:nvPr/>
          </p:nvSpPr>
          <p:spPr>
            <a:xfrm>
              <a:off x="3226200" y="485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4" name="Google Shape;11304;p67"/>
            <p:cNvSpPr/>
            <p:nvPr/>
          </p:nvSpPr>
          <p:spPr>
            <a:xfrm>
              <a:off x="3332900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5" name="Google Shape;11305;p67"/>
            <p:cNvSpPr/>
            <p:nvPr/>
          </p:nvSpPr>
          <p:spPr>
            <a:xfrm>
              <a:off x="3332900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6" name="Google Shape;11306;p67"/>
            <p:cNvSpPr/>
            <p:nvPr/>
          </p:nvSpPr>
          <p:spPr>
            <a:xfrm>
              <a:off x="3332900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7" name="Google Shape;11307;p67"/>
            <p:cNvSpPr/>
            <p:nvPr/>
          </p:nvSpPr>
          <p:spPr>
            <a:xfrm>
              <a:off x="3332900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8" name="Google Shape;11308;p67"/>
            <p:cNvSpPr/>
            <p:nvPr/>
          </p:nvSpPr>
          <p:spPr>
            <a:xfrm>
              <a:off x="3332900" y="3741475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0"/>
                  </a:moveTo>
                  <a:lnTo>
                    <a:pt x="0" y="5102"/>
                  </a:lnTo>
                  <a:lnTo>
                    <a:pt x="215" y="510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67"/>
            <p:cNvSpPr/>
            <p:nvPr/>
          </p:nvSpPr>
          <p:spPr>
            <a:xfrm>
              <a:off x="3332900" y="5094575"/>
              <a:ext cx="5375" cy="59025"/>
            </a:xfrm>
            <a:custGeom>
              <a:avLst/>
              <a:gdLst/>
              <a:ahLst/>
              <a:cxnLst/>
              <a:rect l="l" t="t" r="r" b="b"/>
              <a:pathLst>
                <a:path w="215" h="2361" extrusionOk="0">
                  <a:moveTo>
                    <a:pt x="0" y="1"/>
                  </a:moveTo>
                  <a:lnTo>
                    <a:pt x="0" y="2360"/>
                  </a:lnTo>
                  <a:lnTo>
                    <a:pt x="215" y="234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0" name="Google Shape;11310;p67"/>
            <p:cNvSpPr/>
            <p:nvPr/>
          </p:nvSpPr>
          <p:spPr>
            <a:xfrm>
              <a:off x="3332900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1" name="Google Shape;11311;p67"/>
            <p:cNvSpPr/>
            <p:nvPr/>
          </p:nvSpPr>
          <p:spPr>
            <a:xfrm>
              <a:off x="3332900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67"/>
            <p:cNvSpPr/>
            <p:nvPr/>
          </p:nvSpPr>
          <p:spPr>
            <a:xfrm>
              <a:off x="3332900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3" name="Google Shape;11313;p67"/>
            <p:cNvSpPr/>
            <p:nvPr/>
          </p:nvSpPr>
          <p:spPr>
            <a:xfrm>
              <a:off x="3332900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4" name="Google Shape;11314;p67"/>
            <p:cNvSpPr/>
            <p:nvPr/>
          </p:nvSpPr>
          <p:spPr>
            <a:xfrm>
              <a:off x="3332900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67"/>
            <p:cNvSpPr/>
            <p:nvPr/>
          </p:nvSpPr>
          <p:spPr>
            <a:xfrm>
              <a:off x="3332900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6" name="Google Shape;11316;p67"/>
            <p:cNvSpPr/>
            <p:nvPr/>
          </p:nvSpPr>
          <p:spPr>
            <a:xfrm>
              <a:off x="343957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7" name="Google Shape;11317;p67"/>
            <p:cNvSpPr/>
            <p:nvPr/>
          </p:nvSpPr>
          <p:spPr>
            <a:xfrm>
              <a:off x="343957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67"/>
            <p:cNvSpPr/>
            <p:nvPr/>
          </p:nvSpPr>
          <p:spPr>
            <a:xfrm>
              <a:off x="343957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9" name="Google Shape;11319;p67"/>
            <p:cNvSpPr/>
            <p:nvPr/>
          </p:nvSpPr>
          <p:spPr>
            <a:xfrm>
              <a:off x="343957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0" name="Google Shape;11320;p67"/>
            <p:cNvSpPr/>
            <p:nvPr/>
          </p:nvSpPr>
          <p:spPr>
            <a:xfrm>
              <a:off x="343957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1" name="Google Shape;11321;p67"/>
            <p:cNvSpPr/>
            <p:nvPr/>
          </p:nvSpPr>
          <p:spPr>
            <a:xfrm>
              <a:off x="343957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2" name="Google Shape;11322;p67"/>
            <p:cNvSpPr/>
            <p:nvPr/>
          </p:nvSpPr>
          <p:spPr>
            <a:xfrm>
              <a:off x="3439575" y="3740900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92" y="512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3" name="Google Shape;11323;p67"/>
            <p:cNvSpPr/>
            <p:nvPr/>
          </p:nvSpPr>
          <p:spPr>
            <a:xfrm>
              <a:off x="343957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4" name="Google Shape;11324;p67"/>
            <p:cNvSpPr/>
            <p:nvPr/>
          </p:nvSpPr>
          <p:spPr>
            <a:xfrm>
              <a:off x="343957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5" name="Google Shape;11325;p67"/>
            <p:cNvSpPr/>
            <p:nvPr/>
          </p:nvSpPr>
          <p:spPr>
            <a:xfrm>
              <a:off x="343957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6" name="Google Shape;11326;p67"/>
            <p:cNvSpPr/>
            <p:nvPr/>
          </p:nvSpPr>
          <p:spPr>
            <a:xfrm>
              <a:off x="343957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7" name="Google Shape;11327;p67"/>
            <p:cNvSpPr/>
            <p:nvPr/>
          </p:nvSpPr>
          <p:spPr>
            <a:xfrm>
              <a:off x="3439575" y="5094575"/>
              <a:ext cx="4800" cy="54225"/>
            </a:xfrm>
            <a:custGeom>
              <a:avLst/>
              <a:gdLst/>
              <a:ahLst/>
              <a:cxnLst/>
              <a:rect l="l" t="t" r="r" b="b"/>
              <a:pathLst>
                <a:path w="192" h="2169" extrusionOk="0">
                  <a:moveTo>
                    <a:pt x="0" y="1"/>
                  </a:moveTo>
                  <a:lnTo>
                    <a:pt x="0" y="2169"/>
                  </a:lnTo>
                  <a:lnTo>
                    <a:pt x="192" y="216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67"/>
            <p:cNvSpPr/>
            <p:nvPr/>
          </p:nvSpPr>
          <p:spPr>
            <a:xfrm>
              <a:off x="3546450" y="46065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67"/>
            <p:cNvSpPr/>
            <p:nvPr/>
          </p:nvSpPr>
          <p:spPr>
            <a:xfrm>
              <a:off x="3546450" y="4728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67"/>
            <p:cNvSpPr/>
            <p:nvPr/>
          </p:nvSpPr>
          <p:spPr>
            <a:xfrm>
              <a:off x="3546450" y="41185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67"/>
            <p:cNvSpPr/>
            <p:nvPr/>
          </p:nvSpPr>
          <p:spPr>
            <a:xfrm>
              <a:off x="3546450" y="448437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67"/>
            <p:cNvSpPr/>
            <p:nvPr/>
          </p:nvSpPr>
          <p:spPr>
            <a:xfrm>
              <a:off x="3546450" y="497315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67"/>
            <p:cNvSpPr/>
            <p:nvPr/>
          </p:nvSpPr>
          <p:spPr>
            <a:xfrm>
              <a:off x="3546450" y="42407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67"/>
            <p:cNvSpPr/>
            <p:nvPr/>
          </p:nvSpPr>
          <p:spPr>
            <a:xfrm>
              <a:off x="3546450" y="38742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67"/>
            <p:cNvSpPr/>
            <p:nvPr/>
          </p:nvSpPr>
          <p:spPr>
            <a:xfrm>
              <a:off x="3546450" y="485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67"/>
            <p:cNvSpPr/>
            <p:nvPr/>
          </p:nvSpPr>
          <p:spPr>
            <a:xfrm>
              <a:off x="3546450" y="3740900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0"/>
                  </a:moveTo>
                  <a:lnTo>
                    <a:pt x="0" y="5125"/>
                  </a:lnTo>
                  <a:lnTo>
                    <a:pt x="184" y="512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67"/>
            <p:cNvSpPr/>
            <p:nvPr/>
          </p:nvSpPr>
          <p:spPr>
            <a:xfrm>
              <a:off x="3546450" y="5094575"/>
              <a:ext cx="4600" cy="53650"/>
            </a:xfrm>
            <a:custGeom>
              <a:avLst/>
              <a:gdLst/>
              <a:ahLst/>
              <a:cxnLst/>
              <a:rect l="l" t="t" r="r" b="b"/>
              <a:pathLst>
                <a:path w="184" h="2146" extrusionOk="0">
                  <a:moveTo>
                    <a:pt x="0" y="1"/>
                  </a:moveTo>
                  <a:lnTo>
                    <a:pt x="0" y="2146"/>
                  </a:lnTo>
                  <a:lnTo>
                    <a:pt x="184" y="2115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67"/>
            <p:cNvSpPr/>
            <p:nvPr/>
          </p:nvSpPr>
          <p:spPr>
            <a:xfrm>
              <a:off x="3546450" y="39963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67"/>
            <p:cNvSpPr/>
            <p:nvPr/>
          </p:nvSpPr>
          <p:spPr>
            <a:xfrm>
              <a:off x="3546450" y="43622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67"/>
            <p:cNvSpPr/>
            <p:nvPr/>
          </p:nvSpPr>
          <p:spPr>
            <a:xfrm>
              <a:off x="3653125" y="5094575"/>
              <a:ext cx="4800" cy="50025"/>
            </a:xfrm>
            <a:custGeom>
              <a:avLst/>
              <a:gdLst/>
              <a:ahLst/>
              <a:cxnLst/>
              <a:rect l="l" t="t" r="r" b="b"/>
              <a:pathLst>
                <a:path w="192" h="2001" extrusionOk="0">
                  <a:moveTo>
                    <a:pt x="0" y="1"/>
                  </a:moveTo>
                  <a:lnTo>
                    <a:pt x="0" y="2000"/>
                  </a:lnTo>
                  <a:lnTo>
                    <a:pt x="192" y="200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67"/>
            <p:cNvSpPr/>
            <p:nvPr/>
          </p:nvSpPr>
          <p:spPr>
            <a:xfrm>
              <a:off x="3653125" y="46065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67"/>
            <p:cNvSpPr/>
            <p:nvPr/>
          </p:nvSpPr>
          <p:spPr>
            <a:xfrm>
              <a:off x="3653125" y="43622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67"/>
            <p:cNvSpPr/>
            <p:nvPr/>
          </p:nvSpPr>
          <p:spPr>
            <a:xfrm>
              <a:off x="3653125" y="4728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67"/>
            <p:cNvSpPr/>
            <p:nvPr/>
          </p:nvSpPr>
          <p:spPr>
            <a:xfrm>
              <a:off x="3653125" y="41185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67"/>
            <p:cNvSpPr/>
            <p:nvPr/>
          </p:nvSpPr>
          <p:spPr>
            <a:xfrm>
              <a:off x="3653125" y="497315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67"/>
            <p:cNvSpPr/>
            <p:nvPr/>
          </p:nvSpPr>
          <p:spPr>
            <a:xfrm>
              <a:off x="3653125" y="485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7" name="Google Shape;11347;p67"/>
            <p:cNvSpPr/>
            <p:nvPr/>
          </p:nvSpPr>
          <p:spPr>
            <a:xfrm>
              <a:off x="3653125" y="3740125"/>
              <a:ext cx="4800" cy="128925"/>
            </a:xfrm>
            <a:custGeom>
              <a:avLst/>
              <a:gdLst/>
              <a:ahLst/>
              <a:cxnLst/>
              <a:rect l="l" t="t" r="r" b="b"/>
              <a:pathLst>
                <a:path w="192" h="5157" extrusionOk="0">
                  <a:moveTo>
                    <a:pt x="0" y="1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8" name="Google Shape;11348;p67"/>
            <p:cNvSpPr/>
            <p:nvPr/>
          </p:nvSpPr>
          <p:spPr>
            <a:xfrm>
              <a:off x="3653125" y="39963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9" name="Google Shape;11349;p67"/>
            <p:cNvSpPr/>
            <p:nvPr/>
          </p:nvSpPr>
          <p:spPr>
            <a:xfrm>
              <a:off x="3653125" y="448437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0" name="Google Shape;11350;p67"/>
            <p:cNvSpPr/>
            <p:nvPr/>
          </p:nvSpPr>
          <p:spPr>
            <a:xfrm>
              <a:off x="3653125" y="38742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1" name="Google Shape;11351;p67"/>
            <p:cNvSpPr/>
            <p:nvPr/>
          </p:nvSpPr>
          <p:spPr>
            <a:xfrm>
              <a:off x="3653125" y="42407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2" name="Google Shape;11352;p67"/>
            <p:cNvSpPr/>
            <p:nvPr/>
          </p:nvSpPr>
          <p:spPr>
            <a:xfrm>
              <a:off x="3759225" y="3739550"/>
              <a:ext cx="5375" cy="129500"/>
            </a:xfrm>
            <a:custGeom>
              <a:avLst/>
              <a:gdLst/>
              <a:ahLst/>
              <a:cxnLst/>
              <a:rect l="l" t="t" r="r" b="b"/>
              <a:pathLst>
                <a:path w="215" h="5180" extrusionOk="0">
                  <a:moveTo>
                    <a:pt x="0" y="1"/>
                  </a:moveTo>
                  <a:lnTo>
                    <a:pt x="0" y="5179"/>
                  </a:lnTo>
                  <a:lnTo>
                    <a:pt x="215" y="517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3" name="Google Shape;11353;p67"/>
            <p:cNvSpPr/>
            <p:nvPr/>
          </p:nvSpPr>
          <p:spPr>
            <a:xfrm>
              <a:off x="3759225" y="5094575"/>
              <a:ext cx="5375" cy="41400"/>
            </a:xfrm>
            <a:custGeom>
              <a:avLst/>
              <a:gdLst/>
              <a:ahLst/>
              <a:cxnLst/>
              <a:rect l="l" t="t" r="r" b="b"/>
              <a:pathLst>
                <a:path w="215" h="1656" extrusionOk="0">
                  <a:moveTo>
                    <a:pt x="0" y="1"/>
                  </a:moveTo>
                  <a:lnTo>
                    <a:pt x="0" y="1656"/>
                  </a:lnTo>
                  <a:lnTo>
                    <a:pt x="215" y="1656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4" name="Google Shape;11354;p67"/>
            <p:cNvSpPr/>
            <p:nvPr/>
          </p:nvSpPr>
          <p:spPr>
            <a:xfrm>
              <a:off x="3759225" y="4728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5" name="Google Shape;11355;p67"/>
            <p:cNvSpPr/>
            <p:nvPr/>
          </p:nvSpPr>
          <p:spPr>
            <a:xfrm>
              <a:off x="3759225" y="41185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6" name="Google Shape;11356;p67"/>
            <p:cNvSpPr/>
            <p:nvPr/>
          </p:nvSpPr>
          <p:spPr>
            <a:xfrm>
              <a:off x="3759225" y="38742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7" name="Google Shape;11357;p67"/>
            <p:cNvSpPr/>
            <p:nvPr/>
          </p:nvSpPr>
          <p:spPr>
            <a:xfrm>
              <a:off x="3759225" y="44843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8" name="Google Shape;11358;p67"/>
            <p:cNvSpPr/>
            <p:nvPr/>
          </p:nvSpPr>
          <p:spPr>
            <a:xfrm>
              <a:off x="3759225" y="39963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9" name="Google Shape;11359;p67"/>
            <p:cNvSpPr/>
            <p:nvPr/>
          </p:nvSpPr>
          <p:spPr>
            <a:xfrm>
              <a:off x="3759225" y="42407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0" name="Google Shape;11360;p67"/>
            <p:cNvSpPr/>
            <p:nvPr/>
          </p:nvSpPr>
          <p:spPr>
            <a:xfrm>
              <a:off x="3759225" y="460657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1" name="Google Shape;11361;p67"/>
            <p:cNvSpPr/>
            <p:nvPr/>
          </p:nvSpPr>
          <p:spPr>
            <a:xfrm>
              <a:off x="3759225" y="485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2" name="Google Shape;11362;p67"/>
            <p:cNvSpPr/>
            <p:nvPr/>
          </p:nvSpPr>
          <p:spPr>
            <a:xfrm>
              <a:off x="3759225" y="497315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3" name="Google Shape;11363;p67"/>
            <p:cNvSpPr/>
            <p:nvPr/>
          </p:nvSpPr>
          <p:spPr>
            <a:xfrm>
              <a:off x="3759225" y="43622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4" name="Google Shape;11364;p67"/>
            <p:cNvSpPr/>
            <p:nvPr/>
          </p:nvSpPr>
          <p:spPr>
            <a:xfrm>
              <a:off x="1097225" y="5089400"/>
              <a:ext cx="2770625" cy="5200"/>
            </a:xfrm>
            <a:custGeom>
              <a:avLst/>
              <a:gdLst/>
              <a:ahLst/>
              <a:cxnLst/>
              <a:rect l="l" t="t" r="r" b="b"/>
              <a:pathLst>
                <a:path w="110825" h="208" extrusionOk="0">
                  <a:moveTo>
                    <a:pt x="1" y="1"/>
                  </a:moveTo>
                  <a:lnTo>
                    <a:pt x="123" y="208"/>
                  </a:lnTo>
                  <a:lnTo>
                    <a:pt x="110824" y="208"/>
                  </a:lnTo>
                  <a:lnTo>
                    <a:pt x="1108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5" name="Google Shape;11365;p67"/>
            <p:cNvSpPr/>
            <p:nvPr/>
          </p:nvSpPr>
          <p:spPr>
            <a:xfrm>
              <a:off x="1098575" y="4967225"/>
              <a:ext cx="2768125" cy="5950"/>
            </a:xfrm>
            <a:custGeom>
              <a:avLst/>
              <a:gdLst/>
              <a:ahLst/>
              <a:cxnLst/>
              <a:rect l="l" t="t" r="r" b="b"/>
              <a:pathLst>
                <a:path w="110725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6" name="Google Shape;11366;p67"/>
            <p:cNvSpPr/>
            <p:nvPr/>
          </p:nvSpPr>
          <p:spPr>
            <a:xfrm>
              <a:off x="1099150" y="4845025"/>
              <a:ext cx="2766975" cy="5975"/>
            </a:xfrm>
            <a:custGeom>
              <a:avLst/>
              <a:gdLst/>
              <a:ahLst/>
              <a:cxnLst/>
              <a:rect l="l" t="t" r="r" b="b"/>
              <a:pathLst>
                <a:path w="110679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7" name="Google Shape;11367;p67"/>
            <p:cNvSpPr/>
            <p:nvPr/>
          </p:nvSpPr>
          <p:spPr>
            <a:xfrm>
              <a:off x="1100300" y="4723600"/>
              <a:ext cx="2764675" cy="5200"/>
            </a:xfrm>
            <a:custGeom>
              <a:avLst/>
              <a:gdLst/>
              <a:ahLst/>
              <a:cxnLst/>
              <a:rect l="l" t="t" r="r" b="b"/>
              <a:pathLst>
                <a:path w="110587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586" y="207"/>
                  </a:lnTo>
                  <a:lnTo>
                    <a:pt x="110586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8" name="Google Shape;11368;p67"/>
            <p:cNvSpPr/>
            <p:nvPr/>
          </p:nvSpPr>
          <p:spPr>
            <a:xfrm>
              <a:off x="1100875" y="4601400"/>
              <a:ext cx="2763325" cy="5200"/>
            </a:xfrm>
            <a:custGeom>
              <a:avLst/>
              <a:gdLst/>
              <a:ahLst/>
              <a:cxnLst/>
              <a:rect l="l" t="t" r="r" b="b"/>
              <a:pathLst>
                <a:path w="110533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33" y="208"/>
                  </a:lnTo>
                  <a:lnTo>
                    <a:pt x="11053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9" name="Google Shape;11369;p67"/>
            <p:cNvSpPr/>
            <p:nvPr/>
          </p:nvSpPr>
          <p:spPr>
            <a:xfrm>
              <a:off x="1102025" y="4479225"/>
              <a:ext cx="2761025" cy="5175"/>
            </a:xfrm>
            <a:custGeom>
              <a:avLst/>
              <a:gdLst/>
              <a:ahLst/>
              <a:cxnLst/>
              <a:rect l="l" t="t" r="r" b="b"/>
              <a:pathLst>
                <a:path w="110441" h="207" extrusionOk="0">
                  <a:moveTo>
                    <a:pt x="0" y="0"/>
                  </a:moveTo>
                  <a:lnTo>
                    <a:pt x="0" y="207"/>
                  </a:lnTo>
                  <a:lnTo>
                    <a:pt x="110441" y="207"/>
                  </a:lnTo>
                  <a:lnTo>
                    <a:pt x="110441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0" name="Google Shape;11370;p67"/>
            <p:cNvSpPr/>
            <p:nvPr/>
          </p:nvSpPr>
          <p:spPr>
            <a:xfrm>
              <a:off x="1102600" y="4357025"/>
              <a:ext cx="2759875" cy="5200"/>
            </a:xfrm>
            <a:custGeom>
              <a:avLst/>
              <a:gdLst/>
              <a:ahLst/>
              <a:cxnLst/>
              <a:rect l="l" t="t" r="r" b="b"/>
              <a:pathLst>
                <a:path w="110395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395" y="207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1" name="Google Shape;11371;p67"/>
            <p:cNvSpPr/>
            <p:nvPr/>
          </p:nvSpPr>
          <p:spPr>
            <a:xfrm>
              <a:off x="1103750" y="4234825"/>
              <a:ext cx="2758150" cy="5975"/>
            </a:xfrm>
            <a:custGeom>
              <a:avLst/>
              <a:gdLst/>
              <a:ahLst/>
              <a:cxnLst/>
              <a:rect l="l" t="t" r="r" b="b"/>
              <a:pathLst>
                <a:path w="110326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326" y="238"/>
                  </a:lnTo>
                  <a:lnTo>
                    <a:pt x="11030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2" name="Google Shape;11372;p67"/>
            <p:cNvSpPr/>
            <p:nvPr/>
          </p:nvSpPr>
          <p:spPr>
            <a:xfrm>
              <a:off x="1104325" y="4112650"/>
              <a:ext cx="2756425" cy="5950"/>
            </a:xfrm>
            <a:custGeom>
              <a:avLst/>
              <a:gdLst/>
              <a:ahLst/>
              <a:cxnLst/>
              <a:rect l="l" t="t" r="r" b="b"/>
              <a:pathLst>
                <a:path w="110257" h="238" extrusionOk="0">
                  <a:moveTo>
                    <a:pt x="31" y="0"/>
                  </a:moveTo>
                  <a:lnTo>
                    <a:pt x="0" y="238"/>
                  </a:lnTo>
                  <a:lnTo>
                    <a:pt x="110257" y="238"/>
                  </a:lnTo>
                  <a:lnTo>
                    <a:pt x="11025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3" name="Google Shape;11373;p67"/>
            <p:cNvSpPr/>
            <p:nvPr/>
          </p:nvSpPr>
          <p:spPr>
            <a:xfrm>
              <a:off x="1105650" y="3991225"/>
              <a:ext cx="2754350" cy="5175"/>
            </a:xfrm>
            <a:custGeom>
              <a:avLst/>
              <a:gdLst/>
              <a:ahLst/>
              <a:cxnLst/>
              <a:rect l="l" t="t" r="r" b="b"/>
              <a:pathLst>
                <a:path w="110174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0173" y="207"/>
                  </a:lnTo>
                  <a:lnTo>
                    <a:pt x="110173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4" name="Google Shape;11374;p67"/>
            <p:cNvSpPr/>
            <p:nvPr/>
          </p:nvSpPr>
          <p:spPr>
            <a:xfrm>
              <a:off x="1106225" y="3869025"/>
              <a:ext cx="2752625" cy="5200"/>
            </a:xfrm>
            <a:custGeom>
              <a:avLst/>
              <a:gdLst/>
              <a:ahLst/>
              <a:cxnLst/>
              <a:rect l="l" t="t" r="r" b="b"/>
              <a:pathLst>
                <a:path w="110105" h="208" extrusionOk="0">
                  <a:moveTo>
                    <a:pt x="24" y="0"/>
                  </a:moveTo>
                  <a:lnTo>
                    <a:pt x="1" y="177"/>
                  </a:lnTo>
                  <a:lnTo>
                    <a:pt x="1" y="207"/>
                  </a:lnTo>
                  <a:lnTo>
                    <a:pt x="110104" y="207"/>
                  </a:lnTo>
                  <a:lnTo>
                    <a:pt x="11010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5" name="Google Shape;11375;p67"/>
            <p:cNvSpPr/>
            <p:nvPr/>
          </p:nvSpPr>
          <p:spPr>
            <a:xfrm>
              <a:off x="1296800" y="50796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16" y="0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76" name="Google Shape;11376;p67"/>
          <p:cNvGrpSpPr/>
          <p:nvPr/>
        </p:nvGrpSpPr>
        <p:grpSpPr>
          <a:xfrm rot="-1810263">
            <a:off x="-169123" y="4187318"/>
            <a:ext cx="2671164" cy="2569733"/>
            <a:chOff x="3795825" y="3576625"/>
            <a:chExt cx="273225" cy="262850"/>
          </a:xfrm>
        </p:grpSpPr>
        <p:sp>
          <p:nvSpPr>
            <p:cNvPr id="11377" name="Google Shape;11377;p67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8" name="Google Shape;11378;p67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9" name="Google Shape;11379;p67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0" name="Google Shape;11380;p67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1" name="Google Shape;11381;p67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2" name="Google Shape;11382;p67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3" name="Google Shape;11383;p67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4" name="Google Shape;11384;p67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5" name="Google Shape;11385;p67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6" name="Google Shape;11386;p67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87" name="Google Shape;11387;p67"/>
          <p:cNvGrpSpPr/>
          <p:nvPr/>
        </p:nvGrpSpPr>
        <p:grpSpPr>
          <a:xfrm rot="-6009458" flipH="1">
            <a:off x="10177810" y="-358983"/>
            <a:ext cx="3081111" cy="2536181"/>
            <a:chOff x="3857825" y="4400025"/>
            <a:chExt cx="287500" cy="236650"/>
          </a:xfrm>
        </p:grpSpPr>
        <p:sp>
          <p:nvSpPr>
            <p:cNvPr id="11388" name="Google Shape;11388;p67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9" name="Google Shape;11389;p67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0" name="Google Shape;11390;p67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1" name="Google Shape;11391;p67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2" name="Google Shape;11392;p67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3" name="Google Shape;11393;p67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4" name="Google Shape;11394;p67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5" name="Google Shape;11395;p67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6" name="Google Shape;11396;p67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7" name="Google Shape;11397;p67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98" name="Google Shape;11398;p67"/>
          <p:cNvSpPr/>
          <p:nvPr/>
        </p:nvSpPr>
        <p:spPr>
          <a:xfrm rot="-373006">
            <a:off x="10124011" y="5095055"/>
            <a:ext cx="1824197" cy="1162924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9" name="Google Shape;11399;p67"/>
          <p:cNvSpPr/>
          <p:nvPr/>
        </p:nvSpPr>
        <p:spPr>
          <a:xfrm>
            <a:off x="328530" y="353921"/>
            <a:ext cx="1824191" cy="116292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00" name="Google Shape;11400;p67"/>
          <p:cNvGrpSpPr/>
          <p:nvPr/>
        </p:nvGrpSpPr>
        <p:grpSpPr>
          <a:xfrm>
            <a:off x="438485" y="2292678"/>
            <a:ext cx="1183976" cy="1041412"/>
            <a:chOff x="422550" y="971175"/>
            <a:chExt cx="192050" cy="168925"/>
          </a:xfrm>
        </p:grpSpPr>
        <p:sp>
          <p:nvSpPr>
            <p:cNvPr id="11401" name="Google Shape;11401;p67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2" name="Google Shape;11402;p67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3" name="Google Shape;11403;p67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4" name="Google Shape;11404;p67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5" name="Google Shape;11405;p67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6" name="Google Shape;11406;p67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7" name="Google Shape;11407;p67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8" name="Google Shape;11408;p67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9" name="Google Shape;11409;p67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0" name="Google Shape;11410;p67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1" name="Google Shape;11411;p67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12" name="Google Shape;11412;p67"/>
          <p:cNvGrpSpPr/>
          <p:nvPr/>
        </p:nvGrpSpPr>
        <p:grpSpPr>
          <a:xfrm rot="193993">
            <a:off x="10374223" y="3240248"/>
            <a:ext cx="1733952" cy="1369976"/>
            <a:chOff x="1745100" y="1681650"/>
            <a:chExt cx="1300475" cy="1027490"/>
          </a:xfrm>
        </p:grpSpPr>
        <p:sp>
          <p:nvSpPr>
            <p:cNvPr id="11413" name="Google Shape;11413;p67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4" name="Google Shape;11414;p67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15" name="Google Shape;11415;p6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16" name="Google Shape;11416;p67"/>
          <p:cNvSpPr txBox="1">
            <a:spLocks noGrp="1"/>
          </p:cNvSpPr>
          <p:nvPr>
            <p:ph type="title" idx="2"/>
          </p:nvPr>
        </p:nvSpPr>
        <p:spPr>
          <a:xfrm>
            <a:off x="3233133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17" name="Google Shape;11417;p67"/>
          <p:cNvSpPr txBox="1">
            <a:spLocks noGrp="1"/>
          </p:cNvSpPr>
          <p:nvPr>
            <p:ph type="subTitle" idx="1"/>
          </p:nvPr>
        </p:nvSpPr>
        <p:spPr>
          <a:xfrm>
            <a:off x="3233133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18" name="Google Shape;11418;p67"/>
          <p:cNvSpPr txBox="1">
            <a:spLocks noGrp="1"/>
          </p:cNvSpPr>
          <p:nvPr>
            <p:ph type="title" idx="3"/>
          </p:nvPr>
        </p:nvSpPr>
        <p:spPr>
          <a:xfrm>
            <a:off x="6321272" y="22889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19" name="Google Shape;11419;p67"/>
          <p:cNvSpPr txBox="1">
            <a:spLocks noGrp="1"/>
          </p:cNvSpPr>
          <p:nvPr>
            <p:ph type="subTitle" idx="4"/>
          </p:nvPr>
        </p:nvSpPr>
        <p:spPr>
          <a:xfrm>
            <a:off x="6321269" y="27365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0" name="Google Shape;11420;p67"/>
          <p:cNvSpPr txBox="1">
            <a:spLocks noGrp="1"/>
          </p:cNvSpPr>
          <p:nvPr>
            <p:ph type="title" idx="5"/>
          </p:nvPr>
        </p:nvSpPr>
        <p:spPr>
          <a:xfrm>
            <a:off x="3233133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21" name="Google Shape;11421;p67"/>
          <p:cNvSpPr txBox="1">
            <a:spLocks noGrp="1"/>
          </p:cNvSpPr>
          <p:nvPr>
            <p:ph type="subTitle" idx="6"/>
          </p:nvPr>
        </p:nvSpPr>
        <p:spPr>
          <a:xfrm>
            <a:off x="3233133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2" name="Google Shape;11422;p67"/>
          <p:cNvSpPr txBox="1">
            <a:spLocks noGrp="1"/>
          </p:cNvSpPr>
          <p:nvPr>
            <p:ph type="title" idx="7"/>
          </p:nvPr>
        </p:nvSpPr>
        <p:spPr>
          <a:xfrm>
            <a:off x="6321272" y="4200100"/>
            <a:ext cx="26376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23" name="Google Shape;11423;p67"/>
          <p:cNvSpPr txBox="1">
            <a:spLocks noGrp="1"/>
          </p:cNvSpPr>
          <p:nvPr>
            <p:ph type="subTitle" idx="8"/>
          </p:nvPr>
        </p:nvSpPr>
        <p:spPr>
          <a:xfrm>
            <a:off x="6321268" y="4647700"/>
            <a:ext cx="26376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5" name="Google Shape;11425;p68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6" name="Google Shape;11426;p68"/>
          <p:cNvSpPr/>
          <p:nvPr/>
        </p:nvSpPr>
        <p:spPr>
          <a:xfrm rot="-484427">
            <a:off x="4652217" y="171753"/>
            <a:ext cx="1956593" cy="2210700"/>
          </a:xfrm>
          <a:prstGeom prst="rect">
            <a:avLst/>
          </a:prstGeom>
          <a:solidFill>
            <a:schemeClr val="accent6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427" name="Google Shape;11427;p68"/>
          <p:cNvGrpSpPr/>
          <p:nvPr/>
        </p:nvGrpSpPr>
        <p:grpSpPr>
          <a:xfrm>
            <a:off x="582132" y="495544"/>
            <a:ext cx="11027731" cy="5866936"/>
            <a:chOff x="579125" y="2404850"/>
            <a:chExt cx="1042450" cy="500700"/>
          </a:xfrm>
        </p:grpSpPr>
        <p:sp>
          <p:nvSpPr>
            <p:cNvPr id="11428" name="Google Shape;11428;p68"/>
            <p:cNvSpPr/>
            <p:nvPr/>
          </p:nvSpPr>
          <p:spPr>
            <a:xfrm>
              <a:off x="579125" y="2404850"/>
              <a:ext cx="1042450" cy="500700"/>
            </a:xfrm>
            <a:custGeom>
              <a:avLst/>
              <a:gdLst/>
              <a:ahLst/>
              <a:cxnLst/>
              <a:rect l="l" t="t" r="r" b="b"/>
              <a:pathLst>
                <a:path w="41698" h="20028" extrusionOk="0">
                  <a:moveTo>
                    <a:pt x="41537" y="0"/>
                  </a:moveTo>
                  <a:lnTo>
                    <a:pt x="161" y="161"/>
                  </a:lnTo>
                  <a:lnTo>
                    <a:pt x="0" y="19698"/>
                  </a:lnTo>
                  <a:lnTo>
                    <a:pt x="41697" y="20028"/>
                  </a:lnTo>
                  <a:lnTo>
                    <a:pt x="41697" y="20028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9" name="Google Shape;11429;p68"/>
            <p:cNvSpPr/>
            <p:nvPr/>
          </p:nvSpPr>
          <p:spPr>
            <a:xfrm>
              <a:off x="61837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0" name="Google Shape;11430;p68"/>
            <p:cNvSpPr/>
            <p:nvPr/>
          </p:nvSpPr>
          <p:spPr>
            <a:xfrm>
              <a:off x="618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1" name="Google Shape;11431;p68"/>
            <p:cNvSpPr/>
            <p:nvPr/>
          </p:nvSpPr>
          <p:spPr>
            <a:xfrm>
              <a:off x="618375" y="2864950"/>
              <a:ext cx="1800" cy="32575"/>
            </a:xfrm>
            <a:custGeom>
              <a:avLst/>
              <a:gdLst/>
              <a:ahLst/>
              <a:cxnLst/>
              <a:rect l="l" t="t" r="r" b="b"/>
              <a:pathLst>
                <a:path w="72" h="1303" extrusionOk="0">
                  <a:moveTo>
                    <a:pt x="0" y="0"/>
                  </a:moveTo>
                  <a:lnTo>
                    <a:pt x="0" y="1303"/>
                  </a:lnTo>
                  <a:lnTo>
                    <a:pt x="72" y="130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2" name="Google Shape;11432;p68"/>
            <p:cNvSpPr/>
            <p:nvPr/>
          </p:nvSpPr>
          <p:spPr>
            <a:xfrm>
              <a:off x="618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3" name="Google Shape;11433;p68"/>
            <p:cNvSpPr/>
            <p:nvPr/>
          </p:nvSpPr>
          <p:spPr>
            <a:xfrm>
              <a:off x="618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4" name="Google Shape;11434;p68"/>
            <p:cNvSpPr/>
            <p:nvPr/>
          </p:nvSpPr>
          <p:spPr>
            <a:xfrm>
              <a:off x="618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5" name="Google Shape;11435;p68"/>
            <p:cNvSpPr/>
            <p:nvPr/>
          </p:nvSpPr>
          <p:spPr>
            <a:xfrm>
              <a:off x="618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6" name="Google Shape;11436;p68"/>
            <p:cNvSpPr/>
            <p:nvPr/>
          </p:nvSpPr>
          <p:spPr>
            <a:xfrm>
              <a:off x="618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7" name="Google Shape;11437;p68"/>
            <p:cNvSpPr/>
            <p:nvPr/>
          </p:nvSpPr>
          <p:spPr>
            <a:xfrm>
              <a:off x="618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8" name="Google Shape;11438;p68"/>
            <p:cNvSpPr/>
            <p:nvPr/>
          </p:nvSpPr>
          <p:spPr>
            <a:xfrm>
              <a:off x="618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9" name="Google Shape;11439;p68"/>
            <p:cNvSpPr/>
            <p:nvPr/>
          </p:nvSpPr>
          <p:spPr>
            <a:xfrm>
              <a:off x="618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0" name="Google Shape;11440;p68"/>
            <p:cNvSpPr/>
            <p:nvPr/>
          </p:nvSpPr>
          <p:spPr>
            <a:xfrm>
              <a:off x="618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1" name="Google Shape;11441;p68"/>
            <p:cNvSpPr/>
            <p:nvPr/>
          </p:nvSpPr>
          <p:spPr>
            <a:xfrm>
              <a:off x="658525" y="2864950"/>
              <a:ext cx="1800" cy="33025"/>
            </a:xfrm>
            <a:custGeom>
              <a:avLst/>
              <a:gdLst/>
              <a:ahLst/>
              <a:cxnLst/>
              <a:rect l="l" t="t" r="r" b="b"/>
              <a:pathLst>
                <a:path w="72" h="1321" extrusionOk="0">
                  <a:moveTo>
                    <a:pt x="0" y="0"/>
                  </a:moveTo>
                  <a:lnTo>
                    <a:pt x="0" y="1321"/>
                  </a:lnTo>
                  <a:lnTo>
                    <a:pt x="72" y="132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2" name="Google Shape;11442;p68"/>
            <p:cNvSpPr/>
            <p:nvPr/>
          </p:nvSpPr>
          <p:spPr>
            <a:xfrm>
              <a:off x="6585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3" name="Google Shape;11443;p68"/>
            <p:cNvSpPr/>
            <p:nvPr/>
          </p:nvSpPr>
          <p:spPr>
            <a:xfrm>
              <a:off x="658525" y="2408650"/>
              <a:ext cx="1800" cy="40150"/>
            </a:xfrm>
            <a:custGeom>
              <a:avLst/>
              <a:gdLst/>
              <a:ahLst/>
              <a:cxnLst/>
              <a:rect l="l" t="t" r="r" b="b"/>
              <a:pathLst>
                <a:path w="72" h="1606" extrusionOk="0">
                  <a:moveTo>
                    <a:pt x="0" y="0"/>
                  </a:moveTo>
                  <a:lnTo>
                    <a:pt x="0" y="1606"/>
                  </a:lnTo>
                  <a:lnTo>
                    <a:pt x="72" y="160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4" name="Google Shape;11444;p68"/>
            <p:cNvSpPr/>
            <p:nvPr/>
          </p:nvSpPr>
          <p:spPr>
            <a:xfrm>
              <a:off x="6585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5" name="Google Shape;11445;p68"/>
            <p:cNvSpPr/>
            <p:nvPr/>
          </p:nvSpPr>
          <p:spPr>
            <a:xfrm>
              <a:off x="6585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6" name="Google Shape;11446;p68"/>
            <p:cNvSpPr/>
            <p:nvPr/>
          </p:nvSpPr>
          <p:spPr>
            <a:xfrm>
              <a:off x="6585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7" name="Google Shape;11447;p68"/>
            <p:cNvSpPr/>
            <p:nvPr/>
          </p:nvSpPr>
          <p:spPr>
            <a:xfrm>
              <a:off x="6585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8" name="Google Shape;11448;p68"/>
            <p:cNvSpPr/>
            <p:nvPr/>
          </p:nvSpPr>
          <p:spPr>
            <a:xfrm>
              <a:off x="6585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9" name="Google Shape;11449;p68"/>
            <p:cNvSpPr/>
            <p:nvPr/>
          </p:nvSpPr>
          <p:spPr>
            <a:xfrm>
              <a:off x="6585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0" name="Google Shape;11450;p68"/>
            <p:cNvSpPr/>
            <p:nvPr/>
          </p:nvSpPr>
          <p:spPr>
            <a:xfrm>
              <a:off x="6585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1" name="Google Shape;11451;p68"/>
            <p:cNvSpPr/>
            <p:nvPr/>
          </p:nvSpPr>
          <p:spPr>
            <a:xfrm>
              <a:off x="6585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2" name="Google Shape;11452;p68"/>
            <p:cNvSpPr/>
            <p:nvPr/>
          </p:nvSpPr>
          <p:spPr>
            <a:xfrm>
              <a:off x="6585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3" name="Google Shape;11453;p68"/>
            <p:cNvSpPr/>
            <p:nvPr/>
          </p:nvSpPr>
          <p:spPr>
            <a:xfrm>
              <a:off x="6984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4" name="Google Shape;11454;p68"/>
            <p:cNvSpPr/>
            <p:nvPr/>
          </p:nvSpPr>
          <p:spPr>
            <a:xfrm>
              <a:off x="6984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5" name="Google Shape;11455;p68"/>
            <p:cNvSpPr/>
            <p:nvPr/>
          </p:nvSpPr>
          <p:spPr>
            <a:xfrm>
              <a:off x="6984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6" name="Google Shape;11456;p68"/>
            <p:cNvSpPr/>
            <p:nvPr/>
          </p:nvSpPr>
          <p:spPr>
            <a:xfrm>
              <a:off x="6984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7" name="Google Shape;11457;p68"/>
            <p:cNvSpPr/>
            <p:nvPr/>
          </p:nvSpPr>
          <p:spPr>
            <a:xfrm>
              <a:off x="6984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8" name="Google Shape;11458;p68"/>
            <p:cNvSpPr/>
            <p:nvPr/>
          </p:nvSpPr>
          <p:spPr>
            <a:xfrm>
              <a:off x="6984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9" name="Google Shape;11459;p68"/>
            <p:cNvSpPr/>
            <p:nvPr/>
          </p:nvSpPr>
          <p:spPr>
            <a:xfrm>
              <a:off x="698450" y="2864950"/>
              <a:ext cx="2025" cy="33250"/>
            </a:xfrm>
            <a:custGeom>
              <a:avLst/>
              <a:gdLst/>
              <a:ahLst/>
              <a:cxnLst/>
              <a:rect l="l" t="t" r="r" b="b"/>
              <a:pathLst>
                <a:path w="81" h="1330" extrusionOk="0">
                  <a:moveTo>
                    <a:pt x="0" y="0"/>
                  </a:moveTo>
                  <a:lnTo>
                    <a:pt x="0" y="1330"/>
                  </a:lnTo>
                  <a:lnTo>
                    <a:pt x="80" y="13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0" name="Google Shape;11460;p68"/>
            <p:cNvSpPr/>
            <p:nvPr/>
          </p:nvSpPr>
          <p:spPr>
            <a:xfrm>
              <a:off x="698450" y="2408425"/>
              <a:ext cx="2025" cy="40375"/>
            </a:xfrm>
            <a:custGeom>
              <a:avLst/>
              <a:gdLst/>
              <a:ahLst/>
              <a:cxnLst/>
              <a:rect l="l" t="t" r="r" b="b"/>
              <a:pathLst>
                <a:path w="81" h="1615" extrusionOk="0">
                  <a:moveTo>
                    <a:pt x="0" y="0"/>
                  </a:moveTo>
                  <a:lnTo>
                    <a:pt x="0" y="1615"/>
                  </a:lnTo>
                  <a:lnTo>
                    <a:pt x="80" y="1615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1" name="Google Shape;11461;p68"/>
            <p:cNvSpPr/>
            <p:nvPr/>
          </p:nvSpPr>
          <p:spPr>
            <a:xfrm>
              <a:off x="6984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2" name="Google Shape;11462;p68"/>
            <p:cNvSpPr/>
            <p:nvPr/>
          </p:nvSpPr>
          <p:spPr>
            <a:xfrm>
              <a:off x="6984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3" name="Google Shape;11463;p68"/>
            <p:cNvSpPr/>
            <p:nvPr/>
          </p:nvSpPr>
          <p:spPr>
            <a:xfrm>
              <a:off x="6984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4" name="Google Shape;11464;p68"/>
            <p:cNvSpPr/>
            <p:nvPr/>
          </p:nvSpPr>
          <p:spPr>
            <a:xfrm>
              <a:off x="6984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5" name="Google Shape;11465;p68"/>
            <p:cNvSpPr/>
            <p:nvPr/>
          </p:nvSpPr>
          <p:spPr>
            <a:xfrm>
              <a:off x="738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6" name="Google Shape;11466;p68"/>
            <p:cNvSpPr/>
            <p:nvPr/>
          </p:nvSpPr>
          <p:spPr>
            <a:xfrm>
              <a:off x="738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7" name="Google Shape;11467;p68"/>
            <p:cNvSpPr/>
            <p:nvPr/>
          </p:nvSpPr>
          <p:spPr>
            <a:xfrm>
              <a:off x="738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8" name="Google Shape;11468;p68"/>
            <p:cNvSpPr/>
            <p:nvPr/>
          </p:nvSpPr>
          <p:spPr>
            <a:xfrm>
              <a:off x="738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9" name="Google Shape;11469;p68"/>
            <p:cNvSpPr/>
            <p:nvPr/>
          </p:nvSpPr>
          <p:spPr>
            <a:xfrm>
              <a:off x="738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0" name="Google Shape;11470;p68"/>
            <p:cNvSpPr/>
            <p:nvPr/>
          </p:nvSpPr>
          <p:spPr>
            <a:xfrm>
              <a:off x="738575" y="2408200"/>
              <a:ext cx="1825" cy="40600"/>
            </a:xfrm>
            <a:custGeom>
              <a:avLst/>
              <a:gdLst/>
              <a:ahLst/>
              <a:cxnLst/>
              <a:rect l="l" t="t" r="r" b="b"/>
              <a:pathLst>
                <a:path w="73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1" name="Google Shape;11471;p68"/>
            <p:cNvSpPr/>
            <p:nvPr/>
          </p:nvSpPr>
          <p:spPr>
            <a:xfrm>
              <a:off x="738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2" name="Google Shape;11472;p68"/>
            <p:cNvSpPr/>
            <p:nvPr/>
          </p:nvSpPr>
          <p:spPr>
            <a:xfrm>
              <a:off x="738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3" name="Google Shape;11473;p68"/>
            <p:cNvSpPr/>
            <p:nvPr/>
          </p:nvSpPr>
          <p:spPr>
            <a:xfrm>
              <a:off x="738575" y="2864950"/>
              <a:ext cx="1825" cy="33700"/>
            </a:xfrm>
            <a:custGeom>
              <a:avLst/>
              <a:gdLst/>
              <a:ahLst/>
              <a:cxnLst/>
              <a:rect l="l" t="t" r="r" b="b"/>
              <a:pathLst>
                <a:path w="73" h="1348" extrusionOk="0">
                  <a:moveTo>
                    <a:pt x="1" y="0"/>
                  </a:moveTo>
                  <a:lnTo>
                    <a:pt x="1" y="1339"/>
                  </a:lnTo>
                  <a:lnTo>
                    <a:pt x="72" y="134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4" name="Google Shape;11474;p68"/>
            <p:cNvSpPr/>
            <p:nvPr/>
          </p:nvSpPr>
          <p:spPr>
            <a:xfrm>
              <a:off x="738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5" name="Google Shape;11475;p68"/>
            <p:cNvSpPr/>
            <p:nvPr/>
          </p:nvSpPr>
          <p:spPr>
            <a:xfrm>
              <a:off x="738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6" name="Google Shape;11476;p68"/>
            <p:cNvSpPr/>
            <p:nvPr/>
          </p:nvSpPr>
          <p:spPr>
            <a:xfrm>
              <a:off x="738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7" name="Google Shape;11477;p68"/>
            <p:cNvSpPr/>
            <p:nvPr/>
          </p:nvSpPr>
          <p:spPr>
            <a:xfrm>
              <a:off x="778725" y="2408200"/>
              <a:ext cx="1800" cy="40600"/>
            </a:xfrm>
            <a:custGeom>
              <a:avLst/>
              <a:gdLst/>
              <a:ahLst/>
              <a:cxnLst/>
              <a:rect l="l" t="t" r="r" b="b"/>
              <a:pathLst>
                <a:path w="72" h="1624" extrusionOk="0">
                  <a:moveTo>
                    <a:pt x="1" y="0"/>
                  </a:moveTo>
                  <a:lnTo>
                    <a:pt x="1" y="1624"/>
                  </a:lnTo>
                  <a:lnTo>
                    <a:pt x="72" y="162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8" name="Google Shape;11478;p68"/>
            <p:cNvSpPr/>
            <p:nvPr/>
          </p:nvSpPr>
          <p:spPr>
            <a:xfrm>
              <a:off x="7787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9" name="Google Shape;11479;p68"/>
            <p:cNvSpPr/>
            <p:nvPr/>
          </p:nvSpPr>
          <p:spPr>
            <a:xfrm>
              <a:off x="7787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0" name="Google Shape;11480;p68"/>
            <p:cNvSpPr/>
            <p:nvPr/>
          </p:nvSpPr>
          <p:spPr>
            <a:xfrm>
              <a:off x="7787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1" name="Google Shape;11481;p68"/>
            <p:cNvSpPr/>
            <p:nvPr/>
          </p:nvSpPr>
          <p:spPr>
            <a:xfrm>
              <a:off x="7787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2" name="Google Shape;11482;p68"/>
            <p:cNvSpPr/>
            <p:nvPr/>
          </p:nvSpPr>
          <p:spPr>
            <a:xfrm>
              <a:off x="7787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3" name="Google Shape;11483;p68"/>
            <p:cNvSpPr/>
            <p:nvPr/>
          </p:nvSpPr>
          <p:spPr>
            <a:xfrm>
              <a:off x="7787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4" name="Google Shape;11484;p68"/>
            <p:cNvSpPr/>
            <p:nvPr/>
          </p:nvSpPr>
          <p:spPr>
            <a:xfrm>
              <a:off x="7787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5" name="Google Shape;11485;p68"/>
            <p:cNvSpPr/>
            <p:nvPr/>
          </p:nvSpPr>
          <p:spPr>
            <a:xfrm>
              <a:off x="7787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6" name="Google Shape;11486;p68"/>
            <p:cNvSpPr/>
            <p:nvPr/>
          </p:nvSpPr>
          <p:spPr>
            <a:xfrm>
              <a:off x="778725" y="2864950"/>
              <a:ext cx="1800" cy="33925"/>
            </a:xfrm>
            <a:custGeom>
              <a:avLst/>
              <a:gdLst/>
              <a:ahLst/>
              <a:cxnLst/>
              <a:rect l="l" t="t" r="r" b="b"/>
              <a:pathLst>
                <a:path w="72" h="1357" extrusionOk="0">
                  <a:moveTo>
                    <a:pt x="1" y="0"/>
                  </a:moveTo>
                  <a:lnTo>
                    <a:pt x="1" y="1356"/>
                  </a:lnTo>
                  <a:lnTo>
                    <a:pt x="72" y="13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7" name="Google Shape;11487;p68"/>
            <p:cNvSpPr/>
            <p:nvPr/>
          </p:nvSpPr>
          <p:spPr>
            <a:xfrm>
              <a:off x="7787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8" name="Google Shape;11488;p68"/>
            <p:cNvSpPr/>
            <p:nvPr/>
          </p:nvSpPr>
          <p:spPr>
            <a:xfrm>
              <a:off x="7787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9" name="Google Shape;11489;p68"/>
            <p:cNvSpPr/>
            <p:nvPr/>
          </p:nvSpPr>
          <p:spPr>
            <a:xfrm>
              <a:off x="8188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0" name="Google Shape;11490;p68"/>
            <p:cNvSpPr/>
            <p:nvPr/>
          </p:nvSpPr>
          <p:spPr>
            <a:xfrm>
              <a:off x="8188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1" name="Google Shape;11491;p68"/>
            <p:cNvSpPr/>
            <p:nvPr/>
          </p:nvSpPr>
          <p:spPr>
            <a:xfrm>
              <a:off x="8188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2" name="Google Shape;11492;p68"/>
            <p:cNvSpPr/>
            <p:nvPr/>
          </p:nvSpPr>
          <p:spPr>
            <a:xfrm>
              <a:off x="8188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3" name="Google Shape;11493;p68"/>
            <p:cNvSpPr/>
            <p:nvPr/>
          </p:nvSpPr>
          <p:spPr>
            <a:xfrm>
              <a:off x="8188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4" name="Google Shape;11494;p68"/>
            <p:cNvSpPr/>
            <p:nvPr/>
          </p:nvSpPr>
          <p:spPr>
            <a:xfrm>
              <a:off x="8188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5" name="Google Shape;11495;p68"/>
            <p:cNvSpPr/>
            <p:nvPr/>
          </p:nvSpPr>
          <p:spPr>
            <a:xfrm>
              <a:off x="8188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6" name="Google Shape;11496;p68"/>
            <p:cNvSpPr/>
            <p:nvPr/>
          </p:nvSpPr>
          <p:spPr>
            <a:xfrm>
              <a:off x="8188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7" name="Google Shape;11497;p68"/>
            <p:cNvSpPr/>
            <p:nvPr/>
          </p:nvSpPr>
          <p:spPr>
            <a:xfrm>
              <a:off x="8188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8" name="Google Shape;11498;p68"/>
            <p:cNvSpPr/>
            <p:nvPr/>
          </p:nvSpPr>
          <p:spPr>
            <a:xfrm>
              <a:off x="818875" y="2864950"/>
              <a:ext cx="1800" cy="34150"/>
            </a:xfrm>
            <a:custGeom>
              <a:avLst/>
              <a:gdLst/>
              <a:ahLst/>
              <a:cxnLst/>
              <a:rect l="l" t="t" r="r" b="b"/>
              <a:pathLst>
                <a:path w="72" h="1366" extrusionOk="0">
                  <a:moveTo>
                    <a:pt x="0" y="0"/>
                  </a:moveTo>
                  <a:lnTo>
                    <a:pt x="0" y="1365"/>
                  </a:lnTo>
                  <a:lnTo>
                    <a:pt x="72" y="136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9" name="Google Shape;11499;p68"/>
            <p:cNvSpPr/>
            <p:nvPr/>
          </p:nvSpPr>
          <p:spPr>
            <a:xfrm>
              <a:off x="818875" y="2407975"/>
              <a:ext cx="1800" cy="40825"/>
            </a:xfrm>
            <a:custGeom>
              <a:avLst/>
              <a:gdLst/>
              <a:ahLst/>
              <a:cxnLst/>
              <a:rect l="l" t="t" r="r" b="b"/>
              <a:pathLst>
                <a:path w="7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72" y="163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0" name="Google Shape;11500;p68"/>
            <p:cNvSpPr/>
            <p:nvPr/>
          </p:nvSpPr>
          <p:spPr>
            <a:xfrm>
              <a:off x="8188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1" name="Google Shape;11501;p68"/>
            <p:cNvSpPr/>
            <p:nvPr/>
          </p:nvSpPr>
          <p:spPr>
            <a:xfrm>
              <a:off x="8588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2" name="Google Shape;11502;p68"/>
            <p:cNvSpPr/>
            <p:nvPr/>
          </p:nvSpPr>
          <p:spPr>
            <a:xfrm>
              <a:off x="8588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3" name="Google Shape;11503;p68"/>
            <p:cNvSpPr/>
            <p:nvPr/>
          </p:nvSpPr>
          <p:spPr>
            <a:xfrm>
              <a:off x="8588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4" name="Google Shape;11504;p68"/>
            <p:cNvSpPr/>
            <p:nvPr/>
          </p:nvSpPr>
          <p:spPr>
            <a:xfrm>
              <a:off x="8588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5" name="Google Shape;11505;p68"/>
            <p:cNvSpPr/>
            <p:nvPr/>
          </p:nvSpPr>
          <p:spPr>
            <a:xfrm>
              <a:off x="8588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6" name="Google Shape;11506;p68"/>
            <p:cNvSpPr/>
            <p:nvPr/>
          </p:nvSpPr>
          <p:spPr>
            <a:xfrm>
              <a:off x="8588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7" name="Google Shape;11507;p68"/>
            <p:cNvSpPr/>
            <p:nvPr/>
          </p:nvSpPr>
          <p:spPr>
            <a:xfrm>
              <a:off x="8588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8" name="Google Shape;11508;p68"/>
            <p:cNvSpPr/>
            <p:nvPr/>
          </p:nvSpPr>
          <p:spPr>
            <a:xfrm>
              <a:off x="8588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9" name="Google Shape;11509;p68"/>
            <p:cNvSpPr/>
            <p:nvPr/>
          </p:nvSpPr>
          <p:spPr>
            <a:xfrm>
              <a:off x="858800" y="2407750"/>
              <a:ext cx="2025" cy="41050"/>
            </a:xfrm>
            <a:custGeom>
              <a:avLst/>
              <a:gdLst/>
              <a:ahLst/>
              <a:cxnLst/>
              <a:rect l="l" t="t" r="r" b="b"/>
              <a:pathLst>
                <a:path w="81" h="1642" extrusionOk="0">
                  <a:moveTo>
                    <a:pt x="0" y="0"/>
                  </a:moveTo>
                  <a:lnTo>
                    <a:pt x="0" y="1642"/>
                  </a:lnTo>
                  <a:lnTo>
                    <a:pt x="81" y="164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0" name="Google Shape;11510;p68"/>
            <p:cNvSpPr/>
            <p:nvPr/>
          </p:nvSpPr>
          <p:spPr>
            <a:xfrm>
              <a:off x="8588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1" name="Google Shape;11511;p68"/>
            <p:cNvSpPr/>
            <p:nvPr/>
          </p:nvSpPr>
          <p:spPr>
            <a:xfrm>
              <a:off x="858800" y="2864950"/>
              <a:ext cx="2025" cy="34600"/>
            </a:xfrm>
            <a:custGeom>
              <a:avLst/>
              <a:gdLst/>
              <a:ahLst/>
              <a:cxnLst/>
              <a:rect l="l" t="t" r="r" b="b"/>
              <a:pathLst>
                <a:path w="81" h="1384" extrusionOk="0">
                  <a:moveTo>
                    <a:pt x="0" y="0"/>
                  </a:moveTo>
                  <a:lnTo>
                    <a:pt x="0" y="1383"/>
                  </a:lnTo>
                  <a:lnTo>
                    <a:pt x="81" y="138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2" name="Google Shape;11512;p68"/>
            <p:cNvSpPr/>
            <p:nvPr/>
          </p:nvSpPr>
          <p:spPr>
            <a:xfrm>
              <a:off x="8588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3" name="Google Shape;11513;p68"/>
            <p:cNvSpPr/>
            <p:nvPr/>
          </p:nvSpPr>
          <p:spPr>
            <a:xfrm>
              <a:off x="8989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4" name="Google Shape;11514;p68"/>
            <p:cNvSpPr/>
            <p:nvPr/>
          </p:nvSpPr>
          <p:spPr>
            <a:xfrm>
              <a:off x="8989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5" name="Google Shape;11515;p68"/>
            <p:cNvSpPr/>
            <p:nvPr/>
          </p:nvSpPr>
          <p:spPr>
            <a:xfrm>
              <a:off x="8989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6" name="Google Shape;11516;p68"/>
            <p:cNvSpPr/>
            <p:nvPr/>
          </p:nvSpPr>
          <p:spPr>
            <a:xfrm>
              <a:off x="8989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7" name="Google Shape;11517;p68"/>
            <p:cNvSpPr/>
            <p:nvPr/>
          </p:nvSpPr>
          <p:spPr>
            <a:xfrm>
              <a:off x="8989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8" name="Google Shape;11518;p68"/>
            <p:cNvSpPr/>
            <p:nvPr/>
          </p:nvSpPr>
          <p:spPr>
            <a:xfrm>
              <a:off x="898950" y="2407525"/>
              <a:ext cx="2025" cy="41275"/>
            </a:xfrm>
            <a:custGeom>
              <a:avLst/>
              <a:gdLst/>
              <a:ahLst/>
              <a:cxnLst/>
              <a:rect l="l" t="t" r="r" b="b"/>
              <a:pathLst>
                <a:path w="81" h="1651" extrusionOk="0">
                  <a:moveTo>
                    <a:pt x="0" y="0"/>
                  </a:moveTo>
                  <a:lnTo>
                    <a:pt x="0" y="1651"/>
                  </a:lnTo>
                  <a:lnTo>
                    <a:pt x="80" y="165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9" name="Google Shape;11519;p68"/>
            <p:cNvSpPr/>
            <p:nvPr/>
          </p:nvSpPr>
          <p:spPr>
            <a:xfrm>
              <a:off x="898950" y="2864950"/>
              <a:ext cx="2025" cy="34825"/>
            </a:xfrm>
            <a:custGeom>
              <a:avLst/>
              <a:gdLst/>
              <a:ahLst/>
              <a:cxnLst/>
              <a:rect l="l" t="t" r="r" b="b"/>
              <a:pathLst>
                <a:path w="81" h="1393" extrusionOk="0">
                  <a:moveTo>
                    <a:pt x="0" y="0"/>
                  </a:moveTo>
                  <a:lnTo>
                    <a:pt x="0" y="1392"/>
                  </a:lnTo>
                  <a:lnTo>
                    <a:pt x="80" y="139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0" name="Google Shape;11520;p68"/>
            <p:cNvSpPr/>
            <p:nvPr/>
          </p:nvSpPr>
          <p:spPr>
            <a:xfrm>
              <a:off x="8989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1" name="Google Shape;11521;p68"/>
            <p:cNvSpPr/>
            <p:nvPr/>
          </p:nvSpPr>
          <p:spPr>
            <a:xfrm>
              <a:off x="8989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0" y="1580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2" name="Google Shape;11522;p68"/>
            <p:cNvSpPr/>
            <p:nvPr/>
          </p:nvSpPr>
          <p:spPr>
            <a:xfrm>
              <a:off x="8989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0" y="157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3" name="Google Shape;11523;p68"/>
            <p:cNvSpPr/>
            <p:nvPr/>
          </p:nvSpPr>
          <p:spPr>
            <a:xfrm>
              <a:off x="8989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0" y="15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4" name="Google Shape;11524;p68"/>
            <p:cNvSpPr/>
            <p:nvPr/>
          </p:nvSpPr>
          <p:spPr>
            <a:xfrm>
              <a:off x="8989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0" y="1589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5" name="Google Shape;11525;p68"/>
            <p:cNvSpPr/>
            <p:nvPr/>
          </p:nvSpPr>
          <p:spPr>
            <a:xfrm>
              <a:off x="939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6" name="Google Shape;11526;p68"/>
            <p:cNvSpPr/>
            <p:nvPr/>
          </p:nvSpPr>
          <p:spPr>
            <a:xfrm>
              <a:off x="939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7" name="Google Shape;11527;p68"/>
            <p:cNvSpPr/>
            <p:nvPr/>
          </p:nvSpPr>
          <p:spPr>
            <a:xfrm>
              <a:off x="939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8" name="Google Shape;11528;p68"/>
            <p:cNvSpPr/>
            <p:nvPr/>
          </p:nvSpPr>
          <p:spPr>
            <a:xfrm>
              <a:off x="939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9" name="Google Shape;11529;p68"/>
            <p:cNvSpPr/>
            <p:nvPr/>
          </p:nvSpPr>
          <p:spPr>
            <a:xfrm>
              <a:off x="939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0" name="Google Shape;11530;p68"/>
            <p:cNvSpPr/>
            <p:nvPr/>
          </p:nvSpPr>
          <p:spPr>
            <a:xfrm>
              <a:off x="939075" y="2864950"/>
              <a:ext cx="1825" cy="35250"/>
            </a:xfrm>
            <a:custGeom>
              <a:avLst/>
              <a:gdLst/>
              <a:ahLst/>
              <a:cxnLst/>
              <a:rect l="l" t="t" r="r" b="b"/>
              <a:pathLst>
                <a:path w="73" h="1410" extrusionOk="0">
                  <a:moveTo>
                    <a:pt x="1" y="0"/>
                  </a:moveTo>
                  <a:lnTo>
                    <a:pt x="1" y="1410"/>
                  </a:lnTo>
                  <a:lnTo>
                    <a:pt x="72" y="141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1" name="Google Shape;11531;p68"/>
            <p:cNvSpPr/>
            <p:nvPr/>
          </p:nvSpPr>
          <p:spPr>
            <a:xfrm>
              <a:off x="939075" y="2407525"/>
              <a:ext cx="1825" cy="41275"/>
            </a:xfrm>
            <a:custGeom>
              <a:avLst/>
              <a:gdLst/>
              <a:ahLst/>
              <a:cxnLst/>
              <a:rect l="l" t="t" r="r" b="b"/>
              <a:pathLst>
                <a:path w="73" h="1651" extrusionOk="0">
                  <a:moveTo>
                    <a:pt x="1" y="0"/>
                  </a:moveTo>
                  <a:lnTo>
                    <a:pt x="1" y="1651"/>
                  </a:lnTo>
                  <a:lnTo>
                    <a:pt x="72" y="16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2" name="Google Shape;11532;p68"/>
            <p:cNvSpPr/>
            <p:nvPr/>
          </p:nvSpPr>
          <p:spPr>
            <a:xfrm>
              <a:off x="939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3" name="Google Shape;11533;p68"/>
            <p:cNvSpPr/>
            <p:nvPr/>
          </p:nvSpPr>
          <p:spPr>
            <a:xfrm>
              <a:off x="939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4" name="Google Shape;11534;p68"/>
            <p:cNvSpPr/>
            <p:nvPr/>
          </p:nvSpPr>
          <p:spPr>
            <a:xfrm>
              <a:off x="939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5" name="Google Shape;11535;p68"/>
            <p:cNvSpPr/>
            <p:nvPr/>
          </p:nvSpPr>
          <p:spPr>
            <a:xfrm>
              <a:off x="939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6" name="Google Shape;11536;p68"/>
            <p:cNvSpPr/>
            <p:nvPr/>
          </p:nvSpPr>
          <p:spPr>
            <a:xfrm>
              <a:off x="939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7" name="Google Shape;11537;p68"/>
            <p:cNvSpPr/>
            <p:nvPr/>
          </p:nvSpPr>
          <p:spPr>
            <a:xfrm>
              <a:off x="97922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8" name="Google Shape;11538;p68"/>
            <p:cNvSpPr/>
            <p:nvPr/>
          </p:nvSpPr>
          <p:spPr>
            <a:xfrm>
              <a:off x="97922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9" name="Google Shape;11539;p68"/>
            <p:cNvSpPr/>
            <p:nvPr/>
          </p:nvSpPr>
          <p:spPr>
            <a:xfrm>
              <a:off x="97922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0" name="Google Shape;11540;p68"/>
            <p:cNvSpPr/>
            <p:nvPr/>
          </p:nvSpPr>
          <p:spPr>
            <a:xfrm>
              <a:off x="97922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1" name="Google Shape;11541;p68"/>
            <p:cNvSpPr/>
            <p:nvPr/>
          </p:nvSpPr>
          <p:spPr>
            <a:xfrm>
              <a:off x="979225" y="2864950"/>
              <a:ext cx="1800" cy="35475"/>
            </a:xfrm>
            <a:custGeom>
              <a:avLst/>
              <a:gdLst/>
              <a:ahLst/>
              <a:cxnLst/>
              <a:rect l="l" t="t" r="r" b="b"/>
              <a:pathLst>
                <a:path w="72" h="1419" extrusionOk="0">
                  <a:moveTo>
                    <a:pt x="1" y="0"/>
                  </a:moveTo>
                  <a:lnTo>
                    <a:pt x="1" y="1419"/>
                  </a:lnTo>
                  <a:lnTo>
                    <a:pt x="72" y="141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2" name="Google Shape;11542;p68"/>
            <p:cNvSpPr/>
            <p:nvPr/>
          </p:nvSpPr>
          <p:spPr>
            <a:xfrm>
              <a:off x="97922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3" name="Google Shape;11543;p68"/>
            <p:cNvSpPr/>
            <p:nvPr/>
          </p:nvSpPr>
          <p:spPr>
            <a:xfrm>
              <a:off x="97922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4" name="Google Shape;11544;p68"/>
            <p:cNvSpPr/>
            <p:nvPr/>
          </p:nvSpPr>
          <p:spPr>
            <a:xfrm>
              <a:off x="97922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5" name="Google Shape;11545;p68"/>
            <p:cNvSpPr/>
            <p:nvPr/>
          </p:nvSpPr>
          <p:spPr>
            <a:xfrm>
              <a:off x="97922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6" name="Google Shape;11546;p68"/>
            <p:cNvSpPr/>
            <p:nvPr/>
          </p:nvSpPr>
          <p:spPr>
            <a:xfrm>
              <a:off x="979225" y="2407300"/>
              <a:ext cx="1800" cy="41500"/>
            </a:xfrm>
            <a:custGeom>
              <a:avLst/>
              <a:gdLst/>
              <a:ahLst/>
              <a:cxnLst/>
              <a:rect l="l" t="t" r="r" b="b"/>
              <a:pathLst>
                <a:path w="72" h="1660" extrusionOk="0">
                  <a:moveTo>
                    <a:pt x="1" y="0"/>
                  </a:moveTo>
                  <a:lnTo>
                    <a:pt x="1" y="1660"/>
                  </a:lnTo>
                  <a:lnTo>
                    <a:pt x="72" y="166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7" name="Google Shape;11547;p68"/>
            <p:cNvSpPr/>
            <p:nvPr/>
          </p:nvSpPr>
          <p:spPr>
            <a:xfrm>
              <a:off x="97922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8" name="Google Shape;11548;p68"/>
            <p:cNvSpPr/>
            <p:nvPr/>
          </p:nvSpPr>
          <p:spPr>
            <a:xfrm>
              <a:off x="97922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9" name="Google Shape;11549;p68"/>
            <p:cNvSpPr/>
            <p:nvPr/>
          </p:nvSpPr>
          <p:spPr>
            <a:xfrm>
              <a:off x="1019375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0" name="Google Shape;11550;p68"/>
            <p:cNvSpPr/>
            <p:nvPr/>
          </p:nvSpPr>
          <p:spPr>
            <a:xfrm>
              <a:off x="1019375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1" name="Google Shape;11551;p68"/>
            <p:cNvSpPr/>
            <p:nvPr/>
          </p:nvSpPr>
          <p:spPr>
            <a:xfrm>
              <a:off x="1019375" y="2407075"/>
              <a:ext cx="1800" cy="41725"/>
            </a:xfrm>
            <a:custGeom>
              <a:avLst/>
              <a:gdLst/>
              <a:ahLst/>
              <a:cxnLst/>
              <a:rect l="l" t="t" r="r" b="b"/>
              <a:pathLst>
                <a:path w="72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72" y="166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2" name="Google Shape;11552;p68"/>
            <p:cNvSpPr/>
            <p:nvPr/>
          </p:nvSpPr>
          <p:spPr>
            <a:xfrm>
              <a:off x="1019375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3" name="Google Shape;11553;p68"/>
            <p:cNvSpPr/>
            <p:nvPr/>
          </p:nvSpPr>
          <p:spPr>
            <a:xfrm>
              <a:off x="1019375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4" name="Google Shape;11554;p68"/>
            <p:cNvSpPr/>
            <p:nvPr/>
          </p:nvSpPr>
          <p:spPr>
            <a:xfrm>
              <a:off x="1019375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5" name="Google Shape;11555;p68"/>
            <p:cNvSpPr/>
            <p:nvPr/>
          </p:nvSpPr>
          <p:spPr>
            <a:xfrm>
              <a:off x="1019375" y="2864950"/>
              <a:ext cx="1800" cy="35925"/>
            </a:xfrm>
            <a:custGeom>
              <a:avLst/>
              <a:gdLst/>
              <a:ahLst/>
              <a:cxnLst/>
              <a:rect l="l" t="t" r="r" b="b"/>
              <a:pathLst>
                <a:path w="72" h="1437" extrusionOk="0">
                  <a:moveTo>
                    <a:pt x="0" y="0"/>
                  </a:moveTo>
                  <a:lnTo>
                    <a:pt x="0" y="1428"/>
                  </a:lnTo>
                  <a:lnTo>
                    <a:pt x="72" y="143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6" name="Google Shape;11556;p68"/>
            <p:cNvSpPr/>
            <p:nvPr/>
          </p:nvSpPr>
          <p:spPr>
            <a:xfrm>
              <a:off x="1019375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7" name="Google Shape;11557;p68"/>
            <p:cNvSpPr/>
            <p:nvPr/>
          </p:nvSpPr>
          <p:spPr>
            <a:xfrm>
              <a:off x="1019375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8" name="Google Shape;11558;p68"/>
            <p:cNvSpPr/>
            <p:nvPr/>
          </p:nvSpPr>
          <p:spPr>
            <a:xfrm>
              <a:off x="1019375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9" name="Google Shape;11559;p68"/>
            <p:cNvSpPr/>
            <p:nvPr/>
          </p:nvSpPr>
          <p:spPr>
            <a:xfrm>
              <a:off x="1019375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0" name="Google Shape;11560;p68"/>
            <p:cNvSpPr/>
            <p:nvPr/>
          </p:nvSpPr>
          <p:spPr>
            <a:xfrm>
              <a:off x="1019375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1" name="Google Shape;11561;p68"/>
            <p:cNvSpPr/>
            <p:nvPr/>
          </p:nvSpPr>
          <p:spPr>
            <a:xfrm>
              <a:off x="105930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2" name="Google Shape;11562;p68"/>
            <p:cNvSpPr/>
            <p:nvPr/>
          </p:nvSpPr>
          <p:spPr>
            <a:xfrm>
              <a:off x="105930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3" name="Google Shape;11563;p68"/>
            <p:cNvSpPr/>
            <p:nvPr/>
          </p:nvSpPr>
          <p:spPr>
            <a:xfrm>
              <a:off x="1059300" y="2407075"/>
              <a:ext cx="2025" cy="41725"/>
            </a:xfrm>
            <a:custGeom>
              <a:avLst/>
              <a:gdLst/>
              <a:ahLst/>
              <a:cxnLst/>
              <a:rect l="l" t="t" r="r" b="b"/>
              <a:pathLst>
                <a:path w="81" h="1669" extrusionOk="0">
                  <a:moveTo>
                    <a:pt x="0" y="1"/>
                  </a:moveTo>
                  <a:lnTo>
                    <a:pt x="0" y="1669"/>
                  </a:lnTo>
                  <a:lnTo>
                    <a:pt x="81" y="166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4" name="Google Shape;11564;p68"/>
            <p:cNvSpPr/>
            <p:nvPr/>
          </p:nvSpPr>
          <p:spPr>
            <a:xfrm>
              <a:off x="105930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5" name="Google Shape;11565;p68"/>
            <p:cNvSpPr/>
            <p:nvPr/>
          </p:nvSpPr>
          <p:spPr>
            <a:xfrm>
              <a:off x="105930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6" name="Google Shape;11566;p68"/>
            <p:cNvSpPr/>
            <p:nvPr/>
          </p:nvSpPr>
          <p:spPr>
            <a:xfrm>
              <a:off x="105930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7" name="Google Shape;11567;p68"/>
            <p:cNvSpPr/>
            <p:nvPr/>
          </p:nvSpPr>
          <p:spPr>
            <a:xfrm>
              <a:off x="105930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8" name="Google Shape;11568;p68"/>
            <p:cNvSpPr/>
            <p:nvPr/>
          </p:nvSpPr>
          <p:spPr>
            <a:xfrm>
              <a:off x="1059300" y="2864950"/>
              <a:ext cx="2025" cy="36150"/>
            </a:xfrm>
            <a:custGeom>
              <a:avLst/>
              <a:gdLst/>
              <a:ahLst/>
              <a:cxnLst/>
              <a:rect l="l" t="t" r="r" b="b"/>
              <a:pathLst>
                <a:path w="81" h="1446" extrusionOk="0">
                  <a:moveTo>
                    <a:pt x="0" y="0"/>
                  </a:moveTo>
                  <a:lnTo>
                    <a:pt x="0" y="1446"/>
                  </a:lnTo>
                  <a:lnTo>
                    <a:pt x="81" y="144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9" name="Google Shape;11569;p68"/>
            <p:cNvSpPr/>
            <p:nvPr/>
          </p:nvSpPr>
          <p:spPr>
            <a:xfrm>
              <a:off x="105930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0" name="Google Shape;11570;p68"/>
            <p:cNvSpPr/>
            <p:nvPr/>
          </p:nvSpPr>
          <p:spPr>
            <a:xfrm>
              <a:off x="105930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1" name="Google Shape;11571;p68"/>
            <p:cNvSpPr/>
            <p:nvPr/>
          </p:nvSpPr>
          <p:spPr>
            <a:xfrm>
              <a:off x="105930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2" name="Google Shape;11572;p68"/>
            <p:cNvSpPr/>
            <p:nvPr/>
          </p:nvSpPr>
          <p:spPr>
            <a:xfrm>
              <a:off x="105930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3" name="Google Shape;11573;p68"/>
            <p:cNvSpPr/>
            <p:nvPr/>
          </p:nvSpPr>
          <p:spPr>
            <a:xfrm>
              <a:off x="1099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4" name="Google Shape;11574;p68"/>
            <p:cNvSpPr/>
            <p:nvPr/>
          </p:nvSpPr>
          <p:spPr>
            <a:xfrm>
              <a:off x="1099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5" name="Google Shape;11575;p68"/>
            <p:cNvSpPr/>
            <p:nvPr/>
          </p:nvSpPr>
          <p:spPr>
            <a:xfrm>
              <a:off x="1099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6" name="Google Shape;11576;p68"/>
            <p:cNvSpPr/>
            <p:nvPr/>
          </p:nvSpPr>
          <p:spPr>
            <a:xfrm>
              <a:off x="1099450" y="2864950"/>
              <a:ext cx="1800" cy="36375"/>
            </a:xfrm>
            <a:custGeom>
              <a:avLst/>
              <a:gdLst/>
              <a:ahLst/>
              <a:cxnLst/>
              <a:rect l="l" t="t" r="r" b="b"/>
              <a:pathLst>
                <a:path w="72" h="1455" extrusionOk="0">
                  <a:moveTo>
                    <a:pt x="0" y="0"/>
                  </a:moveTo>
                  <a:lnTo>
                    <a:pt x="0" y="1454"/>
                  </a:lnTo>
                  <a:lnTo>
                    <a:pt x="71" y="145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7" name="Google Shape;11577;p68"/>
            <p:cNvSpPr/>
            <p:nvPr/>
          </p:nvSpPr>
          <p:spPr>
            <a:xfrm>
              <a:off x="1099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8" name="Google Shape;11578;p68"/>
            <p:cNvSpPr/>
            <p:nvPr/>
          </p:nvSpPr>
          <p:spPr>
            <a:xfrm>
              <a:off x="1099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9" name="Google Shape;11579;p68"/>
            <p:cNvSpPr/>
            <p:nvPr/>
          </p:nvSpPr>
          <p:spPr>
            <a:xfrm>
              <a:off x="1099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0" name="Google Shape;11580;p68"/>
            <p:cNvSpPr/>
            <p:nvPr/>
          </p:nvSpPr>
          <p:spPr>
            <a:xfrm>
              <a:off x="1099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1" name="Google Shape;11581;p68"/>
            <p:cNvSpPr/>
            <p:nvPr/>
          </p:nvSpPr>
          <p:spPr>
            <a:xfrm>
              <a:off x="1099450" y="2406850"/>
              <a:ext cx="1800" cy="41950"/>
            </a:xfrm>
            <a:custGeom>
              <a:avLst/>
              <a:gdLst/>
              <a:ahLst/>
              <a:cxnLst/>
              <a:rect l="l" t="t" r="r" b="b"/>
              <a:pathLst>
                <a:path w="72" h="1678" extrusionOk="0">
                  <a:moveTo>
                    <a:pt x="0" y="1"/>
                  </a:moveTo>
                  <a:lnTo>
                    <a:pt x="0" y="1678"/>
                  </a:lnTo>
                  <a:lnTo>
                    <a:pt x="71" y="167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2" name="Google Shape;11582;p68"/>
            <p:cNvSpPr/>
            <p:nvPr/>
          </p:nvSpPr>
          <p:spPr>
            <a:xfrm>
              <a:off x="1099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3" name="Google Shape;11583;p68"/>
            <p:cNvSpPr/>
            <p:nvPr/>
          </p:nvSpPr>
          <p:spPr>
            <a:xfrm>
              <a:off x="1099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4" name="Google Shape;11584;p68"/>
            <p:cNvSpPr/>
            <p:nvPr/>
          </p:nvSpPr>
          <p:spPr>
            <a:xfrm>
              <a:off x="1099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5" name="Google Shape;11585;p68"/>
            <p:cNvSpPr/>
            <p:nvPr/>
          </p:nvSpPr>
          <p:spPr>
            <a:xfrm>
              <a:off x="1139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6" name="Google Shape;11586;p68"/>
            <p:cNvSpPr/>
            <p:nvPr/>
          </p:nvSpPr>
          <p:spPr>
            <a:xfrm>
              <a:off x="1139575" y="2864950"/>
              <a:ext cx="1825" cy="36825"/>
            </a:xfrm>
            <a:custGeom>
              <a:avLst/>
              <a:gdLst/>
              <a:ahLst/>
              <a:cxnLst/>
              <a:rect l="l" t="t" r="r" b="b"/>
              <a:pathLst>
                <a:path w="73" h="1473" extrusionOk="0">
                  <a:moveTo>
                    <a:pt x="1" y="0"/>
                  </a:moveTo>
                  <a:lnTo>
                    <a:pt x="1" y="1472"/>
                  </a:lnTo>
                  <a:lnTo>
                    <a:pt x="72" y="14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7" name="Google Shape;11587;p68"/>
            <p:cNvSpPr/>
            <p:nvPr/>
          </p:nvSpPr>
          <p:spPr>
            <a:xfrm>
              <a:off x="1139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8" name="Google Shape;11588;p68"/>
            <p:cNvSpPr/>
            <p:nvPr/>
          </p:nvSpPr>
          <p:spPr>
            <a:xfrm>
              <a:off x="1139575" y="2406625"/>
              <a:ext cx="1825" cy="42175"/>
            </a:xfrm>
            <a:custGeom>
              <a:avLst/>
              <a:gdLst/>
              <a:ahLst/>
              <a:cxnLst/>
              <a:rect l="l" t="t" r="r" b="b"/>
              <a:pathLst>
                <a:path w="73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2" y="168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9" name="Google Shape;11589;p68"/>
            <p:cNvSpPr/>
            <p:nvPr/>
          </p:nvSpPr>
          <p:spPr>
            <a:xfrm>
              <a:off x="1139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0" name="Google Shape;11590;p68"/>
            <p:cNvSpPr/>
            <p:nvPr/>
          </p:nvSpPr>
          <p:spPr>
            <a:xfrm>
              <a:off x="1139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1" name="Google Shape;11591;p68"/>
            <p:cNvSpPr/>
            <p:nvPr/>
          </p:nvSpPr>
          <p:spPr>
            <a:xfrm>
              <a:off x="1139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2" name="Google Shape;11592;p68"/>
            <p:cNvSpPr/>
            <p:nvPr/>
          </p:nvSpPr>
          <p:spPr>
            <a:xfrm>
              <a:off x="1139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3" name="Google Shape;11593;p68"/>
            <p:cNvSpPr/>
            <p:nvPr/>
          </p:nvSpPr>
          <p:spPr>
            <a:xfrm>
              <a:off x="1139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4" name="Google Shape;11594;p68"/>
            <p:cNvSpPr/>
            <p:nvPr/>
          </p:nvSpPr>
          <p:spPr>
            <a:xfrm>
              <a:off x="1139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5" name="Google Shape;11595;p68"/>
            <p:cNvSpPr/>
            <p:nvPr/>
          </p:nvSpPr>
          <p:spPr>
            <a:xfrm>
              <a:off x="1139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6" name="Google Shape;11596;p68"/>
            <p:cNvSpPr/>
            <p:nvPr/>
          </p:nvSpPr>
          <p:spPr>
            <a:xfrm>
              <a:off x="1139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7" name="Google Shape;11597;p68"/>
            <p:cNvSpPr/>
            <p:nvPr/>
          </p:nvSpPr>
          <p:spPr>
            <a:xfrm>
              <a:off x="117972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8" name="Google Shape;11598;p68"/>
            <p:cNvSpPr/>
            <p:nvPr/>
          </p:nvSpPr>
          <p:spPr>
            <a:xfrm>
              <a:off x="117972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9" name="Google Shape;11599;p68"/>
            <p:cNvSpPr/>
            <p:nvPr/>
          </p:nvSpPr>
          <p:spPr>
            <a:xfrm>
              <a:off x="117972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0" name="Google Shape;11600;p68"/>
            <p:cNvSpPr/>
            <p:nvPr/>
          </p:nvSpPr>
          <p:spPr>
            <a:xfrm>
              <a:off x="117972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1" name="Google Shape;11601;p68"/>
            <p:cNvSpPr/>
            <p:nvPr/>
          </p:nvSpPr>
          <p:spPr>
            <a:xfrm>
              <a:off x="117972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2" name="Google Shape;11602;p68"/>
            <p:cNvSpPr/>
            <p:nvPr/>
          </p:nvSpPr>
          <p:spPr>
            <a:xfrm>
              <a:off x="117972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3" name="Google Shape;11603;p68"/>
            <p:cNvSpPr/>
            <p:nvPr/>
          </p:nvSpPr>
          <p:spPr>
            <a:xfrm>
              <a:off x="117972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4" name="Google Shape;11604;p68"/>
            <p:cNvSpPr/>
            <p:nvPr/>
          </p:nvSpPr>
          <p:spPr>
            <a:xfrm>
              <a:off x="1179725" y="2864950"/>
              <a:ext cx="1825" cy="37050"/>
            </a:xfrm>
            <a:custGeom>
              <a:avLst/>
              <a:gdLst/>
              <a:ahLst/>
              <a:cxnLst/>
              <a:rect l="l" t="t" r="r" b="b"/>
              <a:pathLst>
                <a:path w="73" h="1482" extrusionOk="0">
                  <a:moveTo>
                    <a:pt x="1" y="0"/>
                  </a:moveTo>
                  <a:lnTo>
                    <a:pt x="1" y="1481"/>
                  </a:lnTo>
                  <a:lnTo>
                    <a:pt x="72" y="14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5" name="Google Shape;11605;p68"/>
            <p:cNvSpPr/>
            <p:nvPr/>
          </p:nvSpPr>
          <p:spPr>
            <a:xfrm>
              <a:off x="117972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6" name="Google Shape;11606;p68"/>
            <p:cNvSpPr/>
            <p:nvPr/>
          </p:nvSpPr>
          <p:spPr>
            <a:xfrm>
              <a:off x="1179725" y="2406400"/>
              <a:ext cx="1825" cy="42400"/>
            </a:xfrm>
            <a:custGeom>
              <a:avLst/>
              <a:gdLst/>
              <a:ahLst/>
              <a:cxnLst/>
              <a:rect l="l" t="t" r="r" b="b"/>
              <a:pathLst>
                <a:path w="73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72" y="1696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7" name="Google Shape;11607;p68"/>
            <p:cNvSpPr/>
            <p:nvPr/>
          </p:nvSpPr>
          <p:spPr>
            <a:xfrm>
              <a:off x="117972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8" name="Google Shape;11608;p68"/>
            <p:cNvSpPr/>
            <p:nvPr/>
          </p:nvSpPr>
          <p:spPr>
            <a:xfrm>
              <a:off x="117972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9" name="Google Shape;11609;p68"/>
            <p:cNvSpPr/>
            <p:nvPr/>
          </p:nvSpPr>
          <p:spPr>
            <a:xfrm>
              <a:off x="12196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0" name="Google Shape;11610;p68"/>
            <p:cNvSpPr/>
            <p:nvPr/>
          </p:nvSpPr>
          <p:spPr>
            <a:xfrm>
              <a:off x="12196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1" name="Google Shape;11611;p68"/>
            <p:cNvSpPr/>
            <p:nvPr/>
          </p:nvSpPr>
          <p:spPr>
            <a:xfrm>
              <a:off x="12196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2" name="Google Shape;11612;p68"/>
            <p:cNvSpPr/>
            <p:nvPr/>
          </p:nvSpPr>
          <p:spPr>
            <a:xfrm>
              <a:off x="1219650" y="2864950"/>
              <a:ext cx="2025" cy="37500"/>
            </a:xfrm>
            <a:custGeom>
              <a:avLst/>
              <a:gdLst/>
              <a:ahLst/>
              <a:cxnLst/>
              <a:rect l="l" t="t" r="r" b="b"/>
              <a:pathLst>
                <a:path w="81" h="1500" extrusionOk="0">
                  <a:moveTo>
                    <a:pt x="1" y="0"/>
                  </a:moveTo>
                  <a:lnTo>
                    <a:pt x="1" y="1499"/>
                  </a:lnTo>
                  <a:lnTo>
                    <a:pt x="81" y="149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3" name="Google Shape;11613;p68"/>
            <p:cNvSpPr/>
            <p:nvPr/>
          </p:nvSpPr>
          <p:spPr>
            <a:xfrm>
              <a:off x="12196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4" name="Google Shape;11614;p68"/>
            <p:cNvSpPr/>
            <p:nvPr/>
          </p:nvSpPr>
          <p:spPr>
            <a:xfrm>
              <a:off x="12196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5" name="Google Shape;11615;p68"/>
            <p:cNvSpPr/>
            <p:nvPr/>
          </p:nvSpPr>
          <p:spPr>
            <a:xfrm>
              <a:off x="1219650" y="2406400"/>
              <a:ext cx="2025" cy="42400"/>
            </a:xfrm>
            <a:custGeom>
              <a:avLst/>
              <a:gdLst/>
              <a:ahLst/>
              <a:cxnLst/>
              <a:rect l="l" t="t" r="r" b="b"/>
              <a:pathLst>
                <a:path w="81" h="1696" extrusionOk="0">
                  <a:moveTo>
                    <a:pt x="1" y="1"/>
                  </a:moveTo>
                  <a:lnTo>
                    <a:pt x="1" y="1696"/>
                  </a:lnTo>
                  <a:lnTo>
                    <a:pt x="81" y="1696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6" name="Google Shape;11616;p68"/>
            <p:cNvSpPr/>
            <p:nvPr/>
          </p:nvSpPr>
          <p:spPr>
            <a:xfrm>
              <a:off x="12196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7" name="Google Shape;11617;p68"/>
            <p:cNvSpPr/>
            <p:nvPr/>
          </p:nvSpPr>
          <p:spPr>
            <a:xfrm>
              <a:off x="12196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8" name="Google Shape;11618;p68"/>
            <p:cNvSpPr/>
            <p:nvPr/>
          </p:nvSpPr>
          <p:spPr>
            <a:xfrm>
              <a:off x="12196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9" name="Google Shape;11619;p68"/>
            <p:cNvSpPr/>
            <p:nvPr/>
          </p:nvSpPr>
          <p:spPr>
            <a:xfrm>
              <a:off x="12196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0" name="Google Shape;11620;p68"/>
            <p:cNvSpPr/>
            <p:nvPr/>
          </p:nvSpPr>
          <p:spPr>
            <a:xfrm>
              <a:off x="12196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1" name="Google Shape;11621;p68"/>
            <p:cNvSpPr/>
            <p:nvPr/>
          </p:nvSpPr>
          <p:spPr>
            <a:xfrm>
              <a:off x="1259800" y="2864950"/>
              <a:ext cx="2025" cy="37700"/>
            </a:xfrm>
            <a:custGeom>
              <a:avLst/>
              <a:gdLst/>
              <a:ahLst/>
              <a:cxnLst/>
              <a:rect l="l" t="t" r="r" b="b"/>
              <a:pathLst>
                <a:path w="81" h="1508" extrusionOk="0">
                  <a:moveTo>
                    <a:pt x="0" y="0"/>
                  </a:moveTo>
                  <a:lnTo>
                    <a:pt x="0" y="1508"/>
                  </a:lnTo>
                  <a:lnTo>
                    <a:pt x="81" y="150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2" name="Google Shape;11622;p68"/>
            <p:cNvSpPr/>
            <p:nvPr/>
          </p:nvSpPr>
          <p:spPr>
            <a:xfrm>
              <a:off x="12598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3" name="Google Shape;11623;p68"/>
            <p:cNvSpPr/>
            <p:nvPr/>
          </p:nvSpPr>
          <p:spPr>
            <a:xfrm>
              <a:off x="12598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4" name="Google Shape;11624;p68"/>
            <p:cNvSpPr/>
            <p:nvPr/>
          </p:nvSpPr>
          <p:spPr>
            <a:xfrm>
              <a:off x="12598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5" name="Google Shape;11625;p68"/>
            <p:cNvSpPr/>
            <p:nvPr/>
          </p:nvSpPr>
          <p:spPr>
            <a:xfrm>
              <a:off x="12598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6" name="Google Shape;11626;p68"/>
            <p:cNvSpPr/>
            <p:nvPr/>
          </p:nvSpPr>
          <p:spPr>
            <a:xfrm>
              <a:off x="12598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7" name="Google Shape;11627;p68"/>
            <p:cNvSpPr/>
            <p:nvPr/>
          </p:nvSpPr>
          <p:spPr>
            <a:xfrm>
              <a:off x="12598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8" name="Google Shape;11628;p68"/>
            <p:cNvSpPr/>
            <p:nvPr/>
          </p:nvSpPr>
          <p:spPr>
            <a:xfrm>
              <a:off x="12598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9" name="Google Shape;11629;p68"/>
            <p:cNvSpPr/>
            <p:nvPr/>
          </p:nvSpPr>
          <p:spPr>
            <a:xfrm>
              <a:off x="12598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0" name="Google Shape;11630;p68"/>
            <p:cNvSpPr/>
            <p:nvPr/>
          </p:nvSpPr>
          <p:spPr>
            <a:xfrm>
              <a:off x="1259800" y="2406175"/>
              <a:ext cx="2025" cy="42625"/>
            </a:xfrm>
            <a:custGeom>
              <a:avLst/>
              <a:gdLst/>
              <a:ahLst/>
              <a:cxnLst/>
              <a:rect l="l" t="t" r="r" b="b"/>
              <a:pathLst>
                <a:path w="81" h="1705" extrusionOk="0">
                  <a:moveTo>
                    <a:pt x="0" y="1"/>
                  </a:moveTo>
                  <a:lnTo>
                    <a:pt x="0" y="1705"/>
                  </a:lnTo>
                  <a:lnTo>
                    <a:pt x="81" y="170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1" name="Google Shape;11631;p68"/>
            <p:cNvSpPr/>
            <p:nvPr/>
          </p:nvSpPr>
          <p:spPr>
            <a:xfrm>
              <a:off x="12598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2" name="Google Shape;11632;p68"/>
            <p:cNvSpPr/>
            <p:nvPr/>
          </p:nvSpPr>
          <p:spPr>
            <a:xfrm>
              <a:off x="12598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3" name="Google Shape;11633;p68"/>
            <p:cNvSpPr/>
            <p:nvPr/>
          </p:nvSpPr>
          <p:spPr>
            <a:xfrm>
              <a:off x="12999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4" name="Google Shape;11634;p68"/>
            <p:cNvSpPr/>
            <p:nvPr/>
          </p:nvSpPr>
          <p:spPr>
            <a:xfrm>
              <a:off x="12999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5" name="Google Shape;11635;p68"/>
            <p:cNvSpPr/>
            <p:nvPr/>
          </p:nvSpPr>
          <p:spPr>
            <a:xfrm>
              <a:off x="12999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6" name="Google Shape;11636;p68"/>
            <p:cNvSpPr/>
            <p:nvPr/>
          </p:nvSpPr>
          <p:spPr>
            <a:xfrm>
              <a:off x="1299950" y="2405950"/>
              <a:ext cx="1800" cy="42850"/>
            </a:xfrm>
            <a:custGeom>
              <a:avLst/>
              <a:gdLst/>
              <a:ahLst/>
              <a:cxnLst/>
              <a:rect l="l" t="t" r="r" b="b"/>
              <a:pathLst>
                <a:path w="72" h="1714" extrusionOk="0">
                  <a:moveTo>
                    <a:pt x="0" y="1"/>
                  </a:moveTo>
                  <a:lnTo>
                    <a:pt x="0" y="1714"/>
                  </a:lnTo>
                  <a:lnTo>
                    <a:pt x="71" y="1714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7" name="Google Shape;11637;p68"/>
            <p:cNvSpPr/>
            <p:nvPr/>
          </p:nvSpPr>
          <p:spPr>
            <a:xfrm>
              <a:off x="12999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8" name="Google Shape;11638;p68"/>
            <p:cNvSpPr/>
            <p:nvPr/>
          </p:nvSpPr>
          <p:spPr>
            <a:xfrm>
              <a:off x="12999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9" name="Google Shape;11639;p68"/>
            <p:cNvSpPr/>
            <p:nvPr/>
          </p:nvSpPr>
          <p:spPr>
            <a:xfrm>
              <a:off x="12999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0" name="Google Shape;11640;p68"/>
            <p:cNvSpPr/>
            <p:nvPr/>
          </p:nvSpPr>
          <p:spPr>
            <a:xfrm>
              <a:off x="12999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1" name="Google Shape;11641;p68"/>
            <p:cNvSpPr/>
            <p:nvPr/>
          </p:nvSpPr>
          <p:spPr>
            <a:xfrm>
              <a:off x="12999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2" name="Google Shape;11642;p68"/>
            <p:cNvSpPr/>
            <p:nvPr/>
          </p:nvSpPr>
          <p:spPr>
            <a:xfrm>
              <a:off x="12999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3" name="Google Shape;11643;p68"/>
            <p:cNvSpPr/>
            <p:nvPr/>
          </p:nvSpPr>
          <p:spPr>
            <a:xfrm>
              <a:off x="12999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4" name="Google Shape;11644;p68"/>
            <p:cNvSpPr/>
            <p:nvPr/>
          </p:nvSpPr>
          <p:spPr>
            <a:xfrm>
              <a:off x="1299950" y="2864950"/>
              <a:ext cx="1800" cy="37925"/>
            </a:xfrm>
            <a:custGeom>
              <a:avLst/>
              <a:gdLst/>
              <a:ahLst/>
              <a:cxnLst/>
              <a:rect l="l" t="t" r="r" b="b"/>
              <a:pathLst>
                <a:path w="72" h="1517" extrusionOk="0">
                  <a:moveTo>
                    <a:pt x="0" y="0"/>
                  </a:moveTo>
                  <a:lnTo>
                    <a:pt x="0" y="1517"/>
                  </a:lnTo>
                  <a:lnTo>
                    <a:pt x="71" y="151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5" name="Google Shape;11645;p68"/>
            <p:cNvSpPr/>
            <p:nvPr/>
          </p:nvSpPr>
          <p:spPr>
            <a:xfrm>
              <a:off x="13400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6" name="Google Shape;11646;p68"/>
            <p:cNvSpPr/>
            <p:nvPr/>
          </p:nvSpPr>
          <p:spPr>
            <a:xfrm>
              <a:off x="13400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7" name="Google Shape;11647;p68"/>
            <p:cNvSpPr/>
            <p:nvPr/>
          </p:nvSpPr>
          <p:spPr>
            <a:xfrm>
              <a:off x="13400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8" name="Google Shape;11648;p68"/>
            <p:cNvSpPr/>
            <p:nvPr/>
          </p:nvSpPr>
          <p:spPr>
            <a:xfrm>
              <a:off x="13400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9" name="Google Shape;11649;p68"/>
            <p:cNvSpPr/>
            <p:nvPr/>
          </p:nvSpPr>
          <p:spPr>
            <a:xfrm>
              <a:off x="13400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0" name="Google Shape;11650;p68"/>
            <p:cNvSpPr/>
            <p:nvPr/>
          </p:nvSpPr>
          <p:spPr>
            <a:xfrm>
              <a:off x="13400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1" name="Google Shape;11651;p68"/>
            <p:cNvSpPr/>
            <p:nvPr/>
          </p:nvSpPr>
          <p:spPr>
            <a:xfrm>
              <a:off x="13400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2" name="Google Shape;11652;p68"/>
            <p:cNvSpPr/>
            <p:nvPr/>
          </p:nvSpPr>
          <p:spPr>
            <a:xfrm>
              <a:off x="13400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3" name="Google Shape;11653;p68"/>
            <p:cNvSpPr/>
            <p:nvPr/>
          </p:nvSpPr>
          <p:spPr>
            <a:xfrm>
              <a:off x="1340075" y="2864950"/>
              <a:ext cx="1825" cy="38375"/>
            </a:xfrm>
            <a:custGeom>
              <a:avLst/>
              <a:gdLst/>
              <a:ahLst/>
              <a:cxnLst/>
              <a:rect l="l" t="t" r="r" b="b"/>
              <a:pathLst>
                <a:path w="73" h="1535" extrusionOk="0">
                  <a:moveTo>
                    <a:pt x="1" y="0"/>
                  </a:moveTo>
                  <a:lnTo>
                    <a:pt x="1" y="1535"/>
                  </a:lnTo>
                  <a:lnTo>
                    <a:pt x="72" y="153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4" name="Google Shape;11654;p68"/>
            <p:cNvSpPr/>
            <p:nvPr/>
          </p:nvSpPr>
          <p:spPr>
            <a:xfrm>
              <a:off x="13400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5" name="Google Shape;11655;p68"/>
            <p:cNvSpPr/>
            <p:nvPr/>
          </p:nvSpPr>
          <p:spPr>
            <a:xfrm>
              <a:off x="1340075" y="2405950"/>
              <a:ext cx="1825" cy="42850"/>
            </a:xfrm>
            <a:custGeom>
              <a:avLst/>
              <a:gdLst/>
              <a:ahLst/>
              <a:cxnLst/>
              <a:rect l="l" t="t" r="r" b="b"/>
              <a:pathLst>
                <a:path w="73" h="1714" extrusionOk="0">
                  <a:moveTo>
                    <a:pt x="1" y="1"/>
                  </a:moveTo>
                  <a:lnTo>
                    <a:pt x="1" y="1714"/>
                  </a:lnTo>
                  <a:lnTo>
                    <a:pt x="72" y="171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6" name="Google Shape;11656;p68"/>
            <p:cNvSpPr/>
            <p:nvPr/>
          </p:nvSpPr>
          <p:spPr>
            <a:xfrm>
              <a:off x="13400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7" name="Google Shape;11657;p68"/>
            <p:cNvSpPr/>
            <p:nvPr/>
          </p:nvSpPr>
          <p:spPr>
            <a:xfrm>
              <a:off x="13800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8" name="Google Shape;11658;p68"/>
            <p:cNvSpPr/>
            <p:nvPr/>
          </p:nvSpPr>
          <p:spPr>
            <a:xfrm>
              <a:off x="13800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9" name="Google Shape;11659;p68"/>
            <p:cNvSpPr/>
            <p:nvPr/>
          </p:nvSpPr>
          <p:spPr>
            <a:xfrm>
              <a:off x="1380225" y="2864950"/>
              <a:ext cx="1825" cy="38600"/>
            </a:xfrm>
            <a:custGeom>
              <a:avLst/>
              <a:gdLst/>
              <a:ahLst/>
              <a:cxnLst/>
              <a:rect l="l" t="t" r="r" b="b"/>
              <a:pathLst>
                <a:path w="73" h="1544" extrusionOk="0">
                  <a:moveTo>
                    <a:pt x="1" y="0"/>
                  </a:moveTo>
                  <a:lnTo>
                    <a:pt x="1" y="1544"/>
                  </a:lnTo>
                  <a:lnTo>
                    <a:pt x="72" y="154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0" name="Google Shape;11660;p68"/>
            <p:cNvSpPr/>
            <p:nvPr/>
          </p:nvSpPr>
          <p:spPr>
            <a:xfrm>
              <a:off x="13800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1" name="Google Shape;11661;p68"/>
            <p:cNvSpPr/>
            <p:nvPr/>
          </p:nvSpPr>
          <p:spPr>
            <a:xfrm>
              <a:off x="13800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2" name="Google Shape;11662;p68"/>
            <p:cNvSpPr/>
            <p:nvPr/>
          </p:nvSpPr>
          <p:spPr>
            <a:xfrm>
              <a:off x="13800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3" name="Google Shape;11663;p68"/>
            <p:cNvSpPr/>
            <p:nvPr/>
          </p:nvSpPr>
          <p:spPr>
            <a:xfrm>
              <a:off x="13800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4" name="Google Shape;11664;p68"/>
            <p:cNvSpPr/>
            <p:nvPr/>
          </p:nvSpPr>
          <p:spPr>
            <a:xfrm>
              <a:off x="13800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5" name="Google Shape;11665;p68"/>
            <p:cNvSpPr/>
            <p:nvPr/>
          </p:nvSpPr>
          <p:spPr>
            <a:xfrm>
              <a:off x="13800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6" name="Google Shape;11666;p68"/>
            <p:cNvSpPr/>
            <p:nvPr/>
          </p:nvSpPr>
          <p:spPr>
            <a:xfrm>
              <a:off x="1380225" y="2405750"/>
              <a:ext cx="1825" cy="43050"/>
            </a:xfrm>
            <a:custGeom>
              <a:avLst/>
              <a:gdLst/>
              <a:ahLst/>
              <a:cxnLst/>
              <a:rect l="l" t="t" r="r" b="b"/>
              <a:pathLst>
                <a:path w="73" h="1722" extrusionOk="0">
                  <a:moveTo>
                    <a:pt x="1" y="0"/>
                  </a:moveTo>
                  <a:lnTo>
                    <a:pt x="1" y="1722"/>
                  </a:lnTo>
                  <a:lnTo>
                    <a:pt x="72" y="172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7" name="Google Shape;11667;p68"/>
            <p:cNvSpPr/>
            <p:nvPr/>
          </p:nvSpPr>
          <p:spPr>
            <a:xfrm>
              <a:off x="13800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8" name="Google Shape;11668;p68"/>
            <p:cNvSpPr/>
            <p:nvPr/>
          </p:nvSpPr>
          <p:spPr>
            <a:xfrm>
              <a:off x="13800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9" name="Google Shape;11669;p68"/>
            <p:cNvSpPr/>
            <p:nvPr/>
          </p:nvSpPr>
          <p:spPr>
            <a:xfrm>
              <a:off x="1420150" y="24505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0" name="Google Shape;11670;p68"/>
            <p:cNvSpPr/>
            <p:nvPr/>
          </p:nvSpPr>
          <p:spPr>
            <a:xfrm>
              <a:off x="1420150" y="27407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1" name="Google Shape;11671;p68"/>
            <p:cNvSpPr/>
            <p:nvPr/>
          </p:nvSpPr>
          <p:spPr>
            <a:xfrm>
              <a:off x="1420150" y="282367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2" name="Google Shape;11672;p68"/>
            <p:cNvSpPr/>
            <p:nvPr/>
          </p:nvSpPr>
          <p:spPr>
            <a:xfrm>
              <a:off x="1420150" y="249205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3" name="Google Shape;11673;p68"/>
            <p:cNvSpPr/>
            <p:nvPr/>
          </p:nvSpPr>
          <p:spPr>
            <a:xfrm>
              <a:off x="1420150" y="2405525"/>
              <a:ext cx="2025" cy="43275"/>
            </a:xfrm>
            <a:custGeom>
              <a:avLst/>
              <a:gdLst/>
              <a:ahLst/>
              <a:cxnLst/>
              <a:rect l="l" t="t" r="r" b="b"/>
              <a:pathLst>
                <a:path w="81" h="1731" extrusionOk="0">
                  <a:moveTo>
                    <a:pt x="1" y="0"/>
                  </a:moveTo>
                  <a:lnTo>
                    <a:pt x="1" y="1731"/>
                  </a:lnTo>
                  <a:lnTo>
                    <a:pt x="81" y="173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4" name="Google Shape;11674;p68"/>
            <p:cNvSpPr/>
            <p:nvPr/>
          </p:nvSpPr>
          <p:spPr>
            <a:xfrm>
              <a:off x="1420150" y="2864950"/>
              <a:ext cx="2025" cy="39050"/>
            </a:xfrm>
            <a:custGeom>
              <a:avLst/>
              <a:gdLst/>
              <a:ahLst/>
              <a:cxnLst/>
              <a:rect l="l" t="t" r="r" b="b"/>
              <a:pathLst>
                <a:path w="81" h="1562" extrusionOk="0">
                  <a:moveTo>
                    <a:pt x="1" y="0"/>
                  </a:moveTo>
                  <a:lnTo>
                    <a:pt x="1" y="1562"/>
                  </a:lnTo>
                  <a:lnTo>
                    <a:pt x="81" y="1562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5" name="Google Shape;11675;p68"/>
            <p:cNvSpPr/>
            <p:nvPr/>
          </p:nvSpPr>
          <p:spPr>
            <a:xfrm>
              <a:off x="1420150" y="2782200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6" name="Google Shape;11676;p68"/>
            <p:cNvSpPr/>
            <p:nvPr/>
          </p:nvSpPr>
          <p:spPr>
            <a:xfrm>
              <a:off x="1420150" y="25335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7" name="Google Shape;11677;p68"/>
            <p:cNvSpPr/>
            <p:nvPr/>
          </p:nvSpPr>
          <p:spPr>
            <a:xfrm>
              <a:off x="1420150" y="2616275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8" name="Google Shape;11678;p68"/>
            <p:cNvSpPr/>
            <p:nvPr/>
          </p:nvSpPr>
          <p:spPr>
            <a:xfrm>
              <a:off x="1420150" y="2575025"/>
              <a:ext cx="2025" cy="39500"/>
            </a:xfrm>
            <a:custGeom>
              <a:avLst/>
              <a:gdLst/>
              <a:ahLst/>
              <a:cxnLst/>
              <a:rect l="l" t="t" r="r" b="b"/>
              <a:pathLst>
                <a:path w="81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1420150" y="2699250"/>
              <a:ext cx="2025" cy="39700"/>
            </a:xfrm>
            <a:custGeom>
              <a:avLst/>
              <a:gdLst/>
              <a:ahLst/>
              <a:cxnLst/>
              <a:rect l="l" t="t" r="r" b="b"/>
              <a:pathLst>
                <a:path w="81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0" name="Google Shape;11680;p68"/>
            <p:cNvSpPr/>
            <p:nvPr/>
          </p:nvSpPr>
          <p:spPr>
            <a:xfrm>
              <a:off x="1420150" y="2657750"/>
              <a:ext cx="2025" cy="39725"/>
            </a:xfrm>
            <a:custGeom>
              <a:avLst/>
              <a:gdLst/>
              <a:ahLst/>
              <a:cxnLst/>
              <a:rect l="l" t="t" r="r" b="b"/>
              <a:pathLst>
                <a:path w="81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146030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2" name="Google Shape;11682;p68"/>
            <p:cNvSpPr/>
            <p:nvPr/>
          </p:nvSpPr>
          <p:spPr>
            <a:xfrm>
              <a:off x="146030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3" name="Google Shape;11683;p68"/>
            <p:cNvSpPr/>
            <p:nvPr/>
          </p:nvSpPr>
          <p:spPr>
            <a:xfrm>
              <a:off x="146030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4" name="Google Shape;11684;p68"/>
            <p:cNvSpPr/>
            <p:nvPr/>
          </p:nvSpPr>
          <p:spPr>
            <a:xfrm>
              <a:off x="146030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5" name="Google Shape;11685;p68"/>
            <p:cNvSpPr/>
            <p:nvPr/>
          </p:nvSpPr>
          <p:spPr>
            <a:xfrm>
              <a:off x="146030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6" name="Google Shape;11686;p68"/>
            <p:cNvSpPr/>
            <p:nvPr/>
          </p:nvSpPr>
          <p:spPr>
            <a:xfrm>
              <a:off x="146030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7" name="Google Shape;11687;p68"/>
            <p:cNvSpPr/>
            <p:nvPr/>
          </p:nvSpPr>
          <p:spPr>
            <a:xfrm>
              <a:off x="146030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2" y="174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8" name="Google Shape;11688;p68"/>
            <p:cNvSpPr/>
            <p:nvPr/>
          </p:nvSpPr>
          <p:spPr>
            <a:xfrm>
              <a:off x="146030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9" name="Google Shape;11689;p68"/>
            <p:cNvSpPr/>
            <p:nvPr/>
          </p:nvSpPr>
          <p:spPr>
            <a:xfrm>
              <a:off x="146030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0" name="Google Shape;11690;p68"/>
            <p:cNvSpPr/>
            <p:nvPr/>
          </p:nvSpPr>
          <p:spPr>
            <a:xfrm>
              <a:off x="146030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1" name="Google Shape;11691;p68"/>
            <p:cNvSpPr/>
            <p:nvPr/>
          </p:nvSpPr>
          <p:spPr>
            <a:xfrm>
              <a:off x="146030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1460300" y="2864950"/>
              <a:ext cx="1800" cy="39275"/>
            </a:xfrm>
            <a:custGeom>
              <a:avLst/>
              <a:gdLst/>
              <a:ahLst/>
              <a:cxnLst/>
              <a:rect l="l" t="t" r="r" b="b"/>
              <a:pathLst>
                <a:path w="72" h="1571" extrusionOk="0">
                  <a:moveTo>
                    <a:pt x="0" y="0"/>
                  </a:moveTo>
                  <a:lnTo>
                    <a:pt x="0" y="1570"/>
                  </a:lnTo>
                  <a:lnTo>
                    <a:pt x="72" y="15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1500450" y="2699250"/>
              <a:ext cx="1800" cy="39700"/>
            </a:xfrm>
            <a:custGeom>
              <a:avLst/>
              <a:gdLst/>
              <a:ahLst/>
              <a:cxnLst/>
              <a:rect l="l" t="t" r="r" b="b"/>
              <a:pathLst>
                <a:path w="72" h="1588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4" name="Google Shape;11694;p68"/>
            <p:cNvSpPr/>
            <p:nvPr/>
          </p:nvSpPr>
          <p:spPr>
            <a:xfrm>
              <a:off x="1500450" y="27407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5" name="Google Shape;11695;p68"/>
            <p:cNvSpPr/>
            <p:nvPr/>
          </p:nvSpPr>
          <p:spPr>
            <a:xfrm>
              <a:off x="1500450" y="25335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1500450" y="26577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1"/>
                  </a:moveTo>
                  <a:lnTo>
                    <a:pt x="0" y="1589"/>
                  </a:lnTo>
                  <a:lnTo>
                    <a:pt x="71" y="158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7" name="Google Shape;11697;p68"/>
            <p:cNvSpPr/>
            <p:nvPr/>
          </p:nvSpPr>
          <p:spPr>
            <a:xfrm>
              <a:off x="1500450" y="282367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8" name="Google Shape;11698;p68"/>
            <p:cNvSpPr/>
            <p:nvPr/>
          </p:nvSpPr>
          <p:spPr>
            <a:xfrm>
              <a:off x="1500450" y="2575025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1500450" y="24505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0" name="Google Shape;11700;p68"/>
            <p:cNvSpPr/>
            <p:nvPr/>
          </p:nvSpPr>
          <p:spPr>
            <a:xfrm>
              <a:off x="1500450" y="278220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1"/>
                  </a:moveTo>
                  <a:lnTo>
                    <a:pt x="0" y="1580"/>
                  </a:lnTo>
                  <a:lnTo>
                    <a:pt x="71" y="158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1" name="Google Shape;11701;p68"/>
            <p:cNvSpPr/>
            <p:nvPr/>
          </p:nvSpPr>
          <p:spPr>
            <a:xfrm>
              <a:off x="1500450" y="2405300"/>
              <a:ext cx="1800" cy="43500"/>
            </a:xfrm>
            <a:custGeom>
              <a:avLst/>
              <a:gdLst/>
              <a:ahLst/>
              <a:cxnLst/>
              <a:rect l="l" t="t" r="r" b="b"/>
              <a:pathLst>
                <a:path w="72" h="1740" extrusionOk="0">
                  <a:moveTo>
                    <a:pt x="0" y="0"/>
                  </a:moveTo>
                  <a:lnTo>
                    <a:pt x="0" y="1740"/>
                  </a:lnTo>
                  <a:lnTo>
                    <a:pt x="71" y="174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1500450" y="2864950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1500450" y="2492050"/>
              <a:ext cx="1800" cy="39500"/>
            </a:xfrm>
            <a:custGeom>
              <a:avLst/>
              <a:gdLst/>
              <a:ahLst/>
              <a:cxnLst/>
              <a:rect l="l" t="t" r="r" b="b"/>
              <a:pathLst>
                <a:path w="72" h="1580" extrusionOk="0">
                  <a:moveTo>
                    <a:pt x="0" y="0"/>
                  </a:moveTo>
                  <a:lnTo>
                    <a:pt x="0" y="1579"/>
                  </a:lnTo>
                  <a:lnTo>
                    <a:pt x="71" y="157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1500450" y="2616275"/>
              <a:ext cx="1800" cy="39725"/>
            </a:xfrm>
            <a:custGeom>
              <a:avLst/>
              <a:gdLst/>
              <a:ahLst/>
              <a:cxnLst/>
              <a:rect l="l" t="t" r="r" b="b"/>
              <a:pathLst>
                <a:path w="72" h="1589" extrusionOk="0">
                  <a:moveTo>
                    <a:pt x="0" y="0"/>
                  </a:moveTo>
                  <a:lnTo>
                    <a:pt x="0" y="1588"/>
                  </a:lnTo>
                  <a:lnTo>
                    <a:pt x="71" y="158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5" name="Google Shape;11705;p68"/>
            <p:cNvSpPr/>
            <p:nvPr/>
          </p:nvSpPr>
          <p:spPr>
            <a:xfrm>
              <a:off x="1540575" y="2864950"/>
              <a:ext cx="1825" cy="39950"/>
            </a:xfrm>
            <a:custGeom>
              <a:avLst/>
              <a:gdLst/>
              <a:ahLst/>
              <a:cxnLst/>
              <a:rect l="l" t="t" r="r" b="b"/>
              <a:pathLst>
                <a:path w="73" h="1598" extrusionOk="0">
                  <a:moveTo>
                    <a:pt x="1" y="0"/>
                  </a:moveTo>
                  <a:lnTo>
                    <a:pt x="1" y="1597"/>
                  </a:lnTo>
                  <a:lnTo>
                    <a:pt x="72" y="159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6" name="Google Shape;11706;p68"/>
            <p:cNvSpPr/>
            <p:nvPr/>
          </p:nvSpPr>
          <p:spPr>
            <a:xfrm>
              <a:off x="1540575" y="2699250"/>
              <a:ext cx="1825" cy="39700"/>
            </a:xfrm>
            <a:custGeom>
              <a:avLst/>
              <a:gdLst/>
              <a:ahLst/>
              <a:cxnLst/>
              <a:rect l="l" t="t" r="r" b="b"/>
              <a:pathLst>
                <a:path w="73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7" name="Google Shape;11707;p68"/>
            <p:cNvSpPr/>
            <p:nvPr/>
          </p:nvSpPr>
          <p:spPr>
            <a:xfrm>
              <a:off x="1540575" y="26162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1540575" y="27407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9" name="Google Shape;11709;p68"/>
            <p:cNvSpPr/>
            <p:nvPr/>
          </p:nvSpPr>
          <p:spPr>
            <a:xfrm>
              <a:off x="1540575" y="25335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0" name="Google Shape;11710;p68"/>
            <p:cNvSpPr/>
            <p:nvPr/>
          </p:nvSpPr>
          <p:spPr>
            <a:xfrm>
              <a:off x="1540575" y="282367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1540575" y="278220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72" y="158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1540575" y="2405075"/>
              <a:ext cx="1825" cy="43725"/>
            </a:xfrm>
            <a:custGeom>
              <a:avLst/>
              <a:gdLst/>
              <a:ahLst/>
              <a:cxnLst/>
              <a:rect l="l" t="t" r="r" b="b"/>
              <a:pathLst>
                <a:path w="73" h="1749" extrusionOk="0">
                  <a:moveTo>
                    <a:pt x="1" y="0"/>
                  </a:moveTo>
                  <a:lnTo>
                    <a:pt x="1" y="1749"/>
                  </a:lnTo>
                  <a:lnTo>
                    <a:pt x="72" y="174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3" name="Google Shape;11713;p68"/>
            <p:cNvSpPr/>
            <p:nvPr/>
          </p:nvSpPr>
          <p:spPr>
            <a:xfrm>
              <a:off x="1540575" y="2492050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4" name="Google Shape;11714;p68"/>
            <p:cNvSpPr/>
            <p:nvPr/>
          </p:nvSpPr>
          <p:spPr>
            <a:xfrm>
              <a:off x="1540575" y="2657750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72" y="1589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5" name="Google Shape;11715;p68"/>
            <p:cNvSpPr/>
            <p:nvPr/>
          </p:nvSpPr>
          <p:spPr>
            <a:xfrm>
              <a:off x="1540575" y="2450575"/>
              <a:ext cx="1825" cy="39725"/>
            </a:xfrm>
            <a:custGeom>
              <a:avLst/>
              <a:gdLst/>
              <a:ahLst/>
              <a:cxnLst/>
              <a:rect l="l" t="t" r="r" b="b"/>
              <a:pathLst>
                <a:path w="73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72" y="158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1540575" y="2575025"/>
              <a:ext cx="1825" cy="39500"/>
            </a:xfrm>
            <a:custGeom>
              <a:avLst/>
              <a:gdLst/>
              <a:ahLst/>
              <a:cxnLst/>
              <a:rect l="l" t="t" r="r" b="b"/>
              <a:pathLst>
                <a:path w="73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72" y="157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1580500" y="2404850"/>
              <a:ext cx="2050" cy="43950"/>
            </a:xfrm>
            <a:custGeom>
              <a:avLst/>
              <a:gdLst/>
              <a:ahLst/>
              <a:cxnLst/>
              <a:rect l="l" t="t" r="r" b="b"/>
              <a:pathLst>
                <a:path w="82" h="1758" extrusionOk="0">
                  <a:moveTo>
                    <a:pt x="1" y="0"/>
                  </a:moveTo>
                  <a:lnTo>
                    <a:pt x="1" y="1758"/>
                  </a:lnTo>
                  <a:lnTo>
                    <a:pt x="81" y="175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8" name="Google Shape;11718;p68"/>
            <p:cNvSpPr/>
            <p:nvPr/>
          </p:nvSpPr>
          <p:spPr>
            <a:xfrm>
              <a:off x="1580500" y="2864950"/>
              <a:ext cx="2050" cy="40175"/>
            </a:xfrm>
            <a:custGeom>
              <a:avLst/>
              <a:gdLst/>
              <a:ahLst/>
              <a:cxnLst/>
              <a:rect l="l" t="t" r="r" b="b"/>
              <a:pathLst>
                <a:path w="82" h="1607" extrusionOk="0">
                  <a:moveTo>
                    <a:pt x="1" y="0"/>
                  </a:moveTo>
                  <a:lnTo>
                    <a:pt x="1" y="1606"/>
                  </a:lnTo>
                  <a:lnTo>
                    <a:pt x="81" y="16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9" name="Google Shape;11719;p68"/>
            <p:cNvSpPr/>
            <p:nvPr/>
          </p:nvSpPr>
          <p:spPr>
            <a:xfrm>
              <a:off x="1580500" y="27407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1580500" y="25335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1" name="Google Shape;11721;p68"/>
            <p:cNvSpPr/>
            <p:nvPr/>
          </p:nvSpPr>
          <p:spPr>
            <a:xfrm>
              <a:off x="1580500" y="24505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2" name="Google Shape;11722;p68"/>
            <p:cNvSpPr/>
            <p:nvPr/>
          </p:nvSpPr>
          <p:spPr>
            <a:xfrm>
              <a:off x="1580500" y="2657750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1"/>
                  </a:moveTo>
                  <a:lnTo>
                    <a:pt x="1" y="1589"/>
                  </a:lnTo>
                  <a:lnTo>
                    <a:pt x="81" y="1589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1580500" y="249205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4" name="Google Shape;11724;p68"/>
            <p:cNvSpPr/>
            <p:nvPr/>
          </p:nvSpPr>
          <p:spPr>
            <a:xfrm>
              <a:off x="1580500" y="257502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0"/>
                  </a:moveTo>
                  <a:lnTo>
                    <a:pt x="1" y="1579"/>
                  </a:lnTo>
                  <a:lnTo>
                    <a:pt x="81" y="1579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5" name="Google Shape;11725;p68"/>
            <p:cNvSpPr/>
            <p:nvPr/>
          </p:nvSpPr>
          <p:spPr>
            <a:xfrm>
              <a:off x="1580500" y="2699250"/>
              <a:ext cx="2050" cy="39700"/>
            </a:xfrm>
            <a:custGeom>
              <a:avLst/>
              <a:gdLst/>
              <a:ahLst/>
              <a:cxnLst/>
              <a:rect l="l" t="t" r="r" b="b"/>
              <a:pathLst>
                <a:path w="82" h="1588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6" name="Google Shape;11726;p68"/>
            <p:cNvSpPr/>
            <p:nvPr/>
          </p:nvSpPr>
          <p:spPr>
            <a:xfrm>
              <a:off x="1580500" y="2782200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7" name="Google Shape;11727;p68"/>
            <p:cNvSpPr/>
            <p:nvPr/>
          </p:nvSpPr>
          <p:spPr>
            <a:xfrm>
              <a:off x="1580500" y="2823675"/>
              <a:ext cx="2050" cy="39500"/>
            </a:xfrm>
            <a:custGeom>
              <a:avLst/>
              <a:gdLst/>
              <a:ahLst/>
              <a:cxnLst/>
              <a:rect l="l" t="t" r="r" b="b"/>
              <a:pathLst>
                <a:path w="82" h="1580" extrusionOk="0">
                  <a:moveTo>
                    <a:pt x="1" y="1"/>
                  </a:moveTo>
                  <a:lnTo>
                    <a:pt x="1" y="1580"/>
                  </a:lnTo>
                  <a:lnTo>
                    <a:pt x="81" y="158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8" name="Google Shape;11728;p68"/>
            <p:cNvSpPr/>
            <p:nvPr/>
          </p:nvSpPr>
          <p:spPr>
            <a:xfrm>
              <a:off x="1580500" y="2616275"/>
              <a:ext cx="2050" cy="39725"/>
            </a:xfrm>
            <a:custGeom>
              <a:avLst/>
              <a:gdLst/>
              <a:ahLst/>
              <a:cxnLst/>
              <a:rect l="l" t="t" r="r" b="b"/>
              <a:pathLst>
                <a:path w="82" h="1589" extrusionOk="0">
                  <a:moveTo>
                    <a:pt x="1" y="0"/>
                  </a:moveTo>
                  <a:lnTo>
                    <a:pt x="1" y="1588"/>
                  </a:lnTo>
                  <a:lnTo>
                    <a:pt x="81" y="158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9" name="Google Shape;11729;p68"/>
            <p:cNvSpPr/>
            <p:nvPr/>
          </p:nvSpPr>
          <p:spPr>
            <a:xfrm>
              <a:off x="579350" y="2863150"/>
              <a:ext cx="1042000" cy="1825"/>
            </a:xfrm>
            <a:custGeom>
              <a:avLst/>
              <a:gdLst/>
              <a:ahLst/>
              <a:cxnLst/>
              <a:rect l="l" t="t" r="r" b="b"/>
              <a:pathLst>
                <a:path w="41680" h="73" extrusionOk="0">
                  <a:moveTo>
                    <a:pt x="0" y="1"/>
                  </a:moveTo>
                  <a:lnTo>
                    <a:pt x="0" y="72"/>
                  </a:lnTo>
                  <a:lnTo>
                    <a:pt x="41679" y="72"/>
                  </a:lnTo>
                  <a:lnTo>
                    <a:pt x="41679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0" name="Google Shape;11730;p68"/>
            <p:cNvSpPr/>
            <p:nvPr/>
          </p:nvSpPr>
          <p:spPr>
            <a:xfrm>
              <a:off x="579800" y="2821675"/>
              <a:ext cx="1041100" cy="2025"/>
            </a:xfrm>
            <a:custGeom>
              <a:avLst/>
              <a:gdLst/>
              <a:ahLst/>
              <a:cxnLst/>
              <a:rect l="l" t="t" r="r" b="b"/>
              <a:pathLst>
                <a:path w="41644" h="81" extrusionOk="0">
                  <a:moveTo>
                    <a:pt x="0" y="1"/>
                  </a:moveTo>
                  <a:lnTo>
                    <a:pt x="0" y="81"/>
                  </a:lnTo>
                  <a:lnTo>
                    <a:pt x="41643" y="81"/>
                  </a:lnTo>
                  <a:lnTo>
                    <a:pt x="4164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1" name="Google Shape;11731;p68"/>
            <p:cNvSpPr/>
            <p:nvPr/>
          </p:nvSpPr>
          <p:spPr>
            <a:xfrm>
              <a:off x="580000" y="2780200"/>
              <a:ext cx="1040675" cy="2025"/>
            </a:xfrm>
            <a:custGeom>
              <a:avLst/>
              <a:gdLst/>
              <a:ahLst/>
              <a:cxnLst/>
              <a:rect l="l" t="t" r="r" b="b"/>
              <a:pathLst>
                <a:path w="41627" h="81" extrusionOk="0">
                  <a:moveTo>
                    <a:pt x="1" y="0"/>
                  </a:moveTo>
                  <a:lnTo>
                    <a:pt x="1" y="81"/>
                  </a:lnTo>
                  <a:lnTo>
                    <a:pt x="41627" y="81"/>
                  </a:lnTo>
                  <a:lnTo>
                    <a:pt x="4162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2" name="Google Shape;11732;p68"/>
            <p:cNvSpPr/>
            <p:nvPr/>
          </p:nvSpPr>
          <p:spPr>
            <a:xfrm>
              <a:off x="580450" y="2738925"/>
              <a:ext cx="1039775" cy="1825"/>
            </a:xfrm>
            <a:custGeom>
              <a:avLst/>
              <a:gdLst/>
              <a:ahLst/>
              <a:cxnLst/>
              <a:rect l="l" t="t" r="r" b="b"/>
              <a:pathLst>
                <a:path w="41591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91" y="72"/>
                  </a:lnTo>
                  <a:lnTo>
                    <a:pt x="4159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3" name="Google Shape;11733;p68"/>
            <p:cNvSpPr/>
            <p:nvPr/>
          </p:nvSpPr>
          <p:spPr>
            <a:xfrm>
              <a:off x="580675" y="2697450"/>
              <a:ext cx="1039325" cy="1825"/>
            </a:xfrm>
            <a:custGeom>
              <a:avLst/>
              <a:gdLst/>
              <a:ahLst/>
              <a:cxnLst/>
              <a:rect l="l" t="t" r="r" b="b"/>
              <a:pathLst>
                <a:path w="41573" h="73" extrusionOk="0">
                  <a:moveTo>
                    <a:pt x="1" y="1"/>
                  </a:moveTo>
                  <a:lnTo>
                    <a:pt x="1" y="72"/>
                  </a:lnTo>
                  <a:lnTo>
                    <a:pt x="41573" y="72"/>
                  </a:lnTo>
                  <a:lnTo>
                    <a:pt x="4157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4" name="Google Shape;11734;p68"/>
            <p:cNvSpPr/>
            <p:nvPr/>
          </p:nvSpPr>
          <p:spPr>
            <a:xfrm>
              <a:off x="581125" y="2655975"/>
              <a:ext cx="1038425" cy="1800"/>
            </a:xfrm>
            <a:custGeom>
              <a:avLst/>
              <a:gdLst/>
              <a:ahLst/>
              <a:cxnLst/>
              <a:rect l="l" t="t" r="r" b="b"/>
              <a:pathLst>
                <a:path w="41537" h="72" extrusionOk="0">
                  <a:moveTo>
                    <a:pt x="1" y="0"/>
                  </a:moveTo>
                  <a:lnTo>
                    <a:pt x="1" y="72"/>
                  </a:lnTo>
                  <a:lnTo>
                    <a:pt x="41537" y="72"/>
                  </a:lnTo>
                  <a:lnTo>
                    <a:pt x="41537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5" name="Google Shape;11735;p68"/>
            <p:cNvSpPr/>
            <p:nvPr/>
          </p:nvSpPr>
          <p:spPr>
            <a:xfrm>
              <a:off x="581350" y="2614500"/>
              <a:ext cx="1038000" cy="1800"/>
            </a:xfrm>
            <a:custGeom>
              <a:avLst/>
              <a:gdLst/>
              <a:ahLst/>
              <a:cxnLst/>
              <a:rect l="l" t="t" r="r" b="b"/>
              <a:pathLst>
                <a:path w="41520" h="72" extrusionOk="0">
                  <a:moveTo>
                    <a:pt x="0" y="0"/>
                  </a:moveTo>
                  <a:lnTo>
                    <a:pt x="0" y="71"/>
                  </a:lnTo>
                  <a:lnTo>
                    <a:pt x="41519" y="71"/>
                  </a:lnTo>
                  <a:lnTo>
                    <a:pt x="4151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6" name="Google Shape;11736;p68"/>
            <p:cNvSpPr/>
            <p:nvPr/>
          </p:nvSpPr>
          <p:spPr>
            <a:xfrm>
              <a:off x="581800" y="2573000"/>
              <a:ext cx="1037325" cy="2050"/>
            </a:xfrm>
            <a:custGeom>
              <a:avLst/>
              <a:gdLst/>
              <a:ahLst/>
              <a:cxnLst/>
              <a:rect l="l" t="t" r="r" b="b"/>
              <a:pathLst>
                <a:path w="41493" h="82" extrusionOk="0">
                  <a:moveTo>
                    <a:pt x="0" y="1"/>
                  </a:moveTo>
                  <a:lnTo>
                    <a:pt x="0" y="81"/>
                  </a:lnTo>
                  <a:lnTo>
                    <a:pt x="41492" y="81"/>
                  </a:lnTo>
                  <a:lnTo>
                    <a:pt x="4148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7" name="Google Shape;11737;p68"/>
            <p:cNvSpPr/>
            <p:nvPr/>
          </p:nvSpPr>
          <p:spPr>
            <a:xfrm>
              <a:off x="582025" y="2531525"/>
              <a:ext cx="1036650" cy="2025"/>
            </a:xfrm>
            <a:custGeom>
              <a:avLst/>
              <a:gdLst/>
              <a:ahLst/>
              <a:cxnLst/>
              <a:rect l="l" t="t" r="r" b="b"/>
              <a:pathLst>
                <a:path w="41466" h="81" extrusionOk="0">
                  <a:moveTo>
                    <a:pt x="9" y="0"/>
                  </a:moveTo>
                  <a:lnTo>
                    <a:pt x="0" y="81"/>
                  </a:lnTo>
                  <a:lnTo>
                    <a:pt x="41465" y="81"/>
                  </a:lnTo>
                  <a:lnTo>
                    <a:pt x="414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8" name="Google Shape;11738;p68"/>
            <p:cNvSpPr/>
            <p:nvPr/>
          </p:nvSpPr>
          <p:spPr>
            <a:xfrm>
              <a:off x="582475" y="2490275"/>
              <a:ext cx="1035975" cy="1800"/>
            </a:xfrm>
            <a:custGeom>
              <a:avLst/>
              <a:gdLst/>
              <a:ahLst/>
              <a:cxnLst/>
              <a:rect l="l" t="t" r="r" b="b"/>
              <a:pathLst>
                <a:path w="41439" h="72" extrusionOk="0">
                  <a:moveTo>
                    <a:pt x="0" y="0"/>
                  </a:moveTo>
                  <a:lnTo>
                    <a:pt x="0" y="71"/>
                  </a:lnTo>
                  <a:lnTo>
                    <a:pt x="41438" y="71"/>
                  </a:lnTo>
                  <a:lnTo>
                    <a:pt x="4143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9" name="Google Shape;11739;p68"/>
            <p:cNvSpPr/>
            <p:nvPr/>
          </p:nvSpPr>
          <p:spPr>
            <a:xfrm>
              <a:off x="582700" y="2448775"/>
              <a:ext cx="1035300" cy="1825"/>
            </a:xfrm>
            <a:custGeom>
              <a:avLst/>
              <a:gdLst/>
              <a:ahLst/>
              <a:cxnLst/>
              <a:rect l="l" t="t" r="r" b="b"/>
              <a:pathLst>
                <a:path w="41412" h="73" extrusionOk="0">
                  <a:moveTo>
                    <a:pt x="9" y="1"/>
                  </a:moveTo>
                  <a:lnTo>
                    <a:pt x="0" y="72"/>
                  </a:lnTo>
                  <a:lnTo>
                    <a:pt x="41412" y="72"/>
                  </a:lnTo>
                  <a:lnTo>
                    <a:pt x="4141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0" name="Google Shape;11740;p68"/>
          <p:cNvSpPr txBox="1">
            <a:spLocks noGrp="1"/>
          </p:cNvSpPr>
          <p:nvPr>
            <p:ph type="subTitle" idx="1"/>
          </p:nvPr>
        </p:nvSpPr>
        <p:spPr>
          <a:xfrm>
            <a:off x="80756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41" name="Google Shape;11741;p68"/>
          <p:cNvGrpSpPr/>
          <p:nvPr/>
        </p:nvGrpSpPr>
        <p:grpSpPr>
          <a:xfrm>
            <a:off x="10798417" y="-18"/>
            <a:ext cx="1148995" cy="1042315"/>
            <a:chOff x="351175" y="1462825"/>
            <a:chExt cx="861746" cy="781736"/>
          </a:xfrm>
        </p:grpSpPr>
        <p:sp>
          <p:nvSpPr>
            <p:cNvPr id="11742" name="Google Shape;11742;p68"/>
            <p:cNvSpPr/>
            <p:nvPr/>
          </p:nvSpPr>
          <p:spPr>
            <a:xfrm>
              <a:off x="351175" y="1462825"/>
              <a:ext cx="861746" cy="781736"/>
            </a:xfrm>
            <a:custGeom>
              <a:avLst/>
              <a:gdLst/>
              <a:ahLst/>
              <a:cxnLst/>
              <a:rect l="l" t="t" r="r" b="b"/>
              <a:pathLst>
                <a:path w="6290" h="5706" extrusionOk="0">
                  <a:moveTo>
                    <a:pt x="2726" y="0"/>
                  </a:moveTo>
                  <a:cubicBezTo>
                    <a:pt x="2598" y="0"/>
                    <a:pt x="2467" y="22"/>
                    <a:pt x="2338" y="66"/>
                  </a:cubicBezTo>
                  <a:cubicBezTo>
                    <a:pt x="1749" y="271"/>
                    <a:pt x="1544" y="762"/>
                    <a:pt x="1562" y="1297"/>
                  </a:cubicBezTo>
                  <a:cubicBezTo>
                    <a:pt x="1497" y="1290"/>
                    <a:pt x="1434" y="1287"/>
                    <a:pt x="1370" y="1287"/>
                  </a:cubicBezTo>
                  <a:cubicBezTo>
                    <a:pt x="931" y="1287"/>
                    <a:pt x="521" y="1455"/>
                    <a:pt x="295" y="1868"/>
                  </a:cubicBezTo>
                  <a:cubicBezTo>
                    <a:pt x="0" y="2394"/>
                    <a:pt x="125" y="3117"/>
                    <a:pt x="634" y="3456"/>
                  </a:cubicBezTo>
                  <a:cubicBezTo>
                    <a:pt x="669" y="3483"/>
                    <a:pt x="705" y="3501"/>
                    <a:pt x="741" y="3527"/>
                  </a:cubicBezTo>
                  <a:cubicBezTo>
                    <a:pt x="696" y="3599"/>
                    <a:pt x="661" y="3679"/>
                    <a:pt x="634" y="3768"/>
                  </a:cubicBezTo>
                  <a:cubicBezTo>
                    <a:pt x="500" y="4179"/>
                    <a:pt x="625" y="4634"/>
                    <a:pt x="946" y="4928"/>
                  </a:cubicBezTo>
                  <a:cubicBezTo>
                    <a:pt x="1170" y="5134"/>
                    <a:pt x="1468" y="5245"/>
                    <a:pt x="1768" y="5245"/>
                  </a:cubicBezTo>
                  <a:cubicBezTo>
                    <a:pt x="1909" y="5245"/>
                    <a:pt x="2051" y="5220"/>
                    <a:pt x="2186" y="5169"/>
                  </a:cubicBezTo>
                  <a:cubicBezTo>
                    <a:pt x="2284" y="5133"/>
                    <a:pt x="2373" y="5097"/>
                    <a:pt x="2454" y="5044"/>
                  </a:cubicBezTo>
                  <a:cubicBezTo>
                    <a:pt x="2489" y="5115"/>
                    <a:pt x="2543" y="5187"/>
                    <a:pt x="2596" y="5249"/>
                  </a:cubicBezTo>
                  <a:cubicBezTo>
                    <a:pt x="2842" y="5540"/>
                    <a:pt x="3213" y="5706"/>
                    <a:pt x="3593" y="5706"/>
                  </a:cubicBezTo>
                  <a:cubicBezTo>
                    <a:pt x="3668" y="5706"/>
                    <a:pt x="3744" y="5699"/>
                    <a:pt x="3819" y="5686"/>
                  </a:cubicBezTo>
                  <a:cubicBezTo>
                    <a:pt x="4265" y="5606"/>
                    <a:pt x="4621" y="5276"/>
                    <a:pt x="4764" y="4839"/>
                  </a:cubicBezTo>
                  <a:cubicBezTo>
                    <a:pt x="4800" y="4723"/>
                    <a:pt x="4827" y="4598"/>
                    <a:pt x="4836" y="4473"/>
                  </a:cubicBezTo>
                  <a:cubicBezTo>
                    <a:pt x="4893" y="4479"/>
                    <a:pt x="4949" y="4483"/>
                    <a:pt x="5006" y="4483"/>
                  </a:cubicBezTo>
                  <a:cubicBezTo>
                    <a:pt x="5497" y="4483"/>
                    <a:pt x="5953" y="4232"/>
                    <a:pt x="6129" y="3608"/>
                  </a:cubicBezTo>
                  <a:cubicBezTo>
                    <a:pt x="6290" y="3001"/>
                    <a:pt x="5977" y="2608"/>
                    <a:pt x="5522" y="2377"/>
                  </a:cubicBezTo>
                  <a:cubicBezTo>
                    <a:pt x="5915" y="1913"/>
                    <a:pt x="6067" y="1315"/>
                    <a:pt x="5522" y="806"/>
                  </a:cubicBezTo>
                  <a:cubicBezTo>
                    <a:pt x="5263" y="562"/>
                    <a:pt x="4936" y="432"/>
                    <a:pt x="4608" y="432"/>
                  </a:cubicBezTo>
                  <a:cubicBezTo>
                    <a:pt x="4384" y="432"/>
                    <a:pt x="4158" y="493"/>
                    <a:pt x="3952" y="619"/>
                  </a:cubicBezTo>
                  <a:cubicBezTo>
                    <a:pt x="3899" y="646"/>
                    <a:pt x="3854" y="682"/>
                    <a:pt x="3819" y="708"/>
                  </a:cubicBezTo>
                  <a:cubicBezTo>
                    <a:pt x="3810" y="690"/>
                    <a:pt x="3801" y="673"/>
                    <a:pt x="3783" y="655"/>
                  </a:cubicBezTo>
                  <a:cubicBezTo>
                    <a:pt x="3576" y="248"/>
                    <a:pt x="3166" y="0"/>
                    <a:pt x="2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3" name="Google Shape;11743;p68"/>
            <p:cNvSpPr/>
            <p:nvPr/>
          </p:nvSpPr>
          <p:spPr>
            <a:xfrm>
              <a:off x="435432" y="1535984"/>
              <a:ext cx="725017" cy="635281"/>
            </a:xfrm>
            <a:custGeom>
              <a:avLst/>
              <a:gdLst/>
              <a:ahLst/>
              <a:cxnLst/>
              <a:rect l="l" t="t" r="r" b="b"/>
              <a:pathLst>
                <a:path w="5292" h="4637" extrusionOk="0">
                  <a:moveTo>
                    <a:pt x="2120" y="0"/>
                  </a:moveTo>
                  <a:cubicBezTo>
                    <a:pt x="2093" y="0"/>
                    <a:pt x="2064" y="2"/>
                    <a:pt x="2035" y="5"/>
                  </a:cubicBezTo>
                  <a:cubicBezTo>
                    <a:pt x="1170" y="130"/>
                    <a:pt x="1464" y="1325"/>
                    <a:pt x="1830" y="1771"/>
                  </a:cubicBezTo>
                  <a:cubicBezTo>
                    <a:pt x="1610" y="1508"/>
                    <a:pt x="1139" y="1289"/>
                    <a:pt x="738" y="1289"/>
                  </a:cubicBezTo>
                  <a:cubicBezTo>
                    <a:pt x="391" y="1289"/>
                    <a:pt x="96" y="1453"/>
                    <a:pt x="63" y="1896"/>
                  </a:cubicBezTo>
                  <a:cubicBezTo>
                    <a:pt x="1" y="2681"/>
                    <a:pt x="884" y="2681"/>
                    <a:pt x="1464" y="2681"/>
                  </a:cubicBezTo>
                  <a:cubicBezTo>
                    <a:pt x="12" y="3159"/>
                    <a:pt x="454" y="4173"/>
                    <a:pt x="1152" y="4173"/>
                  </a:cubicBezTo>
                  <a:cubicBezTo>
                    <a:pt x="1509" y="4173"/>
                    <a:pt x="1933" y="3908"/>
                    <a:pt x="2204" y="3172"/>
                  </a:cubicBezTo>
                  <a:lnTo>
                    <a:pt x="2204" y="3172"/>
                  </a:lnTo>
                  <a:cubicBezTo>
                    <a:pt x="1971" y="4162"/>
                    <a:pt x="2486" y="4637"/>
                    <a:pt x="2970" y="4637"/>
                  </a:cubicBezTo>
                  <a:cubicBezTo>
                    <a:pt x="3523" y="4637"/>
                    <a:pt x="4036" y="4017"/>
                    <a:pt x="3346" y="2842"/>
                  </a:cubicBezTo>
                  <a:lnTo>
                    <a:pt x="3346" y="2842"/>
                  </a:lnTo>
                  <a:cubicBezTo>
                    <a:pt x="3529" y="3146"/>
                    <a:pt x="3986" y="3433"/>
                    <a:pt x="4379" y="3433"/>
                  </a:cubicBezTo>
                  <a:cubicBezTo>
                    <a:pt x="4620" y="3433"/>
                    <a:pt x="4837" y="3325"/>
                    <a:pt x="4952" y="3047"/>
                  </a:cubicBezTo>
                  <a:cubicBezTo>
                    <a:pt x="5291" y="2235"/>
                    <a:pt x="4087" y="2101"/>
                    <a:pt x="3596" y="2101"/>
                  </a:cubicBezTo>
                  <a:cubicBezTo>
                    <a:pt x="4212" y="1941"/>
                    <a:pt x="5131" y="1156"/>
                    <a:pt x="4497" y="629"/>
                  </a:cubicBezTo>
                  <a:cubicBezTo>
                    <a:pt x="4325" y="486"/>
                    <a:pt x="4160" y="427"/>
                    <a:pt x="4003" y="427"/>
                  </a:cubicBezTo>
                  <a:cubicBezTo>
                    <a:pt x="3484" y="427"/>
                    <a:pt x="3056" y="1075"/>
                    <a:pt x="2775" y="1486"/>
                  </a:cubicBezTo>
                  <a:cubicBezTo>
                    <a:pt x="2930" y="970"/>
                    <a:pt x="2828" y="0"/>
                    <a:pt x="2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4" name="Google Shape;11744;p68"/>
            <p:cNvSpPr/>
            <p:nvPr/>
          </p:nvSpPr>
          <p:spPr>
            <a:xfrm>
              <a:off x="691764" y="1792591"/>
              <a:ext cx="203175" cy="145634"/>
            </a:xfrm>
            <a:custGeom>
              <a:avLst/>
              <a:gdLst/>
              <a:ahLst/>
              <a:cxnLst/>
              <a:rect l="l" t="t" r="r" b="b"/>
              <a:pathLst>
                <a:path w="1483" h="1063" extrusionOk="0">
                  <a:moveTo>
                    <a:pt x="749" y="1"/>
                  </a:moveTo>
                  <a:cubicBezTo>
                    <a:pt x="689" y="1"/>
                    <a:pt x="625" y="11"/>
                    <a:pt x="556" y="32"/>
                  </a:cubicBezTo>
                  <a:cubicBezTo>
                    <a:pt x="0" y="187"/>
                    <a:pt x="134" y="1063"/>
                    <a:pt x="710" y="1063"/>
                  </a:cubicBezTo>
                  <a:cubicBezTo>
                    <a:pt x="762" y="1063"/>
                    <a:pt x="818" y="1056"/>
                    <a:pt x="878" y="1040"/>
                  </a:cubicBezTo>
                  <a:cubicBezTo>
                    <a:pt x="1483" y="871"/>
                    <a:pt x="1314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45" name="Google Shape;11745;p68"/>
          <p:cNvGrpSpPr/>
          <p:nvPr/>
        </p:nvGrpSpPr>
        <p:grpSpPr>
          <a:xfrm>
            <a:off x="11105019" y="2770548"/>
            <a:ext cx="842397" cy="854105"/>
            <a:chOff x="1611050" y="1662750"/>
            <a:chExt cx="102400" cy="103825"/>
          </a:xfrm>
        </p:grpSpPr>
        <p:sp>
          <p:nvSpPr>
            <p:cNvPr id="11746" name="Google Shape;11746;p68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7" name="Google Shape;11747;p68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48" name="Google Shape;11748;p68"/>
          <p:cNvGrpSpPr/>
          <p:nvPr/>
        </p:nvGrpSpPr>
        <p:grpSpPr>
          <a:xfrm rot="-7130480" flipH="1">
            <a:off x="-563579" y="-565670"/>
            <a:ext cx="2671160" cy="2569729"/>
            <a:chOff x="3795825" y="3576625"/>
            <a:chExt cx="273225" cy="262850"/>
          </a:xfrm>
        </p:grpSpPr>
        <p:sp>
          <p:nvSpPr>
            <p:cNvPr id="11749" name="Google Shape;11749;p6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0" name="Google Shape;11750;p6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1" name="Google Shape;11751;p6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2" name="Google Shape;11752;p6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3" name="Google Shape;11753;p6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4" name="Google Shape;11754;p6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5" name="Google Shape;11755;p6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6" name="Google Shape;11756;p6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7" name="Google Shape;11757;p6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8" name="Google Shape;11758;p6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59" name="Google Shape;11759;p68"/>
          <p:cNvSpPr/>
          <p:nvPr/>
        </p:nvSpPr>
        <p:spPr>
          <a:xfrm rot="3030316">
            <a:off x="264795" y="5770497"/>
            <a:ext cx="1372020" cy="874671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60" name="Google Shape;11760;p68"/>
          <p:cNvGrpSpPr/>
          <p:nvPr/>
        </p:nvGrpSpPr>
        <p:grpSpPr>
          <a:xfrm rot="-3669520">
            <a:off x="10570021" y="4698546"/>
            <a:ext cx="2671160" cy="2569729"/>
            <a:chOff x="3795825" y="3576625"/>
            <a:chExt cx="273225" cy="262850"/>
          </a:xfrm>
        </p:grpSpPr>
        <p:sp>
          <p:nvSpPr>
            <p:cNvPr id="11761" name="Google Shape;11761;p68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2" name="Google Shape;11762;p68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3" name="Google Shape;11763;p68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4" name="Google Shape;11764;p68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5" name="Google Shape;11765;p68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6" name="Google Shape;11766;p68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7" name="Google Shape;11767;p68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8" name="Google Shape;11768;p68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9" name="Google Shape;11769;p68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0" name="Google Shape;11770;p68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771" name="Google Shape;11771;p68"/>
          <p:cNvGrpSpPr/>
          <p:nvPr/>
        </p:nvGrpSpPr>
        <p:grpSpPr>
          <a:xfrm>
            <a:off x="3784019" y="5917581"/>
            <a:ext cx="842397" cy="854105"/>
            <a:chOff x="1611050" y="1662750"/>
            <a:chExt cx="102400" cy="103825"/>
          </a:xfrm>
        </p:grpSpPr>
        <p:sp>
          <p:nvSpPr>
            <p:cNvPr id="11772" name="Google Shape;11772;p68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3" name="Google Shape;11773;p68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74" name="Google Shape;11774;p6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775" name="Google Shape;11775;p68"/>
          <p:cNvSpPr txBox="1">
            <a:spLocks noGrp="1"/>
          </p:cNvSpPr>
          <p:nvPr>
            <p:ph type="title" idx="2"/>
          </p:nvPr>
        </p:nvSpPr>
        <p:spPr>
          <a:xfrm>
            <a:off x="14682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776" name="Google Shape;11776;p68"/>
          <p:cNvSpPr txBox="1">
            <a:spLocks noGrp="1"/>
          </p:cNvSpPr>
          <p:nvPr>
            <p:ph type="subTitle" idx="3"/>
          </p:nvPr>
        </p:nvSpPr>
        <p:spPr>
          <a:xfrm>
            <a:off x="14682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7" name="Google Shape;11777;p68"/>
          <p:cNvSpPr txBox="1">
            <a:spLocks noGrp="1"/>
          </p:cNvSpPr>
          <p:nvPr>
            <p:ph type="title" idx="4"/>
          </p:nvPr>
        </p:nvSpPr>
        <p:spPr>
          <a:xfrm>
            <a:off x="4771929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778" name="Google Shape;11778;p68"/>
          <p:cNvSpPr txBox="1">
            <a:spLocks noGrp="1"/>
          </p:cNvSpPr>
          <p:nvPr>
            <p:ph type="subTitle" idx="5"/>
          </p:nvPr>
        </p:nvSpPr>
        <p:spPr>
          <a:xfrm>
            <a:off x="4772000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9" name="Google Shape;11779;p68"/>
          <p:cNvSpPr txBox="1">
            <a:spLocks noGrp="1"/>
          </p:cNvSpPr>
          <p:nvPr>
            <p:ph type="title" idx="6"/>
          </p:nvPr>
        </p:nvSpPr>
        <p:spPr>
          <a:xfrm>
            <a:off x="14682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780" name="Google Shape;11780;p68"/>
          <p:cNvSpPr txBox="1">
            <a:spLocks noGrp="1"/>
          </p:cNvSpPr>
          <p:nvPr>
            <p:ph type="subTitle" idx="7"/>
          </p:nvPr>
        </p:nvSpPr>
        <p:spPr>
          <a:xfrm>
            <a:off x="1468233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1" name="Google Shape;11781;p68"/>
          <p:cNvSpPr txBox="1">
            <a:spLocks noGrp="1"/>
          </p:cNvSpPr>
          <p:nvPr>
            <p:ph type="title" idx="8"/>
          </p:nvPr>
        </p:nvSpPr>
        <p:spPr>
          <a:xfrm>
            <a:off x="4771929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782" name="Google Shape;11782;p68"/>
          <p:cNvSpPr txBox="1">
            <a:spLocks noGrp="1"/>
          </p:cNvSpPr>
          <p:nvPr>
            <p:ph type="subTitle" idx="9"/>
          </p:nvPr>
        </p:nvSpPr>
        <p:spPr>
          <a:xfrm>
            <a:off x="4771929" y="47570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3" name="Google Shape;11783;p68"/>
          <p:cNvSpPr txBox="1">
            <a:spLocks noGrp="1"/>
          </p:cNvSpPr>
          <p:nvPr>
            <p:ph type="title" idx="13"/>
          </p:nvPr>
        </p:nvSpPr>
        <p:spPr>
          <a:xfrm>
            <a:off x="8075633" y="2398200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784" name="Google Shape;11784;p68"/>
          <p:cNvSpPr txBox="1">
            <a:spLocks noGrp="1"/>
          </p:cNvSpPr>
          <p:nvPr>
            <p:ph type="subTitle" idx="14"/>
          </p:nvPr>
        </p:nvSpPr>
        <p:spPr>
          <a:xfrm>
            <a:off x="8075633" y="2845800"/>
            <a:ext cx="26480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5" name="Google Shape;11785;p68"/>
          <p:cNvSpPr txBox="1">
            <a:spLocks noGrp="1"/>
          </p:cNvSpPr>
          <p:nvPr>
            <p:ph type="title" idx="15"/>
          </p:nvPr>
        </p:nvSpPr>
        <p:spPr>
          <a:xfrm>
            <a:off x="8075633" y="4309433"/>
            <a:ext cx="2648000" cy="54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7" name="Google Shape;11787;p69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88" name="Google Shape;11788;p69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1789" name="Google Shape;11789;p69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0" name="Google Shape;11790;p69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1" name="Google Shape;11791;p69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2" name="Google Shape;11792;p69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3" name="Google Shape;11793;p69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4" name="Google Shape;11794;p69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5" name="Google Shape;11795;p69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6" name="Google Shape;11796;p69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7" name="Google Shape;11797;p69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8" name="Google Shape;11798;p69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9" name="Google Shape;11799;p69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0" name="Google Shape;11800;p69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1" name="Google Shape;11801;p69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2" name="Google Shape;11802;p69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3" name="Google Shape;11803;p69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4" name="Google Shape;11804;p69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5" name="Google Shape;11805;p69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6" name="Google Shape;11806;p69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7" name="Google Shape;11807;p69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8" name="Google Shape;11808;p69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9" name="Google Shape;11809;p69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0" name="Google Shape;11810;p69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1" name="Google Shape;11811;p69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2" name="Google Shape;11812;p69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3" name="Google Shape;11813;p69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4" name="Google Shape;11814;p69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5" name="Google Shape;11815;p69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6" name="Google Shape;11816;p69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7" name="Google Shape;11817;p69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8" name="Google Shape;11818;p69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9" name="Google Shape;11819;p69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0" name="Google Shape;11820;p69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1" name="Google Shape;11821;p69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2" name="Google Shape;11822;p69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3" name="Google Shape;11823;p69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4" name="Google Shape;11824;p69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5" name="Google Shape;11825;p69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6" name="Google Shape;11826;p69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7" name="Google Shape;11827;p69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8" name="Google Shape;11828;p69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9" name="Google Shape;11829;p69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0" name="Google Shape;11830;p69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1" name="Google Shape;11831;p69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2" name="Google Shape;11832;p69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3" name="Google Shape;11833;p69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4" name="Google Shape;11834;p69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5" name="Google Shape;11835;p69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6" name="Google Shape;11836;p69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7" name="Google Shape;11837;p69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8" name="Google Shape;11838;p69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9" name="Google Shape;11839;p69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0" name="Google Shape;11840;p69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1" name="Google Shape;11841;p69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2" name="Google Shape;11842;p69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3" name="Google Shape;11843;p69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4" name="Google Shape;11844;p69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5" name="Google Shape;11845;p69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6" name="Google Shape;11846;p69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7" name="Google Shape;11847;p69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8" name="Google Shape;11848;p69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9" name="Google Shape;11849;p69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0" name="Google Shape;11850;p69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1" name="Google Shape;11851;p69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2" name="Google Shape;11852;p69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3" name="Google Shape;11853;p69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4" name="Google Shape;11854;p69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5" name="Google Shape;11855;p69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6" name="Google Shape;11856;p69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7" name="Google Shape;11857;p69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8" name="Google Shape;11858;p69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9" name="Google Shape;11859;p69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0" name="Google Shape;11860;p69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1" name="Google Shape;11861;p69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2" name="Google Shape;11862;p69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3" name="Google Shape;11863;p69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4" name="Google Shape;11864;p69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5" name="Google Shape;11865;p69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6" name="Google Shape;11866;p69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7" name="Google Shape;11867;p69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8" name="Google Shape;11868;p69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9" name="Google Shape;11869;p69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0" name="Google Shape;11870;p69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1" name="Google Shape;11871;p69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2" name="Google Shape;11872;p69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3" name="Google Shape;11873;p69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4" name="Google Shape;11874;p69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5" name="Google Shape;11875;p69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6" name="Google Shape;11876;p69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7" name="Google Shape;11877;p69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8" name="Google Shape;11878;p69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9" name="Google Shape;11879;p69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0" name="Google Shape;11880;p69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1" name="Google Shape;11881;p69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2" name="Google Shape;11882;p69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3" name="Google Shape;11883;p69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4" name="Google Shape;11884;p69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5" name="Google Shape;11885;p69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6" name="Google Shape;11886;p69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7" name="Google Shape;11887;p69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8" name="Google Shape;11888;p69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9" name="Google Shape;11889;p69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0" name="Google Shape;11890;p69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1" name="Google Shape;11891;p69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2" name="Google Shape;11892;p69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3" name="Google Shape;11893;p69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4" name="Google Shape;11894;p69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5" name="Google Shape;11895;p69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6" name="Google Shape;11896;p69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7" name="Google Shape;11897;p69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8" name="Google Shape;11898;p69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9" name="Google Shape;11899;p69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0" name="Google Shape;11900;p69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1" name="Google Shape;11901;p69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2" name="Google Shape;11902;p69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3" name="Google Shape;11903;p69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4" name="Google Shape;11904;p69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5" name="Google Shape;11905;p69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6" name="Google Shape;11906;p69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7" name="Google Shape;11907;p69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8" name="Google Shape;11908;p69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9" name="Google Shape;11909;p69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0" name="Google Shape;11910;p69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1" name="Google Shape;11911;p69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2" name="Google Shape;11912;p69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3" name="Google Shape;11913;p69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4" name="Google Shape;11914;p69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5" name="Google Shape;11915;p69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6" name="Google Shape;11916;p69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7" name="Google Shape;11917;p69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8" name="Google Shape;11918;p69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9" name="Google Shape;11919;p69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0" name="Google Shape;11920;p69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1" name="Google Shape;11921;p69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2" name="Google Shape;11922;p69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3" name="Google Shape;11923;p69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4" name="Google Shape;11924;p69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5" name="Google Shape;11925;p69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6" name="Google Shape;11926;p69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7" name="Google Shape;11927;p69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8" name="Google Shape;11928;p69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9" name="Google Shape;11929;p69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0" name="Google Shape;11930;p69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1" name="Google Shape;11931;p69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2" name="Google Shape;11932;p69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3" name="Google Shape;11933;p69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4" name="Google Shape;11934;p69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5" name="Google Shape;11935;p69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6" name="Google Shape;11936;p69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7" name="Google Shape;11937;p69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8" name="Google Shape;11938;p69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9" name="Google Shape;11939;p69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0" name="Google Shape;11940;p69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1" name="Google Shape;11941;p69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2" name="Google Shape;11942;p69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4" name="Google Shape;11944;p69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5" name="Google Shape;11945;p69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8" name="Google Shape;11948;p69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9" name="Google Shape;11949;p69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0" name="Google Shape;11950;p69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1" name="Google Shape;11951;p69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2" name="Google Shape;11952;p69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3" name="Google Shape;11953;p69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4" name="Google Shape;11954;p69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5" name="Google Shape;11955;p69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6" name="Google Shape;11956;p69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7" name="Google Shape;11957;p69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8" name="Google Shape;11958;p69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9" name="Google Shape;11959;p69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0" name="Google Shape;11960;p69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1" name="Google Shape;11961;p69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2" name="Google Shape;11962;p69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3" name="Google Shape;11963;p69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4" name="Google Shape;11964;p69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5" name="Google Shape;11965;p69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6" name="Google Shape;11966;p69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7" name="Google Shape;11967;p69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8" name="Google Shape;11968;p69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9" name="Google Shape;11969;p69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0" name="Google Shape;11970;p69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1" name="Google Shape;11971;p69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2" name="Google Shape;11972;p69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3" name="Google Shape;11973;p69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4" name="Google Shape;11974;p69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5" name="Google Shape;11975;p69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6" name="Google Shape;11976;p69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7" name="Google Shape;11977;p69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8" name="Google Shape;11978;p69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9" name="Google Shape;11979;p69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0" name="Google Shape;11980;p69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1" name="Google Shape;11981;p69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2" name="Google Shape;11982;p69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3" name="Google Shape;11983;p69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4" name="Google Shape;11984;p69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5" name="Google Shape;11985;p69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6" name="Google Shape;11986;p69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7" name="Google Shape;11987;p69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8" name="Google Shape;11988;p69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9" name="Google Shape;11989;p69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0" name="Google Shape;11990;p69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1" name="Google Shape;11991;p69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2" name="Google Shape;11992;p69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3" name="Google Shape;11993;p69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4" name="Google Shape;11994;p69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5" name="Google Shape;11995;p69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6" name="Google Shape;11996;p69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7" name="Google Shape;11997;p69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8" name="Google Shape;11998;p69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9" name="Google Shape;11999;p69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0" name="Google Shape;12000;p69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1" name="Google Shape;12001;p69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2" name="Google Shape;12002;p69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3" name="Google Shape;12003;p69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4" name="Google Shape;12004;p69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5" name="Google Shape;12005;p69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6" name="Google Shape;12006;p69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7" name="Google Shape;12007;p69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8" name="Google Shape;12008;p69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9" name="Google Shape;12009;p69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0" name="Google Shape;12010;p69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1" name="Google Shape;12011;p69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2" name="Google Shape;12012;p69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3" name="Google Shape;12013;p69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4" name="Google Shape;12014;p69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5" name="Google Shape;12015;p69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6" name="Google Shape;12016;p69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7" name="Google Shape;12017;p69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0" name="Google Shape;12020;p69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1" name="Google Shape;12021;p69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7" name="Google Shape;12027;p69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8" name="Google Shape;12028;p69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0" name="Google Shape;12030;p69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1" name="Google Shape;12031;p69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5" name="Google Shape;12035;p69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6" name="Google Shape;12036;p69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8" name="Google Shape;12038;p69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9" name="Google Shape;12039;p69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5" name="Google Shape;12045;p69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6" name="Google Shape;12046;p69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7" name="Google Shape;12047;p69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0" name="Google Shape;12050;p69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1" name="Google Shape;12051;p69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8" name="Google Shape;12058;p69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9" name="Google Shape;12059;p69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0" name="Google Shape;12060;p69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1" name="Google Shape;12061;p69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9" name="Google Shape;12069;p69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0" name="Google Shape;12070;p69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3" name="Google Shape;12073;p69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4" name="Google Shape;12074;p69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4" name="Google Shape;12084;p69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5" name="Google Shape;12085;p69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6" name="Google Shape;12086;p69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7" name="Google Shape;12087;p69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2" name="Google Shape;12092;p69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3" name="Google Shape;12093;p69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p69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03" name="Google Shape;12103;p69"/>
          <p:cNvSpPr/>
          <p:nvPr/>
        </p:nvSpPr>
        <p:spPr>
          <a:xfrm flipH="1">
            <a:off x="10159263" y="316271"/>
            <a:ext cx="1824191" cy="1162920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04" name="Google Shape;12104;p69"/>
          <p:cNvGrpSpPr/>
          <p:nvPr/>
        </p:nvGrpSpPr>
        <p:grpSpPr>
          <a:xfrm>
            <a:off x="4383323" y="5411036"/>
            <a:ext cx="3425707" cy="1505408"/>
            <a:chOff x="3276400" y="3594675"/>
            <a:chExt cx="414400" cy="182100"/>
          </a:xfrm>
        </p:grpSpPr>
        <p:sp>
          <p:nvSpPr>
            <p:cNvPr id="12105" name="Google Shape;12105;p69"/>
            <p:cNvSpPr/>
            <p:nvPr/>
          </p:nvSpPr>
          <p:spPr>
            <a:xfrm>
              <a:off x="3581500" y="3610075"/>
              <a:ext cx="109300" cy="104225"/>
            </a:xfrm>
            <a:custGeom>
              <a:avLst/>
              <a:gdLst/>
              <a:ahLst/>
              <a:cxnLst/>
              <a:rect l="l" t="t" r="r" b="b"/>
              <a:pathLst>
                <a:path w="4372" h="4169" extrusionOk="0">
                  <a:moveTo>
                    <a:pt x="4372" y="0"/>
                  </a:moveTo>
                  <a:cubicBezTo>
                    <a:pt x="4372" y="0"/>
                    <a:pt x="3355" y="197"/>
                    <a:pt x="2623" y="473"/>
                  </a:cubicBezTo>
                  <a:cubicBezTo>
                    <a:pt x="1321" y="982"/>
                    <a:pt x="0" y="1981"/>
                    <a:pt x="1356" y="3747"/>
                  </a:cubicBezTo>
                  <a:cubicBezTo>
                    <a:pt x="1356" y="3747"/>
                    <a:pt x="1832" y="4169"/>
                    <a:pt x="2410" y="4169"/>
                  </a:cubicBezTo>
                  <a:cubicBezTo>
                    <a:pt x="3175" y="4169"/>
                    <a:pt x="4118" y="3430"/>
                    <a:pt x="43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3616950" y="3610300"/>
              <a:ext cx="73850" cy="103950"/>
            </a:xfrm>
            <a:custGeom>
              <a:avLst/>
              <a:gdLst/>
              <a:ahLst/>
              <a:cxnLst/>
              <a:rect l="l" t="t" r="r" b="b"/>
              <a:pathLst>
                <a:path w="2954" h="4158" extrusionOk="0">
                  <a:moveTo>
                    <a:pt x="2954" y="0"/>
                  </a:moveTo>
                  <a:lnTo>
                    <a:pt x="1" y="3783"/>
                  </a:lnTo>
                  <a:cubicBezTo>
                    <a:pt x="145" y="3893"/>
                    <a:pt x="537" y="4157"/>
                    <a:pt x="994" y="4157"/>
                  </a:cubicBezTo>
                  <a:cubicBezTo>
                    <a:pt x="1756" y="4157"/>
                    <a:pt x="2697" y="3421"/>
                    <a:pt x="2954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3276400" y="3594675"/>
              <a:ext cx="97250" cy="107075"/>
            </a:xfrm>
            <a:custGeom>
              <a:avLst/>
              <a:gdLst/>
              <a:ahLst/>
              <a:cxnLst/>
              <a:rect l="l" t="t" r="r" b="b"/>
              <a:pathLst>
                <a:path w="3890" h="4283" extrusionOk="0">
                  <a:moveTo>
                    <a:pt x="1000" y="1"/>
                  </a:moveTo>
                  <a:lnTo>
                    <a:pt x="1000" y="1"/>
                  </a:lnTo>
                  <a:cubicBezTo>
                    <a:pt x="999" y="2"/>
                    <a:pt x="1" y="4194"/>
                    <a:pt x="2980" y="4283"/>
                  </a:cubicBezTo>
                  <a:cubicBezTo>
                    <a:pt x="3078" y="4283"/>
                    <a:pt x="3248" y="4015"/>
                    <a:pt x="3292" y="3953"/>
                  </a:cubicBezTo>
                  <a:cubicBezTo>
                    <a:pt x="3640" y="3462"/>
                    <a:pt x="3890" y="2784"/>
                    <a:pt x="3774" y="2169"/>
                  </a:cubicBezTo>
                  <a:cubicBezTo>
                    <a:pt x="3649" y="1553"/>
                    <a:pt x="3185" y="1089"/>
                    <a:pt x="2668" y="795"/>
                  </a:cubicBezTo>
                  <a:cubicBezTo>
                    <a:pt x="2320" y="599"/>
                    <a:pt x="1954" y="465"/>
                    <a:pt x="1579" y="340"/>
                  </a:cubicBezTo>
                  <a:cubicBezTo>
                    <a:pt x="1463" y="304"/>
                    <a:pt x="982" y="179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3278625" y="3594900"/>
              <a:ext cx="72950" cy="106850"/>
            </a:xfrm>
            <a:custGeom>
              <a:avLst/>
              <a:gdLst/>
              <a:ahLst/>
              <a:cxnLst/>
              <a:rect l="l" t="t" r="r" b="b"/>
              <a:pathLst>
                <a:path w="2918" h="4274" extrusionOk="0">
                  <a:moveTo>
                    <a:pt x="902" y="1"/>
                  </a:moveTo>
                  <a:cubicBezTo>
                    <a:pt x="848" y="242"/>
                    <a:pt x="1" y="4185"/>
                    <a:pt x="2891" y="4274"/>
                  </a:cubicBezTo>
                  <a:cubicBezTo>
                    <a:pt x="2900" y="4274"/>
                    <a:pt x="2909" y="4265"/>
                    <a:pt x="2918" y="4265"/>
                  </a:cubicBezTo>
                  <a:cubicBezTo>
                    <a:pt x="2499" y="3516"/>
                    <a:pt x="1071" y="946"/>
                    <a:pt x="902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3370525" y="3621450"/>
              <a:ext cx="85200" cy="92800"/>
            </a:xfrm>
            <a:custGeom>
              <a:avLst/>
              <a:gdLst/>
              <a:ahLst/>
              <a:cxnLst/>
              <a:rect l="l" t="t" r="r" b="b"/>
              <a:pathLst>
                <a:path w="3408" h="3712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"/>
                    <a:pt x="5" y="4"/>
                    <a:pt x="8" y="6"/>
                  </a:cubicBezTo>
                  <a:lnTo>
                    <a:pt x="8" y="6"/>
                  </a:lnTo>
                  <a:cubicBezTo>
                    <a:pt x="3" y="1"/>
                    <a:pt x="0" y="0"/>
                    <a:pt x="0" y="0"/>
                  </a:cubicBezTo>
                  <a:close/>
                  <a:moveTo>
                    <a:pt x="8" y="6"/>
                  </a:moveTo>
                  <a:cubicBezTo>
                    <a:pt x="31" y="31"/>
                    <a:pt x="106" y="160"/>
                    <a:pt x="223" y="812"/>
                  </a:cubicBezTo>
                  <a:cubicBezTo>
                    <a:pt x="375" y="1597"/>
                    <a:pt x="999" y="3676"/>
                    <a:pt x="2667" y="3712"/>
                  </a:cubicBezTo>
                  <a:cubicBezTo>
                    <a:pt x="2667" y="3712"/>
                    <a:pt x="3408" y="2489"/>
                    <a:pt x="2427" y="1383"/>
                  </a:cubicBezTo>
                  <a:cubicBezTo>
                    <a:pt x="1450" y="291"/>
                    <a:pt x="509" y="401"/>
                    <a:pt x="8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3371175" y="3621900"/>
              <a:ext cx="84550" cy="92350"/>
            </a:xfrm>
            <a:custGeom>
              <a:avLst/>
              <a:gdLst/>
              <a:ahLst/>
              <a:cxnLst/>
              <a:rect l="l" t="t" r="r" b="b"/>
              <a:pathLst>
                <a:path w="3382" h="3694" extrusionOk="0">
                  <a:moveTo>
                    <a:pt x="1" y="0"/>
                  </a:moveTo>
                  <a:lnTo>
                    <a:pt x="1" y="0"/>
                  </a:lnTo>
                  <a:cubicBezTo>
                    <a:pt x="625" y="857"/>
                    <a:pt x="1999" y="2739"/>
                    <a:pt x="2633" y="3694"/>
                  </a:cubicBezTo>
                  <a:lnTo>
                    <a:pt x="2641" y="3694"/>
                  </a:lnTo>
                  <a:cubicBezTo>
                    <a:pt x="2641" y="3694"/>
                    <a:pt x="3382" y="2471"/>
                    <a:pt x="2401" y="1365"/>
                  </a:cubicBezTo>
                  <a:cubicBezTo>
                    <a:pt x="1437" y="277"/>
                    <a:pt x="500" y="384"/>
                    <a:pt x="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3370525" y="3621450"/>
              <a:ext cx="225" cy="25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cubicBezTo>
                    <a:pt x="0" y="9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3450800" y="3605825"/>
              <a:ext cx="102225" cy="100975"/>
            </a:xfrm>
            <a:custGeom>
              <a:avLst/>
              <a:gdLst/>
              <a:ahLst/>
              <a:cxnLst/>
              <a:rect l="l" t="t" r="r" b="b"/>
              <a:pathLst>
                <a:path w="4089" h="4039" extrusionOk="0">
                  <a:moveTo>
                    <a:pt x="3569" y="1"/>
                  </a:moveTo>
                  <a:cubicBezTo>
                    <a:pt x="3569" y="1"/>
                    <a:pt x="1" y="1312"/>
                    <a:pt x="1624" y="3944"/>
                  </a:cubicBezTo>
                  <a:cubicBezTo>
                    <a:pt x="1624" y="3944"/>
                    <a:pt x="1863" y="4038"/>
                    <a:pt x="2178" y="4038"/>
                  </a:cubicBezTo>
                  <a:cubicBezTo>
                    <a:pt x="2920" y="4038"/>
                    <a:pt x="4089" y="3515"/>
                    <a:pt x="3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p69"/>
            <p:cNvSpPr/>
            <p:nvPr/>
          </p:nvSpPr>
          <p:spPr>
            <a:xfrm>
              <a:off x="3490950" y="3606950"/>
              <a:ext cx="61750" cy="99875"/>
            </a:xfrm>
            <a:custGeom>
              <a:avLst/>
              <a:gdLst/>
              <a:ahLst/>
              <a:cxnLst/>
              <a:rect l="l" t="t" r="r" b="b"/>
              <a:pathLst>
                <a:path w="2470" h="3995" extrusionOk="0">
                  <a:moveTo>
                    <a:pt x="1963" y="1"/>
                  </a:moveTo>
                  <a:lnTo>
                    <a:pt x="0" y="3872"/>
                  </a:lnTo>
                  <a:cubicBezTo>
                    <a:pt x="9" y="3881"/>
                    <a:pt x="9" y="3890"/>
                    <a:pt x="18" y="3899"/>
                  </a:cubicBezTo>
                  <a:cubicBezTo>
                    <a:pt x="18" y="3899"/>
                    <a:pt x="258" y="3994"/>
                    <a:pt x="574" y="3994"/>
                  </a:cubicBezTo>
                  <a:cubicBezTo>
                    <a:pt x="1313" y="3994"/>
                    <a:pt x="2469" y="3474"/>
                    <a:pt x="196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p69"/>
            <p:cNvSpPr/>
            <p:nvPr/>
          </p:nvSpPr>
          <p:spPr>
            <a:xfrm>
              <a:off x="3424275" y="3695925"/>
              <a:ext cx="38600" cy="77275"/>
            </a:xfrm>
            <a:custGeom>
              <a:avLst/>
              <a:gdLst/>
              <a:ahLst/>
              <a:cxnLst/>
              <a:rect l="l" t="t" r="r" b="b"/>
              <a:pathLst>
                <a:path w="1544" h="3091" extrusionOk="0">
                  <a:moveTo>
                    <a:pt x="0" y="1"/>
                  </a:moveTo>
                  <a:cubicBezTo>
                    <a:pt x="152" y="215"/>
                    <a:pt x="294" y="438"/>
                    <a:pt x="419" y="670"/>
                  </a:cubicBezTo>
                  <a:cubicBezTo>
                    <a:pt x="544" y="902"/>
                    <a:pt x="651" y="1143"/>
                    <a:pt x="741" y="1384"/>
                  </a:cubicBezTo>
                  <a:cubicBezTo>
                    <a:pt x="839" y="1625"/>
                    <a:pt x="910" y="1874"/>
                    <a:pt x="964" y="2124"/>
                  </a:cubicBezTo>
                  <a:cubicBezTo>
                    <a:pt x="1026" y="2365"/>
                    <a:pt x="1071" y="2633"/>
                    <a:pt x="1080" y="2865"/>
                  </a:cubicBezTo>
                  <a:lnTo>
                    <a:pt x="1080" y="2874"/>
                  </a:lnTo>
                  <a:cubicBezTo>
                    <a:pt x="1080" y="2882"/>
                    <a:pt x="1080" y="2891"/>
                    <a:pt x="1080" y="2900"/>
                  </a:cubicBezTo>
                  <a:cubicBezTo>
                    <a:pt x="1104" y="3014"/>
                    <a:pt x="1201" y="3090"/>
                    <a:pt x="1312" y="3090"/>
                  </a:cubicBezTo>
                  <a:cubicBezTo>
                    <a:pt x="1324" y="3090"/>
                    <a:pt x="1335" y="3089"/>
                    <a:pt x="1347" y="3088"/>
                  </a:cubicBezTo>
                  <a:cubicBezTo>
                    <a:pt x="1463" y="3061"/>
                    <a:pt x="1543" y="2945"/>
                    <a:pt x="1526" y="2820"/>
                  </a:cubicBezTo>
                  <a:cubicBezTo>
                    <a:pt x="1463" y="2535"/>
                    <a:pt x="1383" y="2276"/>
                    <a:pt x="1285" y="2026"/>
                  </a:cubicBezTo>
                  <a:cubicBezTo>
                    <a:pt x="1187" y="1767"/>
                    <a:pt x="1071" y="1526"/>
                    <a:pt x="946" y="1286"/>
                  </a:cubicBezTo>
                  <a:cubicBezTo>
                    <a:pt x="812" y="1054"/>
                    <a:pt x="669" y="822"/>
                    <a:pt x="509" y="608"/>
                  </a:cubicBezTo>
                  <a:cubicBezTo>
                    <a:pt x="357" y="394"/>
                    <a:pt x="178" y="18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3340400" y="3683225"/>
              <a:ext cx="122475" cy="89525"/>
            </a:xfrm>
            <a:custGeom>
              <a:avLst/>
              <a:gdLst/>
              <a:ahLst/>
              <a:cxnLst/>
              <a:rect l="l" t="t" r="r" b="b"/>
              <a:pathLst>
                <a:path w="4899" h="3581" extrusionOk="0">
                  <a:moveTo>
                    <a:pt x="1" y="0"/>
                  </a:moveTo>
                  <a:lnTo>
                    <a:pt x="1" y="0"/>
                  </a:lnTo>
                  <a:cubicBezTo>
                    <a:pt x="233" y="447"/>
                    <a:pt x="491" y="875"/>
                    <a:pt x="795" y="1285"/>
                  </a:cubicBezTo>
                  <a:cubicBezTo>
                    <a:pt x="946" y="1490"/>
                    <a:pt x="1107" y="1687"/>
                    <a:pt x="1294" y="1874"/>
                  </a:cubicBezTo>
                  <a:cubicBezTo>
                    <a:pt x="1392" y="1963"/>
                    <a:pt x="1491" y="2043"/>
                    <a:pt x="1607" y="2115"/>
                  </a:cubicBezTo>
                  <a:cubicBezTo>
                    <a:pt x="1723" y="2195"/>
                    <a:pt x="1847" y="2240"/>
                    <a:pt x="1972" y="2284"/>
                  </a:cubicBezTo>
                  <a:cubicBezTo>
                    <a:pt x="2454" y="2454"/>
                    <a:pt x="2954" y="2561"/>
                    <a:pt x="3418" y="2712"/>
                  </a:cubicBezTo>
                  <a:cubicBezTo>
                    <a:pt x="3649" y="2784"/>
                    <a:pt x="3881" y="2873"/>
                    <a:pt x="4087" y="2980"/>
                  </a:cubicBezTo>
                  <a:cubicBezTo>
                    <a:pt x="4185" y="3043"/>
                    <a:pt x="4274" y="3105"/>
                    <a:pt x="4336" y="3176"/>
                  </a:cubicBezTo>
                  <a:cubicBezTo>
                    <a:pt x="4399" y="3239"/>
                    <a:pt x="4426" y="3310"/>
                    <a:pt x="4435" y="3382"/>
                  </a:cubicBezTo>
                  <a:cubicBezTo>
                    <a:pt x="4435" y="3382"/>
                    <a:pt x="4435" y="3390"/>
                    <a:pt x="4435" y="3390"/>
                  </a:cubicBezTo>
                  <a:cubicBezTo>
                    <a:pt x="4451" y="3504"/>
                    <a:pt x="4548" y="3580"/>
                    <a:pt x="4652" y="3580"/>
                  </a:cubicBezTo>
                  <a:cubicBezTo>
                    <a:pt x="4663" y="3580"/>
                    <a:pt x="4673" y="3579"/>
                    <a:pt x="4684" y="3578"/>
                  </a:cubicBezTo>
                  <a:cubicBezTo>
                    <a:pt x="4809" y="3560"/>
                    <a:pt x="4898" y="3444"/>
                    <a:pt x="4881" y="3328"/>
                  </a:cubicBezTo>
                  <a:lnTo>
                    <a:pt x="4872" y="3328"/>
                  </a:lnTo>
                  <a:cubicBezTo>
                    <a:pt x="4845" y="3141"/>
                    <a:pt x="4747" y="2980"/>
                    <a:pt x="4631" y="2873"/>
                  </a:cubicBezTo>
                  <a:cubicBezTo>
                    <a:pt x="4515" y="2766"/>
                    <a:pt x="4390" y="2695"/>
                    <a:pt x="4265" y="2632"/>
                  </a:cubicBezTo>
                  <a:cubicBezTo>
                    <a:pt x="4015" y="2516"/>
                    <a:pt x="3765" y="2445"/>
                    <a:pt x="3516" y="2382"/>
                  </a:cubicBezTo>
                  <a:cubicBezTo>
                    <a:pt x="3016" y="2258"/>
                    <a:pt x="2516" y="2186"/>
                    <a:pt x="2044" y="2052"/>
                  </a:cubicBezTo>
                  <a:cubicBezTo>
                    <a:pt x="1928" y="2026"/>
                    <a:pt x="1812" y="1981"/>
                    <a:pt x="1714" y="1936"/>
                  </a:cubicBezTo>
                  <a:cubicBezTo>
                    <a:pt x="1607" y="1883"/>
                    <a:pt x="1508" y="1811"/>
                    <a:pt x="1419" y="1731"/>
                  </a:cubicBezTo>
                  <a:cubicBezTo>
                    <a:pt x="1223" y="1580"/>
                    <a:pt x="1053" y="1401"/>
                    <a:pt x="893" y="1214"/>
                  </a:cubicBezTo>
                  <a:cubicBezTo>
                    <a:pt x="563" y="830"/>
                    <a:pt x="268" y="4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3448575" y="3683225"/>
              <a:ext cx="51550" cy="93550"/>
            </a:xfrm>
            <a:custGeom>
              <a:avLst/>
              <a:gdLst/>
              <a:ahLst/>
              <a:cxnLst/>
              <a:rect l="l" t="t" r="r" b="b"/>
              <a:pathLst>
                <a:path w="2062" h="3742" extrusionOk="0">
                  <a:moveTo>
                    <a:pt x="2061" y="0"/>
                  </a:moveTo>
                  <a:lnTo>
                    <a:pt x="63" y="3408"/>
                  </a:lnTo>
                  <a:cubicBezTo>
                    <a:pt x="54" y="3417"/>
                    <a:pt x="54" y="3426"/>
                    <a:pt x="45" y="3426"/>
                  </a:cubicBezTo>
                  <a:cubicBezTo>
                    <a:pt x="0" y="3542"/>
                    <a:pt x="45" y="3676"/>
                    <a:pt x="161" y="3721"/>
                  </a:cubicBezTo>
                  <a:cubicBezTo>
                    <a:pt x="192" y="3735"/>
                    <a:pt x="224" y="3742"/>
                    <a:pt x="255" y="3742"/>
                  </a:cubicBezTo>
                  <a:cubicBezTo>
                    <a:pt x="339" y="3742"/>
                    <a:pt x="416" y="3692"/>
                    <a:pt x="455" y="3613"/>
                  </a:cubicBezTo>
                  <a:lnTo>
                    <a:pt x="455" y="3605"/>
                  </a:lnTo>
                  <a:lnTo>
                    <a:pt x="20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3453250" y="3680775"/>
              <a:ext cx="181125" cy="86900"/>
            </a:xfrm>
            <a:custGeom>
              <a:avLst/>
              <a:gdLst/>
              <a:ahLst/>
              <a:cxnLst/>
              <a:rect l="l" t="t" r="r" b="b"/>
              <a:pathLst>
                <a:path w="7245" h="3476" extrusionOk="0">
                  <a:moveTo>
                    <a:pt x="7245" y="0"/>
                  </a:moveTo>
                  <a:cubicBezTo>
                    <a:pt x="6852" y="536"/>
                    <a:pt x="6388" y="1026"/>
                    <a:pt x="5844" y="1392"/>
                  </a:cubicBezTo>
                  <a:cubicBezTo>
                    <a:pt x="5576" y="1579"/>
                    <a:pt x="5282" y="1713"/>
                    <a:pt x="4961" y="1793"/>
                  </a:cubicBezTo>
                  <a:cubicBezTo>
                    <a:pt x="4649" y="1892"/>
                    <a:pt x="4319" y="1954"/>
                    <a:pt x="3997" y="2017"/>
                  </a:cubicBezTo>
                  <a:cubicBezTo>
                    <a:pt x="3346" y="2132"/>
                    <a:pt x="2686" y="2213"/>
                    <a:pt x="2026" y="2329"/>
                  </a:cubicBezTo>
                  <a:cubicBezTo>
                    <a:pt x="1696" y="2382"/>
                    <a:pt x="1366" y="2445"/>
                    <a:pt x="1036" y="2543"/>
                  </a:cubicBezTo>
                  <a:cubicBezTo>
                    <a:pt x="866" y="2596"/>
                    <a:pt x="697" y="2650"/>
                    <a:pt x="536" y="2739"/>
                  </a:cubicBezTo>
                  <a:cubicBezTo>
                    <a:pt x="367" y="2819"/>
                    <a:pt x="197" y="2935"/>
                    <a:pt x="72" y="3132"/>
                  </a:cubicBezTo>
                  <a:lnTo>
                    <a:pt x="72" y="3141"/>
                  </a:lnTo>
                  <a:cubicBezTo>
                    <a:pt x="63" y="3149"/>
                    <a:pt x="63" y="3149"/>
                    <a:pt x="63" y="3158"/>
                  </a:cubicBezTo>
                  <a:cubicBezTo>
                    <a:pt x="1" y="3265"/>
                    <a:pt x="45" y="3399"/>
                    <a:pt x="161" y="3453"/>
                  </a:cubicBezTo>
                  <a:cubicBezTo>
                    <a:pt x="192" y="3468"/>
                    <a:pt x="225" y="3475"/>
                    <a:pt x="258" y="3475"/>
                  </a:cubicBezTo>
                  <a:cubicBezTo>
                    <a:pt x="339" y="3475"/>
                    <a:pt x="418" y="3431"/>
                    <a:pt x="456" y="3355"/>
                  </a:cubicBezTo>
                  <a:cubicBezTo>
                    <a:pt x="500" y="3265"/>
                    <a:pt x="607" y="3176"/>
                    <a:pt x="732" y="3105"/>
                  </a:cubicBezTo>
                  <a:cubicBezTo>
                    <a:pt x="857" y="3025"/>
                    <a:pt x="1000" y="2962"/>
                    <a:pt x="1152" y="2909"/>
                  </a:cubicBezTo>
                  <a:cubicBezTo>
                    <a:pt x="1455" y="2802"/>
                    <a:pt x="1776" y="2730"/>
                    <a:pt x="2088" y="2650"/>
                  </a:cubicBezTo>
                  <a:cubicBezTo>
                    <a:pt x="2740" y="2507"/>
                    <a:pt x="3391" y="2391"/>
                    <a:pt x="4042" y="2231"/>
                  </a:cubicBezTo>
                  <a:cubicBezTo>
                    <a:pt x="4372" y="2150"/>
                    <a:pt x="4693" y="2061"/>
                    <a:pt x="5014" y="1954"/>
                  </a:cubicBezTo>
                  <a:cubicBezTo>
                    <a:pt x="5166" y="1901"/>
                    <a:pt x="5327" y="1838"/>
                    <a:pt x="5478" y="1758"/>
                  </a:cubicBezTo>
                  <a:cubicBezTo>
                    <a:pt x="5630" y="1678"/>
                    <a:pt x="5773" y="1588"/>
                    <a:pt x="5907" y="1481"/>
                  </a:cubicBezTo>
                  <a:cubicBezTo>
                    <a:pt x="6183" y="1285"/>
                    <a:pt x="6424" y="1053"/>
                    <a:pt x="6647" y="803"/>
                  </a:cubicBezTo>
                  <a:cubicBezTo>
                    <a:pt x="6861" y="545"/>
                    <a:pt x="7066" y="286"/>
                    <a:pt x="7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18" name="Google Shape;12118;p69"/>
          <p:cNvGrpSpPr/>
          <p:nvPr/>
        </p:nvGrpSpPr>
        <p:grpSpPr>
          <a:xfrm rot="-2976661" flipH="1">
            <a:off x="-668379" y="-370368"/>
            <a:ext cx="3081109" cy="2536199"/>
            <a:chOff x="3857825" y="4400025"/>
            <a:chExt cx="287500" cy="236650"/>
          </a:xfrm>
        </p:grpSpPr>
        <p:sp>
          <p:nvSpPr>
            <p:cNvPr id="12119" name="Google Shape;12119;p69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p69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p69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p69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p69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p69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29" name="Google Shape;12129;p69"/>
          <p:cNvGrpSpPr/>
          <p:nvPr/>
        </p:nvGrpSpPr>
        <p:grpSpPr>
          <a:xfrm flipH="1">
            <a:off x="10649216" y="5007478"/>
            <a:ext cx="1183976" cy="1041412"/>
            <a:chOff x="422550" y="971175"/>
            <a:chExt cx="192050" cy="168925"/>
          </a:xfrm>
        </p:grpSpPr>
        <p:sp>
          <p:nvSpPr>
            <p:cNvPr id="12130" name="Google Shape;12130;p69"/>
            <p:cNvSpPr/>
            <p:nvPr/>
          </p:nvSpPr>
          <p:spPr>
            <a:xfrm>
              <a:off x="422550" y="971175"/>
              <a:ext cx="192050" cy="168925"/>
            </a:xfrm>
            <a:custGeom>
              <a:avLst/>
              <a:gdLst/>
              <a:ahLst/>
              <a:cxnLst/>
              <a:rect l="l" t="t" r="r" b="b"/>
              <a:pathLst>
                <a:path w="7682" h="6757" extrusionOk="0">
                  <a:moveTo>
                    <a:pt x="4051" y="806"/>
                  </a:moveTo>
                  <a:cubicBezTo>
                    <a:pt x="4051" y="833"/>
                    <a:pt x="4051" y="860"/>
                    <a:pt x="4060" y="886"/>
                  </a:cubicBezTo>
                  <a:cubicBezTo>
                    <a:pt x="4051" y="895"/>
                    <a:pt x="4042" y="895"/>
                    <a:pt x="4024" y="895"/>
                  </a:cubicBezTo>
                  <a:cubicBezTo>
                    <a:pt x="4033" y="860"/>
                    <a:pt x="4042" y="833"/>
                    <a:pt x="4051" y="806"/>
                  </a:cubicBezTo>
                  <a:close/>
                  <a:moveTo>
                    <a:pt x="4283" y="0"/>
                  </a:moveTo>
                  <a:cubicBezTo>
                    <a:pt x="4098" y="0"/>
                    <a:pt x="3918" y="59"/>
                    <a:pt x="3765" y="173"/>
                  </a:cubicBezTo>
                  <a:cubicBezTo>
                    <a:pt x="3498" y="378"/>
                    <a:pt x="3391" y="717"/>
                    <a:pt x="3489" y="1065"/>
                  </a:cubicBezTo>
                  <a:cubicBezTo>
                    <a:pt x="3498" y="1092"/>
                    <a:pt x="3516" y="1127"/>
                    <a:pt x="3525" y="1163"/>
                  </a:cubicBezTo>
                  <a:cubicBezTo>
                    <a:pt x="3400" y="1270"/>
                    <a:pt x="3284" y="1395"/>
                    <a:pt x="3186" y="1547"/>
                  </a:cubicBezTo>
                  <a:cubicBezTo>
                    <a:pt x="3177" y="1564"/>
                    <a:pt x="3168" y="1582"/>
                    <a:pt x="3150" y="1600"/>
                  </a:cubicBezTo>
                  <a:cubicBezTo>
                    <a:pt x="3141" y="1573"/>
                    <a:pt x="3123" y="1547"/>
                    <a:pt x="3114" y="1520"/>
                  </a:cubicBezTo>
                  <a:cubicBezTo>
                    <a:pt x="2918" y="1181"/>
                    <a:pt x="2561" y="967"/>
                    <a:pt x="2186" y="967"/>
                  </a:cubicBezTo>
                  <a:cubicBezTo>
                    <a:pt x="1714" y="967"/>
                    <a:pt x="1178" y="1297"/>
                    <a:pt x="1062" y="2216"/>
                  </a:cubicBezTo>
                  <a:cubicBezTo>
                    <a:pt x="1036" y="2421"/>
                    <a:pt x="1053" y="2608"/>
                    <a:pt x="1107" y="2787"/>
                  </a:cubicBezTo>
                  <a:cubicBezTo>
                    <a:pt x="1036" y="2787"/>
                    <a:pt x="964" y="2795"/>
                    <a:pt x="893" y="2813"/>
                  </a:cubicBezTo>
                  <a:cubicBezTo>
                    <a:pt x="349" y="2920"/>
                    <a:pt x="1" y="3384"/>
                    <a:pt x="63" y="3902"/>
                  </a:cubicBezTo>
                  <a:cubicBezTo>
                    <a:pt x="108" y="4214"/>
                    <a:pt x="179" y="4571"/>
                    <a:pt x="438" y="4874"/>
                  </a:cubicBezTo>
                  <a:cubicBezTo>
                    <a:pt x="679" y="5151"/>
                    <a:pt x="1044" y="5320"/>
                    <a:pt x="1428" y="5320"/>
                  </a:cubicBezTo>
                  <a:lnTo>
                    <a:pt x="1446" y="5320"/>
                  </a:lnTo>
                  <a:cubicBezTo>
                    <a:pt x="1499" y="5320"/>
                    <a:pt x="1562" y="5311"/>
                    <a:pt x="1615" y="5302"/>
                  </a:cubicBezTo>
                  <a:cubicBezTo>
                    <a:pt x="1615" y="5516"/>
                    <a:pt x="1660" y="5722"/>
                    <a:pt x="1722" y="5855"/>
                  </a:cubicBezTo>
                  <a:cubicBezTo>
                    <a:pt x="1883" y="6221"/>
                    <a:pt x="2258" y="6480"/>
                    <a:pt x="2668" y="6489"/>
                  </a:cubicBezTo>
                  <a:lnTo>
                    <a:pt x="2686" y="6489"/>
                  </a:lnTo>
                  <a:cubicBezTo>
                    <a:pt x="3070" y="6489"/>
                    <a:pt x="3417" y="6266"/>
                    <a:pt x="3614" y="5945"/>
                  </a:cubicBezTo>
                  <a:cubicBezTo>
                    <a:pt x="3792" y="6212"/>
                    <a:pt x="4095" y="6382"/>
                    <a:pt x="4417" y="6382"/>
                  </a:cubicBezTo>
                  <a:lnTo>
                    <a:pt x="4452" y="6382"/>
                  </a:lnTo>
                  <a:cubicBezTo>
                    <a:pt x="4711" y="6364"/>
                    <a:pt x="4961" y="6248"/>
                    <a:pt x="5175" y="6025"/>
                  </a:cubicBezTo>
                  <a:cubicBezTo>
                    <a:pt x="5193" y="6052"/>
                    <a:pt x="5220" y="6087"/>
                    <a:pt x="5237" y="6114"/>
                  </a:cubicBezTo>
                  <a:cubicBezTo>
                    <a:pt x="5291" y="6203"/>
                    <a:pt x="5362" y="6319"/>
                    <a:pt x="5469" y="6426"/>
                  </a:cubicBezTo>
                  <a:cubicBezTo>
                    <a:pt x="5692" y="6640"/>
                    <a:pt x="5987" y="6756"/>
                    <a:pt x="6281" y="6756"/>
                  </a:cubicBezTo>
                  <a:cubicBezTo>
                    <a:pt x="6397" y="6756"/>
                    <a:pt x="6522" y="6739"/>
                    <a:pt x="6638" y="6703"/>
                  </a:cubicBezTo>
                  <a:cubicBezTo>
                    <a:pt x="7138" y="6533"/>
                    <a:pt x="7485" y="6007"/>
                    <a:pt x="7459" y="5445"/>
                  </a:cubicBezTo>
                  <a:cubicBezTo>
                    <a:pt x="7441" y="5026"/>
                    <a:pt x="7236" y="4615"/>
                    <a:pt x="6879" y="4303"/>
                  </a:cubicBezTo>
                  <a:cubicBezTo>
                    <a:pt x="6683" y="4125"/>
                    <a:pt x="6468" y="4009"/>
                    <a:pt x="6254" y="3946"/>
                  </a:cubicBezTo>
                  <a:cubicBezTo>
                    <a:pt x="6201" y="3937"/>
                    <a:pt x="6147" y="3928"/>
                    <a:pt x="6103" y="3919"/>
                  </a:cubicBezTo>
                  <a:cubicBezTo>
                    <a:pt x="6094" y="3848"/>
                    <a:pt x="6085" y="3786"/>
                    <a:pt x="6067" y="3723"/>
                  </a:cubicBezTo>
                  <a:cubicBezTo>
                    <a:pt x="6129" y="3723"/>
                    <a:pt x="6183" y="3732"/>
                    <a:pt x="6237" y="3732"/>
                  </a:cubicBezTo>
                  <a:lnTo>
                    <a:pt x="6263" y="3732"/>
                  </a:lnTo>
                  <a:cubicBezTo>
                    <a:pt x="6620" y="3732"/>
                    <a:pt x="6986" y="3598"/>
                    <a:pt x="7254" y="3357"/>
                  </a:cubicBezTo>
                  <a:cubicBezTo>
                    <a:pt x="7405" y="3224"/>
                    <a:pt x="7521" y="3072"/>
                    <a:pt x="7584" y="2903"/>
                  </a:cubicBezTo>
                  <a:cubicBezTo>
                    <a:pt x="7682" y="2653"/>
                    <a:pt x="7664" y="2376"/>
                    <a:pt x="7548" y="2144"/>
                  </a:cubicBezTo>
                  <a:cubicBezTo>
                    <a:pt x="7405" y="1877"/>
                    <a:pt x="7120" y="1698"/>
                    <a:pt x="6763" y="1636"/>
                  </a:cubicBezTo>
                  <a:cubicBezTo>
                    <a:pt x="6672" y="1623"/>
                    <a:pt x="6582" y="1617"/>
                    <a:pt x="6491" y="1617"/>
                  </a:cubicBezTo>
                  <a:cubicBezTo>
                    <a:pt x="6262" y="1617"/>
                    <a:pt x="6035" y="1657"/>
                    <a:pt x="5817" y="1734"/>
                  </a:cubicBezTo>
                  <a:cubicBezTo>
                    <a:pt x="5773" y="1752"/>
                    <a:pt x="5728" y="1770"/>
                    <a:pt x="5683" y="1787"/>
                  </a:cubicBezTo>
                  <a:cubicBezTo>
                    <a:pt x="5585" y="1591"/>
                    <a:pt x="5443" y="1404"/>
                    <a:pt x="5255" y="1243"/>
                  </a:cubicBezTo>
                  <a:cubicBezTo>
                    <a:pt x="5228" y="1225"/>
                    <a:pt x="5202" y="1208"/>
                    <a:pt x="5175" y="1181"/>
                  </a:cubicBezTo>
                  <a:cubicBezTo>
                    <a:pt x="5193" y="1127"/>
                    <a:pt x="5211" y="1065"/>
                    <a:pt x="5211" y="1002"/>
                  </a:cubicBezTo>
                  <a:cubicBezTo>
                    <a:pt x="5246" y="654"/>
                    <a:pt x="5059" y="306"/>
                    <a:pt x="4729" y="119"/>
                  </a:cubicBezTo>
                  <a:cubicBezTo>
                    <a:pt x="4585" y="39"/>
                    <a:pt x="4432" y="0"/>
                    <a:pt x="4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1" name="Google Shape;12131;p69"/>
            <p:cNvSpPr/>
            <p:nvPr/>
          </p:nvSpPr>
          <p:spPr>
            <a:xfrm>
              <a:off x="511775" y="1007550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5" y="1"/>
                  </a:moveTo>
                  <a:cubicBezTo>
                    <a:pt x="495" y="1"/>
                    <a:pt x="259" y="201"/>
                    <a:pt x="107" y="422"/>
                  </a:cubicBezTo>
                  <a:cubicBezTo>
                    <a:pt x="27" y="546"/>
                    <a:pt x="0" y="725"/>
                    <a:pt x="89" y="850"/>
                  </a:cubicBezTo>
                  <a:cubicBezTo>
                    <a:pt x="161" y="939"/>
                    <a:pt x="277" y="984"/>
                    <a:pt x="366" y="1055"/>
                  </a:cubicBezTo>
                  <a:cubicBezTo>
                    <a:pt x="509" y="1171"/>
                    <a:pt x="571" y="1367"/>
                    <a:pt x="705" y="1492"/>
                  </a:cubicBezTo>
                  <a:cubicBezTo>
                    <a:pt x="808" y="1595"/>
                    <a:pt x="953" y="1652"/>
                    <a:pt x="1096" y="1652"/>
                  </a:cubicBezTo>
                  <a:cubicBezTo>
                    <a:pt x="1151" y="1652"/>
                    <a:pt x="1206" y="1643"/>
                    <a:pt x="1258" y="1626"/>
                  </a:cubicBezTo>
                  <a:cubicBezTo>
                    <a:pt x="1526" y="1537"/>
                    <a:pt x="1686" y="1242"/>
                    <a:pt x="1677" y="966"/>
                  </a:cubicBezTo>
                  <a:cubicBezTo>
                    <a:pt x="1668" y="680"/>
                    <a:pt x="1508" y="422"/>
                    <a:pt x="1294" y="234"/>
                  </a:cubicBezTo>
                  <a:cubicBezTo>
                    <a:pt x="1178" y="136"/>
                    <a:pt x="1053" y="56"/>
                    <a:pt x="910" y="20"/>
                  </a:cubicBezTo>
                  <a:cubicBezTo>
                    <a:pt x="861" y="7"/>
                    <a:pt x="812" y="1"/>
                    <a:pt x="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2" name="Google Shape;12132;p69"/>
            <p:cNvSpPr/>
            <p:nvPr/>
          </p:nvSpPr>
          <p:spPr>
            <a:xfrm>
              <a:off x="552350" y="1083825"/>
              <a:ext cx="42175" cy="41300"/>
            </a:xfrm>
            <a:custGeom>
              <a:avLst/>
              <a:gdLst/>
              <a:ahLst/>
              <a:cxnLst/>
              <a:rect l="l" t="t" r="r" b="b"/>
              <a:pathLst>
                <a:path w="1687" h="1652" extrusionOk="0">
                  <a:moveTo>
                    <a:pt x="760" y="1"/>
                  </a:moveTo>
                  <a:cubicBezTo>
                    <a:pt x="493" y="1"/>
                    <a:pt x="252" y="201"/>
                    <a:pt x="108" y="422"/>
                  </a:cubicBezTo>
                  <a:cubicBezTo>
                    <a:pt x="19" y="546"/>
                    <a:pt x="1" y="734"/>
                    <a:pt x="90" y="850"/>
                  </a:cubicBezTo>
                  <a:cubicBezTo>
                    <a:pt x="161" y="948"/>
                    <a:pt x="277" y="984"/>
                    <a:pt x="367" y="1055"/>
                  </a:cubicBezTo>
                  <a:cubicBezTo>
                    <a:pt x="509" y="1171"/>
                    <a:pt x="572" y="1367"/>
                    <a:pt x="697" y="1501"/>
                  </a:cubicBezTo>
                  <a:cubicBezTo>
                    <a:pt x="799" y="1597"/>
                    <a:pt x="943" y="1652"/>
                    <a:pt x="1089" y="1652"/>
                  </a:cubicBezTo>
                  <a:cubicBezTo>
                    <a:pt x="1146" y="1652"/>
                    <a:pt x="1203" y="1643"/>
                    <a:pt x="1259" y="1626"/>
                  </a:cubicBezTo>
                  <a:cubicBezTo>
                    <a:pt x="1526" y="1537"/>
                    <a:pt x="1687" y="1242"/>
                    <a:pt x="1669" y="966"/>
                  </a:cubicBezTo>
                  <a:cubicBezTo>
                    <a:pt x="1660" y="680"/>
                    <a:pt x="1499" y="422"/>
                    <a:pt x="1285" y="243"/>
                  </a:cubicBezTo>
                  <a:cubicBezTo>
                    <a:pt x="1178" y="145"/>
                    <a:pt x="1045" y="56"/>
                    <a:pt x="902" y="20"/>
                  </a:cubicBezTo>
                  <a:cubicBezTo>
                    <a:pt x="854" y="7"/>
                    <a:pt x="806" y="1"/>
                    <a:pt x="7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504175" y="1050600"/>
              <a:ext cx="25225" cy="25275"/>
            </a:xfrm>
            <a:custGeom>
              <a:avLst/>
              <a:gdLst/>
              <a:ahLst/>
              <a:cxnLst/>
              <a:rect l="l" t="t" r="r" b="b"/>
              <a:pathLst>
                <a:path w="1009" h="1011" extrusionOk="0">
                  <a:moveTo>
                    <a:pt x="416" y="1"/>
                  </a:moveTo>
                  <a:cubicBezTo>
                    <a:pt x="283" y="1"/>
                    <a:pt x="145" y="40"/>
                    <a:pt x="81" y="136"/>
                  </a:cubicBezTo>
                  <a:cubicBezTo>
                    <a:pt x="1" y="270"/>
                    <a:pt x="19" y="591"/>
                    <a:pt x="81" y="734"/>
                  </a:cubicBezTo>
                  <a:cubicBezTo>
                    <a:pt x="152" y="894"/>
                    <a:pt x="322" y="1001"/>
                    <a:pt x="491" y="1010"/>
                  </a:cubicBezTo>
                  <a:cubicBezTo>
                    <a:pt x="723" y="1010"/>
                    <a:pt x="938" y="823"/>
                    <a:pt x="973" y="600"/>
                  </a:cubicBezTo>
                  <a:cubicBezTo>
                    <a:pt x="1009" y="368"/>
                    <a:pt x="866" y="136"/>
                    <a:pt x="652" y="47"/>
                  </a:cubicBezTo>
                  <a:cubicBezTo>
                    <a:pt x="591" y="18"/>
                    <a:pt x="50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542550" y="1061625"/>
              <a:ext cx="17975" cy="14475"/>
            </a:xfrm>
            <a:custGeom>
              <a:avLst/>
              <a:gdLst/>
              <a:ahLst/>
              <a:cxnLst/>
              <a:rect l="l" t="t" r="r" b="b"/>
              <a:pathLst>
                <a:path w="719" h="579" extrusionOk="0">
                  <a:moveTo>
                    <a:pt x="364" y="1"/>
                  </a:moveTo>
                  <a:cubicBezTo>
                    <a:pt x="312" y="1"/>
                    <a:pt x="260" y="16"/>
                    <a:pt x="214" y="52"/>
                  </a:cubicBezTo>
                  <a:cubicBezTo>
                    <a:pt x="0" y="212"/>
                    <a:pt x="241" y="560"/>
                    <a:pt x="455" y="578"/>
                  </a:cubicBezTo>
                  <a:cubicBezTo>
                    <a:pt x="460" y="578"/>
                    <a:pt x="464" y="579"/>
                    <a:pt x="469" y="579"/>
                  </a:cubicBezTo>
                  <a:cubicBezTo>
                    <a:pt x="588" y="579"/>
                    <a:pt x="696" y="467"/>
                    <a:pt x="705" y="355"/>
                  </a:cubicBezTo>
                  <a:cubicBezTo>
                    <a:pt x="719" y="170"/>
                    <a:pt x="538" y="1"/>
                    <a:pt x="3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520475" y="986050"/>
              <a:ext cx="17975" cy="14450"/>
            </a:xfrm>
            <a:custGeom>
              <a:avLst/>
              <a:gdLst/>
              <a:ahLst/>
              <a:cxnLst/>
              <a:rect l="l" t="t" r="r" b="b"/>
              <a:pathLst>
                <a:path w="719" h="578" extrusionOk="0">
                  <a:moveTo>
                    <a:pt x="361" y="1"/>
                  </a:moveTo>
                  <a:cubicBezTo>
                    <a:pt x="310" y="1"/>
                    <a:pt x="259" y="16"/>
                    <a:pt x="214" y="50"/>
                  </a:cubicBezTo>
                  <a:cubicBezTo>
                    <a:pt x="0" y="211"/>
                    <a:pt x="241" y="568"/>
                    <a:pt x="455" y="577"/>
                  </a:cubicBezTo>
                  <a:cubicBezTo>
                    <a:pt x="460" y="577"/>
                    <a:pt x="465" y="577"/>
                    <a:pt x="470" y="577"/>
                  </a:cubicBezTo>
                  <a:cubicBezTo>
                    <a:pt x="589" y="577"/>
                    <a:pt x="696" y="474"/>
                    <a:pt x="705" y="354"/>
                  </a:cubicBezTo>
                  <a:cubicBezTo>
                    <a:pt x="719" y="175"/>
                    <a:pt x="535" y="1"/>
                    <a:pt x="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522475" y="1082300"/>
              <a:ext cx="26550" cy="33500"/>
            </a:xfrm>
            <a:custGeom>
              <a:avLst/>
              <a:gdLst/>
              <a:ahLst/>
              <a:cxnLst/>
              <a:rect l="l" t="t" r="r" b="b"/>
              <a:pathLst>
                <a:path w="1062" h="1340" extrusionOk="0">
                  <a:moveTo>
                    <a:pt x="553" y="1"/>
                  </a:moveTo>
                  <a:cubicBezTo>
                    <a:pt x="188" y="1"/>
                    <a:pt x="54" y="438"/>
                    <a:pt x="18" y="732"/>
                  </a:cubicBezTo>
                  <a:cubicBezTo>
                    <a:pt x="0" y="866"/>
                    <a:pt x="18" y="1018"/>
                    <a:pt x="90" y="1134"/>
                  </a:cubicBezTo>
                  <a:cubicBezTo>
                    <a:pt x="149" y="1253"/>
                    <a:pt x="274" y="1340"/>
                    <a:pt x="409" y="1340"/>
                  </a:cubicBezTo>
                  <a:cubicBezTo>
                    <a:pt x="415" y="1340"/>
                    <a:pt x="422" y="1339"/>
                    <a:pt x="429" y="1339"/>
                  </a:cubicBezTo>
                  <a:cubicBezTo>
                    <a:pt x="553" y="1330"/>
                    <a:pt x="669" y="1250"/>
                    <a:pt x="759" y="1161"/>
                  </a:cubicBezTo>
                  <a:cubicBezTo>
                    <a:pt x="875" y="1045"/>
                    <a:pt x="973" y="902"/>
                    <a:pt x="1017" y="732"/>
                  </a:cubicBezTo>
                  <a:cubicBezTo>
                    <a:pt x="1062" y="572"/>
                    <a:pt x="1044" y="393"/>
                    <a:pt x="964" y="251"/>
                  </a:cubicBezTo>
                  <a:cubicBezTo>
                    <a:pt x="884" y="108"/>
                    <a:pt x="723" y="1"/>
                    <a:pt x="5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463375" y="1010275"/>
              <a:ext cx="26325" cy="33500"/>
            </a:xfrm>
            <a:custGeom>
              <a:avLst/>
              <a:gdLst/>
              <a:ahLst/>
              <a:cxnLst/>
              <a:rect l="l" t="t" r="r" b="b"/>
              <a:pathLst>
                <a:path w="1053" h="1340" extrusionOk="0">
                  <a:moveTo>
                    <a:pt x="553" y="0"/>
                  </a:moveTo>
                  <a:cubicBezTo>
                    <a:pt x="188" y="0"/>
                    <a:pt x="54" y="437"/>
                    <a:pt x="18" y="732"/>
                  </a:cubicBezTo>
                  <a:cubicBezTo>
                    <a:pt x="0" y="866"/>
                    <a:pt x="9" y="1017"/>
                    <a:pt x="81" y="1133"/>
                  </a:cubicBezTo>
                  <a:cubicBezTo>
                    <a:pt x="149" y="1252"/>
                    <a:pt x="274" y="1339"/>
                    <a:pt x="409" y="1339"/>
                  </a:cubicBezTo>
                  <a:cubicBezTo>
                    <a:pt x="415" y="1339"/>
                    <a:pt x="422" y="1339"/>
                    <a:pt x="428" y="1339"/>
                  </a:cubicBezTo>
                  <a:cubicBezTo>
                    <a:pt x="553" y="1330"/>
                    <a:pt x="669" y="1249"/>
                    <a:pt x="759" y="1160"/>
                  </a:cubicBezTo>
                  <a:cubicBezTo>
                    <a:pt x="875" y="1044"/>
                    <a:pt x="973" y="901"/>
                    <a:pt x="1017" y="732"/>
                  </a:cubicBezTo>
                  <a:cubicBezTo>
                    <a:pt x="1053" y="571"/>
                    <a:pt x="1044" y="393"/>
                    <a:pt x="964" y="250"/>
                  </a:cubicBezTo>
                  <a:cubicBezTo>
                    <a:pt x="875" y="107"/>
                    <a:pt x="723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p69"/>
            <p:cNvSpPr/>
            <p:nvPr/>
          </p:nvSpPr>
          <p:spPr>
            <a:xfrm>
              <a:off x="561950" y="1026475"/>
              <a:ext cx="37050" cy="23100"/>
            </a:xfrm>
            <a:custGeom>
              <a:avLst/>
              <a:gdLst/>
              <a:ahLst/>
              <a:cxnLst/>
              <a:rect l="l" t="t" r="r" b="b"/>
              <a:pathLst>
                <a:path w="1482" h="924" extrusionOk="0">
                  <a:moveTo>
                    <a:pt x="908" y="1"/>
                  </a:moveTo>
                  <a:cubicBezTo>
                    <a:pt x="749" y="1"/>
                    <a:pt x="593" y="26"/>
                    <a:pt x="446" y="84"/>
                  </a:cubicBezTo>
                  <a:cubicBezTo>
                    <a:pt x="322" y="128"/>
                    <a:pt x="206" y="200"/>
                    <a:pt x="125" y="298"/>
                  </a:cubicBezTo>
                  <a:cubicBezTo>
                    <a:pt x="27" y="423"/>
                    <a:pt x="0" y="628"/>
                    <a:pt x="125" y="735"/>
                  </a:cubicBezTo>
                  <a:cubicBezTo>
                    <a:pt x="277" y="860"/>
                    <a:pt x="482" y="922"/>
                    <a:pt x="669" y="922"/>
                  </a:cubicBezTo>
                  <a:cubicBezTo>
                    <a:pt x="681" y="923"/>
                    <a:pt x="692" y="923"/>
                    <a:pt x="703" y="923"/>
                  </a:cubicBezTo>
                  <a:cubicBezTo>
                    <a:pt x="915" y="923"/>
                    <a:pt x="1124" y="843"/>
                    <a:pt x="1285" y="699"/>
                  </a:cubicBezTo>
                  <a:cubicBezTo>
                    <a:pt x="1356" y="637"/>
                    <a:pt x="1419" y="566"/>
                    <a:pt x="1446" y="476"/>
                  </a:cubicBezTo>
                  <a:cubicBezTo>
                    <a:pt x="1481" y="396"/>
                    <a:pt x="1481" y="298"/>
                    <a:pt x="1437" y="209"/>
                  </a:cubicBezTo>
                  <a:cubicBezTo>
                    <a:pt x="1374" y="93"/>
                    <a:pt x="1231" y="39"/>
                    <a:pt x="1098" y="13"/>
                  </a:cubicBezTo>
                  <a:cubicBezTo>
                    <a:pt x="1034" y="5"/>
                    <a:pt x="971" y="1"/>
                    <a:pt x="9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p69"/>
            <p:cNvSpPr/>
            <p:nvPr/>
          </p:nvSpPr>
          <p:spPr>
            <a:xfrm>
              <a:off x="438175" y="1055625"/>
              <a:ext cx="41050" cy="33625"/>
            </a:xfrm>
            <a:custGeom>
              <a:avLst/>
              <a:gdLst/>
              <a:ahLst/>
              <a:cxnLst/>
              <a:rect l="l" t="t" r="r" b="b"/>
              <a:pathLst>
                <a:path w="1642" h="1345" extrusionOk="0">
                  <a:moveTo>
                    <a:pt x="540" y="0"/>
                  </a:moveTo>
                  <a:cubicBezTo>
                    <a:pt x="488" y="0"/>
                    <a:pt x="436" y="5"/>
                    <a:pt x="384" y="15"/>
                  </a:cubicBezTo>
                  <a:cubicBezTo>
                    <a:pt x="170" y="60"/>
                    <a:pt x="0" y="220"/>
                    <a:pt x="27" y="452"/>
                  </a:cubicBezTo>
                  <a:cubicBezTo>
                    <a:pt x="63" y="684"/>
                    <a:pt x="107" y="925"/>
                    <a:pt x="259" y="1104"/>
                  </a:cubicBezTo>
                  <a:cubicBezTo>
                    <a:pt x="393" y="1255"/>
                    <a:pt x="607" y="1344"/>
                    <a:pt x="812" y="1344"/>
                  </a:cubicBezTo>
                  <a:cubicBezTo>
                    <a:pt x="1017" y="1344"/>
                    <a:pt x="1222" y="1255"/>
                    <a:pt x="1383" y="1112"/>
                  </a:cubicBezTo>
                  <a:cubicBezTo>
                    <a:pt x="1472" y="1032"/>
                    <a:pt x="1552" y="925"/>
                    <a:pt x="1597" y="800"/>
                  </a:cubicBezTo>
                  <a:cubicBezTo>
                    <a:pt x="1642" y="675"/>
                    <a:pt x="1633" y="533"/>
                    <a:pt x="1579" y="417"/>
                  </a:cubicBezTo>
                  <a:cubicBezTo>
                    <a:pt x="1517" y="301"/>
                    <a:pt x="1410" y="211"/>
                    <a:pt x="1294" y="158"/>
                  </a:cubicBezTo>
                  <a:cubicBezTo>
                    <a:pt x="1169" y="104"/>
                    <a:pt x="1035" y="78"/>
                    <a:pt x="910" y="51"/>
                  </a:cubicBezTo>
                  <a:cubicBezTo>
                    <a:pt x="790" y="26"/>
                    <a:pt x="666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476975" y="1093200"/>
              <a:ext cx="25450" cy="25275"/>
            </a:xfrm>
            <a:custGeom>
              <a:avLst/>
              <a:gdLst/>
              <a:ahLst/>
              <a:cxnLst/>
              <a:rect l="l" t="t" r="r" b="b"/>
              <a:pathLst>
                <a:path w="1018" h="1011" extrusionOk="0">
                  <a:moveTo>
                    <a:pt x="425" y="1"/>
                  </a:moveTo>
                  <a:cubicBezTo>
                    <a:pt x="292" y="1"/>
                    <a:pt x="154" y="39"/>
                    <a:pt x="90" y="136"/>
                  </a:cubicBezTo>
                  <a:cubicBezTo>
                    <a:pt x="0" y="270"/>
                    <a:pt x="27" y="600"/>
                    <a:pt x="90" y="733"/>
                  </a:cubicBezTo>
                  <a:cubicBezTo>
                    <a:pt x="161" y="894"/>
                    <a:pt x="322" y="1010"/>
                    <a:pt x="500" y="1010"/>
                  </a:cubicBezTo>
                  <a:cubicBezTo>
                    <a:pt x="732" y="1010"/>
                    <a:pt x="946" y="823"/>
                    <a:pt x="982" y="600"/>
                  </a:cubicBezTo>
                  <a:cubicBezTo>
                    <a:pt x="1017" y="377"/>
                    <a:pt x="875" y="136"/>
                    <a:pt x="661" y="47"/>
                  </a:cubicBezTo>
                  <a:cubicBezTo>
                    <a:pt x="600" y="18"/>
                    <a:pt x="514" y="1"/>
                    <a:pt x="4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41" name="Google Shape;12141;p69"/>
          <p:cNvGrpSpPr/>
          <p:nvPr/>
        </p:nvGrpSpPr>
        <p:grpSpPr>
          <a:xfrm flipH="1">
            <a:off x="5" y="5428680"/>
            <a:ext cx="2031649" cy="1420232"/>
            <a:chOff x="551250" y="1010950"/>
            <a:chExt cx="438700" cy="306675"/>
          </a:xfrm>
        </p:grpSpPr>
        <p:sp>
          <p:nvSpPr>
            <p:cNvPr id="12142" name="Google Shape;12142;p69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p69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p69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p69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p69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p69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p69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p69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p69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p69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p69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p69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2" name="Google Shape;12172;p69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p69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p69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p69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p69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9" name="Google Shape;12179;p69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p69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5" name="Google Shape;12185;p69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6" name="Google Shape;12186;p69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p69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p69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p69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2" name="Google Shape;12192;p69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7" name="Google Shape;12197;p69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8" name="Google Shape;12198;p69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9" name="Google Shape;12199;p69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2" name="Google Shape;12202;p69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3" name="Google Shape;12203;p69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69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69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69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69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69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69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69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69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69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69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69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69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69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69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69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69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69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69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69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69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69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69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69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69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69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69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69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69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69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69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69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69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69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69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69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69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69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69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69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69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69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69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69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17" name="Google Shape;12317;p69"/>
          <p:cNvSpPr txBox="1">
            <a:spLocks noGrp="1"/>
          </p:cNvSpPr>
          <p:nvPr>
            <p:ph type="title"/>
          </p:nvPr>
        </p:nvSpPr>
        <p:spPr>
          <a:xfrm>
            <a:off x="7198384" y="2427267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18" name="Google Shape;12318;p69"/>
          <p:cNvSpPr txBox="1">
            <a:spLocks noGrp="1"/>
          </p:cNvSpPr>
          <p:nvPr>
            <p:ph type="subTitle" idx="1"/>
          </p:nvPr>
        </p:nvSpPr>
        <p:spPr>
          <a:xfrm>
            <a:off x="7198400" y="3652659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rgbClr val="33333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2319" name="Google Shape;12319;p69"/>
          <p:cNvSpPr txBox="1">
            <a:spLocks noGrp="1"/>
          </p:cNvSpPr>
          <p:nvPr>
            <p:ph type="title" idx="2"/>
          </p:nvPr>
        </p:nvSpPr>
        <p:spPr>
          <a:xfrm>
            <a:off x="1802667" y="2427275"/>
            <a:ext cx="3260400" cy="12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20" name="Google Shape;12320;p69"/>
          <p:cNvSpPr txBox="1">
            <a:spLocks noGrp="1"/>
          </p:cNvSpPr>
          <p:nvPr>
            <p:ph type="subTitle" idx="3"/>
          </p:nvPr>
        </p:nvSpPr>
        <p:spPr>
          <a:xfrm>
            <a:off x="1802684" y="3652367"/>
            <a:ext cx="3260400" cy="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2" name="Google Shape;12322;p70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3" name="Google Shape;12323;p70"/>
          <p:cNvSpPr/>
          <p:nvPr/>
        </p:nvSpPr>
        <p:spPr>
          <a:xfrm rot="-715672">
            <a:off x="5418026" y="4253212"/>
            <a:ext cx="1956647" cy="2210905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24" name="Google Shape;12324;p70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12325" name="Google Shape;12325;p70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70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70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70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70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70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70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70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70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70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70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70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70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70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70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70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70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70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70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70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70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70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70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70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70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70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70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70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70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70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70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70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70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70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70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70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70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70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70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70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70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70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70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70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70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70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70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70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70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70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70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70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70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70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70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70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70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70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70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70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70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70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70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70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70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70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70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70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70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70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70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70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70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70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70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70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70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70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70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70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70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70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70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70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70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70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70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70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70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70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70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70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70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70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70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70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70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70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70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70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70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70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70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70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70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70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70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70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70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70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70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70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70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70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70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70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70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70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70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70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70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70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70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70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70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70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70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70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70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70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70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70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70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70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70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70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70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70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70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70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70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70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70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70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70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70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70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70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70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70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70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70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70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70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70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70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70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70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70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70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70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70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70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70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70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70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70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70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70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70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70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70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70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70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70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70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70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70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70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70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70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70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70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70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70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70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70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70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70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70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70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70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70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70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70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70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70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70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70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70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70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70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70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70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70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70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70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70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70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70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70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70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70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70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70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70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70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70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70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70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70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70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70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70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70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70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70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70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70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70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70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70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70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70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70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70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70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70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70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70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70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70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70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70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70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70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70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70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70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70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70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70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70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70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70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70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70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70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70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70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70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70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70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70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70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70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70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70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70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70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70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70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70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70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70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70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70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70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70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70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70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70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70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70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70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70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70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70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70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70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70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70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70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70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70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70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70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70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70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70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70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70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70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70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70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70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70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70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70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70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70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70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70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70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70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40" name="Google Shape;12640;p70"/>
          <p:cNvSpPr/>
          <p:nvPr/>
        </p:nvSpPr>
        <p:spPr>
          <a:xfrm rot="3694099">
            <a:off x="10259032" y="425885"/>
            <a:ext cx="1533009" cy="977301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1" name="Google Shape;12641;p70"/>
          <p:cNvSpPr/>
          <p:nvPr/>
        </p:nvSpPr>
        <p:spPr>
          <a:xfrm>
            <a:off x="287671" y="338096"/>
            <a:ext cx="1326251" cy="1274125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ED6645">
              <a:alpha val="80392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42" name="Google Shape;12642;p70"/>
          <p:cNvGrpSpPr/>
          <p:nvPr/>
        </p:nvGrpSpPr>
        <p:grpSpPr>
          <a:xfrm rot="-5400000">
            <a:off x="-1317977" y="4090578"/>
            <a:ext cx="3081119" cy="2536193"/>
            <a:chOff x="3857825" y="4400025"/>
            <a:chExt cx="287500" cy="236650"/>
          </a:xfrm>
        </p:grpSpPr>
        <p:sp>
          <p:nvSpPr>
            <p:cNvPr id="12643" name="Google Shape;12643;p70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70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70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70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70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70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70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70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70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70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53" name="Google Shape;12653;p70"/>
          <p:cNvGrpSpPr/>
          <p:nvPr/>
        </p:nvGrpSpPr>
        <p:grpSpPr>
          <a:xfrm>
            <a:off x="11105019" y="2767848"/>
            <a:ext cx="842397" cy="854105"/>
            <a:chOff x="1611050" y="1662750"/>
            <a:chExt cx="102400" cy="103825"/>
          </a:xfrm>
        </p:grpSpPr>
        <p:sp>
          <p:nvSpPr>
            <p:cNvPr id="12654" name="Google Shape;12654;p70"/>
            <p:cNvSpPr/>
            <p:nvPr/>
          </p:nvSpPr>
          <p:spPr>
            <a:xfrm>
              <a:off x="1611050" y="1662750"/>
              <a:ext cx="102400" cy="103825"/>
            </a:xfrm>
            <a:custGeom>
              <a:avLst/>
              <a:gdLst/>
              <a:ahLst/>
              <a:cxnLst/>
              <a:rect l="l" t="t" r="r" b="b"/>
              <a:pathLst>
                <a:path w="4096" h="4153" extrusionOk="0">
                  <a:moveTo>
                    <a:pt x="2568" y="1"/>
                  </a:moveTo>
                  <a:cubicBezTo>
                    <a:pt x="2430" y="1"/>
                    <a:pt x="2292" y="42"/>
                    <a:pt x="2178" y="120"/>
                  </a:cubicBezTo>
                  <a:cubicBezTo>
                    <a:pt x="1910" y="308"/>
                    <a:pt x="1723" y="539"/>
                    <a:pt x="1544" y="745"/>
                  </a:cubicBezTo>
                  <a:cubicBezTo>
                    <a:pt x="1535" y="762"/>
                    <a:pt x="1518" y="780"/>
                    <a:pt x="1500" y="798"/>
                  </a:cubicBezTo>
                  <a:cubicBezTo>
                    <a:pt x="1125" y="611"/>
                    <a:pt x="1027" y="566"/>
                    <a:pt x="893" y="548"/>
                  </a:cubicBezTo>
                  <a:cubicBezTo>
                    <a:pt x="871" y="546"/>
                    <a:pt x="849" y="545"/>
                    <a:pt x="827" y="545"/>
                  </a:cubicBezTo>
                  <a:cubicBezTo>
                    <a:pt x="654" y="545"/>
                    <a:pt x="485" y="608"/>
                    <a:pt x="358" y="727"/>
                  </a:cubicBezTo>
                  <a:cubicBezTo>
                    <a:pt x="206" y="870"/>
                    <a:pt x="135" y="1057"/>
                    <a:pt x="144" y="1262"/>
                  </a:cubicBezTo>
                  <a:cubicBezTo>
                    <a:pt x="162" y="1592"/>
                    <a:pt x="331" y="1833"/>
                    <a:pt x="438" y="1994"/>
                  </a:cubicBezTo>
                  <a:lnTo>
                    <a:pt x="465" y="2038"/>
                  </a:lnTo>
                  <a:cubicBezTo>
                    <a:pt x="465" y="2047"/>
                    <a:pt x="474" y="2047"/>
                    <a:pt x="474" y="2047"/>
                  </a:cubicBezTo>
                  <a:cubicBezTo>
                    <a:pt x="367" y="2190"/>
                    <a:pt x="260" y="2359"/>
                    <a:pt x="153" y="2547"/>
                  </a:cubicBezTo>
                  <a:cubicBezTo>
                    <a:pt x="126" y="2591"/>
                    <a:pt x="54" y="2698"/>
                    <a:pt x="37" y="2850"/>
                  </a:cubicBezTo>
                  <a:cubicBezTo>
                    <a:pt x="1" y="3100"/>
                    <a:pt x="90" y="3332"/>
                    <a:pt x="286" y="3474"/>
                  </a:cubicBezTo>
                  <a:cubicBezTo>
                    <a:pt x="414" y="3576"/>
                    <a:pt x="558" y="3621"/>
                    <a:pt x="723" y="3621"/>
                  </a:cubicBezTo>
                  <a:cubicBezTo>
                    <a:pt x="948" y="3621"/>
                    <a:pt x="1212" y="3537"/>
                    <a:pt x="1526" y="3403"/>
                  </a:cubicBezTo>
                  <a:cubicBezTo>
                    <a:pt x="1553" y="3457"/>
                    <a:pt x="1580" y="3510"/>
                    <a:pt x="1607" y="3555"/>
                  </a:cubicBezTo>
                  <a:cubicBezTo>
                    <a:pt x="1634" y="3599"/>
                    <a:pt x="1651" y="3644"/>
                    <a:pt x="1678" y="3689"/>
                  </a:cubicBezTo>
                  <a:cubicBezTo>
                    <a:pt x="1883" y="4090"/>
                    <a:pt x="2187" y="4152"/>
                    <a:pt x="2356" y="4152"/>
                  </a:cubicBezTo>
                  <a:lnTo>
                    <a:pt x="2410" y="4152"/>
                  </a:lnTo>
                  <a:cubicBezTo>
                    <a:pt x="2552" y="4144"/>
                    <a:pt x="2900" y="4063"/>
                    <a:pt x="3043" y="3582"/>
                  </a:cubicBezTo>
                  <a:cubicBezTo>
                    <a:pt x="3105" y="3394"/>
                    <a:pt x="3168" y="3180"/>
                    <a:pt x="3213" y="2957"/>
                  </a:cubicBezTo>
                  <a:cubicBezTo>
                    <a:pt x="3400" y="2930"/>
                    <a:pt x="3721" y="2868"/>
                    <a:pt x="3899" y="2556"/>
                  </a:cubicBezTo>
                  <a:cubicBezTo>
                    <a:pt x="4096" y="2226"/>
                    <a:pt x="3998" y="1824"/>
                    <a:pt x="3676" y="1637"/>
                  </a:cubicBezTo>
                  <a:cubicBezTo>
                    <a:pt x="3507" y="1530"/>
                    <a:pt x="3320" y="1458"/>
                    <a:pt x="3150" y="1387"/>
                  </a:cubicBezTo>
                  <a:cubicBezTo>
                    <a:pt x="3159" y="1351"/>
                    <a:pt x="3168" y="1316"/>
                    <a:pt x="3177" y="1280"/>
                  </a:cubicBezTo>
                  <a:lnTo>
                    <a:pt x="3186" y="1226"/>
                  </a:lnTo>
                  <a:cubicBezTo>
                    <a:pt x="3230" y="1030"/>
                    <a:pt x="3302" y="745"/>
                    <a:pt x="3186" y="432"/>
                  </a:cubicBezTo>
                  <a:cubicBezTo>
                    <a:pt x="3114" y="236"/>
                    <a:pt x="2963" y="93"/>
                    <a:pt x="2766" y="31"/>
                  </a:cubicBezTo>
                  <a:cubicBezTo>
                    <a:pt x="2702" y="10"/>
                    <a:pt x="2635" y="1"/>
                    <a:pt x="2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70"/>
            <p:cNvSpPr/>
            <p:nvPr/>
          </p:nvSpPr>
          <p:spPr>
            <a:xfrm>
              <a:off x="1626450" y="1677625"/>
              <a:ext cx="69825" cy="74150"/>
            </a:xfrm>
            <a:custGeom>
              <a:avLst/>
              <a:gdLst/>
              <a:ahLst/>
              <a:cxnLst/>
              <a:rect l="l" t="t" r="r" b="b"/>
              <a:pathLst>
                <a:path w="2793" h="2966" extrusionOk="0">
                  <a:moveTo>
                    <a:pt x="1954" y="1"/>
                  </a:moveTo>
                  <a:cubicBezTo>
                    <a:pt x="1939" y="1"/>
                    <a:pt x="1923" y="6"/>
                    <a:pt x="1910" y="16"/>
                  </a:cubicBezTo>
                  <a:cubicBezTo>
                    <a:pt x="1633" y="212"/>
                    <a:pt x="1437" y="489"/>
                    <a:pt x="1214" y="738"/>
                  </a:cubicBezTo>
                  <a:cubicBezTo>
                    <a:pt x="1160" y="801"/>
                    <a:pt x="1089" y="863"/>
                    <a:pt x="1053" y="944"/>
                  </a:cubicBezTo>
                  <a:cubicBezTo>
                    <a:pt x="1053" y="944"/>
                    <a:pt x="1052" y="944"/>
                    <a:pt x="1052" y="944"/>
                  </a:cubicBezTo>
                  <a:cubicBezTo>
                    <a:pt x="1012" y="944"/>
                    <a:pt x="284" y="560"/>
                    <a:pt x="206" y="551"/>
                  </a:cubicBezTo>
                  <a:cubicBezTo>
                    <a:pt x="201" y="550"/>
                    <a:pt x="197" y="550"/>
                    <a:pt x="192" y="550"/>
                  </a:cubicBezTo>
                  <a:cubicBezTo>
                    <a:pt x="146" y="550"/>
                    <a:pt x="117" y="591"/>
                    <a:pt x="125" y="631"/>
                  </a:cubicBezTo>
                  <a:cubicBezTo>
                    <a:pt x="134" y="819"/>
                    <a:pt x="250" y="970"/>
                    <a:pt x="348" y="1113"/>
                  </a:cubicBezTo>
                  <a:cubicBezTo>
                    <a:pt x="420" y="1220"/>
                    <a:pt x="509" y="1318"/>
                    <a:pt x="580" y="1425"/>
                  </a:cubicBezTo>
                  <a:cubicBezTo>
                    <a:pt x="589" y="1443"/>
                    <a:pt x="598" y="1452"/>
                    <a:pt x="598" y="1470"/>
                  </a:cubicBezTo>
                  <a:cubicBezTo>
                    <a:pt x="598" y="1470"/>
                    <a:pt x="598" y="1479"/>
                    <a:pt x="589" y="1488"/>
                  </a:cubicBezTo>
                  <a:cubicBezTo>
                    <a:pt x="580" y="1506"/>
                    <a:pt x="563" y="1523"/>
                    <a:pt x="554" y="1532"/>
                  </a:cubicBezTo>
                  <a:cubicBezTo>
                    <a:pt x="366" y="1746"/>
                    <a:pt x="188" y="2014"/>
                    <a:pt x="45" y="2255"/>
                  </a:cubicBezTo>
                  <a:cubicBezTo>
                    <a:pt x="27" y="2282"/>
                    <a:pt x="18" y="2309"/>
                    <a:pt x="9" y="2344"/>
                  </a:cubicBezTo>
                  <a:cubicBezTo>
                    <a:pt x="1" y="2405"/>
                    <a:pt x="41" y="2429"/>
                    <a:pt x="112" y="2429"/>
                  </a:cubicBezTo>
                  <a:cubicBezTo>
                    <a:pt x="406" y="2429"/>
                    <a:pt x="1219" y="2014"/>
                    <a:pt x="1240" y="2014"/>
                  </a:cubicBezTo>
                  <a:cubicBezTo>
                    <a:pt x="1240" y="2014"/>
                    <a:pt x="1240" y="2014"/>
                    <a:pt x="1241" y="2014"/>
                  </a:cubicBezTo>
                  <a:cubicBezTo>
                    <a:pt x="1267" y="2077"/>
                    <a:pt x="1285" y="2139"/>
                    <a:pt x="1303" y="2210"/>
                  </a:cubicBezTo>
                  <a:cubicBezTo>
                    <a:pt x="1357" y="2424"/>
                    <a:pt x="1490" y="2621"/>
                    <a:pt x="1588" y="2826"/>
                  </a:cubicBezTo>
                  <a:cubicBezTo>
                    <a:pt x="1638" y="2916"/>
                    <a:pt x="1690" y="2965"/>
                    <a:pt x="1737" y="2965"/>
                  </a:cubicBezTo>
                  <a:cubicBezTo>
                    <a:pt x="1783" y="2965"/>
                    <a:pt x="1825" y="2918"/>
                    <a:pt x="1856" y="2817"/>
                  </a:cubicBezTo>
                  <a:cubicBezTo>
                    <a:pt x="1945" y="2532"/>
                    <a:pt x="2035" y="2228"/>
                    <a:pt x="2061" y="1925"/>
                  </a:cubicBezTo>
                  <a:cubicBezTo>
                    <a:pt x="2061" y="1907"/>
                    <a:pt x="2052" y="1862"/>
                    <a:pt x="2070" y="1845"/>
                  </a:cubicBezTo>
                  <a:cubicBezTo>
                    <a:pt x="2106" y="1809"/>
                    <a:pt x="2213" y="1809"/>
                    <a:pt x="2266" y="1800"/>
                  </a:cubicBezTo>
                  <a:cubicBezTo>
                    <a:pt x="2311" y="1791"/>
                    <a:pt x="2365" y="1782"/>
                    <a:pt x="2418" y="1782"/>
                  </a:cubicBezTo>
                  <a:cubicBezTo>
                    <a:pt x="2525" y="1764"/>
                    <a:pt x="2713" y="1764"/>
                    <a:pt x="2775" y="1657"/>
                  </a:cubicBezTo>
                  <a:cubicBezTo>
                    <a:pt x="2793" y="1631"/>
                    <a:pt x="2793" y="1577"/>
                    <a:pt x="2757" y="1559"/>
                  </a:cubicBezTo>
                  <a:cubicBezTo>
                    <a:pt x="2481" y="1390"/>
                    <a:pt x="2159" y="1300"/>
                    <a:pt x="1865" y="1176"/>
                  </a:cubicBezTo>
                  <a:cubicBezTo>
                    <a:pt x="1910" y="970"/>
                    <a:pt x="1927" y="756"/>
                    <a:pt x="1972" y="551"/>
                  </a:cubicBezTo>
                  <a:cubicBezTo>
                    <a:pt x="2008" y="391"/>
                    <a:pt x="2070" y="203"/>
                    <a:pt x="2017" y="43"/>
                  </a:cubicBezTo>
                  <a:cubicBezTo>
                    <a:pt x="2006" y="15"/>
                    <a:pt x="1980" y="1"/>
                    <a:pt x="1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56" name="Google Shape;12656;p70"/>
          <p:cNvGrpSpPr/>
          <p:nvPr/>
        </p:nvGrpSpPr>
        <p:grpSpPr>
          <a:xfrm rot="-1532109">
            <a:off x="2745282" y="5730403"/>
            <a:ext cx="1314149" cy="936104"/>
            <a:chOff x="1174150" y="1093100"/>
            <a:chExt cx="360450" cy="256750"/>
          </a:xfrm>
        </p:grpSpPr>
        <p:sp>
          <p:nvSpPr>
            <p:cNvPr id="12657" name="Google Shape;12657;p70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70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70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70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70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62" name="Google Shape;12662;p70"/>
          <p:cNvGrpSpPr/>
          <p:nvPr/>
        </p:nvGrpSpPr>
        <p:grpSpPr>
          <a:xfrm>
            <a:off x="9915754" y="5123697"/>
            <a:ext cx="2031649" cy="1420232"/>
            <a:chOff x="551250" y="1010950"/>
            <a:chExt cx="438700" cy="306675"/>
          </a:xfrm>
        </p:grpSpPr>
        <p:sp>
          <p:nvSpPr>
            <p:cNvPr id="12663" name="Google Shape;12663;p70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70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70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70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70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70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70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70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70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70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70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70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70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70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70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70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70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70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70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70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70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70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70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70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70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70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70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70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70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70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70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70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70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70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70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70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70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70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70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70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70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70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70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70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70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70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70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70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70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70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70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70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70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70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70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70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70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70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70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70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70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70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70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70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70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70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70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70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70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70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70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70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70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70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70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70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70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70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70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70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70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70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70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70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70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70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70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70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70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70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70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70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70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70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70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70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70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70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70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70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70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70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70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70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70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70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70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70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70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70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70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70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70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70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70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70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70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70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70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70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70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70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70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70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70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70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70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70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70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70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70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70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70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70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70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70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70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70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70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70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70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70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70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70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70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8" name="Google Shape;12808;p70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9" name="Google Shape;12809;p70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0" name="Google Shape;12810;p70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1" name="Google Shape;12811;p70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2" name="Google Shape;12812;p70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3" name="Google Shape;12813;p70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4" name="Google Shape;12814;p70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5" name="Google Shape;12815;p70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6" name="Google Shape;12816;p70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7" name="Google Shape;12817;p70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8" name="Google Shape;12818;p70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9" name="Google Shape;12819;p70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0" name="Google Shape;12820;p70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1" name="Google Shape;12821;p70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2" name="Google Shape;12822;p70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3" name="Google Shape;12823;p70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4" name="Google Shape;12824;p70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5" name="Google Shape;12825;p70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6" name="Google Shape;12826;p70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7" name="Google Shape;12827;p70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8" name="Google Shape;12828;p70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9" name="Google Shape;12829;p70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0" name="Google Shape;12830;p70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1" name="Google Shape;12831;p70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2" name="Google Shape;12832;p70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3" name="Google Shape;12833;p70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4" name="Google Shape;12834;p70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5" name="Google Shape;12835;p70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6" name="Google Shape;12836;p70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7" name="Google Shape;12837;p70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38" name="Google Shape;12838;p7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0" name="Google Shape;12840;p71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841" name="Google Shape;12841;p71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2842" name="Google Shape;12842;p71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3" name="Google Shape;12843;p71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4" name="Google Shape;12844;p71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5" name="Google Shape;12845;p71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6" name="Google Shape;12846;p71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7" name="Google Shape;12847;p71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8" name="Google Shape;12848;p71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9" name="Google Shape;12849;p71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0" name="Google Shape;12850;p71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1" name="Google Shape;12851;p71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2" name="Google Shape;12852;p71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3" name="Google Shape;12853;p71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4" name="Google Shape;12854;p71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5" name="Google Shape;12855;p71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6" name="Google Shape;12856;p71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7" name="Google Shape;12857;p71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8" name="Google Shape;12858;p71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9" name="Google Shape;12859;p71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0" name="Google Shape;12860;p71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1" name="Google Shape;12861;p71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2" name="Google Shape;12862;p71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3" name="Google Shape;12863;p71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4" name="Google Shape;12864;p71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5" name="Google Shape;12865;p71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6" name="Google Shape;12866;p71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7" name="Google Shape;12867;p71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8" name="Google Shape;12868;p71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9" name="Google Shape;12869;p71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0" name="Google Shape;12870;p71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1" name="Google Shape;12871;p71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2" name="Google Shape;12872;p71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3" name="Google Shape;12873;p71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4" name="Google Shape;12874;p71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5" name="Google Shape;12875;p71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6" name="Google Shape;12876;p71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7" name="Google Shape;12877;p71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8" name="Google Shape;12878;p71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9" name="Google Shape;12879;p71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0" name="Google Shape;12880;p71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1" name="Google Shape;12881;p71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2" name="Google Shape;12882;p71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3" name="Google Shape;12883;p71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4" name="Google Shape;12884;p71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5" name="Google Shape;12885;p71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6" name="Google Shape;12886;p71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7" name="Google Shape;12887;p71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8" name="Google Shape;12888;p71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9" name="Google Shape;12889;p71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0" name="Google Shape;12890;p71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1" name="Google Shape;12891;p71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2" name="Google Shape;12892;p71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3" name="Google Shape;12893;p71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4" name="Google Shape;12894;p71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5" name="Google Shape;12895;p71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6" name="Google Shape;12896;p71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7" name="Google Shape;12897;p71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8" name="Google Shape;12898;p71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9" name="Google Shape;12899;p71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0" name="Google Shape;12900;p71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1" name="Google Shape;12901;p71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2" name="Google Shape;12902;p71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3" name="Google Shape;12903;p71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4" name="Google Shape;12904;p71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5" name="Google Shape;12905;p71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6" name="Google Shape;12906;p71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7" name="Google Shape;12907;p71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8" name="Google Shape;12908;p71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9" name="Google Shape;12909;p71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0" name="Google Shape;12910;p71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1" name="Google Shape;12911;p71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2" name="Google Shape;12912;p71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3" name="Google Shape;12913;p71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4" name="Google Shape;12914;p71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5" name="Google Shape;12915;p71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6" name="Google Shape;12916;p71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7" name="Google Shape;12917;p71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8" name="Google Shape;12918;p71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9" name="Google Shape;12919;p71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0" name="Google Shape;12920;p71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1" name="Google Shape;12921;p71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2" name="Google Shape;12922;p71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3" name="Google Shape;12923;p71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4" name="Google Shape;12924;p71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5" name="Google Shape;12925;p71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6" name="Google Shape;12926;p71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p71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p71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p71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p71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p71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p71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p71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p71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p71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p71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p71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p71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p71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p71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p71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p71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p71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p71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p71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p71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p71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p71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p71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p71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p71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p71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p71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p71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p71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p71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p71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p71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p71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p71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p71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2" name="Google Shape;12962;p71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3" name="Google Shape;12963;p71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p71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p71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p71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p71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p71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p71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p71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p71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p71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p71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p71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p71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p71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p71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p71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p71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p71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p71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p71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p71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p71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p71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p71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p71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p71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p71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p71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p71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p71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p71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p71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p71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p71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p71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p71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p71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p71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p71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p71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p71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p71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p71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p71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p71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p71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p71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p71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p71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p71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p71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p71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p71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p71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p71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p71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p71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p71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p71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p71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p71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p71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p71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p71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p71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p71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p71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p71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p71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p71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p71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p71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p71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p71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p71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p71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p71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p71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p71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p71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p71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p71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p71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p71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p71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p71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p71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p71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p71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p71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p71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p71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p71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p71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p71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p71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p71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p71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p71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p71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p71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p71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p71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p71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p71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p71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p71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p71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p71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p71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p71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p71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p71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p71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p71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p71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p71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p71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p71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p71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p71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p71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p71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p71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p71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p71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p71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p71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p71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2" name="Google Shape;13092;p71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3" name="Google Shape;13093;p71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p71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p71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p71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p71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p71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p71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p71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p71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p71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p71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p71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p71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p71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p71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p71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p71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p71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p71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p71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p71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p71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5" name="Google Shape;13115;p71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6" name="Google Shape;13116;p71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p71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p71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p71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p71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p71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p71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p71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p71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p71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p71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p71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p71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p71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p71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p71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p71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3" name="Google Shape;13133;p71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4" name="Google Shape;13134;p71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p71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p71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p71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p71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p71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p71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p71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p71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p71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p71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p71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p71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p71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p71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p71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p71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p71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p71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p71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p71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p71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56" name="Google Shape;13156;p71"/>
          <p:cNvGrpSpPr/>
          <p:nvPr/>
        </p:nvGrpSpPr>
        <p:grpSpPr>
          <a:xfrm rot="-7130480" flipH="1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13157" name="Google Shape;13157;p71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p71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p71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p71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p71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p71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p71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p71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p71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p71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67" name="Google Shape;13167;p71"/>
          <p:cNvGrpSpPr/>
          <p:nvPr/>
        </p:nvGrpSpPr>
        <p:grpSpPr>
          <a:xfrm rot="3842191" flipH="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13168" name="Google Shape;13168;p71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p71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p71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1" name="Google Shape;13171;p71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2" name="Google Shape;13172;p71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3" name="Google Shape;13173;p71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4" name="Google Shape;13174;p71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5" name="Google Shape;13175;p71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6" name="Google Shape;13176;p71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7" name="Google Shape;13177;p71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78" name="Google Shape;13178;p71"/>
          <p:cNvSpPr/>
          <p:nvPr/>
        </p:nvSpPr>
        <p:spPr>
          <a:xfrm>
            <a:off x="5422251" y="309667"/>
            <a:ext cx="1347501" cy="324687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79" name="Google Shape;13179;p71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13180" name="Google Shape;13180;p71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p71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p71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p71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p71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85" name="Google Shape;13185;p71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13186" name="Google Shape;13186;p71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p71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88" name="Google Shape;13188;p7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0" name="Google Shape;13190;p72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91" name="Google Shape;13191;p72"/>
          <p:cNvGrpSpPr/>
          <p:nvPr/>
        </p:nvGrpSpPr>
        <p:grpSpPr>
          <a:xfrm>
            <a:off x="582066" y="495443"/>
            <a:ext cx="11027869" cy="5866843"/>
            <a:chOff x="1256775" y="1479175"/>
            <a:chExt cx="2771750" cy="1474575"/>
          </a:xfrm>
        </p:grpSpPr>
        <p:sp>
          <p:nvSpPr>
            <p:cNvPr id="13192" name="Google Shape;13192;p72"/>
            <p:cNvSpPr/>
            <p:nvPr/>
          </p:nvSpPr>
          <p:spPr>
            <a:xfrm>
              <a:off x="1256775" y="1479175"/>
              <a:ext cx="2771750" cy="1474575"/>
            </a:xfrm>
            <a:custGeom>
              <a:avLst/>
              <a:gdLst/>
              <a:ahLst/>
              <a:cxnLst/>
              <a:rect l="l" t="t" r="r" b="b"/>
              <a:pathLst>
                <a:path w="110870" h="58983" extrusionOk="0">
                  <a:moveTo>
                    <a:pt x="8182" y="56485"/>
                  </a:moveTo>
                  <a:lnTo>
                    <a:pt x="9148" y="56569"/>
                  </a:lnTo>
                  <a:lnTo>
                    <a:pt x="9561" y="56654"/>
                  </a:lnTo>
                  <a:lnTo>
                    <a:pt x="9561" y="56654"/>
                  </a:lnTo>
                  <a:lnTo>
                    <a:pt x="8872" y="56569"/>
                  </a:lnTo>
                  <a:lnTo>
                    <a:pt x="8182" y="56485"/>
                  </a:lnTo>
                  <a:close/>
                  <a:moveTo>
                    <a:pt x="14120" y="56569"/>
                  </a:moveTo>
                  <a:lnTo>
                    <a:pt x="14648" y="56807"/>
                  </a:lnTo>
                  <a:lnTo>
                    <a:pt x="14120" y="56914"/>
                  </a:lnTo>
                  <a:lnTo>
                    <a:pt x="13706" y="56654"/>
                  </a:lnTo>
                  <a:lnTo>
                    <a:pt x="14120" y="56569"/>
                  </a:lnTo>
                  <a:close/>
                  <a:moveTo>
                    <a:pt x="85405" y="57129"/>
                  </a:moveTo>
                  <a:cubicBezTo>
                    <a:pt x="85841" y="57129"/>
                    <a:pt x="86293" y="57159"/>
                    <a:pt x="86784" y="57221"/>
                  </a:cubicBezTo>
                  <a:lnTo>
                    <a:pt x="85405" y="57129"/>
                  </a:lnTo>
                  <a:close/>
                  <a:moveTo>
                    <a:pt x="40948" y="57423"/>
                  </a:moveTo>
                  <a:lnTo>
                    <a:pt x="40918" y="57435"/>
                  </a:lnTo>
                  <a:lnTo>
                    <a:pt x="40895" y="57435"/>
                  </a:lnTo>
                  <a:cubicBezTo>
                    <a:pt x="40914" y="57429"/>
                    <a:pt x="40933" y="57428"/>
                    <a:pt x="40948" y="57423"/>
                  </a:cubicBezTo>
                  <a:close/>
                  <a:moveTo>
                    <a:pt x="110448" y="1"/>
                  </a:moveTo>
                  <a:lnTo>
                    <a:pt x="429" y="415"/>
                  </a:lnTo>
                  <a:lnTo>
                    <a:pt x="69" y="43416"/>
                  </a:lnTo>
                  <a:lnTo>
                    <a:pt x="0" y="43416"/>
                  </a:lnTo>
                  <a:lnTo>
                    <a:pt x="69" y="43423"/>
                  </a:lnTo>
                  <a:lnTo>
                    <a:pt x="69" y="43462"/>
                  </a:lnTo>
                  <a:lnTo>
                    <a:pt x="31" y="43462"/>
                  </a:lnTo>
                  <a:lnTo>
                    <a:pt x="31" y="47530"/>
                  </a:lnTo>
                  <a:lnTo>
                    <a:pt x="0" y="51176"/>
                  </a:lnTo>
                  <a:lnTo>
                    <a:pt x="31" y="51176"/>
                  </a:lnTo>
                  <a:lnTo>
                    <a:pt x="31" y="54984"/>
                  </a:lnTo>
                  <a:lnTo>
                    <a:pt x="1211" y="55190"/>
                  </a:lnTo>
                  <a:lnTo>
                    <a:pt x="31" y="55190"/>
                  </a:lnTo>
                  <a:lnTo>
                    <a:pt x="1969" y="56048"/>
                  </a:lnTo>
                  <a:lnTo>
                    <a:pt x="2797" y="56048"/>
                  </a:lnTo>
                  <a:lnTo>
                    <a:pt x="4727" y="56569"/>
                  </a:lnTo>
                  <a:lnTo>
                    <a:pt x="5838" y="56746"/>
                  </a:lnTo>
                  <a:lnTo>
                    <a:pt x="7217" y="56746"/>
                  </a:lnTo>
                  <a:lnTo>
                    <a:pt x="8320" y="57435"/>
                  </a:lnTo>
                  <a:lnTo>
                    <a:pt x="9699" y="57604"/>
                  </a:lnTo>
                  <a:lnTo>
                    <a:pt x="13016" y="57604"/>
                  </a:lnTo>
                  <a:cubicBezTo>
                    <a:pt x="14395" y="57604"/>
                    <a:pt x="13844" y="57780"/>
                    <a:pt x="13844" y="57780"/>
                  </a:cubicBezTo>
                  <a:lnTo>
                    <a:pt x="14679" y="58125"/>
                  </a:lnTo>
                  <a:lnTo>
                    <a:pt x="17161" y="58293"/>
                  </a:lnTo>
                  <a:cubicBezTo>
                    <a:pt x="17161" y="58293"/>
                    <a:pt x="17713" y="58293"/>
                    <a:pt x="18264" y="57948"/>
                  </a:cubicBezTo>
                  <a:lnTo>
                    <a:pt x="21030" y="58293"/>
                  </a:lnTo>
                  <a:lnTo>
                    <a:pt x="22409" y="58293"/>
                  </a:lnTo>
                  <a:lnTo>
                    <a:pt x="24347" y="58983"/>
                  </a:lnTo>
                  <a:lnTo>
                    <a:pt x="29258" y="58469"/>
                  </a:lnTo>
                  <a:lnTo>
                    <a:pt x="30660" y="58224"/>
                  </a:lnTo>
                  <a:lnTo>
                    <a:pt x="32077" y="58125"/>
                  </a:lnTo>
                  <a:lnTo>
                    <a:pt x="34842" y="57780"/>
                  </a:lnTo>
                  <a:lnTo>
                    <a:pt x="36260" y="58178"/>
                  </a:lnTo>
                  <a:lnTo>
                    <a:pt x="40695" y="58033"/>
                  </a:lnTo>
                  <a:lnTo>
                    <a:pt x="41393" y="57887"/>
                  </a:lnTo>
                  <a:cubicBezTo>
                    <a:pt x="41393" y="57887"/>
                    <a:pt x="42304" y="57604"/>
                    <a:pt x="42641" y="57596"/>
                  </a:cubicBezTo>
                  <a:cubicBezTo>
                    <a:pt x="42978" y="57588"/>
                    <a:pt x="43683" y="57435"/>
                    <a:pt x="44120" y="57251"/>
                  </a:cubicBezTo>
                  <a:cubicBezTo>
                    <a:pt x="44120" y="57251"/>
                    <a:pt x="44539" y="57255"/>
                    <a:pt x="44906" y="57255"/>
                  </a:cubicBezTo>
                  <a:cubicBezTo>
                    <a:pt x="45090" y="57255"/>
                    <a:pt x="45261" y="57254"/>
                    <a:pt x="45361" y="57251"/>
                  </a:cubicBezTo>
                  <a:lnTo>
                    <a:pt x="46296" y="57251"/>
                  </a:lnTo>
                  <a:cubicBezTo>
                    <a:pt x="46296" y="57251"/>
                    <a:pt x="51145" y="57090"/>
                    <a:pt x="51421" y="57090"/>
                  </a:cubicBezTo>
                  <a:lnTo>
                    <a:pt x="52800" y="57090"/>
                  </a:lnTo>
                  <a:lnTo>
                    <a:pt x="54148" y="57251"/>
                  </a:lnTo>
                  <a:lnTo>
                    <a:pt x="54929" y="57251"/>
                  </a:lnTo>
                  <a:lnTo>
                    <a:pt x="55703" y="57496"/>
                  </a:lnTo>
                  <a:lnTo>
                    <a:pt x="56714" y="57305"/>
                  </a:lnTo>
                  <a:lnTo>
                    <a:pt x="58354" y="57106"/>
                  </a:lnTo>
                  <a:lnTo>
                    <a:pt x="59151" y="57090"/>
                  </a:lnTo>
                  <a:lnTo>
                    <a:pt x="60813" y="56746"/>
                  </a:lnTo>
                  <a:lnTo>
                    <a:pt x="63847" y="56746"/>
                  </a:lnTo>
                  <a:lnTo>
                    <a:pt x="65662" y="56669"/>
                  </a:lnTo>
                  <a:lnTo>
                    <a:pt x="67716" y="57090"/>
                  </a:lnTo>
                  <a:lnTo>
                    <a:pt x="69378" y="57259"/>
                  </a:lnTo>
                  <a:lnTo>
                    <a:pt x="70757" y="57604"/>
                  </a:lnTo>
                  <a:lnTo>
                    <a:pt x="71309" y="57604"/>
                  </a:lnTo>
                  <a:cubicBezTo>
                    <a:pt x="71309" y="57604"/>
                    <a:pt x="72687" y="57780"/>
                    <a:pt x="72963" y="57780"/>
                  </a:cubicBezTo>
                  <a:cubicBezTo>
                    <a:pt x="73239" y="57780"/>
                    <a:pt x="72963" y="57780"/>
                    <a:pt x="75729" y="58469"/>
                  </a:cubicBezTo>
                  <a:cubicBezTo>
                    <a:pt x="76827" y="58744"/>
                    <a:pt x="77182" y="58827"/>
                    <a:pt x="77229" y="58827"/>
                  </a:cubicBezTo>
                  <a:cubicBezTo>
                    <a:pt x="77299" y="58827"/>
                    <a:pt x="76666" y="58638"/>
                    <a:pt x="76832" y="58638"/>
                  </a:cubicBezTo>
                  <a:lnTo>
                    <a:pt x="78211" y="58638"/>
                  </a:lnTo>
                  <a:lnTo>
                    <a:pt x="79667" y="58714"/>
                  </a:lnTo>
                  <a:lnTo>
                    <a:pt x="80149" y="58638"/>
                  </a:lnTo>
                  <a:lnTo>
                    <a:pt x="81252" y="58469"/>
                  </a:lnTo>
                  <a:cubicBezTo>
                    <a:pt x="81252" y="58469"/>
                    <a:pt x="82080" y="57948"/>
                    <a:pt x="82356" y="57948"/>
                  </a:cubicBezTo>
                  <a:lnTo>
                    <a:pt x="86776" y="57948"/>
                  </a:lnTo>
                  <a:lnTo>
                    <a:pt x="88163" y="58125"/>
                  </a:lnTo>
                  <a:lnTo>
                    <a:pt x="88714" y="58125"/>
                  </a:lnTo>
                  <a:cubicBezTo>
                    <a:pt x="88714" y="58125"/>
                    <a:pt x="89542" y="57948"/>
                    <a:pt x="89771" y="57933"/>
                  </a:cubicBezTo>
                  <a:cubicBezTo>
                    <a:pt x="89822" y="57930"/>
                    <a:pt x="89902" y="57929"/>
                    <a:pt x="89999" y="57929"/>
                  </a:cubicBezTo>
                  <a:cubicBezTo>
                    <a:pt x="90264" y="57929"/>
                    <a:pt x="90655" y="57938"/>
                    <a:pt x="90900" y="57938"/>
                  </a:cubicBezTo>
                  <a:cubicBezTo>
                    <a:pt x="90989" y="57938"/>
                    <a:pt x="91060" y="57936"/>
                    <a:pt x="91097" y="57933"/>
                  </a:cubicBezTo>
                  <a:cubicBezTo>
                    <a:pt x="91155" y="57928"/>
                    <a:pt x="91279" y="57926"/>
                    <a:pt x="91417" y="57926"/>
                  </a:cubicBezTo>
                  <a:cubicBezTo>
                    <a:pt x="91694" y="57926"/>
                    <a:pt x="92031" y="57933"/>
                    <a:pt x="92031" y="57933"/>
                  </a:cubicBezTo>
                  <a:cubicBezTo>
                    <a:pt x="92031" y="57933"/>
                    <a:pt x="93135" y="57948"/>
                    <a:pt x="93510" y="58033"/>
                  </a:cubicBezTo>
                  <a:cubicBezTo>
                    <a:pt x="93579" y="58048"/>
                    <a:pt x="93638" y="58055"/>
                    <a:pt x="93691" y="58055"/>
                  </a:cubicBezTo>
                  <a:cubicBezTo>
                    <a:pt x="93929" y="58055"/>
                    <a:pt x="94063" y="57917"/>
                    <a:pt x="94514" y="57780"/>
                  </a:cubicBezTo>
                  <a:cubicBezTo>
                    <a:pt x="94630" y="57743"/>
                    <a:pt x="94749" y="57728"/>
                    <a:pt x="94865" y="57728"/>
                  </a:cubicBezTo>
                  <a:cubicBezTo>
                    <a:pt x="95299" y="57728"/>
                    <a:pt x="95686" y="57933"/>
                    <a:pt x="95686" y="57933"/>
                  </a:cubicBezTo>
                  <a:lnTo>
                    <a:pt x="96444" y="57948"/>
                  </a:lnTo>
                  <a:lnTo>
                    <a:pt x="98107" y="57948"/>
                  </a:lnTo>
                  <a:lnTo>
                    <a:pt x="99761" y="58125"/>
                  </a:lnTo>
                  <a:lnTo>
                    <a:pt x="101424" y="58125"/>
                  </a:lnTo>
                  <a:lnTo>
                    <a:pt x="102527" y="57948"/>
                  </a:lnTo>
                  <a:lnTo>
                    <a:pt x="103906" y="58293"/>
                  </a:lnTo>
                  <a:lnTo>
                    <a:pt x="109981" y="58293"/>
                  </a:lnTo>
                  <a:lnTo>
                    <a:pt x="110655" y="57596"/>
                  </a:lnTo>
                  <a:lnTo>
                    <a:pt x="110816" y="57558"/>
                  </a:lnTo>
                  <a:lnTo>
                    <a:pt x="110808" y="57435"/>
                  </a:lnTo>
                  <a:lnTo>
                    <a:pt x="110693" y="52034"/>
                  </a:lnTo>
                  <a:lnTo>
                    <a:pt x="110870" y="52034"/>
                  </a:lnTo>
                  <a:lnTo>
                    <a:pt x="110808" y="44871"/>
                  </a:lnTo>
                  <a:lnTo>
                    <a:pt x="110870" y="44871"/>
                  </a:lnTo>
                  <a:lnTo>
                    <a:pt x="110808" y="44848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p72"/>
            <p:cNvSpPr/>
            <p:nvPr/>
          </p:nvSpPr>
          <p:spPr>
            <a:xfrm>
              <a:off x="1361150" y="1491050"/>
              <a:ext cx="4825" cy="118200"/>
            </a:xfrm>
            <a:custGeom>
              <a:avLst/>
              <a:gdLst/>
              <a:ahLst/>
              <a:cxnLst/>
              <a:rect l="l" t="t" r="r" b="b"/>
              <a:pathLst>
                <a:path w="193" h="4728" extrusionOk="0">
                  <a:moveTo>
                    <a:pt x="1" y="4728"/>
                  </a:moveTo>
                  <a:lnTo>
                    <a:pt x="192" y="4728"/>
                  </a:lnTo>
                  <a:lnTo>
                    <a:pt x="19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p72"/>
            <p:cNvSpPr/>
            <p:nvPr/>
          </p:nvSpPr>
          <p:spPr>
            <a:xfrm>
              <a:off x="13611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p72"/>
            <p:cNvSpPr/>
            <p:nvPr/>
          </p:nvSpPr>
          <p:spPr>
            <a:xfrm>
              <a:off x="1361150" y="2834800"/>
              <a:ext cx="4825" cy="56125"/>
            </a:xfrm>
            <a:custGeom>
              <a:avLst/>
              <a:gdLst/>
              <a:ahLst/>
              <a:cxnLst/>
              <a:rect l="l" t="t" r="r" b="b"/>
              <a:pathLst>
                <a:path w="193" h="2245" extrusionOk="0">
                  <a:moveTo>
                    <a:pt x="1" y="0"/>
                  </a:moveTo>
                  <a:lnTo>
                    <a:pt x="1" y="2199"/>
                  </a:lnTo>
                  <a:lnTo>
                    <a:pt x="192" y="224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p72"/>
            <p:cNvSpPr/>
            <p:nvPr/>
          </p:nvSpPr>
          <p:spPr>
            <a:xfrm>
              <a:off x="13611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p72"/>
            <p:cNvSpPr/>
            <p:nvPr/>
          </p:nvSpPr>
          <p:spPr>
            <a:xfrm>
              <a:off x="13611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p72"/>
            <p:cNvSpPr/>
            <p:nvPr/>
          </p:nvSpPr>
          <p:spPr>
            <a:xfrm>
              <a:off x="13611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p72"/>
            <p:cNvSpPr/>
            <p:nvPr/>
          </p:nvSpPr>
          <p:spPr>
            <a:xfrm>
              <a:off x="13611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p72"/>
            <p:cNvSpPr/>
            <p:nvPr/>
          </p:nvSpPr>
          <p:spPr>
            <a:xfrm>
              <a:off x="13611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p72"/>
            <p:cNvSpPr/>
            <p:nvPr/>
          </p:nvSpPr>
          <p:spPr>
            <a:xfrm>
              <a:off x="13611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p72"/>
            <p:cNvSpPr/>
            <p:nvPr/>
          </p:nvSpPr>
          <p:spPr>
            <a:xfrm>
              <a:off x="13611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p72"/>
            <p:cNvSpPr/>
            <p:nvPr/>
          </p:nvSpPr>
          <p:spPr>
            <a:xfrm>
              <a:off x="13611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p72"/>
            <p:cNvSpPr/>
            <p:nvPr/>
          </p:nvSpPr>
          <p:spPr>
            <a:xfrm>
              <a:off x="13611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p72"/>
            <p:cNvSpPr/>
            <p:nvPr/>
          </p:nvSpPr>
          <p:spPr>
            <a:xfrm>
              <a:off x="1468025" y="2892050"/>
              <a:ext cx="4800" cy="23975"/>
            </a:xfrm>
            <a:custGeom>
              <a:avLst/>
              <a:gdLst/>
              <a:ahLst/>
              <a:cxnLst/>
              <a:rect l="l" t="t" r="r" b="b"/>
              <a:pathLst>
                <a:path w="192" h="959" extrusionOk="0">
                  <a:moveTo>
                    <a:pt x="0" y="1"/>
                  </a:moveTo>
                  <a:lnTo>
                    <a:pt x="0" y="935"/>
                  </a:lnTo>
                  <a:lnTo>
                    <a:pt x="192" y="958"/>
                  </a:lnTo>
                  <a:lnTo>
                    <a:pt x="192" y="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p72"/>
            <p:cNvSpPr/>
            <p:nvPr/>
          </p:nvSpPr>
          <p:spPr>
            <a:xfrm>
              <a:off x="1468025" y="2834800"/>
              <a:ext cx="4800" cy="57475"/>
            </a:xfrm>
            <a:custGeom>
              <a:avLst/>
              <a:gdLst/>
              <a:ahLst/>
              <a:cxnLst/>
              <a:rect l="l" t="t" r="r" b="b"/>
              <a:pathLst>
                <a:path w="192" h="2299" extrusionOk="0">
                  <a:moveTo>
                    <a:pt x="0" y="0"/>
                  </a:moveTo>
                  <a:lnTo>
                    <a:pt x="0" y="2283"/>
                  </a:lnTo>
                  <a:lnTo>
                    <a:pt x="192" y="229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p72"/>
            <p:cNvSpPr/>
            <p:nvPr/>
          </p:nvSpPr>
          <p:spPr>
            <a:xfrm>
              <a:off x="1468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p72"/>
            <p:cNvSpPr/>
            <p:nvPr/>
          </p:nvSpPr>
          <p:spPr>
            <a:xfrm>
              <a:off x="1468025" y="1491050"/>
              <a:ext cx="4800" cy="118200"/>
            </a:xfrm>
            <a:custGeom>
              <a:avLst/>
              <a:gdLst/>
              <a:ahLst/>
              <a:cxnLst/>
              <a:rect l="l" t="t" r="r" b="b"/>
              <a:pathLst>
                <a:path w="192" h="4728" extrusionOk="0">
                  <a:moveTo>
                    <a:pt x="0" y="1"/>
                  </a:moveTo>
                  <a:lnTo>
                    <a:pt x="0" y="4728"/>
                  </a:lnTo>
                  <a:lnTo>
                    <a:pt x="192" y="4728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p72"/>
            <p:cNvSpPr/>
            <p:nvPr/>
          </p:nvSpPr>
          <p:spPr>
            <a:xfrm>
              <a:off x="1468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p72"/>
            <p:cNvSpPr/>
            <p:nvPr/>
          </p:nvSpPr>
          <p:spPr>
            <a:xfrm>
              <a:off x="1468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p72"/>
            <p:cNvSpPr/>
            <p:nvPr/>
          </p:nvSpPr>
          <p:spPr>
            <a:xfrm>
              <a:off x="1468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2" name="Google Shape;13212;p72"/>
            <p:cNvSpPr/>
            <p:nvPr/>
          </p:nvSpPr>
          <p:spPr>
            <a:xfrm>
              <a:off x="1468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3" name="Google Shape;13213;p72"/>
            <p:cNvSpPr/>
            <p:nvPr/>
          </p:nvSpPr>
          <p:spPr>
            <a:xfrm>
              <a:off x="1468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p72"/>
            <p:cNvSpPr/>
            <p:nvPr/>
          </p:nvSpPr>
          <p:spPr>
            <a:xfrm>
              <a:off x="1468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p72"/>
            <p:cNvSpPr/>
            <p:nvPr/>
          </p:nvSpPr>
          <p:spPr>
            <a:xfrm>
              <a:off x="1468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p72"/>
            <p:cNvSpPr/>
            <p:nvPr/>
          </p:nvSpPr>
          <p:spPr>
            <a:xfrm>
              <a:off x="1468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p72"/>
            <p:cNvSpPr/>
            <p:nvPr/>
          </p:nvSpPr>
          <p:spPr>
            <a:xfrm>
              <a:off x="1468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p72"/>
            <p:cNvSpPr/>
            <p:nvPr/>
          </p:nvSpPr>
          <p:spPr>
            <a:xfrm>
              <a:off x="15741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p72"/>
            <p:cNvSpPr/>
            <p:nvPr/>
          </p:nvSpPr>
          <p:spPr>
            <a:xfrm>
              <a:off x="15741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p72"/>
            <p:cNvSpPr/>
            <p:nvPr/>
          </p:nvSpPr>
          <p:spPr>
            <a:xfrm>
              <a:off x="15741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p72"/>
            <p:cNvSpPr/>
            <p:nvPr/>
          </p:nvSpPr>
          <p:spPr>
            <a:xfrm>
              <a:off x="15741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p72"/>
            <p:cNvSpPr/>
            <p:nvPr/>
          </p:nvSpPr>
          <p:spPr>
            <a:xfrm>
              <a:off x="15741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p72"/>
            <p:cNvSpPr/>
            <p:nvPr/>
          </p:nvSpPr>
          <p:spPr>
            <a:xfrm>
              <a:off x="15741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p72"/>
            <p:cNvSpPr/>
            <p:nvPr/>
          </p:nvSpPr>
          <p:spPr>
            <a:xfrm>
              <a:off x="1574125" y="2834800"/>
              <a:ext cx="5400" cy="84475"/>
            </a:xfrm>
            <a:custGeom>
              <a:avLst/>
              <a:gdLst/>
              <a:ahLst/>
              <a:cxnLst/>
              <a:rect l="l" t="t" r="r" b="b"/>
              <a:pathLst>
                <a:path w="216" h="3379" extrusionOk="0">
                  <a:moveTo>
                    <a:pt x="1" y="0"/>
                  </a:moveTo>
                  <a:lnTo>
                    <a:pt x="1" y="3379"/>
                  </a:lnTo>
                  <a:lnTo>
                    <a:pt x="215" y="337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p72"/>
            <p:cNvSpPr/>
            <p:nvPr/>
          </p:nvSpPr>
          <p:spPr>
            <a:xfrm>
              <a:off x="1574125" y="1490300"/>
              <a:ext cx="5400" cy="118950"/>
            </a:xfrm>
            <a:custGeom>
              <a:avLst/>
              <a:gdLst/>
              <a:ahLst/>
              <a:cxnLst/>
              <a:rect l="l" t="t" r="r" b="b"/>
              <a:pathLst>
                <a:path w="216" h="4758" extrusionOk="0">
                  <a:moveTo>
                    <a:pt x="1" y="0"/>
                  </a:moveTo>
                  <a:lnTo>
                    <a:pt x="1" y="4758"/>
                  </a:lnTo>
                  <a:lnTo>
                    <a:pt x="215" y="475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p72"/>
            <p:cNvSpPr/>
            <p:nvPr/>
          </p:nvSpPr>
          <p:spPr>
            <a:xfrm>
              <a:off x="15741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p72"/>
            <p:cNvSpPr/>
            <p:nvPr/>
          </p:nvSpPr>
          <p:spPr>
            <a:xfrm>
              <a:off x="15741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p72"/>
            <p:cNvSpPr/>
            <p:nvPr/>
          </p:nvSpPr>
          <p:spPr>
            <a:xfrm>
              <a:off x="15741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p72"/>
            <p:cNvSpPr/>
            <p:nvPr/>
          </p:nvSpPr>
          <p:spPr>
            <a:xfrm>
              <a:off x="15741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p72"/>
            <p:cNvSpPr/>
            <p:nvPr/>
          </p:nvSpPr>
          <p:spPr>
            <a:xfrm>
              <a:off x="168080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p72"/>
            <p:cNvSpPr/>
            <p:nvPr/>
          </p:nvSpPr>
          <p:spPr>
            <a:xfrm>
              <a:off x="168080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p72"/>
            <p:cNvSpPr/>
            <p:nvPr/>
          </p:nvSpPr>
          <p:spPr>
            <a:xfrm>
              <a:off x="168080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p72"/>
            <p:cNvSpPr/>
            <p:nvPr/>
          </p:nvSpPr>
          <p:spPr>
            <a:xfrm>
              <a:off x="168080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p72"/>
            <p:cNvSpPr/>
            <p:nvPr/>
          </p:nvSpPr>
          <p:spPr>
            <a:xfrm>
              <a:off x="168080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p72"/>
            <p:cNvSpPr/>
            <p:nvPr/>
          </p:nvSpPr>
          <p:spPr>
            <a:xfrm>
              <a:off x="1680800" y="1489725"/>
              <a:ext cx="4825" cy="119525"/>
            </a:xfrm>
            <a:custGeom>
              <a:avLst/>
              <a:gdLst/>
              <a:ahLst/>
              <a:cxnLst/>
              <a:rect l="l" t="t" r="r" b="b"/>
              <a:pathLst>
                <a:path w="193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92" y="47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p72"/>
            <p:cNvSpPr/>
            <p:nvPr/>
          </p:nvSpPr>
          <p:spPr>
            <a:xfrm>
              <a:off x="168080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p72"/>
            <p:cNvSpPr/>
            <p:nvPr/>
          </p:nvSpPr>
          <p:spPr>
            <a:xfrm>
              <a:off x="168080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p72"/>
            <p:cNvSpPr/>
            <p:nvPr/>
          </p:nvSpPr>
          <p:spPr>
            <a:xfrm>
              <a:off x="1680800" y="2834800"/>
              <a:ext cx="4825" cy="99225"/>
            </a:xfrm>
            <a:custGeom>
              <a:avLst/>
              <a:gdLst/>
              <a:ahLst/>
              <a:cxnLst/>
              <a:rect l="l" t="t" r="r" b="b"/>
              <a:pathLst>
                <a:path w="193" h="3969" extrusionOk="0">
                  <a:moveTo>
                    <a:pt x="1" y="0"/>
                  </a:moveTo>
                  <a:lnTo>
                    <a:pt x="1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p72"/>
            <p:cNvSpPr/>
            <p:nvPr/>
          </p:nvSpPr>
          <p:spPr>
            <a:xfrm>
              <a:off x="168080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p72"/>
            <p:cNvSpPr/>
            <p:nvPr/>
          </p:nvSpPr>
          <p:spPr>
            <a:xfrm>
              <a:off x="168080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p72"/>
            <p:cNvSpPr/>
            <p:nvPr/>
          </p:nvSpPr>
          <p:spPr>
            <a:xfrm>
              <a:off x="168080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p72"/>
            <p:cNvSpPr/>
            <p:nvPr/>
          </p:nvSpPr>
          <p:spPr>
            <a:xfrm>
              <a:off x="1787675" y="1489725"/>
              <a:ext cx="4625" cy="119525"/>
            </a:xfrm>
            <a:custGeom>
              <a:avLst/>
              <a:gdLst/>
              <a:ahLst/>
              <a:cxnLst/>
              <a:rect l="l" t="t" r="r" b="b"/>
              <a:pathLst>
                <a:path w="185" h="4781" extrusionOk="0">
                  <a:moveTo>
                    <a:pt x="1" y="0"/>
                  </a:moveTo>
                  <a:lnTo>
                    <a:pt x="1" y="4781"/>
                  </a:lnTo>
                  <a:lnTo>
                    <a:pt x="184" y="47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p72"/>
            <p:cNvSpPr/>
            <p:nvPr/>
          </p:nvSpPr>
          <p:spPr>
            <a:xfrm>
              <a:off x="178767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p72"/>
            <p:cNvSpPr/>
            <p:nvPr/>
          </p:nvSpPr>
          <p:spPr>
            <a:xfrm>
              <a:off x="178767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p72"/>
            <p:cNvSpPr/>
            <p:nvPr/>
          </p:nvSpPr>
          <p:spPr>
            <a:xfrm>
              <a:off x="178767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p72"/>
            <p:cNvSpPr/>
            <p:nvPr/>
          </p:nvSpPr>
          <p:spPr>
            <a:xfrm>
              <a:off x="178767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p72"/>
            <p:cNvSpPr/>
            <p:nvPr/>
          </p:nvSpPr>
          <p:spPr>
            <a:xfrm>
              <a:off x="178767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p72"/>
            <p:cNvSpPr/>
            <p:nvPr/>
          </p:nvSpPr>
          <p:spPr>
            <a:xfrm>
              <a:off x="178767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p72"/>
            <p:cNvSpPr/>
            <p:nvPr/>
          </p:nvSpPr>
          <p:spPr>
            <a:xfrm>
              <a:off x="178767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0" name="Google Shape;13250;p72"/>
            <p:cNvSpPr/>
            <p:nvPr/>
          </p:nvSpPr>
          <p:spPr>
            <a:xfrm>
              <a:off x="178767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1" name="Google Shape;13251;p72"/>
            <p:cNvSpPr/>
            <p:nvPr/>
          </p:nvSpPr>
          <p:spPr>
            <a:xfrm>
              <a:off x="1787675" y="2834800"/>
              <a:ext cx="4625" cy="100000"/>
            </a:xfrm>
            <a:custGeom>
              <a:avLst/>
              <a:gdLst/>
              <a:ahLst/>
              <a:cxnLst/>
              <a:rect l="l" t="t" r="r" b="b"/>
              <a:pathLst>
                <a:path w="185" h="4000" extrusionOk="0">
                  <a:moveTo>
                    <a:pt x="1" y="0"/>
                  </a:moveTo>
                  <a:lnTo>
                    <a:pt x="1" y="3999"/>
                  </a:lnTo>
                  <a:lnTo>
                    <a:pt x="184" y="39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2" name="Google Shape;13252;p72"/>
            <p:cNvSpPr/>
            <p:nvPr/>
          </p:nvSpPr>
          <p:spPr>
            <a:xfrm>
              <a:off x="178767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3" name="Google Shape;13253;p72"/>
            <p:cNvSpPr/>
            <p:nvPr/>
          </p:nvSpPr>
          <p:spPr>
            <a:xfrm>
              <a:off x="178767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4" name="Google Shape;13254;p72"/>
            <p:cNvSpPr/>
            <p:nvPr/>
          </p:nvSpPr>
          <p:spPr>
            <a:xfrm>
              <a:off x="1894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5" name="Google Shape;13255;p72"/>
            <p:cNvSpPr/>
            <p:nvPr/>
          </p:nvSpPr>
          <p:spPr>
            <a:xfrm>
              <a:off x="1894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6" name="Google Shape;13256;p72"/>
            <p:cNvSpPr/>
            <p:nvPr/>
          </p:nvSpPr>
          <p:spPr>
            <a:xfrm>
              <a:off x="1894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7" name="Google Shape;13257;p72"/>
            <p:cNvSpPr/>
            <p:nvPr/>
          </p:nvSpPr>
          <p:spPr>
            <a:xfrm>
              <a:off x="1894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8" name="Google Shape;13258;p72"/>
            <p:cNvSpPr/>
            <p:nvPr/>
          </p:nvSpPr>
          <p:spPr>
            <a:xfrm>
              <a:off x="1894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9" name="Google Shape;13259;p72"/>
            <p:cNvSpPr/>
            <p:nvPr/>
          </p:nvSpPr>
          <p:spPr>
            <a:xfrm>
              <a:off x="1894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p72"/>
            <p:cNvSpPr/>
            <p:nvPr/>
          </p:nvSpPr>
          <p:spPr>
            <a:xfrm>
              <a:off x="1894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p72"/>
            <p:cNvSpPr/>
            <p:nvPr/>
          </p:nvSpPr>
          <p:spPr>
            <a:xfrm>
              <a:off x="1894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p72"/>
            <p:cNvSpPr/>
            <p:nvPr/>
          </p:nvSpPr>
          <p:spPr>
            <a:xfrm>
              <a:off x="1894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p72"/>
            <p:cNvSpPr/>
            <p:nvPr/>
          </p:nvSpPr>
          <p:spPr>
            <a:xfrm>
              <a:off x="1894350" y="2834800"/>
              <a:ext cx="4825" cy="100575"/>
            </a:xfrm>
            <a:custGeom>
              <a:avLst/>
              <a:gdLst/>
              <a:ahLst/>
              <a:cxnLst/>
              <a:rect l="l" t="t" r="r" b="b"/>
              <a:pathLst>
                <a:path w="193" h="4023" extrusionOk="0">
                  <a:moveTo>
                    <a:pt x="1" y="0"/>
                  </a:moveTo>
                  <a:lnTo>
                    <a:pt x="1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p72"/>
            <p:cNvSpPr/>
            <p:nvPr/>
          </p:nvSpPr>
          <p:spPr>
            <a:xfrm>
              <a:off x="1894350" y="1488950"/>
              <a:ext cx="4825" cy="120300"/>
            </a:xfrm>
            <a:custGeom>
              <a:avLst/>
              <a:gdLst/>
              <a:ahLst/>
              <a:cxnLst/>
              <a:rect l="l" t="t" r="r" b="b"/>
              <a:pathLst>
                <a:path w="193" h="4812" extrusionOk="0">
                  <a:moveTo>
                    <a:pt x="1" y="1"/>
                  </a:moveTo>
                  <a:lnTo>
                    <a:pt x="1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p72"/>
            <p:cNvSpPr/>
            <p:nvPr/>
          </p:nvSpPr>
          <p:spPr>
            <a:xfrm>
              <a:off x="1894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p72"/>
            <p:cNvSpPr/>
            <p:nvPr/>
          </p:nvSpPr>
          <p:spPr>
            <a:xfrm>
              <a:off x="200045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p72"/>
            <p:cNvSpPr/>
            <p:nvPr/>
          </p:nvSpPr>
          <p:spPr>
            <a:xfrm>
              <a:off x="200045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p72"/>
            <p:cNvSpPr/>
            <p:nvPr/>
          </p:nvSpPr>
          <p:spPr>
            <a:xfrm>
              <a:off x="200045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p72"/>
            <p:cNvSpPr/>
            <p:nvPr/>
          </p:nvSpPr>
          <p:spPr>
            <a:xfrm>
              <a:off x="200045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p72"/>
            <p:cNvSpPr/>
            <p:nvPr/>
          </p:nvSpPr>
          <p:spPr>
            <a:xfrm>
              <a:off x="200045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p72"/>
            <p:cNvSpPr/>
            <p:nvPr/>
          </p:nvSpPr>
          <p:spPr>
            <a:xfrm>
              <a:off x="200045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p72"/>
            <p:cNvSpPr/>
            <p:nvPr/>
          </p:nvSpPr>
          <p:spPr>
            <a:xfrm>
              <a:off x="200045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p72"/>
            <p:cNvSpPr/>
            <p:nvPr/>
          </p:nvSpPr>
          <p:spPr>
            <a:xfrm>
              <a:off x="200045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p72"/>
            <p:cNvSpPr/>
            <p:nvPr/>
          </p:nvSpPr>
          <p:spPr>
            <a:xfrm>
              <a:off x="2000450" y="1488375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p72"/>
            <p:cNvSpPr/>
            <p:nvPr/>
          </p:nvSpPr>
          <p:spPr>
            <a:xfrm>
              <a:off x="200045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p72"/>
            <p:cNvSpPr/>
            <p:nvPr/>
          </p:nvSpPr>
          <p:spPr>
            <a:xfrm>
              <a:off x="2000450" y="2834800"/>
              <a:ext cx="5400" cy="101900"/>
            </a:xfrm>
            <a:custGeom>
              <a:avLst/>
              <a:gdLst/>
              <a:ahLst/>
              <a:cxnLst/>
              <a:rect l="l" t="t" r="r" b="b"/>
              <a:pathLst>
                <a:path w="216" h="4076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p72"/>
            <p:cNvSpPr/>
            <p:nvPr/>
          </p:nvSpPr>
          <p:spPr>
            <a:xfrm>
              <a:off x="200045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p72"/>
            <p:cNvSpPr/>
            <p:nvPr/>
          </p:nvSpPr>
          <p:spPr>
            <a:xfrm>
              <a:off x="210715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p72"/>
            <p:cNvSpPr/>
            <p:nvPr/>
          </p:nvSpPr>
          <p:spPr>
            <a:xfrm>
              <a:off x="210715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p72"/>
            <p:cNvSpPr/>
            <p:nvPr/>
          </p:nvSpPr>
          <p:spPr>
            <a:xfrm>
              <a:off x="210715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p72"/>
            <p:cNvSpPr/>
            <p:nvPr/>
          </p:nvSpPr>
          <p:spPr>
            <a:xfrm>
              <a:off x="210715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p72"/>
            <p:cNvSpPr/>
            <p:nvPr/>
          </p:nvSpPr>
          <p:spPr>
            <a:xfrm>
              <a:off x="210715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p72"/>
            <p:cNvSpPr/>
            <p:nvPr/>
          </p:nvSpPr>
          <p:spPr>
            <a:xfrm>
              <a:off x="2107150" y="1487625"/>
              <a:ext cx="5375" cy="121625"/>
            </a:xfrm>
            <a:custGeom>
              <a:avLst/>
              <a:gdLst/>
              <a:ahLst/>
              <a:cxnLst/>
              <a:rect l="l" t="t" r="r" b="b"/>
              <a:pathLst>
                <a:path w="215" h="4865" extrusionOk="0">
                  <a:moveTo>
                    <a:pt x="0" y="0"/>
                  </a:moveTo>
                  <a:lnTo>
                    <a:pt x="0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p72"/>
            <p:cNvSpPr/>
            <p:nvPr/>
          </p:nvSpPr>
          <p:spPr>
            <a:xfrm>
              <a:off x="2107150" y="2834800"/>
              <a:ext cx="5375" cy="91375"/>
            </a:xfrm>
            <a:custGeom>
              <a:avLst/>
              <a:gdLst/>
              <a:ahLst/>
              <a:cxnLst/>
              <a:rect l="l" t="t" r="r" b="b"/>
              <a:pathLst>
                <a:path w="215" h="3655" extrusionOk="0">
                  <a:moveTo>
                    <a:pt x="0" y="0"/>
                  </a:moveTo>
                  <a:lnTo>
                    <a:pt x="0" y="3654"/>
                  </a:lnTo>
                  <a:lnTo>
                    <a:pt x="215" y="363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p72"/>
            <p:cNvSpPr/>
            <p:nvPr/>
          </p:nvSpPr>
          <p:spPr>
            <a:xfrm>
              <a:off x="210715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p72"/>
            <p:cNvSpPr/>
            <p:nvPr/>
          </p:nvSpPr>
          <p:spPr>
            <a:xfrm>
              <a:off x="210715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p72"/>
            <p:cNvSpPr/>
            <p:nvPr/>
          </p:nvSpPr>
          <p:spPr>
            <a:xfrm>
              <a:off x="210715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p72"/>
            <p:cNvSpPr/>
            <p:nvPr/>
          </p:nvSpPr>
          <p:spPr>
            <a:xfrm>
              <a:off x="210715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p72"/>
            <p:cNvSpPr/>
            <p:nvPr/>
          </p:nvSpPr>
          <p:spPr>
            <a:xfrm>
              <a:off x="210715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p72"/>
            <p:cNvSpPr/>
            <p:nvPr/>
          </p:nvSpPr>
          <p:spPr>
            <a:xfrm>
              <a:off x="221400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5" y="4673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p72"/>
            <p:cNvSpPr/>
            <p:nvPr/>
          </p:nvSpPr>
          <p:spPr>
            <a:xfrm>
              <a:off x="221400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p72"/>
            <p:cNvSpPr/>
            <p:nvPr/>
          </p:nvSpPr>
          <p:spPr>
            <a:xfrm>
              <a:off x="221400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p72"/>
            <p:cNvSpPr/>
            <p:nvPr/>
          </p:nvSpPr>
          <p:spPr>
            <a:xfrm>
              <a:off x="221400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p72"/>
            <p:cNvSpPr/>
            <p:nvPr/>
          </p:nvSpPr>
          <p:spPr>
            <a:xfrm>
              <a:off x="221400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p72"/>
            <p:cNvSpPr/>
            <p:nvPr/>
          </p:nvSpPr>
          <p:spPr>
            <a:xfrm>
              <a:off x="2214000" y="2834800"/>
              <a:ext cx="4625" cy="97125"/>
            </a:xfrm>
            <a:custGeom>
              <a:avLst/>
              <a:gdLst/>
              <a:ahLst/>
              <a:cxnLst/>
              <a:rect l="l" t="t" r="r" b="b"/>
              <a:pathLst>
                <a:path w="185" h="3885" extrusionOk="0">
                  <a:moveTo>
                    <a:pt x="1" y="0"/>
                  </a:moveTo>
                  <a:lnTo>
                    <a:pt x="1" y="3884"/>
                  </a:lnTo>
                  <a:lnTo>
                    <a:pt x="185" y="387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p72"/>
            <p:cNvSpPr/>
            <p:nvPr/>
          </p:nvSpPr>
          <p:spPr>
            <a:xfrm>
              <a:off x="2214000" y="1487625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5" y="486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p72"/>
            <p:cNvSpPr/>
            <p:nvPr/>
          </p:nvSpPr>
          <p:spPr>
            <a:xfrm>
              <a:off x="221400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p72"/>
            <p:cNvSpPr/>
            <p:nvPr/>
          </p:nvSpPr>
          <p:spPr>
            <a:xfrm>
              <a:off x="221400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p72"/>
            <p:cNvSpPr/>
            <p:nvPr/>
          </p:nvSpPr>
          <p:spPr>
            <a:xfrm>
              <a:off x="221400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p72"/>
            <p:cNvSpPr/>
            <p:nvPr/>
          </p:nvSpPr>
          <p:spPr>
            <a:xfrm>
              <a:off x="221400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p72"/>
            <p:cNvSpPr/>
            <p:nvPr/>
          </p:nvSpPr>
          <p:spPr>
            <a:xfrm>
              <a:off x="221400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p72"/>
            <p:cNvSpPr/>
            <p:nvPr/>
          </p:nvSpPr>
          <p:spPr>
            <a:xfrm>
              <a:off x="2320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p72"/>
            <p:cNvSpPr/>
            <p:nvPr/>
          </p:nvSpPr>
          <p:spPr>
            <a:xfrm>
              <a:off x="2320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p72"/>
            <p:cNvSpPr/>
            <p:nvPr/>
          </p:nvSpPr>
          <p:spPr>
            <a:xfrm>
              <a:off x="2320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p72"/>
            <p:cNvSpPr/>
            <p:nvPr/>
          </p:nvSpPr>
          <p:spPr>
            <a:xfrm>
              <a:off x="2320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p72"/>
            <p:cNvSpPr/>
            <p:nvPr/>
          </p:nvSpPr>
          <p:spPr>
            <a:xfrm>
              <a:off x="2320675" y="2834800"/>
              <a:ext cx="4825" cy="84475"/>
            </a:xfrm>
            <a:custGeom>
              <a:avLst/>
              <a:gdLst/>
              <a:ahLst/>
              <a:cxnLst/>
              <a:rect l="l" t="t" r="r" b="b"/>
              <a:pathLst>
                <a:path w="193" h="3379" extrusionOk="0">
                  <a:moveTo>
                    <a:pt x="1" y="0"/>
                  </a:moveTo>
                  <a:lnTo>
                    <a:pt x="1" y="3379"/>
                  </a:lnTo>
                  <a:cubicBezTo>
                    <a:pt x="32" y="3371"/>
                    <a:pt x="55" y="3371"/>
                    <a:pt x="85" y="3371"/>
                  </a:cubicBezTo>
                  <a:cubicBezTo>
                    <a:pt x="116" y="3371"/>
                    <a:pt x="154" y="3363"/>
                    <a:pt x="193" y="3363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p72"/>
            <p:cNvSpPr/>
            <p:nvPr/>
          </p:nvSpPr>
          <p:spPr>
            <a:xfrm>
              <a:off x="2320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3" y="468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p72"/>
            <p:cNvSpPr/>
            <p:nvPr/>
          </p:nvSpPr>
          <p:spPr>
            <a:xfrm>
              <a:off x="2320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p72"/>
            <p:cNvSpPr/>
            <p:nvPr/>
          </p:nvSpPr>
          <p:spPr>
            <a:xfrm>
              <a:off x="2320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3" y="465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p72"/>
            <p:cNvSpPr/>
            <p:nvPr/>
          </p:nvSpPr>
          <p:spPr>
            <a:xfrm>
              <a:off x="2320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3" y="468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p72"/>
            <p:cNvSpPr/>
            <p:nvPr/>
          </p:nvSpPr>
          <p:spPr>
            <a:xfrm>
              <a:off x="2320675" y="1487050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3" y="488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p72"/>
            <p:cNvSpPr/>
            <p:nvPr/>
          </p:nvSpPr>
          <p:spPr>
            <a:xfrm>
              <a:off x="2320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3" y="465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p72"/>
            <p:cNvSpPr/>
            <p:nvPr/>
          </p:nvSpPr>
          <p:spPr>
            <a:xfrm>
              <a:off x="2320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3" y="4673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p72"/>
            <p:cNvSpPr/>
            <p:nvPr/>
          </p:nvSpPr>
          <p:spPr>
            <a:xfrm>
              <a:off x="24273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p72"/>
            <p:cNvSpPr/>
            <p:nvPr/>
          </p:nvSpPr>
          <p:spPr>
            <a:xfrm>
              <a:off x="24273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p72"/>
            <p:cNvSpPr/>
            <p:nvPr/>
          </p:nvSpPr>
          <p:spPr>
            <a:xfrm>
              <a:off x="2427375" y="1486475"/>
              <a:ext cx="4800" cy="122775"/>
            </a:xfrm>
            <a:custGeom>
              <a:avLst/>
              <a:gdLst/>
              <a:ahLst/>
              <a:cxnLst/>
              <a:rect l="l" t="t" r="r" b="b"/>
              <a:pathLst>
                <a:path w="192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p72"/>
            <p:cNvSpPr/>
            <p:nvPr/>
          </p:nvSpPr>
          <p:spPr>
            <a:xfrm>
              <a:off x="24273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p72"/>
            <p:cNvSpPr/>
            <p:nvPr/>
          </p:nvSpPr>
          <p:spPr>
            <a:xfrm>
              <a:off x="24273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p72"/>
            <p:cNvSpPr/>
            <p:nvPr/>
          </p:nvSpPr>
          <p:spPr>
            <a:xfrm>
              <a:off x="24273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p72"/>
            <p:cNvSpPr/>
            <p:nvPr/>
          </p:nvSpPr>
          <p:spPr>
            <a:xfrm>
              <a:off x="2427375" y="2834800"/>
              <a:ext cx="4800" cy="75275"/>
            </a:xfrm>
            <a:custGeom>
              <a:avLst/>
              <a:gdLst/>
              <a:ahLst/>
              <a:cxnLst/>
              <a:rect l="l" t="t" r="r" b="b"/>
              <a:pathLst>
                <a:path w="192" h="3011" extrusionOk="0">
                  <a:moveTo>
                    <a:pt x="0" y="0"/>
                  </a:moveTo>
                  <a:lnTo>
                    <a:pt x="0" y="3011"/>
                  </a:lnTo>
                  <a:cubicBezTo>
                    <a:pt x="61" y="3011"/>
                    <a:pt x="123" y="3011"/>
                    <a:pt x="192" y="300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p72"/>
            <p:cNvSpPr/>
            <p:nvPr/>
          </p:nvSpPr>
          <p:spPr>
            <a:xfrm>
              <a:off x="24273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p72"/>
            <p:cNvSpPr/>
            <p:nvPr/>
          </p:nvSpPr>
          <p:spPr>
            <a:xfrm>
              <a:off x="24273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3" name="Google Shape;13323;p72"/>
            <p:cNvSpPr/>
            <p:nvPr/>
          </p:nvSpPr>
          <p:spPr>
            <a:xfrm>
              <a:off x="24273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4" name="Google Shape;13324;p72"/>
            <p:cNvSpPr/>
            <p:nvPr/>
          </p:nvSpPr>
          <p:spPr>
            <a:xfrm>
              <a:off x="24273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p72"/>
            <p:cNvSpPr/>
            <p:nvPr/>
          </p:nvSpPr>
          <p:spPr>
            <a:xfrm>
              <a:off x="24273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p72"/>
            <p:cNvSpPr/>
            <p:nvPr/>
          </p:nvSpPr>
          <p:spPr>
            <a:xfrm>
              <a:off x="2533475" y="1980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p72"/>
            <p:cNvSpPr/>
            <p:nvPr/>
          </p:nvSpPr>
          <p:spPr>
            <a:xfrm>
              <a:off x="2533475" y="24689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p72"/>
            <p:cNvSpPr/>
            <p:nvPr/>
          </p:nvSpPr>
          <p:spPr>
            <a:xfrm>
              <a:off x="2533475" y="1486475"/>
              <a:ext cx="5575" cy="122775"/>
            </a:xfrm>
            <a:custGeom>
              <a:avLst/>
              <a:gdLst/>
              <a:ahLst/>
              <a:cxnLst/>
              <a:rect l="l" t="t" r="r" b="b"/>
              <a:pathLst>
                <a:path w="223" h="4911" extrusionOk="0">
                  <a:moveTo>
                    <a:pt x="0" y="0"/>
                  </a:moveTo>
                  <a:lnTo>
                    <a:pt x="0" y="4911"/>
                  </a:lnTo>
                  <a:lnTo>
                    <a:pt x="222" y="491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p72"/>
            <p:cNvSpPr/>
            <p:nvPr/>
          </p:nvSpPr>
          <p:spPr>
            <a:xfrm>
              <a:off x="2533475" y="1614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p72"/>
            <p:cNvSpPr/>
            <p:nvPr/>
          </p:nvSpPr>
          <p:spPr>
            <a:xfrm>
              <a:off x="2533475" y="2224800"/>
              <a:ext cx="5575" cy="116850"/>
            </a:xfrm>
            <a:custGeom>
              <a:avLst/>
              <a:gdLst/>
              <a:ahLst/>
              <a:cxnLst/>
              <a:rect l="l" t="t" r="r" b="b"/>
              <a:pathLst>
                <a:path w="223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22" y="467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p72"/>
            <p:cNvSpPr/>
            <p:nvPr/>
          </p:nvSpPr>
          <p:spPr>
            <a:xfrm>
              <a:off x="2533475" y="1736600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p72"/>
            <p:cNvSpPr/>
            <p:nvPr/>
          </p:nvSpPr>
          <p:spPr>
            <a:xfrm>
              <a:off x="2533475" y="25911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p72"/>
            <p:cNvSpPr/>
            <p:nvPr/>
          </p:nvSpPr>
          <p:spPr>
            <a:xfrm>
              <a:off x="2533475" y="2834800"/>
              <a:ext cx="5575" cy="71850"/>
            </a:xfrm>
            <a:custGeom>
              <a:avLst/>
              <a:gdLst/>
              <a:ahLst/>
              <a:cxnLst/>
              <a:rect l="l" t="t" r="r" b="b"/>
              <a:pathLst>
                <a:path w="223" h="2874" extrusionOk="0">
                  <a:moveTo>
                    <a:pt x="0" y="0"/>
                  </a:moveTo>
                  <a:lnTo>
                    <a:pt x="0" y="2873"/>
                  </a:lnTo>
                  <a:cubicBezTo>
                    <a:pt x="92" y="2865"/>
                    <a:pt x="161" y="2865"/>
                    <a:pt x="222" y="2865"/>
                  </a:cubicBez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p72"/>
            <p:cNvSpPr/>
            <p:nvPr/>
          </p:nvSpPr>
          <p:spPr>
            <a:xfrm>
              <a:off x="2533475" y="2102400"/>
              <a:ext cx="5575" cy="117050"/>
            </a:xfrm>
            <a:custGeom>
              <a:avLst/>
              <a:gdLst/>
              <a:ahLst/>
              <a:cxnLst/>
              <a:rect l="l" t="t" r="r" b="b"/>
              <a:pathLst>
                <a:path w="223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22" y="4682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p72"/>
            <p:cNvSpPr/>
            <p:nvPr/>
          </p:nvSpPr>
          <p:spPr>
            <a:xfrm>
              <a:off x="2533475" y="1858775"/>
              <a:ext cx="5575" cy="116300"/>
            </a:xfrm>
            <a:custGeom>
              <a:avLst/>
              <a:gdLst/>
              <a:ahLst/>
              <a:cxnLst/>
              <a:rect l="l" t="t" r="r" b="b"/>
              <a:pathLst>
                <a:path w="223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22" y="465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p72"/>
            <p:cNvSpPr/>
            <p:nvPr/>
          </p:nvSpPr>
          <p:spPr>
            <a:xfrm>
              <a:off x="2533475" y="2346800"/>
              <a:ext cx="5575" cy="117025"/>
            </a:xfrm>
            <a:custGeom>
              <a:avLst/>
              <a:gdLst/>
              <a:ahLst/>
              <a:cxnLst/>
              <a:rect l="l" t="t" r="r" b="b"/>
              <a:pathLst>
                <a:path w="223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22" y="4681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p72"/>
            <p:cNvSpPr/>
            <p:nvPr/>
          </p:nvSpPr>
          <p:spPr>
            <a:xfrm>
              <a:off x="2533475" y="2713375"/>
              <a:ext cx="5575" cy="116275"/>
            </a:xfrm>
            <a:custGeom>
              <a:avLst/>
              <a:gdLst/>
              <a:ahLst/>
              <a:cxnLst/>
              <a:rect l="l" t="t" r="r" b="b"/>
              <a:pathLst>
                <a:path w="223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22" y="4650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p72"/>
            <p:cNvSpPr/>
            <p:nvPr/>
          </p:nvSpPr>
          <p:spPr>
            <a:xfrm>
              <a:off x="264035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p72"/>
            <p:cNvSpPr/>
            <p:nvPr/>
          </p:nvSpPr>
          <p:spPr>
            <a:xfrm>
              <a:off x="264035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p72"/>
            <p:cNvSpPr/>
            <p:nvPr/>
          </p:nvSpPr>
          <p:spPr>
            <a:xfrm>
              <a:off x="264035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p72"/>
            <p:cNvSpPr/>
            <p:nvPr/>
          </p:nvSpPr>
          <p:spPr>
            <a:xfrm>
              <a:off x="2640350" y="2834800"/>
              <a:ext cx="4800" cy="80450"/>
            </a:xfrm>
            <a:custGeom>
              <a:avLst/>
              <a:gdLst/>
              <a:ahLst/>
              <a:cxnLst/>
              <a:rect l="l" t="t" r="r" b="b"/>
              <a:pathLst>
                <a:path w="192" h="3218" extrusionOk="0">
                  <a:moveTo>
                    <a:pt x="0" y="0"/>
                  </a:moveTo>
                  <a:lnTo>
                    <a:pt x="0" y="3156"/>
                  </a:lnTo>
                  <a:lnTo>
                    <a:pt x="192" y="321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p72"/>
            <p:cNvSpPr/>
            <p:nvPr/>
          </p:nvSpPr>
          <p:spPr>
            <a:xfrm>
              <a:off x="264035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p72"/>
            <p:cNvSpPr/>
            <p:nvPr/>
          </p:nvSpPr>
          <p:spPr>
            <a:xfrm>
              <a:off x="264035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p72"/>
            <p:cNvSpPr/>
            <p:nvPr/>
          </p:nvSpPr>
          <p:spPr>
            <a:xfrm>
              <a:off x="264035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p72"/>
            <p:cNvSpPr/>
            <p:nvPr/>
          </p:nvSpPr>
          <p:spPr>
            <a:xfrm>
              <a:off x="264035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p72"/>
            <p:cNvSpPr/>
            <p:nvPr/>
          </p:nvSpPr>
          <p:spPr>
            <a:xfrm>
              <a:off x="2640350" y="1485700"/>
              <a:ext cx="4600" cy="123550"/>
            </a:xfrm>
            <a:custGeom>
              <a:avLst/>
              <a:gdLst/>
              <a:ahLst/>
              <a:cxnLst/>
              <a:rect l="l" t="t" r="r" b="b"/>
              <a:pathLst>
                <a:path w="184" h="4942" extrusionOk="0">
                  <a:moveTo>
                    <a:pt x="0" y="0"/>
                  </a:moveTo>
                  <a:lnTo>
                    <a:pt x="0" y="4942"/>
                  </a:lnTo>
                  <a:lnTo>
                    <a:pt x="184" y="494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p72"/>
            <p:cNvSpPr/>
            <p:nvPr/>
          </p:nvSpPr>
          <p:spPr>
            <a:xfrm>
              <a:off x="264035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p72"/>
            <p:cNvSpPr/>
            <p:nvPr/>
          </p:nvSpPr>
          <p:spPr>
            <a:xfrm>
              <a:off x="264035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p72"/>
            <p:cNvSpPr/>
            <p:nvPr/>
          </p:nvSpPr>
          <p:spPr>
            <a:xfrm>
              <a:off x="264035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p72"/>
            <p:cNvSpPr/>
            <p:nvPr/>
          </p:nvSpPr>
          <p:spPr>
            <a:xfrm>
              <a:off x="274702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p72"/>
            <p:cNvSpPr/>
            <p:nvPr/>
          </p:nvSpPr>
          <p:spPr>
            <a:xfrm>
              <a:off x="2747025" y="2834800"/>
              <a:ext cx="4800" cy="69150"/>
            </a:xfrm>
            <a:custGeom>
              <a:avLst/>
              <a:gdLst/>
              <a:ahLst/>
              <a:cxnLst/>
              <a:rect l="l" t="t" r="r" b="b"/>
              <a:pathLst>
                <a:path w="192" h="2766" extrusionOk="0">
                  <a:moveTo>
                    <a:pt x="0" y="0"/>
                  </a:moveTo>
                  <a:lnTo>
                    <a:pt x="0" y="2766"/>
                  </a:lnTo>
                  <a:lnTo>
                    <a:pt x="192" y="272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p72"/>
            <p:cNvSpPr/>
            <p:nvPr/>
          </p:nvSpPr>
          <p:spPr>
            <a:xfrm>
              <a:off x="274702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p72"/>
            <p:cNvSpPr/>
            <p:nvPr/>
          </p:nvSpPr>
          <p:spPr>
            <a:xfrm>
              <a:off x="2747025" y="1485125"/>
              <a:ext cx="4800" cy="124125"/>
            </a:xfrm>
            <a:custGeom>
              <a:avLst/>
              <a:gdLst/>
              <a:ahLst/>
              <a:cxnLst/>
              <a:rect l="l" t="t" r="r" b="b"/>
              <a:pathLst>
                <a:path w="192" h="4965" extrusionOk="0">
                  <a:moveTo>
                    <a:pt x="0" y="0"/>
                  </a:moveTo>
                  <a:lnTo>
                    <a:pt x="0" y="4965"/>
                  </a:lnTo>
                  <a:lnTo>
                    <a:pt x="192" y="496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p72"/>
            <p:cNvSpPr/>
            <p:nvPr/>
          </p:nvSpPr>
          <p:spPr>
            <a:xfrm>
              <a:off x="274702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p72"/>
            <p:cNvSpPr/>
            <p:nvPr/>
          </p:nvSpPr>
          <p:spPr>
            <a:xfrm>
              <a:off x="274702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p72"/>
            <p:cNvSpPr/>
            <p:nvPr/>
          </p:nvSpPr>
          <p:spPr>
            <a:xfrm>
              <a:off x="274702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p72"/>
            <p:cNvSpPr/>
            <p:nvPr/>
          </p:nvSpPr>
          <p:spPr>
            <a:xfrm>
              <a:off x="274702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p72"/>
            <p:cNvSpPr/>
            <p:nvPr/>
          </p:nvSpPr>
          <p:spPr>
            <a:xfrm>
              <a:off x="274702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p72"/>
            <p:cNvSpPr/>
            <p:nvPr/>
          </p:nvSpPr>
          <p:spPr>
            <a:xfrm>
              <a:off x="274702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p72"/>
            <p:cNvSpPr/>
            <p:nvPr/>
          </p:nvSpPr>
          <p:spPr>
            <a:xfrm>
              <a:off x="274702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p72"/>
            <p:cNvSpPr/>
            <p:nvPr/>
          </p:nvSpPr>
          <p:spPr>
            <a:xfrm>
              <a:off x="274702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p72"/>
            <p:cNvSpPr/>
            <p:nvPr/>
          </p:nvSpPr>
          <p:spPr>
            <a:xfrm>
              <a:off x="2853900" y="27133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p72"/>
            <p:cNvSpPr/>
            <p:nvPr/>
          </p:nvSpPr>
          <p:spPr>
            <a:xfrm>
              <a:off x="2853900" y="2468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p72"/>
            <p:cNvSpPr/>
            <p:nvPr/>
          </p:nvSpPr>
          <p:spPr>
            <a:xfrm>
              <a:off x="2853900" y="1614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p72"/>
            <p:cNvSpPr/>
            <p:nvPr/>
          </p:nvSpPr>
          <p:spPr>
            <a:xfrm>
              <a:off x="2853900" y="1858775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p72"/>
            <p:cNvSpPr/>
            <p:nvPr/>
          </p:nvSpPr>
          <p:spPr>
            <a:xfrm>
              <a:off x="2853900" y="19809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p72"/>
            <p:cNvSpPr/>
            <p:nvPr/>
          </p:nvSpPr>
          <p:spPr>
            <a:xfrm>
              <a:off x="2853900" y="259117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p72"/>
            <p:cNvSpPr/>
            <p:nvPr/>
          </p:nvSpPr>
          <p:spPr>
            <a:xfrm>
              <a:off x="2853900" y="17366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p72"/>
            <p:cNvSpPr/>
            <p:nvPr/>
          </p:nvSpPr>
          <p:spPr>
            <a:xfrm>
              <a:off x="2853900" y="2834800"/>
              <a:ext cx="4600" cy="62825"/>
            </a:xfrm>
            <a:custGeom>
              <a:avLst/>
              <a:gdLst/>
              <a:ahLst/>
              <a:cxnLst/>
              <a:rect l="l" t="t" r="r" b="b"/>
              <a:pathLst>
                <a:path w="184" h="2513" extrusionOk="0">
                  <a:moveTo>
                    <a:pt x="0" y="0"/>
                  </a:moveTo>
                  <a:lnTo>
                    <a:pt x="0" y="2513"/>
                  </a:lnTo>
                  <a:lnTo>
                    <a:pt x="184" y="250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p72"/>
            <p:cNvSpPr/>
            <p:nvPr/>
          </p:nvSpPr>
          <p:spPr>
            <a:xfrm>
              <a:off x="2853900" y="2346800"/>
              <a:ext cx="4600" cy="117025"/>
            </a:xfrm>
            <a:custGeom>
              <a:avLst/>
              <a:gdLst/>
              <a:ahLst/>
              <a:cxnLst/>
              <a:rect l="l" t="t" r="r" b="b"/>
              <a:pathLst>
                <a:path w="184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p72"/>
            <p:cNvSpPr/>
            <p:nvPr/>
          </p:nvSpPr>
          <p:spPr>
            <a:xfrm>
              <a:off x="2853900" y="1484550"/>
              <a:ext cx="4600" cy="124700"/>
            </a:xfrm>
            <a:custGeom>
              <a:avLst/>
              <a:gdLst/>
              <a:ahLst/>
              <a:cxnLst/>
              <a:rect l="l" t="t" r="r" b="b"/>
              <a:pathLst>
                <a:path w="184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184" y="4988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p72"/>
            <p:cNvSpPr/>
            <p:nvPr/>
          </p:nvSpPr>
          <p:spPr>
            <a:xfrm>
              <a:off x="2853900" y="2224800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p72"/>
            <p:cNvSpPr/>
            <p:nvPr/>
          </p:nvSpPr>
          <p:spPr>
            <a:xfrm>
              <a:off x="2853900" y="2102400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p72"/>
            <p:cNvSpPr/>
            <p:nvPr/>
          </p:nvSpPr>
          <p:spPr>
            <a:xfrm>
              <a:off x="2960000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p72"/>
            <p:cNvSpPr/>
            <p:nvPr/>
          </p:nvSpPr>
          <p:spPr>
            <a:xfrm>
              <a:off x="2960000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6" name="Google Shape;13376;p72"/>
            <p:cNvSpPr/>
            <p:nvPr/>
          </p:nvSpPr>
          <p:spPr>
            <a:xfrm>
              <a:off x="2960000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7" name="Google Shape;13377;p72"/>
            <p:cNvSpPr/>
            <p:nvPr/>
          </p:nvSpPr>
          <p:spPr>
            <a:xfrm>
              <a:off x="2960000" y="2834800"/>
              <a:ext cx="5375" cy="73175"/>
            </a:xfrm>
            <a:custGeom>
              <a:avLst/>
              <a:gdLst/>
              <a:ahLst/>
              <a:cxnLst/>
              <a:rect l="l" t="t" r="r" b="b"/>
              <a:pathLst>
                <a:path w="215" h="2927" extrusionOk="0">
                  <a:moveTo>
                    <a:pt x="0" y="0"/>
                  </a:moveTo>
                  <a:lnTo>
                    <a:pt x="0" y="2904"/>
                  </a:lnTo>
                  <a:lnTo>
                    <a:pt x="215" y="2927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8" name="Google Shape;13378;p72"/>
            <p:cNvSpPr/>
            <p:nvPr/>
          </p:nvSpPr>
          <p:spPr>
            <a:xfrm>
              <a:off x="2960000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9" name="Google Shape;13379;p72"/>
            <p:cNvSpPr/>
            <p:nvPr/>
          </p:nvSpPr>
          <p:spPr>
            <a:xfrm>
              <a:off x="2960000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0" name="Google Shape;13380;p72"/>
            <p:cNvSpPr/>
            <p:nvPr/>
          </p:nvSpPr>
          <p:spPr>
            <a:xfrm>
              <a:off x="2960000" y="1484550"/>
              <a:ext cx="5375" cy="124700"/>
            </a:xfrm>
            <a:custGeom>
              <a:avLst/>
              <a:gdLst/>
              <a:ahLst/>
              <a:cxnLst/>
              <a:rect l="l" t="t" r="r" b="b"/>
              <a:pathLst>
                <a:path w="215" h="4988" extrusionOk="0">
                  <a:moveTo>
                    <a:pt x="0" y="0"/>
                  </a:moveTo>
                  <a:lnTo>
                    <a:pt x="0" y="4988"/>
                  </a:lnTo>
                  <a:lnTo>
                    <a:pt x="215" y="498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1" name="Google Shape;13381;p72"/>
            <p:cNvSpPr/>
            <p:nvPr/>
          </p:nvSpPr>
          <p:spPr>
            <a:xfrm>
              <a:off x="2960000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2" name="Google Shape;13382;p72"/>
            <p:cNvSpPr/>
            <p:nvPr/>
          </p:nvSpPr>
          <p:spPr>
            <a:xfrm>
              <a:off x="2960000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3" name="Google Shape;13383;p72"/>
            <p:cNvSpPr/>
            <p:nvPr/>
          </p:nvSpPr>
          <p:spPr>
            <a:xfrm>
              <a:off x="2960000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p72"/>
            <p:cNvSpPr/>
            <p:nvPr/>
          </p:nvSpPr>
          <p:spPr>
            <a:xfrm>
              <a:off x="2960000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p72"/>
            <p:cNvSpPr/>
            <p:nvPr/>
          </p:nvSpPr>
          <p:spPr>
            <a:xfrm>
              <a:off x="2960000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p72"/>
            <p:cNvSpPr/>
            <p:nvPr/>
          </p:nvSpPr>
          <p:spPr>
            <a:xfrm>
              <a:off x="3066675" y="2834800"/>
              <a:ext cx="5375" cy="88125"/>
            </a:xfrm>
            <a:custGeom>
              <a:avLst/>
              <a:gdLst/>
              <a:ahLst/>
              <a:cxnLst/>
              <a:rect l="l" t="t" r="r" b="b"/>
              <a:pathLst>
                <a:path w="215" h="3525" extrusionOk="0">
                  <a:moveTo>
                    <a:pt x="0" y="0"/>
                  </a:moveTo>
                  <a:lnTo>
                    <a:pt x="0" y="3509"/>
                  </a:lnTo>
                  <a:cubicBezTo>
                    <a:pt x="77" y="3517"/>
                    <a:pt x="146" y="3524"/>
                    <a:pt x="215" y="3524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p72"/>
            <p:cNvSpPr/>
            <p:nvPr/>
          </p:nvSpPr>
          <p:spPr>
            <a:xfrm>
              <a:off x="3066675" y="17366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p72"/>
            <p:cNvSpPr/>
            <p:nvPr/>
          </p:nvSpPr>
          <p:spPr>
            <a:xfrm>
              <a:off x="3066675" y="2224800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p72"/>
            <p:cNvSpPr/>
            <p:nvPr/>
          </p:nvSpPr>
          <p:spPr>
            <a:xfrm>
              <a:off x="3066675" y="2468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p72"/>
            <p:cNvSpPr/>
            <p:nvPr/>
          </p:nvSpPr>
          <p:spPr>
            <a:xfrm>
              <a:off x="3066675" y="19809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p72"/>
            <p:cNvSpPr/>
            <p:nvPr/>
          </p:nvSpPr>
          <p:spPr>
            <a:xfrm>
              <a:off x="3066675" y="1614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p72"/>
            <p:cNvSpPr/>
            <p:nvPr/>
          </p:nvSpPr>
          <p:spPr>
            <a:xfrm>
              <a:off x="3066675" y="25911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p72"/>
            <p:cNvSpPr/>
            <p:nvPr/>
          </p:nvSpPr>
          <p:spPr>
            <a:xfrm>
              <a:off x="3066675" y="2346800"/>
              <a:ext cx="4800" cy="117025"/>
            </a:xfrm>
            <a:custGeom>
              <a:avLst/>
              <a:gdLst/>
              <a:ahLst/>
              <a:cxnLst/>
              <a:rect l="l" t="t" r="r" b="b"/>
              <a:pathLst>
                <a:path w="192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p72"/>
            <p:cNvSpPr/>
            <p:nvPr/>
          </p:nvSpPr>
          <p:spPr>
            <a:xfrm>
              <a:off x="3066675" y="271337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p72"/>
            <p:cNvSpPr/>
            <p:nvPr/>
          </p:nvSpPr>
          <p:spPr>
            <a:xfrm>
              <a:off x="3066675" y="1483775"/>
              <a:ext cx="5375" cy="125475"/>
            </a:xfrm>
            <a:custGeom>
              <a:avLst/>
              <a:gdLst/>
              <a:ahLst/>
              <a:cxnLst/>
              <a:rect l="l" t="t" r="r" b="b"/>
              <a:pathLst>
                <a:path w="215" h="5019" extrusionOk="0">
                  <a:moveTo>
                    <a:pt x="0" y="1"/>
                  </a:moveTo>
                  <a:lnTo>
                    <a:pt x="0" y="5019"/>
                  </a:lnTo>
                  <a:lnTo>
                    <a:pt x="215" y="5019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p72"/>
            <p:cNvSpPr/>
            <p:nvPr/>
          </p:nvSpPr>
          <p:spPr>
            <a:xfrm>
              <a:off x="3066675" y="2102400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p72"/>
            <p:cNvSpPr/>
            <p:nvPr/>
          </p:nvSpPr>
          <p:spPr>
            <a:xfrm>
              <a:off x="3066675" y="1858775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p72"/>
            <p:cNvSpPr/>
            <p:nvPr/>
          </p:nvSpPr>
          <p:spPr>
            <a:xfrm>
              <a:off x="3173350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p72"/>
            <p:cNvSpPr/>
            <p:nvPr/>
          </p:nvSpPr>
          <p:spPr>
            <a:xfrm>
              <a:off x="3173350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p72"/>
            <p:cNvSpPr/>
            <p:nvPr/>
          </p:nvSpPr>
          <p:spPr>
            <a:xfrm>
              <a:off x="3173350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p72"/>
            <p:cNvSpPr/>
            <p:nvPr/>
          </p:nvSpPr>
          <p:spPr>
            <a:xfrm>
              <a:off x="3173350" y="1483200"/>
              <a:ext cx="4825" cy="126050"/>
            </a:xfrm>
            <a:custGeom>
              <a:avLst/>
              <a:gdLst/>
              <a:ahLst/>
              <a:cxnLst/>
              <a:rect l="l" t="t" r="r" b="b"/>
              <a:pathLst>
                <a:path w="193" h="5042" extrusionOk="0">
                  <a:moveTo>
                    <a:pt x="1" y="1"/>
                  </a:moveTo>
                  <a:lnTo>
                    <a:pt x="1" y="5042"/>
                  </a:lnTo>
                  <a:lnTo>
                    <a:pt x="192" y="50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p72"/>
            <p:cNvSpPr/>
            <p:nvPr/>
          </p:nvSpPr>
          <p:spPr>
            <a:xfrm>
              <a:off x="3173350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p72"/>
            <p:cNvSpPr/>
            <p:nvPr/>
          </p:nvSpPr>
          <p:spPr>
            <a:xfrm>
              <a:off x="3173350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p72"/>
            <p:cNvSpPr/>
            <p:nvPr/>
          </p:nvSpPr>
          <p:spPr>
            <a:xfrm>
              <a:off x="3173350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p72"/>
            <p:cNvSpPr/>
            <p:nvPr/>
          </p:nvSpPr>
          <p:spPr>
            <a:xfrm>
              <a:off x="3173350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p72"/>
            <p:cNvSpPr/>
            <p:nvPr/>
          </p:nvSpPr>
          <p:spPr>
            <a:xfrm>
              <a:off x="3173350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p72"/>
            <p:cNvSpPr/>
            <p:nvPr/>
          </p:nvSpPr>
          <p:spPr>
            <a:xfrm>
              <a:off x="3173350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p72"/>
            <p:cNvSpPr/>
            <p:nvPr/>
          </p:nvSpPr>
          <p:spPr>
            <a:xfrm>
              <a:off x="3173350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p72"/>
            <p:cNvSpPr/>
            <p:nvPr/>
          </p:nvSpPr>
          <p:spPr>
            <a:xfrm>
              <a:off x="3173350" y="2834800"/>
              <a:ext cx="4825" cy="111875"/>
            </a:xfrm>
            <a:custGeom>
              <a:avLst/>
              <a:gdLst/>
              <a:ahLst/>
              <a:cxnLst/>
              <a:rect l="l" t="t" r="r" b="b"/>
              <a:pathLst>
                <a:path w="193" h="4475" extrusionOk="0">
                  <a:moveTo>
                    <a:pt x="1" y="0"/>
                  </a:moveTo>
                  <a:lnTo>
                    <a:pt x="1" y="4474"/>
                  </a:lnTo>
                  <a:lnTo>
                    <a:pt x="192" y="4474"/>
                  </a:lnTo>
                  <a:lnTo>
                    <a:pt x="192" y="4451"/>
                  </a:lnTo>
                  <a:cubicBezTo>
                    <a:pt x="138" y="4428"/>
                    <a:pt x="123" y="4413"/>
                    <a:pt x="169" y="4413"/>
                  </a:cubicBez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p72"/>
            <p:cNvSpPr/>
            <p:nvPr/>
          </p:nvSpPr>
          <p:spPr>
            <a:xfrm>
              <a:off x="3280225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p72"/>
            <p:cNvSpPr/>
            <p:nvPr/>
          </p:nvSpPr>
          <p:spPr>
            <a:xfrm>
              <a:off x="3280225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p72"/>
            <p:cNvSpPr/>
            <p:nvPr/>
          </p:nvSpPr>
          <p:spPr>
            <a:xfrm>
              <a:off x="3280225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p72"/>
            <p:cNvSpPr/>
            <p:nvPr/>
          </p:nvSpPr>
          <p:spPr>
            <a:xfrm>
              <a:off x="3280225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p72"/>
            <p:cNvSpPr/>
            <p:nvPr/>
          </p:nvSpPr>
          <p:spPr>
            <a:xfrm>
              <a:off x="3280225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p72"/>
            <p:cNvSpPr/>
            <p:nvPr/>
          </p:nvSpPr>
          <p:spPr>
            <a:xfrm>
              <a:off x="3280225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p72"/>
            <p:cNvSpPr/>
            <p:nvPr/>
          </p:nvSpPr>
          <p:spPr>
            <a:xfrm>
              <a:off x="3280225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p72"/>
            <p:cNvSpPr/>
            <p:nvPr/>
          </p:nvSpPr>
          <p:spPr>
            <a:xfrm>
              <a:off x="3280225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p72"/>
            <p:cNvSpPr/>
            <p:nvPr/>
          </p:nvSpPr>
          <p:spPr>
            <a:xfrm>
              <a:off x="3280225" y="2834800"/>
              <a:ext cx="4625" cy="107275"/>
            </a:xfrm>
            <a:custGeom>
              <a:avLst/>
              <a:gdLst/>
              <a:ahLst/>
              <a:cxnLst/>
              <a:rect l="l" t="t" r="r" b="b"/>
              <a:pathLst>
                <a:path w="185" h="4291" extrusionOk="0">
                  <a:moveTo>
                    <a:pt x="0" y="0"/>
                  </a:moveTo>
                  <a:lnTo>
                    <a:pt x="0" y="4290"/>
                  </a:lnTo>
                  <a:lnTo>
                    <a:pt x="184" y="426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p72"/>
            <p:cNvSpPr/>
            <p:nvPr/>
          </p:nvSpPr>
          <p:spPr>
            <a:xfrm>
              <a:off x="3280225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0" name="Google Shape;13420;p72"/>
            <p:cNvSpPr/>
            <p:nvPr/>
          </p:nvSpPr>
          <p:spPr>
            <a:xfrm>
              <a:off x="3280225" y="1483200"/>
              <a:ext cx="4625" cy="126050"/>
            </a:xfrm>
            <a:custGeom>
              <a:avLst/>
              <a:gdLst/>
              <a:ahLst/>
              <a:cxnLst/>
              <a:rect l="l" t="t" r="r" b="b"/>
              <a:pathLst>
                <a:path w="185" h="5042" extrusionOk="0">
                  <a:moveTo>
                    <a:pt x="0" y="1"/>
                  </a:moveTo>
                  <a:lnTo>
                    <a:pt x="0" y="5042"/>
                  </a:lnTo>
                  <a:lnTo>
                    <a:pt x="184" y="504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p72"/>
            <p:cNvSpPr/>
            <p:nvPr/>
          </p:nvSpPr>
          <p:spPr>
            <a:xfrm>
              <a:off x="3280225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p72"/>
            <p:cNvSpPr/>
            <p:nvPr/>
          </p:nvSpPr>
          <p:spPr>
            <a:xfrm>
              <a:off x="3386325" y="1858775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p72"/>
            <p:cNvSpPr/>
            <p:nvPr/>
          </p:nvSpPr>
          <p:spPr>
            <a:xfrm>
              <a:off x="3386325" y="17366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p72"/>
            <p:cNvSpPr/>
            <p:nvPr/>
          </p:nvSpPr>
          <p:spPr>
            <a:xfrm>
              <a:off x="3386900" y="2834800"/>
              <a:ext cx="4800" cy="93100"/>
            </a:xfrm>
            <a:custGeom>
              <a:avLst/>
              <a:gdLst/>
              <a:ahLst/>
              <a:cxnLst/>
              <a:rect l="l" t="t" r="r" b="b"/>
              <a:pathLst>
                <a:path w="192" h="3724" extrusionOk="0">
                  <a:moveTo>
                    <a:pt x="0" y="0"/>
                  </a:moveTo>
                  <a:lnTo>
                    <a:pt x="0" y="3723"/>
                  </a:lnTo>
                  <a:lnTo>
                    <a:pt x="192" y="372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p72"/>
            <p:cNvSpPr/>
            <p:nvPr/>
          </p:nvSpPr>
          <p:spPr>
            <a:xfrm>
              <a:off x="3386325" y="1614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p72"/>
            <p:cNvSpPr/>
            <p:nvPr/>
          </p:nvSpPr>
          <p:spPr>
            <a:xfrm>
              <a:off x="3386325" y="2224800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p72"/>
            <p:cNvSpPr/>
            <p:nvPr/>
          </p:nvSpPr>
          <p:spPr>
            <a:xfrm>
              <a:off x="3386325" y="27133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p72"/>
            <p:cNvSpPr/>
            <p:nvPr/>
          </p:nvSpPr>
          <p:spPr>
            <a:xfrm>
              <a:off x="3386325" y="1980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p72"/>
            <p:cNvSpPr/>
            <p:nvPr/>
          </p:nvSpPr>
          <p:spPr>
            <a:xfrm>
              <a:off x="3386325" y="2346800"/>
              <a:ext cx="5375" cy="117025"/>
            </a:xfrm>
            <a:custGeom>
              <a:avLst/>
              <a:gdLst/>
              <a:ahLst/>
              <a:cxnLst/>
              <a:rect l="l" t="t" r="r" b="b"/>
              <a:pathLst>
                <a:path w="215" h="4681" extrusionOk="0">
                  <a:moveTo>
                    <a:pt x="0" y="0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p72"/>
            <p:cNvSpPr/>
            <p:nvPr/>
          </p:nvSpPr>
          <p:spPr>
            <a:xfrm>
              <a:off x="3386325" y="2102400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p72"/>
            <p:cNvSpPr/>
            <p:nvPr/>
          </p:nvSpPr>
          <p:spPr>
            <a:xfrm>
              <a:off x="3386900" y="1482450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p72"/>
            <p:cNvSpPr/>
            <p:nvPr/>
          </p:nvSpPr>
          <p:spPr>
            <a:xfrm>
              <a:off x="3386325" y="24689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p72"/>
            <p:cNvSpPr/>
            <p:nvPr/>
          </p:nvSpPr>
          <p:spPr>
            <a:xfrm>
              <a:off x="3386325" y="259117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p72"/>
            <p:cNvSpPr/>
            <p:nvPr/>
          </p:nvSpPr>
          <p:spPr>
            <a:xfrm>
              <a:off x="3493000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p72"/>
            <p:cNvSpPr/>
            <p:nvPr/>
          </p:nvSpPr>
          <p:spPr>
            <a:xfrm>
              <a:off x="3493000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p72"/>
            <p:cNvSpPr/>
            <p:nvPr/>
          </p:nvSpPr>
          <p:spPr>
            <a:xfrm>
              <a:off x="3493000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p72"/>
            <p:cNvSpPr/>
            <p:nvPr/>
          </p:nvSpPr>
          <p:spPr>
            <a:xfrm>
              <a:off x="3493000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p72"/>
            <p:cNvSpPr/>
            <p:nvPr/>
          </p:nvSpPr>
          <p:spPr>
            <a:xfrm>
              <a:off x="3493000" y="1481875"/>
              <a:ext cx="5400" cy="127375"/>
            </a:xfrm>
            <a:custGeom>
              <a:avLst/>
              <a:gdLst/>
              <a:ahLst/>
              <a:cxnLst/>
              <a:rect l="l" t="t" r="r" b="b"/>
              <a:pathLst>
                <a:path w="216" h="5095" extrusionOk="0">
                  <a:moveTo>
                    <a:pt x="1" y="0"/>
                  </a:moveTo>
                  <a:lnTo>
                    <a:pt x="1" y="5095"/>
                  </a:lnTo>
                  <a:lnTo>
                    <a:pt x="215" y="50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p72"/>
            <p:cNvSpPr/>
            <p:nvPr/>
          </p:nvSpPr>
          <p:spPr>
            <a:xfrm>
              <a:off x="3493000" y="2834800"/>
              <a:ext cx="5400" cy="93875"/>
            </a:xfrm>
            <a:custGeom>
              <a:avLst/>
              <a:gdLst/>
              <a:ahLst/>
              <a:cxnLst/>
              <a:rect l="l" t="t" r="r" b="b"/>
              <a:pathLst>
                <a:path w="216" h="3755" extrusionOk="0">
                  <a:moveTo>
                    <a:pt x="1" y="0"/>
                  </a:moveTo>
                  <a:lnTo>
                    <a:pt x="1" y="3754"/>
                  </a:lnTo>
                  <a:cubicBezTo>
                    <a:pt x="85" y="3739"/>
                    <a:pt x="154" y="3731"/>
                    <a:pt x="215" y="3723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p72"/>
            <p:cNvSpPr/>
            <p:nvPr/>
          </p:nvSpPr>
          <p:spPr>
            <a:xfrm>
              <a:off x="3493000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p72"/>
            <p:cNvSpPr/>
            <p:nvPr/>
          </p:nvSpPr>
          <p:spPr>
            <a:xfrm>
              <a:off x="3493000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p72"/>
            <p:cNvSpPr/>
            <p:nvPr/>
          </p:nvSpPr>
          <p:spPr>
            <a:xfrm>
              <a:off x="3493000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p72"/>
            <p:cNvSpPr/>
            <p:nvPr/>
          </p:nvSpPr>
          <p:spPr>
            <a:xfrm>
              <a:off x="3493000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p72"/>
            <p:cNvSpPr/>
            <p:nvPr/>
          </p:nvSpPr>
          <p:spPr>
            <a:xfrm>
              <a:off x="3493000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p72"/>
            <p:cNvSpPr/>
            <p:nvPr/>
          </p:nvSpPr>
          <p:spPr>
            <a:xfrm>
              <a:off x="3493000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p72"/>
            <p:cNvSpPr/>
            <p:nvPr/>
          </p:nvSpPr>
          <p:spPr>
            <a:xfrm>
              <a:off x="359967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p72"/>
            <p:cNvSpPr/>
            <p:nvPr/>
          </p:nvSpPr>
          <p:spPr>
            <a:xfrm>
              <a:off x="359967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p72"/>
            <p:cNvSpPr/>
            <p:nvPr/>
          </p:nvSpPr>
          <p:spPr>
            <a:xfrm>
              <a:off x="359967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p72"/>
            <p:cNvSpPr/>
            <p:nvPr/>
          </p:nvSpPr>
          <p:spPr>
            <a:xfrm>
              <a:off x="359967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p72"/>
            <p:cNvSpPr/>
            <p:nvPr/>
          </p:nvSpPr>
          <p:spPr>
            <a:xfrm>
              <a:off x="359967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p72"/>
            <p:cNvSpPr/>
            <p:nvPr/>
          </p:nvSpPr>
          <p:spPr>
            <a:xfrm>
              <a:off x="359967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p72"/>
            <p:cNvSpPr/>
            <p:nvPr/>
          </p:nvSpPr>
          <p:spPr>
            <a:xfrm>
              <a:off x="3599675" y="1481100"/>
              <a:ext cx="4825" cy="128150"/>
            </a:xfrm>
            <a:custGeom>
              <a:avLst/>
              <a:gdLst/>
              <a:ahLst/>
              <a:cxnLst/>
              <a:rect l="l" t="t" r="r" b="b"/>
              <a:pathLst>
                <a:path w="193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p72"/>
            <p:cNvSpPr/>
            <p:nvPr/>
          </p:nvSpPr>
          <p:spPr>
            <a:xfrm>
              <a:off x="359967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p72"/>
            <p:cNvSpPr/>
            <p:nvPr/>
          </p:nvSpPr>
          <p:spPr>
            <a:xfrm>
              <a:off x="359967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p72"/>
            <p:cNvSpPr/>
            <p:nvPr/>
          </p:nvSpPr>
          <p:spPr>
            <a:xfrm>
              <a:off x="359967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p72"/>
            <p:cNvSpPr/>
            <p:nvPr/>
          </p:nvSpPr>
          <p:spPr>
            <a:xfrm>
              <a:off x="359967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p72"/>
            <p:cNvSpPr/>
            <p:nvPr/>
          </p:nvSpPr>
          <p:spPr>
            <a:xfrm>
              <a:off x="3599675" y="2834800"/>
              <a:ext cx="4825" cy="95775"/>
            </a:xfrm>
            <a:custGeom>
              <a:avLst/>
              <a:gdLst/>
              <a:ahLst/>
              <a:cxnLst/>
              <a:rect l="l" t="t" r="r" b="b"/>
              <a:pathLst>
                <a:path w="193" h="3831" extrusionOk="0">
                  <a:moveTo>
                    <a:pt x="1" y="0"/>
                  </a:moveTo>
                  <a:lnTo>
                    <a:pt x="1" y="3831"/>
                  </a:lnTo>
                  <a:cubicBezTo>
                    <a:pt x="70" y="3823"/>
                    <a:pt x="131" y="3808"/>
                    <a:pt x="192" y="3785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p72"/>
            <p:cNvSpPr/>
            <p:nvPr/>
          </p:nvSpPr>
          <p:spPr>
            <a:xfrm>
              <a:off x="3706550" y="2346800"/>
              <a:ext cx="4625" cy="117025"/>
            </a:xfrm>
            <a:custGeom>
              <a:avLst/>
              <a:gdLst/>
              <a:ahLst/>
              <a:cxnLst/>
              <a:rect l="l" t="t" r="r" b="b"/>
              <a:pathLst>
                <a:path w="185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p72"/>
            <p:cNvSpPr/>
            <p:nvPr/>
          </p:nvSpPr>
          <p:spPr>
            <a:xfrm>
              <a:off x="3706550" y="2468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p72"/>
            <p:cNvSpPr/>
            <p:nvPr/>
          </p:nvSpPr>
          <p:spPr>
            <a:xfrm>
              <a:off x="3706550" y="1858775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p72"/>
            <p:cNvSpPr/>
            <p:nvPr/>
          </p:nvSpPr>
          <p:spPr>
            <a:xfrm>
              <a:off x="3706550" y="2224800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84" y="467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p72"/>
            <p:cNvSpPr/>
            <p:nvPr/>
          </p:nvSpPr>
          <p:spPr>
            <a:xfrm>
              <a:off x="3706550" y="27133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p72"/>
            <p:cNvSpPr/>
            <p:nvPr/>
          </p:nvSpPr>
          <p:spPr>
            <a:xfrm>
              <a:off x="3706550" y="19809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p72"/>
            <p:cNvSpPr/>
            <p:nvPr/>
          </p:nvSpPr>
          <p:spPr>
            <a:xfrm>
              <a:off x="3706550" y="1614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p72"/>
            <p:cNvSpPr/>
            <p:nvPr/>
          </p:nvSpPr>
          <p:spPr>
            <a:xfrm>
              <a:off x="3706550" y="259117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p72"/>
            <p:cNvSpPr/>
            <p:nvPr/>
          </p:nvSpPr>
          <p:spPr>
            <a:xfrm>
              <a:off x="3706550" y="1481100"/>
              <a:ext cx="4625" cy="128150"/>
            </a:xfrm>
            <a:custGeom>
              <a:avLst/>
              <a:gdLst/>
              <a:ahLst/>
              <a:cxnLst/>
              <a:rect l="l" t="t" r="r" b="b"/>
              <a:pathLst>
                <a:path w="185" h="5126" extrusionOk="0">
                  <a:moveTo>
                    <a:pt x="1" y="1"/>
                  </a:moveTo>
                  <a:lnTo>
                    <a:pt x="1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p72"/>
            <p:cNvSpPr/>
            <p:nvPr/>
          </p:nvSpPr>
          <p:spPr>
            <a:xfrm>
              <a:off x="3706550" y="2834800"/>
              <a:ext cx="4625" cy="93300"/>
            </a:xfrm>
            <a:custGeom>
              <a:avLst/>
              <a:gdLst/>
              <a:ahLst/>
              <a:cxnLst/>
              <a:rect l="l" t="t" r="r" b="b"/>
              <a:pathLst>
                <a:path w="185" h="3732" extrusionOk="0">
                  <a:moveTo>
                    <a:pt x="1" y="0"/>
                  </a:moveTo>
                  <a:lnTo>
                    <a:pt x="1" y="3723"/>
                  </a:lnTo>
                  <a:lnTo>
                    <a:pt x="116" y="3723"/>
                  </a:lnTo>
                  <a:cubicBezTo>
                    <a:pt x="116" y="3723"/>
                    <a:pt x="116" y="3723"/>
                    <a:pt x="184" y="3731"/>
                  </a:cubicBez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p72"/>
            <p:cNvSpPr/>
            <p:nvPr/>
          </p:nvSpPr>
          <p:spPr>
            <a:xfrm>
              <a:off x="3706550" y="17366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p72"/>
            <p:cNvSpPr/>
            <p:nvPr/>
          </p:nvSpPr>
          <p:spPr>
            <a:xfrm>
              <a:off x="3706550" y="2102400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p72"/>
            <p:cNvSpPr/>
            <p:nvPr/>
          </p:nvSpPr>
          <p:spPr>
            <a:xfrm>
              <a:off x="3813225" y="2834800"/>
              <a:ext cx="4825" cy="94250"/>
            </a:xfrm>
            <a:custGeom>
              <a:avLst/>
              <a:gdLst/>
              <a:ahLst/>
              <a:cxnLst/>
              <a:rect l="l" t="t" r="r" b="b"/>
              <a:pathLst>
                <a:path w="193" h="3770" extrusionOk="0">
                  <a:moveTo>
                    <a:pt x="1" y="0"/>
                  </a:moveTo>
                  <a:lnTo>
                    <a:pt x="1" y="3769"/>
                  </a:lnTo>
                  <a:lnTo>
                    <a:pt x="192" y="37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p72"/>
            <p:cNvSpPr/>
            <p:nvPr/>
          </p:nvSpPr>
          <p:spPr>
            <a:xfrm>
              <a:off x="3813225" y="2346800"/>
              <a:ext cx="4825" cy="117025"/>
            </a:xfrm>
            <a:custGeom>
              <a:avLst/>
              <a:gdLst/>
              <a:ahLst/>
              <a:cxnLst/>
              <a:rect l="l" t="t" r="r" b="b"/>
              <a:pathLst>
                <a:path w="193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p72"/>
            <p:cNvSpPr/>
            <p:nvPr/>
          </p:nvSpPr>
          <p:spPr>
            <a:xfrm>
              <a:off x="3813225" y="2102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p72"/>
            <p:cNvSpPr/>
            <p:nvPr/>
          </p:nvSpPr>
          <p:spPr>
            <a:xfrm>
              <a:off x="3813225" y="2468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p72"/>
            <p:cNvSpPr/>
            <p:nvPr/>
          </p:nvSpPr>
          <p:spPr>
            <a:xfrm>
              <a:off x="3813225" y="1858775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p72"/>
            <p:cNvSpPr/>
            <p:nvPr/>
          </p:nvSpPr>
          <p:spPr>
            <a:xfrm>
              <a:off x="3813225" y="27133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p72"/>
            <p:cNvSpPr/>
            <p:nvPr/>
          </p:nvSpPr>
          <p:spPr>
            <a:xfrm>
              <a:off x="3813225" y="25911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p72"/>
            <p:cNvSpPr/>
            <p:nvPr/>
          </p:nvSpPr>
          <p:spPr>
            <a:xfrm>
              <a:off x="3813225" y="1480525"/>
              <a:ext cx="4825" cy="128725"/>
            </a:xfrm>
            <a:custGeom>
              <a:avLst/>
              <a:gdLst/>
              <a:ahLst/>
              <a:cxnLst/>
              <a:rect l="l" t="t" r="r" b="b"/>
              <a:pathLst>
                <a:path w="193" h="5149" extrusionOk="0">
                  <a:moveTo>
                    <a:pt x="1" y="1"/>
                  </a:moveTo>
                  <a:lnTo>
                    <a:pt x="1" y="5149"/>
                  </a:lnTo>
                  <a:lnTo>
                    <a:pt x="192" y="514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p72"/>
            <p:cNvSpPr/>
            <p:nvPr/>
          </p:nvSpPr>
          <p:spPr>
            <a:xfrm>
              <a:off x="3813225" y="17366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p72"/>
            <p:cNvSpPr/>
            <p:nvPr/>
          </p:nvSpPr>
          <p:spPr>
            <a:xfrm>
              <a:off x="3813225" y="2224800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192" y="467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p72"/>
            <p:cNvSpPr/>
            <p:nvPr/>
          </p:nvSpPr>
          <p:spPr>
            <a:xfrm>
              <a:off x="3813225" y="1614400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p72"/>
            <p:cNvSpPr/>
            <p:nvPr/>
          </p:nvSpPr>
          <p:spPr>
            <a:xfrm>
              <a:off x="3813225" y="198097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p72"/>
            <p:cNvSpPr/>
            <p:nvPr/>
          </p:nvSpPr>
          <p:spPr>
            <a:xfrm>
              <a:off x="3919325" y="1479750"/>
              <a:ext cx="5400" cy="129500"/>
            </a:xfrm>
            <a:custGeom>
              <a:avLst/>
              <a:gdLst/>
              <a:ahLst/>
              <a:cxnLst/>
              <a:rect l="l" t="t" r="r" b="b"/>
              <a:pathLst>
                <a:path w="216" h="5180" extrusionOk="0">
                  <a:moveTo>
                    <a:pt x="1" y="1"/>
                  </a:moveTo>
                  <a:lnTo>
                    <a:pt x="1" y="5180"/>
                  </a:lnTo>
                  <a:lnTo>
                    <a:pt x="215" y="518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p72"/>
            <p:cNvSpPr/>
            <p:nvPr/>
          </p:nvSpPr>
          <p:spPr>
            <a:xfrm>
              <a:off x="3919325" y="2834800"/>
              <a:ext cx="5400" cy="101725"/>
            </a:xfrm>
            <a:custGeom>
              <a:avLst/>
              <a:gdLst/>
              <a:ahLst/>
              <a:cxnLst/>
              <a:rect l="l" t="t" r="r" b="b"/>
              <a:pathLst>
                <a:path w="216" h="4069" extrusionOk="0">
                  <a:moveTo>
                    <a:pt x="1" y="0"/>
                  </a:moveTo>
                  <a:lnTo>
                    <a:pt x="1" y="4068"/>
                  </a:lnTo>
                  <a:lnTo>
                    <a:pt x="215" y="406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p72"/>
            <p:cNvSpPr/>
            <p:nvPr/>
          </p:nvSpPr>
          <p:spPr>
            <a:xfrm>
              <a:off x="3919325" y="2468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p72"/>
            <p:cNvSpPr/>
            <p:nvPr/>
          </p:nvSpPr>
          <p:spPr>
            <a:xfrm>
              <a:off x="3919325" y="1858775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p72"/>
            <p:cNvSpPr/>
            <p:nvPr/>
          </p:nvSpPr>
          <p:spPr>
            <a:xfrm>
              <a:off x="3919325" y="1614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p72"/>
            <p:cNvSpPr/>
            <p:nvPr/>
          </p:nvSpPr>
          <p:spPr>
            <a:xfrm>
              <a:off x="3919325" y="2224800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3"/>
                  </a:lnTo>
                  <a:lnTo>
                    <a:pt x="215" y="467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p72"/>
            <p:cNvSpPr/>
            <p:nvPr/>
          </p:nvSpPr>
          <p:spPr>
            <a:xfrm>
              <a:off x="3919325" y="17366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p72"/>
            <p:cNvSpPr/>
            <p:nvPr/>
          </p:nvSpPr>
          <p:spPr>
            <a:xfrm>
              <a:off x="3919325" y="19809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p72"/>
            <p:cNvSpPr/>
            <p:nvPr/>
          </p:nvSpPr>
          <p:spPr>
            <a:xfrm>
              <a:off x="3919325" y="2346800"/>
              <a:ext cx="5400" cy="117025"/>
            </a:xfrm>
            <a:custGeom>
              <a:avLst/>
              <a:gdLst/>
              <a:ahLst/>
              <a:cxnLst/>
              <a:rect l="l" t="t" r="r" b="b"/>
              <a:pathLst>
                <a:path w="216" h="4681" extrusionOk="0">
                  <a:moveTo>
                    <a:pt x="1" y="0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p72"/>
            <p:cNvSpPr/>
            <p:nvPr/>
          </p:nvSpPr>
          <p:spPr>
            <a:xfrm>
              <a:off x="3919325" y="25911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p72"/>
            <p:cNvSpPr/>
            <p:nvPr/>
          </p:nvSpPr>
          <p:spPr>
            <a:xfrm>
              <a:off x="3919325" y="271337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p72"/>
            <p:cNvSpPr/>
            <p:nvPr/>
          </p:nvSpPr>
          <p:spPr>
            <a:xfrm>
              <a:off x="3919325" y="2102400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p72"/>
            <p:cNvSpPr/>
            <p:nvPr/>
          </p:nvSpPr>
          <p:spPr>
            <a:xfrm>
              <a:off x="1257550" y="2829625"/>
              <a:ext cx="2767725" cy="5200"/>
            </a:xfrm>
            <a:custGeom>
              <a:avLst/>
              <a:gdLst/>
              <a:ahLst/>
              <a:cxnLst/>
              <a:rect l="l" t="t" r="r" b="b"/>
              <a:pathLst>
                <a:path w="110709" h="208" extrusionOk="0">
                  <a:moveTo>
                    <a:pt x="0" y="0"/>
                  </a:moveTo>
                  <a:lnTo>
                    <a:pt x="0" y="207"/>
                  </a:lnTo>
                  <a:lnTo>
                    <a:pt x="110708" y="207"/>
                  </a:lnTo>
                  <a:lnTo>
                    <a:pt x="110708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p72"/>
            <p:cNvSpPr/>
            <p:nvPr/>
          </p:nvSpPr>
          <p:spPr>
            <a:xfrm>
              <a:off x="1258700" y="2707425"/>
              <a:ext cx="2768100" cy="5975"/>
            </a:xfrm>
            <a:custGeom>
              <a:avLst/>
              <a:gdLst/>
              <a:ahLst/>
              <a:cxnLst/>
              <a:rect l="l" t="t" r="r" b="b"/>
              <a:pathLst>
                <a:path w="110724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p72"/>
            <p:cNvSpPr/>
            <p:nvPr/>
          </p:nvSpPr>
          <p:spPr>
            <a:xfrm>
              <a:off x="1259275" y="2585225"/>
              <a:ext cx="2766950" cy="5975"/>
            </a:xfrm>
            <a:custGeom>
              <a:avLst/>
              <a:gdLst/>
              <a:ahLst/>
              <a:cxnLst/>
              <a:rect l="l" t="t" r="r" b="b"/>
              <a:pathLst>
                <a:path w="110678" h="239" extrusionOk="0">
                  <a:moveTo>
                    <a:pt x="0" y="1"/>
                  </a:moveTo>
                  <a:lnTo>
                    <a:pt x="0" y="238"/>
                  </a:lnTo>
                  <a:lnTo>
                    <a:pt x="110678" y="238"/>
                  </a:lnTo>
                  <a:lnTo>
                    <a:pt x="110678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p72"/>
            <p:cNvSpPr/>
            <p:nvPr/>
          </p:nvSpPr>
          <p:spPr>
            <a:xfrm>
              <a:off x="1260425" y="2463800"/>
              <a:ext cx="2764650" cy="5200"/>
            </a:xfrm>
            <a:custGeom>
              <a:avLst/>
              <a:gdLst/>
              <a:ahLst/>
              <a:cxnLst/>
              <a:rect l="l" t="t" r="r" b="b"/>
              <a:pathLst>
                <a:path w="110586" h="208" extrusionOk="0">
                  <a:moveTo>
                    <a:pt x="0" y="1"/>
                  </a:moveTo>
                  <a:lnTo>
                    <a:pt x="0" y="208"/>
                  </a:lnTo>
                  <a:lnTo>
                    <a:pt x="110586" y="208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p72"/>
            <p:cNvSpPr/>
            <p:nvPr/>
          </p:nvSpPr>
          <p:spPr>
            <a:xfrm>
              <a:off x="1260975" y="2341625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1" y="207"/>
                  </a:lnTo>
                  <a:lnTo>
                    <a:pt x="110541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p72"/>
            <p:cNvSpPr/>
            <p:nvPr/>
          </p:nvSpPr>
          <p:spPr>
            <a:xfrm>
              <a:off x="1262125" y="2219425"/>
              <a:ext cx="2761050" cy="5400"/>
            </a:xfrm>
            <a:custGeom>
              <a:avLst/>
              <a:gdLst/>
              <a:ahLst/>
              <a:cxnLst/>
              <a:rect l="l" t="t" r="r" b="b"/>
              <a:pathLst>
                <a:path w="110442" h="216" extrusionOk="0">
                  <a:moveTo>
                    <a:pt x="1" y="1"/>
                  </a:moveTo>
                  <a:lnTo>
                    <a:pt x="1" y="215"/>
                  </a:lnTo>
                  <a:lnTo>
                    <a:pt x="110441" y="215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p72"/>
            <p:cNvSpPr/>
            <p:nvPr/>
          </p:nvSpPr>
          <p:spPr>
            <a:xfrm>
              <a:off x="1262700" y="2097225"/>
              <a:ext cx="2759900" cy="5200"/>
            </a:xfrm>
            <a:custGeom>
              <a:avLst/>
              <a:gdLst/>
              <a:ahLst/>
              <a:cxnLst/>
              <a:rect l="l" t="t" r="r" b="b"/>
              <a:pathLst>
                <a:path w="110396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395" y="208"/>
                  </a:lnTo>
                  <a:lnTo>
                    <a:pt x="110395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p72"/>
            <p:cNvSpPr/>
            <p:nvPr/>
          </p:nvSpPr>
          <p:spPr>
            <a:xfrm>
              <a:off x="1263850" y="1975050"/>
              <a:ext cx="2758175" cy="5950"/>
            </a:xfrm>
            <a:custGeom>
              <a:avLst/>
              <a:gdLst/>
              <a:ahLst/>
              <a:cxnLst/>
              <a:rect l="l" t="t" r="r" b="b"/>
              <a:pathLst>
                <a:path w="110327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326" y="238"/>
                  </a:lnTo>
                  <a:lnTo>
                    <a:pt x="110326" y="230"/>
                  </a:lnTo>
                  <a:lnTo>
                    <a:pt x="110303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p72"/>
            <p:cNvSpPr/>
            <p:nvPr/>
          </p:nvSpPr>
          <p:spPr>
            <a:xfrm>
              <a:off x="1264625" y="1852850"/>
              <a:ext cx="2756250" cy="5950"/>
            </a:xfrm>
            <a:custGeom>
              <a:avLst/>
              <a:gdLst/>
              <a:ahLst/>
              <a:cxnLst/>
              <a:rect l="l" t="t" r="r" b="b"/>
              <a:pathLst>
                <a:path w="110250" h="238" extrusionOk="0">
                  <a:moveTo>
                    <a:pt x="24" y="0"/>
                  </a:moveTo>
                  <a:lnTo>
                    <a:pt x="1" y="238"/>
                  </a:lnTo>
                  <a:lnTo>
                    <a:pt x="110249" y="238"/>
                  </a:lnTo>
                  <a:lnTo>
                    <a:pt x="110249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p72"/>
            <p:cNvSpPr/>
            <p:nvPr/>
          </p:nvSpPr>
          <p:spPr>
            <a:xfrm>
              <a:off x="1265775" y="1731425"/>
              <a:ext cx="2754125" cy="5200"/>
            </a:xfrm>
            <a:custGeom>
              <a:avLst/>
              <a:gdLst/>
              <a:ahLst/>
              <a:cxnLst/>
              <a:rect l="l" t="t" r="r" b="b"/>
              <a:pathLst>
                <a:path w="110165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165" y="207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p72"/>
            <p:cNvSpPr/>
            <p:nvPr/>
          </p:nvSpPr>
          <p:spPr>
            <a:xfrm>
              <a:off x="1266550" y="1609225"/>
              <a:ext cx="2752400" cy="5200"/>
            </a:xfrm>
            <a:custGeom>
              <a:avLst/>
              <a:gdLst/>
              <a:ahLst/>
              <a:cxnLst/>
              <a:rect l="l" t="t" r="r" b="b"/>
              <a:pathLst>
                <a:path w="110096" h="208" extrusionOk="0">
                  <a:moveTo>
                    <a:pt x="15" y="1"/>
                  </a:moveTo>
                  <a:lnTo>
                    <a:pt x="0" y="154"/>
                  </a:lnTo>
                  <a:lnTo>
                    <a:pt x="0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p72"/>
            <p:cNvSpPr/>
            <p:nvPr/>
          </p:nvSpPr>
          <p:spPr>
            <a:xfrm>
              <a:off x="2002575" y="2470900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0" y="0"/>
                  </a:moveTo>
                  <a:lnTo>
                    <a:pt x="0" y="2253"/>
                  </a:lnTo>
                </a:path>
              </a:pathLst>
            </a:custGeom>
            <a:solidFill>
              <a:srgbClr val="222A54">
                <a:alpha val="9019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p72"/>
            <p:cNvSpPr/>
            <p:nvPr/>
          </p:nvSpPr>
          <p:spPr>
            <a:xfrm>
              <a:off x="1457100" y="2819850"/>
              <a:ext cx="225" cy="400"/>
            </a:xfrm>
            <a:custGeom>
              <a:avLst/>
              <a:gdLst/>
              <a:ahLst/>
              <a:cxnLst/>
              <a:rect l="l" t="t" r="r" b="b"/>
              <a:pathLst>
                <a:path w="9" h="16" extrusionOk="0">
                  <a:moveTo>
                    <a:pt x="8" y="1"/>
                  </a:moveTo>
                  <a:lnTo>
                    <a:pt x="1" y="16"/>
                  </a:lnTo>
                  <a:close/>
                </a:path>
              </a:pathLst>
            </a:custGeom>
            <a:solidFill>
              <a:srgbClr val="222A54">
                <a:alpha val="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07" name="Google Shape;13507;p72"/>
          <p:cNvSpPr/>
          <p:nvPr/>
        </p:nvSpPr>
        <p:spPr>
          <a:xfrm>
            <a:off x="287671" y="195930"/>
            <a:ext cx="1326251" cy="1274125"/>
          </a:xfrm>
          <a:custGeom>
            <a:avLst/>
            <a:gdLst/>
            <a:ahLst/>
            <a:cxnLst/>
            <a:rect l="l" t="t" r="r" b="b"/>
            <a:pathLst>
              <a:path w="11340" h="10894" extrusionOk="0">
                <a:moveTo>
                  <a:pt x="7664" y="1"/>
                </a:moveTo>
                <a:cubicBezTo>
                  <a:pt x="5077" y="2526"/>
                  <a:pt x="2498" y="5050"/>
                  <a:pt x="1" y="7682"/>
                </a:cubicBezTo>
                <a:cubicBezTo>
                  <a:pt x="134" y="7949"/>
                  <a:pt x="143" y="8280"/>
                  <a:pt x="348" y="8503"/>
                </a:cubicBezTo>
                <a:cubicBezTo>
                  <a:pt x="420" y="8592"/>
                  <a:pt x="518" y="8654"/>
                  <a:pt x="598" y="8735"/>
                </a:cubicBezTo>
                <a:cubicBezTo>
                  <a:pt x="705" y="8850"/>
                  <a:pt x="786" y="9002"/>
                  <a:pt x="866" y="9145"/>
                </a:cubicBezTo>
                <a:cubicBezTo>
                  <a:pt x="1178" y="9707"/>
                  <a:pt x="1722" y="10376"/>
                  <a:pt x="2115" y="10893"/>
                </a:cubicBezTo>
                <a:cubicBezTo>
                  <a:pt x="4622" y="8262"/>
                  <a:pt x="8868" y="4158"/>
                  <a:pt x="11339" y="1642"/>
                </a:cubicBezTo>
                <a:cubicBezTo>
                  <a:pt x="11045" y="1196"/>
                  <a:pt x="10438" y="1152"/>
                  <a:pt x="9956" y="929"/>
                </a:cubicBezTo>
                <a:cubicBezTo>
                  <a:pt x="9725" y="813"/>
                  <a:pt x="9519" y="652"/>
                  <a:pt x="9296" y="527"/>
                </a:cubicBezTo>
                <a:cubicBezTo>
                  <a:pt x="8850" y="260"/>
                  <a:pt x="8163" y="153"/>
                  <a:pt x="7664" y="1"/>
                </a:cubicBezTo>
                <a:close/>
              </a:path>
            </a:pathLst>
          </a:custGeom>
          <a:solidFill>
            <a:srgbClr val="D6EAB6">
              <a:alpha val="71764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08" name="Google Shape;13508;p72"/>
          <p:cNvGrpSpPr/>
          <p:nvPr/>
        </p:nvGrpSpPr>
        <p:grpSpPr>
          <a:xfrm rot="-7130480" flipH="1">
            <a:off x="10420739" y="-433370"/>
            <a:ext cx="2671160" cy="2569729"/>
            <a:chOff x="3795825" y="3576625"/>
            <a:chExt cx="273225" cy="262850"/>
          </a:xfrm>
        </p:grpSpPr>
        <p:sp>
          <p:nvSpPr>
            <p:cNvPr id="13509" name="Google Shape;13509;p72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0" name="Google Shape;13510;p72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1" name="Google Shape;13511;p72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2" name="Google Shape;13512;p72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3" name="Google Shape;13513;p72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4" name="Google Shape;13514;p72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5" name="Google Shape;13515;p72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72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72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72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19" name="Google Shape;13519;p72"/>
          <p:cNvGrpSpPr/>
          <p:nvPr/>
        </p:nvGrpSpPr>
        <p:grpSpPr>
          <a:xfrm rot="-5400000">
            <a:off x="9804207" y="4221912"/>
            <a:ext cx="3081119" cy="2536193"/>
            <a:chOff x="3857825" y="4400025"/>
            <a:chExt cx="287500" cy="236650"/>
          </a:xfrm>
        </p:grpSpPr>
        <p:sp>
          <p:nvSpPr>
            <p:cNvPr id="13520" name="Google Shape;13520;p72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72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72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72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72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72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72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72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72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72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30" name="Google Shape;13530;p72"/>
          <p:cNvSpPr/>
          <p:nvPr/>
        </p:nvSpPr>
        <p:spPr>
          <a:xfrm>
            <a:off x="1028261" y="892293"/>
            <a:ext cx="31400" cy="5186275"/>
          </a:xfrm>
          <a:custGeom>
            <a:avLst/>
            <a:gdLst/>
            <a:ahLst/>
            <a:cxnLst/>
            <a:rect l="l" t="t" r="r" b="b"/>
            <a:pathLst>
              <a:path w="143" h="21259" extrusionOk="0">
                <a:moveTo>
                  <a:pt x="0" y="0"/>
                </a:moveTo>
                <a:lnTo>
                  <a:pt x="0" y="21259"/>
                </a:lnTo>
                <a:cubicBezTo>
                  <a:pt x="45" y="21250"/>
                  <a:pt x="98" y="21232"/>
                  <a:pt x="143" y="21214"/>
                </a:cubicBezTo>
                <a:lnTo>
                  <a:pt x="14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31" name="Google Shape;13531;p72"/>
          <p:cNvGrpSpPr/>
          <p:nvPr/>
        </p:nvGrpSpPr>
        <p:grpSpPr>
          <a:xfrm rot="4789981">
            <a:off x="177071" y="5232134"/>
            <a:ext cx="1733795" cy="1369852"/>
            <a:chOff x="1745100" y="1681650"/>
            <a:chExt cx="1300475" cy="1027490"/>
          </a:xfrm>
        </p:grpSpPr>
        <p:sp>
          <p:nvSpPr>
            <p:cNvPr id="13532" name="Google Shape;13532;p72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72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34" name="Google Shape;13534;p72"/>
          <p:cNvSpPr txBox="1">
            <a:spLocks noGrp="1"/>
          </p:cNvSpPr>
          <p:nvPr>
            <p:ph type="title"/>
          </p:nvPr>
        </p:nvSpPr>
        <p:spPr>
          <a:xfrm>
            <a:off x="1681751" y="719200"/>
            <a:ext cx="4878400" cy="11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8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35" name="Google Shape;13535;p72"/>
          <p:cNvSpPr txBox="1">
            <a:spLocks noGrp="1"/>
          </p:cNvSpPr>
          <p:nvPr>
            <p:ph type="subTitle" idx="1"/>
          </p:nvPr>
        </p:nvSpPr>
        <p:spPr>
          <a:xfrm>
            <a:off x="1681751" y="2856033"/>
            <a:ext cx="4878400" cy="13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36" name="Google Shape;13536;p72"/>
          <p:cNvSpPr>
            <a:spLocks noGrp="1"/>
          </p:cNvSpPr>
          <p:nvPr>
            <p:ph type="pic" idx="2"/>
          </p:nvPr>
        </p:nvSpPr>
        <p:spPr>
          <a:xfrm rot="-210244">
            <a:off x="7197213" y="1086374"/>
            <a:ext cx="3462072" cy="4685137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</p:sp>
      <p:sp>
        <p:nvSpPr>
          <p:cNvPr id="13537" name="Google Shape;13537;p72"/>
          <p:cNvSpPr txBox="1"/>
          <p:nvPr/>
        </p:nvSpPr>
        <p:spPr>
          <a:xfrm>
            <a:off x="1681751" y="4446133"/>
            <a:ext cx="48784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ctor"/>
              <a:buNone/>
            </a:pP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CREDITS: This presentation template was created by </a:t>
            </a:r>
            <a:r>
              <a:rPr lang="en-US" sz="16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includes icons by </a:t>
            </a:r>
            <a:r>
              <a:rPr lang="en-US" sz="16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rPr>
              <a:t>, and infographics and images by </a:t>
            </a:r>
            <a:r>
              <a:rPr lang="en-US" sz="1600" b="1">
                <a:solidFill>
                  <a:schemeClr val="dk1"/>
                </a:solidFill>
                <a:uFill>
                  <a:noFill/>
                </a:uFill>
                <a:latin typeface="Actor"/>
                <a:ea typeface="Actor"/>
                <a:cs typeface="Actor"/>
                <a:sym typeface="Actor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Actor"/>
              <a:ea typeface="Actor"/>
              <a:cs typeface="Actor"/>
              <a:sym typeface="Actor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9" name="Google Shape;13539;p73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40" name="Google Shape;13540;p73"/>
          <p:cNvSpPr/>
          <p:nvPr/>
        </p:nvSpPr>
        <p:spPr>
          <a:xfrm rot="222207">
            <a:off x="2178701" y="4497468"/>
            <a:ext cx="1956887" cy="2210617"/>
          </a:xfrm>
          <a:prstGeom prst="rect">
            <a:avLst/>
          </a:prstGeom>
          <a:solidFill>
            <a:schemeClr val="accent5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41" name="Google Shape;13541;p73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3542" name="Google Shape;13542;p73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73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73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73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73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73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73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73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73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1" name="Google Shape;13551;p73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2" name="Google Shape;13552;p73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3" name="Google Shape;13553;p73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4" name="Google Shape;13554;p73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5" name="Google Shape;13555;p73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p73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7" name="Google Shape;13557;p73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8" name="Google Shape;13558;p73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9" name="Google Shape;13559;p73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0" name="Google Shape;13560;p73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1" name="Google Shape;13561;p73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p73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p73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p73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p73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p73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p73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p73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p73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p73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p73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p73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p73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p73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p73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p73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p73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p73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p73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p73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p73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p73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p73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p73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p73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p73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p73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p73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p73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p73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p73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p73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p73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p73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p73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p73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p73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p73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p73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p73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p73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p73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p73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p73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p73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p73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p73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p73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p73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p73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p73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p73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p73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p73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p73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p73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p73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p73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p73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p73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p73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p73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p73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p73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p73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p73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p73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p73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p73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p73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p73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p73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p73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p73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p73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p73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p73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p73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p73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p73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p73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p73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p73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p73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p73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p73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p73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p73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p73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p73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p73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p73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p73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p73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p73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p73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p73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p73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p73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p73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p73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p73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p73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p73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p73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p73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p73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p73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p73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p73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p73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p73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p73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p73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p73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p73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p73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p73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p73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p73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p73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p73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p73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p73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p73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p73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p73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p73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9" name="Google Shape;13689;p73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p73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p73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p73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p73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p73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p73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p73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p73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p73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p73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p73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p73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p73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p73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p73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p73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p73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p73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p73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p73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p73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p73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p73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p73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p73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p73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p73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p73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p73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p73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p73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p73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p73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p73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p73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p73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p73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p73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p73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p73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p73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1" name="Google Shape;13731;p73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p73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p73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p73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p73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p73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7" name="Google Shape;13737;p73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p73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p73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p73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p73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p73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p73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p73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p73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p73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p73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p73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p73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p73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p73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p73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p73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p73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p73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p73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p73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p73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p73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p73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p73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p73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p73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p73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p73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p73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p73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p73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p73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p73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p73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p73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p73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p73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p73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p73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p73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p73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p73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p73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p73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p73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p73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p73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5" name="Google Shape;13785;p73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6" name="Google Shape;13786;p73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p73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p73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p73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p73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p73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p73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p73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p73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p73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p73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p73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p73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p73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p73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p73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p73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p73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p73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p73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p73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p73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p73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p73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p73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p73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p73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p73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p73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p73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p73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p73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p73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p73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p73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p73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p73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p73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p73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p73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p73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p73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p73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p73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p73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p73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p73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p73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p73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p73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p73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p73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p73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p73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p73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p73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p73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p73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p73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p73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p73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p73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p73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p73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p73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1" name="Google Shape;13851;p73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p73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p73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p73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p73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56" name="Google Shape;13856;p73"/>
          <p:cNvSpPr/>
          <p:nvPr/>
        </p:nvSpPr>
        <p:spPr>
          <a:xfrm rot="585416">
            <a:off x="8498653" y="-1041753"/>
            <a:ext cx="1956703" cy="2210801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57" name="Google Shape;13857;p73"/>
          <p:cNvGrpSpPr/>
          <p:nvPr/>
        </p:nvGrpSpPr>
        <p:grpSpPr>
          <a:xfrm rot="-1532069">
            <a:off x="5866378" y="5465491"/>
            <a:ext cx="1890493" cy="1346607"/>
            <a:chOff x="1174150" y="1093100"/>
            <a:chExt cx="360450" cy="256750"/>
          </a:xfrm>
        </p:grpSpPr>
        <p:sp>
          <p:nvSpPr>
            <p:cNvPr id="13858" name="Google Shape;13858;p73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9" name="Google Shape;13859;p73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0" name="Google Shape;13860;p73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p73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p73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63" name="Google Shape;13863;p73"/>
          <p:cNvSpPr/>
          <p:nvPr/>
        </p:nvSpPr>
        <p:spPr>
          <a:xfrm rot="1489915">
            <a:off x="5175242" y="78799"/>
            <a:ext cx="1372023" cy="874676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864" name="Google Shape;13864;p73"/>
          <p:cNvGrpSpPr/>
          <p:nvPr/>
        </p:nvGrpSpPr>
        <p:grpSpPr>
          <a:xfrm rot="-3669520">
            <a:off x="10881705" y="1638630"/>
            <a:ext cx="2671160" cy="2569729"/>
            <a:chOff x="3795825" y="3576625"/>
            <a:chExt cx="273225" cy="262850"/>
          </a:xfrm>
        </p:grpSpPr>
        <p:sp>
          <p:nvSpPr>
            <p:cNvPr id="13865" name="Google Shape;13865;p7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p7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p7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p7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p7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0" name="Google Shape;13870;p7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p7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p7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p7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p7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75" name="Google Shape;13875;p73"/>
          <p:cNvGrpSpPr/>
          <p:nvPr/>
        </p:nvGrpSpPr>
        <p:grpSpPr>
          <a:xfrm rot="-5400000">
            <a:off x="10175057" y="4233212"/>
            <a:ext cx="3081119" cy="2536193"/>
            <a:chOff x="3857825" y="4400025"/>
            <a:chExt cx="287500" cy="236650"/>
          </a:xfrm>
        </p:grpSpPr>
        <p:sp>
          <p:nvSpPr>
            <p:cNvPr id="13876" name="Google Shape;13876;p73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p73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8" name="Google Shape;13878;p73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9" name="Google Shape;13879;p73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0" name="Google Shape;13880;p73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1" name="Google Shape;13881;p73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p73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3" name="Google Shape;13883;p73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p73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p73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886" name="Google Shape;13886;p73"/>
          <p:cNvGrpSpPr/>
          <p:nvPr/>
        </p:nvGrpSpPr>
        <p:grpSpPr>
          <a:xfrm>
            <a:off x="40721" y="131731"/>
            <a:ext cx="2031649" cy="1420232"/>
            <a:chOff x="551250" y="1010950"/>
            <a:chExt cx="438700" cy="306675"/>
          </a:xfrm>
        </p:grpSpPr>
        <p:sp>
          <p:nvSpPr>
            <p:cNvPr id="13887" name="Google Shape;13887;p73"/>
            <p:cNvSpPr/>
            <p:nvPr/>
          </p:nvSpPr>
          <p:spPr>
            <a:xfrm>
              <a:off x="551250" y="1010950"/>
              <a:ext cx="438700" cy="306675"/>
            </a:xfrm>
            <a:custGeom>
              <a:avLst/>
              <a:gdLst/>
              <a:ahLst/>
              <a:cxnLst/>
              <a:rect l="l" t="t" r="r" b="b"/>
              <a:pathLst>
                <a:path w="17548" h="12267" extrusionOk="0">
                  <a:moveTo>
                    <a:pt x="15416" y="0"/>
                  </a:moveTo>
                  <a:cubicBezTo>
                    <a:pt x="15130" y="0"/>
                    <a:pt x="14791" y="18"/>
                    <a:pt x="14515" y="143"/>
                  </a:cubicBezTo>
                  <a:cubicBezTo>
                    <a:pt x="14372" y="205"/>
                    <a:pt x="14229" y="277"/>
                    <a:pt x="14086" y="348"/>
                  </a:cubicBezTo>
                  <a:lnTo>
                    <a:pt x="14033" y="384"/>
                  </a:lnTo>
                  <a:cubicBezTo>
                    <a:pt x="13444" y="678"/>
                    <a:pt x="12855" y="999"/>
                    <a:pt x="12293" y="1303"/>
                  </a:cubicBezTo>
                  <a:lnTo>
                    <a:pt x="12276" y="1312"/>
                  </a:lnTo>
                  <a:cubicBezTo>
                    <a:pt x="11027" y="1990"/>
                    <a:pt x="9706" y="2712"/>
                    <a:pt x="8234" y="3533"/>
                  </a:cubicBezTo>
                  <a:lnTo>
                    <a:pt x="7753" y="3800"/>
                  </a:lnTo>
                  <a:cubicBezTo>
                    <a:pt x="7271" y="4077"/>
                    <a:pt x="6789" y="4345"/>
                    <a:pt x="6307" y="4612"/>
                  </a:cubicBezTo>
                  <a:cubicBezTo>
                    <a:pt x="5826" y="4889"/>
                    <a:pt x="5335" y="5156"/>
                    <a:pt x="4853" y="5424"/>
                  </a:cubicBezTo>
                  <a:cubicBezTo>
                    <a:pt x="4505" y="5620"/>
                    <a:pt x="4166" y="5817"/>
                    <a:pt x="3818" y="6004"/>
                  </a:cubicBezTo>
                  <a:cubicBezTo>
                    <a:pt x="3551" y="6156"/>
                    <a:pt x="3274" y="6307"/>
                    <a:pt x="3007" y="6459"/>
                  </a:cubicBezTo>
                  <a:lnTo>
                    <a:pt x="2123" y="6950"/>
                  </a:lnTo>
                  <a:cubicBezTo>
                    <a:pt x="1945" y="7048"/>
                    <a:pt x="1410" y="7351"/>
                    <a:pt x="1410" y="7351"/>
                  </a:cubicBezTo>
                  <a:cubicBezTo>
                    <a:pt x="1124" y="7512"/>
                    <a:pt x="821" y="7681"/>
                    <a:pt x="544" y="7904"/>
                  </a:cubicBezTo>
                  <a:cubicBezTo>
                    <a:pt x="393" y="8020"/>
                    <a:pt x="250" y="8154"/>
                    <a:pt x="125" y="8288"/>
                  </a:cubicBezTo>
                  <a:lnTo>
                    <a:pt x="107" y="8306"/>
                  </a:lnTo>
                  <a:cubicBezTo>
                    <a:pt x="63" y="8350"/>
                    <a:pt x="9" y="8413"/>
                    <a:pt x="0" y="8466"/>
                  </a:cubicBezTo>
                  <a:cubicBezTo>
                    <a:pt x="205" y="8520"/>
                    <a:pt x="402" y="8573"/>
                    <a:pt x="598" y="8627"/>
                  </a:cubicBezTo>
                  <a:lnTo>
                    <a:pt x="678" y="8653"/>
                  </a:lnTo>
                  <a:lnTo>
                    <a:pt x="651" y="8716"/>
                  </a:lnTo>
                  <a:cubicBezTo>
                    <a:pt x="625" y="8769"/>
                    <a:pt x="607" y="8832"/>
                    <a:pt x="580" y="8885"/>
                  </a:cubicBezTo>
                  <a:cubicBezTo>
                    <a:pt x="535" y="9010"/>
                    <a:pt x="482" y="9126"/>
                    <a:pt x="419" y="9251"/>
                  </a:cubicBezTo>
                  <a:cubicBezTo>
                    <a:pt x="518" y="9269"/>
                    <a:pt x="634" y="9278"/>
                    <a:pt x="741" y="9287"/>
                  </a:cubicBezTo>
                  <a:cubicBezTo>
                    <a:pt x="857" y="9305"/>
                    <a:pt x="981" y="9314"/>
                    <a:pt x="1106" y="9340"/>
                  </a:cubicBezTo>
                  <a:lnTo>
                    <a:pt x="1178" y="9358"/>
                  </a:lnTo>
                  <a:lnTo>
                    <a:pt x="1151" y="9421"/>
                  </a:lnTo>
                  <a:cubicBezTo>
                    <a:pt x="1133" y="9483"/>
                    <a:pt x="1115" y="9537"/>
                    <a:pt x="1097" y="9590"/>
                  </a:cubicBezTo>
                  <a:cubicBezTo>
                    <a:pt x="1053" y="9724"/>
                    <a:pt x="1017" y="9849"/>
                    <a:pt x="964" y="9983"/>
                  </a:cubicBezTo>
                  <a:cubicBezTo>
                    <a:pt x="1044" y="10009"/>
                    <a:pt x="1133" y="10045"/>
                    <a:pt x="1222" y="10072"/>
                  </a:cubicBezTo>
                  <a:cubicBezTo>
                    <a:pt x="1356" y="10117"/>
                    <a:pt x="1490" y="10170"/>
                    <a:pt x="1624" y="10224"/>
                  </a:cubicBezTo>
                  <a:lnTo>
                    <a:pt x="1686" y="10241"/>
                  </a:lnTo>
                  <a:lnTo>
                    <a:pt x="1659" y="10304"/>
                  </a:lnTo>
                  <a:cubicBezTo>
                    <a:pt x="1615" y="10402"/>
                    <a:pt x="1561" y="10491"/>
                    <a:pt x="1499" y="10580"/>
                  </a:cubicBezTo>
                  <a:cubicBezTo>
                    <a:pt x="1463" y="10643"/>
                    <a:pt x="1419" y="10705"/>
                    <a:pt x="1383" y="10768"/>
                  </a:cubicBezTo>
                  <a:cubicBezTo>
                    <a:pt x="1526" y="10812"/>
                    <a:pt x="1668" y="10830"/>
                    <a:pt x="1811" y="10839"/>
                  </a:cubicBezTo>
                  <a:cubicBezTo>
                    <a:pt x="1882" y="10848"/>
                    <a:pt x="1963" y="10857"/>
                    <a:pt x="2034" y="10866"/>
                  </a:cubicBezTo>
                  <a:lnTo>
                    <a:pt x="2106" y="10884"/>
                  </a:lnTo>
                  <a:lnTo>
                    <a:pt x="2088" y="10955"/>
                  </a:lnTo>
                  <a:cubicBezTo>
                    <a:pt x="2061" y="11018"/>
                    <a:pt x="2034" y="11089"/>
                    <a:pt x="2016" y="11169"/>
                  </a:cubicBezTo>
                  <a:cubicBezTo>
                    <a:pt x="1981" y="11267"/>
                    <a:pt x="1945" y="11374"/>
                    <a:pt x="1909" y="11481"/>
                  </a:cubicBezTo>
                  <a:cubicBezTo>
                    <a:pt x="2088" y="11508"/>
                    <a:pt x="2275" y="11544"/>
                    <a:pt x="2445" y="11606"/>
                  </a:cubicBezTo>
                  <a:lnTo>
                    <a:pt x="2507" y="11633"/>
                  </a:lnTo>
                  <a:lnTo>
                    <a:pt x="2480" y="11687"/>
                  </a:lnTo>
                  <a:cubicBezTo>
                    <a:pt x="2418" y="11856"/>
                    <a:pt x="2293" y="11999"/>
                    <a:pt x="2177" y="12124"/>
                  </a:cubicBezTo>
                  <a:lnTo>
                    <a:pt x="2132" y="12186"/>
                  </a:lnTo>
                  <a:cubicBezTo>
                    <a:pt x="2267" y="12239"/>
                    <a:pt x="2392" y="12266"/>
                    <a:pt x="2521" y="12266"/>
                  </a:cubicBezTo>
                  <a:cubicBezTo>
                    <a:pt x="2674" y="12266"/>
                    <a:pt x="2831" y="12228"/>
                    <a:pt x="3015" y="12151"/>
                  </a:cubicBezTo>
                  <a:cubicBezTo>
                    <a:pt x="3265" y="12052"/>
                    <a:pt x="3533" y="11919"/>
                    <a:pt x="3845" y="11740"/>
                  </a:cubicBezTo>
                  <a:cubicBezTo>
                    <a:pt x="4032" y="11642"/>
                    <a:pt x="4220" y="11526"/>
                    <a:pt x="4398" y="11428"/>
                  </a:cubicBezTo>
                  <a:lnTo>
                    <a:pt x="4407" y="11419"/>
                  </a:lnTo>
                  <a:cubicBezTo>
                    <a:pt x="4577" y="11321"/>
                    <a:pt x="4773" y="11205"/>
                    <a:pt x="4969" y="11098"/>
                  </a:cubicBezTo>
                  <a:cubicBezTo>
                    <a:pt x="5049" y="11044"/>
                    <a:pt x="5130" y="11000"/>
                    <a:pt x="5219" y="10955"/>
                  </a:cubicBezTo>
                  <a:cubicBezTo>
                    <a:pt x="5433" y="10848"/>
                    <a:pt x="5656" y="10723"/>
                    <a:pt x="5915" y="10580"/>
                  </a:cubicBezTo>
                  <a:cubicBezTo>
                    <a:pt x="6182" y="10429"/>
                    <a:pt x="6450" y="10277"/>
                    <a:pt x="6718" y="10125"/>
                  </a:cubicBezTo>
                  <a:lnTo>
                    <a:pt x="6736" y="10117"/>
                  </a:lnTo>
                  <a:cubicBezTo>
                    <a:pt x="7003" y="9956"/>
                    <a:pt x="7280" y="9804"/>
                    <a:pt x="7547" y="9653"/>
                  </a:cubicBezTo>
                  <a:cubicBezTo>
                    <a:pt x="7663" y="9590"/>
                    <a:pt x="7779" y="9528"/>
                    <a:pt x="7886" y="9465"/>
                  </a:cubicBezTo>
                  <a:cubicBezTo>
                    <a:pt x="8422" y="9171"/>
                    <a:pt x="8993" y="8859"/>
                    <a:pt x="9635" y="8502"/>
                  </a:cubicBezTo>
                  <a:cubicBezTo>
                    <a:pt x="10036" y="8270"/>
                    <a:pt x="10447" y="8047"/>
                    <a:pt x="10848" y="7815"/>
                  </a:cubicBezTo>
                  <a:cubicBezTo>
                    <a:pt x="11151" y="7645"/>
                    <a:pt x="11446" y="7476"/>
                    <a:pt x="11749" y="7306"/>
                  </a:cubicBezTo>
                  <a:cubicBezTo>
                    <a:pt x="12329" y="6976"/>
                    <a:pt x="12909" y="6646"/>
                    <a:pt x="13489" y="6325"/>
                  </a:cubicBezTo>
                  <a:cubicBezTo>
                    <a:pt x="13953" y="6066"/>
                    <a:pt x="14363" y="5843"/>
                    <a:pt x="14747" y="5629"/>
                  </a:cubicBezTo>
                  <a:lnTo>
                    <a:pt x="14800" y="5603"/>
                  </a:lnTo>
                  <a:cubicBezTo>
                    <a:pt x="15032" y="5478"/>
                    <a:pt x="15264" y="5353"/>
                    <a:pt x="15487" y="5219"/>
                  </a:cubicBezTo>
                  <a:cubicBezTo>
                    <a:pt x="15960" y="4960"/>
                    <a:pt x="16326" y="4746"/>
                    <a:pt x="16656" y="4532"/>
                  </a:cubicBezTo>
                  <a:lnTo>
                    <a:pt x="16754" y="4470"/>
                  </a:lnTo>
                  <a:cubicBezTo>
                    <a:pt x="17048" y="4273"/>
                    <a:pt x="17423" y="4032"/>
                    <a:pt x="17548" y="3720"/>
                  </a:cubicBezTo>
                  <a:cubicBezTo>
                    <a:pt x="17343" y="3676"/>
                    <a:pt x="17137" y="3613"/>
                    <a:pt x="16941" y="3560"/>
                  </a:cubicBezTo>
                  <a:lnTo>
                    <a:pt x="16861" y="3542"/>
                  </a:lnTo>
                  <a:lnTo>
                    <a:pt x="16888" y="3470"/>
                  </a:lnTo>
                  <a:cubicBezTo>
                    <a:pt x="16914" y="3417"/>
                    <a:pt x="16941" y="3363"/>
                    <a:pt x="16959" y="3301"/>
                  </a:cubicBezTo>
                  <a:cubicBezTo>
                    <a:pt x="17013" y="3185"/>
                    <a:pt x="17057" y="3060"/>
                    <a:pt x="17129" y="2935"/>
                  </a:cubicBezTo>
                  <a:cubicBezTo>
                    <a:pt x="17048" y="2917"/>
                    <a:pt x="16968" y="2908"/>
                    <a:pt x="16888" y="2891"/>
                  </a:cubicBezTo>
                  <a:cubicBezTo>
                    <a:pt x="16763" y="2864"/>
                    <a:pt x="16629" y="2846"/>
                    <a:pt x="16504" y="2810"/>
                  </a:cubicBezTo>
                  <a:lnTo>
                    <a:pt x="16442" y="2792"/>
                  </a:lnTo>
                  <a:lnTo>
                    <a:pt x="16468" y="2730"/>
                  </a:lnTo>
                  <a:cubicBezTo>
                    <a:pt x="16486" y="2667"/>
                    <a:pt x="16504" y="2614"/>
                    <a:pt x="16522" y="2552"/>
                  </a:cubicBezTo>
                  <a:cubicBezTo>
                    <a:pt x="16567" y="2427"/>
                    <a:pt x="16602" y="2302"/>
                    <a:pt x="16656" y="2168"/>
                  </a:cubicBezTo>
                  <a:cubicBezTo>
                    <a:pt x="16531" y="2114"/>
                    <a:pt x="16406" y="2052"/>
                    <a:pt x="16299" y="1990"/>
                  </a:cubicBezTo>
                  <a:cubicBezTo>
                    <a:pt x="16228" y="1945"/>
                    <a:pt x="16156" y="1909"/>
                    <a:pt x="16085" y="1874"/>
                  </a:cubicBezTo>
                  <a:lnTo>
                    <a:pt x="16031" y="1847"/>
                  </a:lnTo>
                  <a:lnTo>
                    <a:pt x="16049" y="1793"/>
                  </a:lnTo>
                  <a:cubicBezTo>
                    <a:pt x="16076" y="1731"/>
                    <a:pt x="16103" y="1668"/>
                    <a:pt x="16129" y="1606"/>
                  </a:cubicBezTo>
                  <a:cubicBezTo>
                    <a:pt x="16156" y="1535"/>
                    <a:pt x="16183" y="1463"/>
                    <a:pt x="16210" y="1392"/>
                  </a:cubicBezTo>
                  <a:cubicBezTo>
                    <a:pt x="16040" y="1303"/>
                    <a:pt x="15871" y="1267"/>
                    <a:pt x="15674" y="1222"/>
                  </a:cubicBezTo>
                  <a:lnTo>
                    <a:pt x="15612" y="1213"/>
                  </a:lnTo>
                  <a:lnTo>
                    <a:pt x="15630" y="1142"/>
                  </a:lnTo>
                  <a:cubicBezTo>
                    <a:pt x="15666" y="1008"/>
                    <a:pt x="15701" y="874"/>
                    <a:pt x="15728" y="732"/>
                  </a:cubicBezTo>
                  <a:lnTo>
                    <a:pt x="15737" y="723"/>
                  </a:lnTo>
                  <a:lnTo>
                    <a:pt x="15746" y="642"/>
                  </a:lnTo>
                  <a:cubicBezTo>
                    <a:pt x="15666" y="625"/>
                    <a:pt x="15585" y="625"/>
                    <a:pt x="15496" y="625"/>
                  </a:cubicBezTo>
                  <a:cubicBezTo>
                    <a:pt x="15371" y="616"/>
                    <a:pt x="15228" y="616"/>
                    <a:pt x="15103" y="580"/>
                  </a:cubicBezTo>
                  <a:lnTo>
                    <a:pt x="15032" y="562"/>
                  </a:lnTo>
                  <a:lnTo>
                    <a:pt x="15059" y="500"/>
                  </a:lnTo>
                  <a:cubicBezTo>
                    <a:pt x="15130" y="339"/>
                    <a:pt x="15255" y="187"/>
                    <a:pt x="15362" y="63"/>
                  </a:cubicBezTo>
                  <a:lnTo>
                    <a:pt x="15416" y="0"/>
                  </a:lnTo>
                  <a:close/>
                </a:path>
              </a:pathLst>
            </a:custGeom>
            <a:solidFill>
              <a:srgbClr val="FFA990">
                <a:alpha val="65490"/>
              </a:srgbClr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p73"/>
            <p:cNvSpPr/>
            <p:nvPr/>
          </p:nvSpPr>
          <p:spPr>
            <a:xfrm>
              <a:off x="606325" y="1296850"/>
              <a:ext cx="25450" cy="20775"/>
            </a:xfrm>
            <a:custGeom>
              <a:avLst/>
              <a:gdLst/>
              <a:ahLst/>
              <a:cxnLst/>
              <a:rect l="l" t="t" r="r" b="b"/>
              <a:pathLst>
                <a:path w="1018" h="831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18" y="45"/>
                    <a:pt x="456" y="90"/>
                  </a:cubicBezTo>
                  <a:cubicBezTo>
                    <a:pt x="509" y="117"/>
                    <a:pt x="554" y="170"/>
                    <a:pt x="563" y="224"/>
                  </a:cubicBezTo>
                  <a:cubicBezTo>
                    <a:pt x="589" y="304"/>
                    <a:pt x="572" y="393"/>
                    <a:pt x="518" y="465"/>
                  </a:cubicBezTo>
                  <a:cubicBezTo>
                    <a:pt x="465" y="544"/>
                    <a:pt x="374" y="586"/>
                    <a:pt x="284" y="586"/>
                  </a:cubicBezTo>
                  <a:cubicBezTo>
                    <a:pt x="224" y="586"/>
                    <a:pt x="164" y="567"/>
                    <a:pt x="117" y="527"/>
                  </a:cubicBezTo>
                  <a:cubicBezTo>
                    <a:pt x="81" y="563"/>
                    <a:pt x="54" y="607"/>
                    <a:pt x="18" y="643"/>
                  </a:cubicBezTo>
                  <a:cubicBezTo>
                    <a:pt x="10" y="661"/>
                    <a:pt x="10" y="679"/>
                    <a:pt x="1" y="697"/>
                  </a:cubicBezTo>
                  <a:cubicBezTo>
                    <a:pt x="81" y="777"/>
                    <a:pt x="170" y="822"/>
                    <a:pt x="250" y="830"/>
                  </a:cubicBezTo>
                  <a:lnTo>
                    <a:pt x="331" y="830"/>
                  </a:lnTo>
                  <a:cubicBezTo>
                    <a:pt x="696" y="804"/>
                    <a:pt x="1018" y="26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p73"/>
            <p:cNvSpPr/>
            <p:nvPr/>
          </p:nvSpPr>
          <p:spPr>
            <a:xfrm>
              <a:off x="634425" y="1297075"/>
              <a:ext cx="3375" cy="14075"/>
            </a:xfrm>
            <a:custGeom>
              <a:avLst/>
              <a:gdLst/>
              <a:ahLst/>
              <a:cxnLst/>
              <a:rect l="l" t="t" r="r" b="b"/>
              <a:pathLst>
                <a:path w="135" h="563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2"/>
                    <a:pt x="45" y="152"/>
                    <a:pt x="54" y="215"/>
                  </a:cubicBezTo>
                  <a:cubicBezTo>
                    <a:pt x="72" y="331"/>
                    <a:pt x="63" y="465"/>
                    <a:pt x="10" y="563"/>
                  </a:cubicBezTo>
                  <a:cubicBezTo>
                    <a:pt x="36" y="554"/>
                    <a:pt x="72" y="536"/>
                    <a:pt x="99" y="518"/>
                  </a:cubicBezTo>
                  <a:cubicBezTo>
                    <a:pt x="135" y="358"/>
                    <a:pt x="126" y="179"/>
                    <a:pt x="54" y="19"/>
                  </a:cubicBez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p73"/>
            <p:cNvSpPr/>
            <p:nvPr/>
          </p:nvSpPr>
          <p:spPr>
            <a:xfrm>
              <a:off x="623725" y="1295975"/>
              <a:ext cx="11400" cy="19875"/>
            </a:xfrm>
            <a:custGeom>
              <a:avLst/>
              <a:gdLst/>
              <a:ahLst/>
              <a:cxnLst/>
              <a:rect l="l" t="t" r="r" b="b"/>
              <a:pathLst>
                <a:path w="456" h="795" extrusionOk="0">
                  <a:moveTo>
                    <a:pt x="206" y="0"/>
                  </a:moveTo>
                  <a:cubicBezTo>
                    <a:pt x="161" y="0"/>
                    <a:pt x="125" y="0"/>
                    <a:pt x="81" y="9"/>
                  </a:cubicBezTo>
                  <a:cubicBezTo>
                    <a:pt x="313" y="241"/>
                    <a:pt x="224" y="589"/>
                    <a:pt x="0" y="794"/>
                  </a:cubicBezTo>
                  <a:cubicBezTo>
                    <a:pt x="36" y="785"/>
                    <a:pt x="81" y="767"/>
                    <a:pt x="116" y="750"/>
                  </a:cubicBezTo>
                  <a:cubicBezTo>
                    <a:pt x="215" y="714"/>
                    <a:pt x="322" y="669"/>
                    <a:pt x="429" y="616"/>
                  </a:cubicBezTo>
                  <a:cubicBezTo>
                    <a:pt x="438" y="491"/>
                    <a:pt x="455" y="366"/>
                    <a:pt x="420" y="241"/>
                  </a:cubicBezTo>
                  <a:cubicBezTo>
                    <a:pt x="402" y="179"/>
                    <a:pt x="384" y="116"/>
                    <a:pt x="357" y="63"/>
                  </a:cubicBezTo>
                  <a:cubicBezTo>
                    <a:pt x="339" y="45"/>
                    <a:pt x="331" y="27"/>
                    <a:pt x="322" y="18"/>
                  </a:cubicBezTo>
                  <a:cubicBezTo>
                    <a:pt x="313" y="9"/>
                    <a:pt x="304" y="9"/>
                    <a:pt x="304" y="9"/>
                  </a:cubicBezTo>
                  <a:lnTo>
                    <a:pt x="304" y="9"/>
                  </a:lnTo>
                  <a:cubicBezTo>
                    <a:pt x="322" y="45"/>
                    <a:pt x="339" y="89"/>
                    <a:pt x="348" y="125"/>
                  </a:cubicBezTo>
                  <a:cubicBezTo>
                    <a:pt x="384" y="223"/>
                    <a:pt x="420" y="339"/>
                    <a:pt x="384" y="446"/>
                  </a:cubicBezTo>
                  <a:cubicBezTo>
                    <a:pt x="366" y="330"/>
                    <a:pt x="348" y="241"/>
                    <a:pt x="304" y="143"/>
                  </a:cubicBezTo>
                  <a:cubicBezTo>
                    <a:pt x="277" y="89"/>
                    <a:pt x="241" y="45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p73"/>
            <p:cNvSpPr/>
            <p:nvPr/>
          </p:nvSpPr>
          <p:spPr>
            <a:xfrm>
              <a:off x="609225" y="1293375"/>
              <a:ext cx="31025" cy="24250"/>
            </a:xfrm>
            <a:custGeom>
              <a:avLst/>
              <a:gdLst/>
              <a:ahLst/>
              <a:cxnLst/>
              <a:rect l="l" t="t" r="r" b="b"/>
              <a:pathLst>
                <a:path w="1241" h="970" extrusionOk="0">
                  <a:moveTo>
                    <a:pt x="763" y="0"/>
                  </a:moveTo>
                  <a:cubicBezTo>
                    <a:pt x="508" y="0"/>
                    <a:pt x="268" y="117"/>
                    <a:pt x="90" y="300"/>
                  </a:cubicBezTo>
                  <a:cubicBezTo>
                    <a:pt x="99" y="300"/>
                    <a:pt x="117" y="309"/>
                    <a:pt x="126" y="309"/>
                  </a:cubicBezTo>
                  <a:lnTo>
                    <a:pt x="188" y="336"/>
                  </a:lnTo>
                  <a:lnTo>
                    <a:pt x="161" y="390"/>
                  </a:lnTo>
                  <a:cubicBezTo>
                    <a:pt x="126" y="488"/>
                    <a:pt x="63" y="586"/>
                    <a:pt x="1" y="666"/>
                  </a:cubicBezTo>
                  <a:cubicBezTo>
                    <a:pt x="48" y="706"/>
                    <a:pt x="108" y="725"/>
                    <a:pt x="168" y="725"/>
                  </a:cubicBezTo>
                  <a:cubicBezTo>
                    <a:pt x="258" y="725"/>
                    <a:pt x="349" y="683"/>
                    <a:pt x="402" y="604"/>
                  </a:cubicBezTo>
                  <a:cubicBezTo>
                    <a:pt x="456" y="532"/>
                    <a:pt x="473" y="443"/>
                    <a:pt x="447" y="363"/>
                  </a:cubicBezTo>
                  <a:cubicBezTo>
                    <a:pt x="438" y="309"/>
                    <a:pt x="393" y="256"/>
                    <a:pt x="340" y="229"/>
                  </a:cubicBezTo>
                  <a:cubicBezTo>
                    <a:pt x="402" y="184"/>
                    <a:pt x="473" y="158"/>
                    <a:pt x="536" y="140"/>
                  </a:cubicBezTo>
                  <a:lnTo>
                    <a:pt x="536" y="140"/>
                  </a:lnTo>
                  <a:cubicBezTo>
                    <a:pt x="902" y="399"/>
                    <a:pt x="580" y="943"/>
                    <a:pt x="215" y="969"/>
                  </a:cubicBezTo>
                  <a:cubicBezTo>
                    <a:pt x="331" y="969"/>
                    <a:pt x="456" y="943"/>
                    <a:pt x="580" y="898"/>
                  </a:cubicBezTo>
                  <a:cubicBezTo>
                    <a:pt x="804" y="693"/>
                    <a:pt x="893" y="345"/>
                    <a:pt x="661" y="113"/>
                  </a:cubicBezTo>
                  <a:cubicBezTo>
                    <a:pt x="705" y="104"/>
                    <a:pt x="741" y="104"/>
                    <a:pt x="786" y="104"/>
                  </a:cubicBezTo>
                  <a:cubicBezTo>
                    <a:pt x="821" y="149"/>
                    <a:pt x="857" y="193"/>
                    <a:pt x="884" y="247"/>
                  </a:cubicBezTo>
                  <a:cubicBezTo>
                    <a:pt x="928" y="345"/>
                    <a:pt x="946" y="434"/>
                    <a:pt x="964" y="550"/>
                  </a:cubicBezTo>
                  <a:cubicBezTo>
                    <a:pt x="1000" y="443"/>
                    <a:pt x="964" y="327"/>
                    <a:pt x="928" y="229"/>
                  </a:cubicBezTo>
                  <a:cubicBezTo>
                    <a:pt x="919" y="193"/>
                    <a:pt x="902" y="149"/>
                    <a:pt x="884" y="113"/>
                  </a:cubicBezTo>
                  <a:lnTo>
                    <a:pt x="884" y="113"/>
                  </a:lnTo>
                  <a:cubicBezTo>
                    <a:pt x="884" y="113"/>
                    <a:pt x="893" y="113"/>
                    <a:pt x="902" y="122"/>
                  </a:cubicBezTo>
                  <a:cubicBezTo>
                    <a:pt x="911" y="131"/>
                    <a:pt x="919" y="149"/>
                    <a:pt x="937" y="167"/>
                  </a:cubicBezTo>
                  <a:cubicBezTo>
                    <a:pt x="964" y="220"/>
                    <a:pt x="982" y="283"/>
                    <a:pt x="1000" y="345"/>
                  </a:cubicBezTo>
                  <a:cubicBezTo>
                    <a:pt x="1035" y="470"/>
                    <a:pt x="1018" y="595"/>
                    <a:pt x="1000" y="720"/>
                  </a:cubicBezTo>
                  <a:lnTo>
                    <a:pt x="1018" y="711"/>
                  </a:lnTo>
                  <a:cubicBezTo>
                    <a:pt x="1071" y="613"/>
                    <a:pt x="1080" y="479"/>
                    <a:pt x="1062" y="363"/>
                  </a:cubicBezTo>
                  <a:cubicBezTo>
                    <a:pt x="1053" y="300"/>
                    <a:pt x="1035" y="220"/>
                    <a:pt x="1009" y="149"/>
                  </a:cubicBezTo>
                  <a:lnTo>
                    <a:pt x="1009" y="149"/>
                  </a:lnTo>
                  <a:cubicBezTo>
                    <a:pt x="1027" y="158"/>
                    <a:pt x="1044" y="158"/>
                    <a:pt x="1062" y="167"/>
                  </a:cubicBezTo>
                  <a:cubicBezTo>
                    <a:pt x="1134" y="327"/>
                    <a:pt x="1143" y="506"/>
                    <a:pt x="1107" y="666"/>
                  </a:cubicBezTo>
                  <a:cubicBezTo>
                    <a:pt x="1143" y="648"/>
                    <a:pt x="1187" y="630"/>
                    <a:pt x="1223" y="613"/>
                  </a:cubicBezTo>
                  <a:cubicBezTo>
                    <a:pt x="1241" y="443"/>
                    <a:pt x="1223" y="274"/>
                    <a:pt x="1151" y="113"/>
                  </a:cubicBezTo>
                  <a:cubicBezTo>
                    <a:pt x="1143" y="104"/>
                    <a:pt x="1143" y="95"/>
                    <a:pt x="1134" y="95"/>
                  </a:cubicBezTo>
                  <a:cubicBezTo>
                    <a:pt x="1125" y="86"/>
                    <a:pt x="1125" y="86"/>
                    <a:pt x="1116" y="77"/>
                  </a:cubicBezTo>
                  <a:cubicBezTo>
                    <a:pt x="998" y="24"/>
                    <a:pt x="879" y="0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p73"/>
            <p:cNvSpPr/>
            <p:nvPr/>
          </p:nvSpPr>
          <p:spPr>
            <a:xfrm>
              <a:off x="604550" y="1312925"/>
              <a:ext cx="8050" cy="4700"/>
            </a:xfrm>
            <a:custGeom>
              <a:avLst/>
              <a:gdLst/>
              <a:ahLst/>
              <a:cxnLst/>
              <a:rect l="l" t="t" r="r" b="b"/>
              <a:pathLst>
                <a:path w="322" h="188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8"/>
                    <a:pt x="63" y="36"/>
                    <a:pt x="45" y="45"/>
                  </a:cubicBezTo>
                  <a:lnTo>
                    <a:pt x="0" y="107"/>
                  </a:lnTo>
                  <a:cubicBezTo>
                    <a:pt x="107" y="152"/>
                    <a:pt x="214" y="179"/>
                    <a:pt x="321" y="187"/>
                  </a:cubicBezTo>
                  <a:cubicBezTo>
                    <a:pt x="241" y="179"/>
                    <a:pt x="152" y="134"/>
                    <a:pt x="72" y="54"/>
                  </a:cubicBezTo>
                  <a:cubicBezTo>
                    <a:pt x="81" y="36"/>
                    <a:pt x="81" y="18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p73"/>
            <p:cNvSpPr/>
            <p:nvPr/>
          </p:nvSpPr>
          <p:spPr>
            <a:xfrm>
              <a:off x="610100" y="1288725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3" y="0"/>
                  </a:moveTo>
                  <a:cubicBezTo>
                    <a:pt x="39" y="0"/>
                    <a:pt x="0" y="38"/>
                    <a:pt x="19" y="76"/>
                  </a:cubicBezTo>
                  <a:cubicBezTo>
                    <a:pt x="46" y="130"/>
                    <a:pt x="82" y="174"/>
                    <a:pt x="108" y="219"/>
                  </a:cubicBezTo>
                  <a:cubicBezTo>
                    <a:pt x="120" y="238"/>
                    <a:pt x="136" y="247"/>
                    <a:pt x="152" y="247"/>
                  </a:cubicBezTo>
                  <a:cubicBezTo>
                    <a:pt x="188" y="247"/>
                    <a:pt x="222" y="208"/>
                    <a:pt x="198" y="165"/>
                  </a:cubicBezTo>
                  <a:cubicBezTo>
                    <a:pt x="171" y="121"/>
                    <a:pt x="135" y="76"/>
                    <a:pt x="108" y="23"/>
                  </a:cubicBezTo>
                  <a:cubicBezTo>
                    <a:pt x="101" y="7"/>
                    <a:pt x="87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p73"/>
            <p:cNvSpPr/>
            <p:nvPr/>
          </p:nvSpPr>
          <p:spPr>
            <a:xfrm>
              <a:off x="621725" y="12838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0"/>
                  </a:moveTo>
                  <a:cubicBezTo>
                    <a:pt x="54" y="0"/>
                    <a:pt x="50" y="1"/>
                    <a:pt x="45" y="2"/>
                  </a:cubicBezTo>
                  <a:cubicBezTo>
                    <a:pt x="9" y="11"/>
                    <a:pt x="0" y="38"/>
                    <a:pt x="9" y="65"/>
                  </a:cubicBezTo>
                  <a:cubicBezTo>
                    <a:pt x="18" y="118"/>
                    <a:pt x="18" y="163"/>
                    <a:pt x="27" y="217"/>
                  </a:cubicBezTo>
                  <a:cubicBezTo>
                    <a:pt x="27" y="243"/>
                    <a:pt x="45" y="270"/>
                    <a:pt x="72" y="270"/>
                  </a:cubicBezTo>
                  <a:cubicBezTo>
                    <a:pt x="98" y="270"/>
                    <a:pt x="134" y="243"/>
                    <a:pt x="125" y="217"/>
                  </a:cubicBezTo>
                  <a:cubicBezTo>
                    <a:pt x="116" y="154"/>
                    <a:pt x="116" y="92"/>
                    <a:pt x="107" y="38"/>
                  </a:cubicBezTo>
                  <a:cubicBezTo>
                    <a:pt x="100" y="16"/>
                    <a:pt x="80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p73"/>
            <p:cNvSpPr/>
            <p:nvPr/>
          </p:nvSpPr>
          <p:spPr>
            <a:xfrm>
              <a:off x="632875" y="1284600"/>
              <a:ext cx="3175" cy="6300"/>
            </a:xfrm>
            <a:custGeom>
              <a:avLst/>
              <a:gdLst/>
              <a:ahLst/>
              <a:cxnLst/>
              <a:rect l="l" t="t" r="r" b="b"/>
              <a:pathLst>
                <a:path w="127" h="252" extrusionOk="0">
                  <a:moveTo>
                    <a:pt x="61" y="0"/>
                  </a:moveTo>
                  <a:cubicBezTo>
                    <a:pt x="41" y="0"/>
                    <a:pt x="22" y="11"/>
                    <a:pt x="18" y="36"/>
                  </a:cubicBezTo>
                  <a:cubicBezTo>
                    <a:pt x="9" y="89"/>
                    <a:pt x="0" y="143"/>
                    <a:pt x="0" y="205"/>
                  </a:cubicBezTo>
                  <a:cubicBezTo>
                    <a:pt x="0" y="236"/>
                    <a:pt x="23" y="251"/>
                    <a:pt x="48" y="251"/>
                  </a:cubicBezTo>
                  <a:cubicBezTo>
                    <a:pt x="74" y="251"/>
                    <a:pt x="103" y="233"/>
                    <a:pt x="107" y="196"/>
                  </a:cubicBezTo>
                  <a:cubicBezTo>
                    <a:pt x="107" y="152"/>
                    <a:pt x="107" y="107"/>
                    <a:pt x="116" y="63"/>
                  </a:cubicBezTo>
                  <a:cubicBezTo>
                    <a:pt x="127" y="25"/>
                    <a:pt x="92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p73"/>
            <p:cNvSpPr/>
            <p:nvPr/>
          </p:nvSpPr>
          <p:spPr>
            <a:xfrm>
              <a:off x="601500" y="1296050"/>
              <a:ext cx="6425" cy="3725"/>
            </a:xfrm>
            <a:custGeom>
              <a:avLst/>
              <a:gdLst/>
              <a:ahLst/>
              <a:cxnLst/>
              <a:rect l="l" t="t" r="r" b="b"/>
              <a:pathLst>
                <a:path w="257" h="149" extrusionOk="0">
                  <a:moveTo>
                    <a:pt x="77" y="1"/>
                  </a:moveTo>
                  <a:cubicBezTo>
                    <a:pt x="34" y="1"/>
                    <a:pt x="0" y="54"/>
                    <a:pt x="42" y="95"/>
                  </a:cubicBezTo>
                  <a:cubicBezTo>
                    <a:pt x="42" y="95"/>
                    <a:pt x="51" y="104"/>
                    <a:pt x="51" y="104"/>
                  </a:cubicBezTo>
                  <a:cubicBezTo>
                    <a:pt x="122" y="122"/>
                    <a:pt x="185" y="131"/>
                    <a:pt x="256" y="149"/>
                  </a:cubicBezTo>
                  <a:cubicBezTo>
                    <a:pt x="247" y="140"/>
                    <a:pt x="247" y="140"/>
                    <a:pt x="238" y="131"/>
                  </a:cubicBezTo>
                  <a:cubicBezTo>
                    <a:pt x="194" y="95"/>
                    <a:pt x="149" y="60"/>
                    <a:pt x="113" y="15"/>
                  </a:cubicBezTo>
                  <a:cubicBezTo>
                    <a:pt x="102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p73"/>
            <p:cNvSpPr/>
            <p:nvPr/>
          </p:nvSpPr>
          <p:spPr>
            <a:xfrm>
              <a:off x="655175" y="1189350"/>
              <a:ext cx="25700" cy="20725"/>
            </a:xfrm>
            <a:custGeom>
              <a:avLst/>
              <a:gdLst/>
              <a:ahLst/>
              <a:cxnLst/>
              <a:rect l="l" t="t" r="r" b="b"/>
              <a:pathLst>
                <a:path w="1028" h="829" extrusionOk="0">
                  <a:moveTo>
                    <a:pt x="661" y="1"/>
                  </a:moveTo>
                  <a:cubicBezTo>
                    <a:pt x="589" y="19"/>
                    <a:pt x="527" y="46"/>
                    <a:pt x="464" y="81"/>
                  </a:cubicBezTo>
                  <a:cubicBezTo>
                    <a:pt x="509" y="117"/>
                    <a:pt x="553" y="170"/>
                    <a:pt x="571" y="224"/>
                  </a:cubicBezTo>
                  <a:cubicBezTo>
                    <a:pt x="589" y="304"/>
                    <a:pt x="571" y="393"/>
                    <a:pt x="527" y="465"/>
                  </a:cubicBezTo>
                  <a:cubicBezTo>
                    <a:pt x="469" y="542"/>
                    <a:pt x="375" y="583"/>
                    <a:pt x="283" y="583"/>
                  </a:cubicBezTo>
                  <a:cubicBezTo>
                    <a:pt x="206" y="583"/>
                    <a:pt x="130" y="553"/>
                    <a:pt x="81" y="492"/>
                  </a:cubicBezTo>
                  <a:cubicBezTo>
                    <a:pt x="45" y="563"/>
                    <a:pt x="18" y="625"/>
                    <a:pt x="0" y="697"/>
                  </a:cubicBezTo>
                  <a:cubicBezTo>
                    <a:pt x="95" y="790"/>
                    <a:pt x="199" y="828"/>
                    <a:pt x="300" y="828"/>
                  </a:cubicBezTo>
                  <a:cubicBezTo>
                    <a:pt x="685" y="828"/>
                    <a:pt x="1028" y="269"/>
                    <a:pt x="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p73"/>
            <p:cNvSpPr/>
            <p:nvPr/>
          </p:nvSpPr>
          <p:spPr>
            <a:xfrm>
              <a:off x="654500" y="1188475"/>
              <a:ext cx="36425" cy="33625"/>
            </a:xfrm>
            <a:custGeom>
              <a:avLst/>
              <a:gdLst/>
              <a:ahLst/>
              <a:cxnLst/>
              <a:rect l="l" t="t" r="r" b="b"/>
              <a:pathLst>
                <a:path w="1457" h="1345" extrusionOk="0">
                  <a:moveTo>
                    <a:pt x="928" y="0"/>
                  </a:moveTo>
                  <a:cubicBezTo>
                    <a:pt x="893" y="0"/>
                    <a:pt x="848" y="0"/>
                    <a:pt x="803" y="9"/>
                  </a:cubicBezTo>
                  <a:cubicBezTo>
                    <a:pt x="1156" y="369"/>
                    <a:pt x="760" y="972"/>
                    <a:pt x="322" y="972"/>
                  </a:cubicBezTo>
                  <a:cubicBezTo>
                    <a:pt x="217" y="972"/>
                    <a:pt x="110" y="938"/>
                    <a:pt x="10" y="857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9"/>
                    <a:pt x="134" y="1124"/>
                    <a:pt x="206" y="1142"/>
                  </a:cubicBezTo>
                  <a:cubicBezTo>
                    <a:pt x="295" y="1160"/>
                    <a:pt x="375" y="1178"/>
                    <a:pt x="464" y="1178"/>
                  </a:cubicBezTo>
                  <a:cubicBezTo>
                    <a:pt x="473" y="1178"/>
                    <a:pt x="473" y="1187"/>
                    <a:pt x="473" y="1187"/>
                  </a:cubicBezTo>
                  <a:cubicBezTo>
                    <a:pt x="446" y="1195"/>
                    <a:pt x="418" y="1198"/>
                    <a:pt x="390" y="1198"/>
                  </a:cubicBezTo>
                  <a:cubicBezTo>
                    <a:pt x="325" y="1198"/>
                    <a:pt x="259" y="1181"/>
                    <a:pt x="197" y="1169"/>
                  </a:cubicBezTo>
                  <a:cubicBezTo>
                    <a:pt x="143" y="1160"/>
                    <a:pt x="81" y="1142"/>
                    <a:pt x="18" y="1124"/>
                  </a:cubicBezTo>
                  <a:lnTo>
                    <a:pt x="18" y="1124"/>
                  </a:lnTo>
                  <a:cubicBezTo>
                    <a:pt x="18" y="1142"/>
                    <a:pt x="18" y="1151"/>
                    <a:pt x="27" y="1169"/>
                  </a:cubicBezTo>
                  <a:cubicBezTo>
                    <a:pt x="117" y="1196"/>
                    <a:pt x="206" y="1231"/>
                    <a:pt x="295" y="1240"/>
                  </a:cubicBezTo>
                  <a:cubicBezTo>
                    <a:pt x="336" y="1247"/>
                    <a:pt x="375" y="1250"/>
                    <a:pt x="415" y="1250"/>
                  </a:cubicBezTo>
                  <a:cubicBezTo>
                    <a:pt x="478" y="1250"/>
                    <a:pt x="541" y="1242"/>
                    <a:pt x="607" y="1231"/>
                  </a:cubicBezTo>
                  <a:lnTo>
                    <a:pt x="607" y="1231"/>
                  </a:lnTo>
                  <a:cubicBezTo>
                    <a:pt x="553" y="1276"/>
                    <a:pt x="474" y="1287"/>
                    <a:pt x="396" y="1287"/>
                  </a:cubicBezTo>
                  <a:cubicBezTo>
                    <a:pt x="333" y="1287"/>
                    <a:pt x="271" y="1280"/>
                    <a:pt x="224" y="1276"/>
                  </a:cubicBezTo>
                  <a:cubicBezTo>
                    <a:pt x="206" y="1276"/>
                    <a:pt x="125" y="1258"/>
                    <a:pt x="54" y="1240"/>
                  </a:cubicBezTo>
                  <a:lnTo>
                    <a:pt x="54" y="1240"/>
                  </a:lnTo>
                  <a:cubicBezTo>
                    <a:pt x="54" y="1258"/>
                    <a:pt x="63" y="1267"/>
                    <a:pt x="63" y="1276"/>
                  </a:cubicBezTo>
                  <a:cubicBezTo>
                    <a:pt x="167" y="1323"/>
                    <a:pt x="271" y="1345"/>
                    <a:pt x="372" y="1345"/>
                  </a:cubicBezTo>
                  <a:cubicBezTo>
                    <a:pt x="961" y="1345"/>
                    <a:pt x="1456" y="626"/>
                    <a:pt x="1205" y="63"/>
                  </a:cubicBezTo>
                  <a:cubicBezTo>
                    <a:pt x="1187" y="54"/>
                    <a:pt x="1169" y="45"/>
                    <a:pt x="1151" y="45"/>
                  </a:cubicBezTo>
                  <a:cubicBezTo>
                    <a:pt x="1187" y="107"/>
                    <a:pt x="1205" y="196"/>
                    <a:pt x="1214" y="259"/>
                  </a:cubicBezTo>
                  <a:cubicBezTo>
                    <a:pt x="1232" y="375"/>
                    <a:pt x="1214" y="518"/>
                    <a:pt x="1151" y="625"/>
                  </a:cubicBezTo>
                  <a:cubicBezTo>
                    <a:pt x="1169" y="491"/>
                    <a:pt x="1178" y="366"/>
                    <a:pt x="1142" y="241"/>
                  </a:cubicBezTo>
                  <a:cubicBezTo>
                    <a:pt x="1134" y="179"/>
                    <a:pt x="1116" y="116"/>
                    <a:pt x="1080" y="63"/>
                  </a:cubicBezTo>
                  <a:cubicBezTo>
                    <a:pt x="1071" y="45"/>
                    <a:pt x="1053" y="27"/>
                    <a:pt x="1044" y="9"/>
                  </a:cubicBezTo>
                  <a:lnTo>
                    <a:pt x="1027" y="9"/>
                  </a:lnTo>
                  <a:cubicBezTo>
                    <a:pt x="1044" y="45"/>
                    <a:pt x="1062" y="89"/>
                    <a:pt x="1071" y="125"/>
                  </a:cubicBezTo>
                  <a:cubicBezTo>
                    <a:pt x="1107" y="223"/>
                    <a:pt x="1142" y="339"/>
                    <a:pt x="1107" y="446"/>
                  </a:cubicBezTo>
                  <a:cubicBezTo>
                    <a:pt x="1107" y="446"/>
                    <a:pt x="1107" y="446"/>
                    <a:pt x="1107" y="437"/>
                  </a:cubicBezTo>
                  <a:cubicBezTo>
                    <a:pt x="1098" y="330"/>
                    <a:pt x="1071" y="241"/>
                    <a:pt x="1027" y="143"/>
                  </a:cubicBezTo>
                  <a:cubicBezTo>
                    <a:pt x="1000" y="89"/>
                    <a:pt x="964" y="45"/>
                    <a:pt x="9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p73"/>
            <p:cNvSpPr/>
            <p:nvPr/>
          </p:nvSpPr>
          <p:spPr>
            <a:xfrm>
              <a:off x="646625" y="118580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1003" y="143"/>
                  </a:moveTo>
                  <a:lnTo>
                    <a:pt x="1003" y="143"/>
                  </a:lnTo>
                  <a:cubicBezTo>
                    <a:pt x="1370" y="411"/>
                    <a:pt x="1027" y="970"/>
                    <a:pt x="642" y="970"/>
                  </a:cubicBezTo>
                  <a:cubicBezTo>
                    <a:pt x="541" y="970"/>
                    <a:pt x="437" y="932"/>
                    <a:pt x="342" y="839"/>
                  </a:cubicBezTo>
                  <a:cubicBezTo>
                    <a:pt x="360" y="767"/>
                    <a:pt x="387" y="705"/>
                    <a:pt x="423" y="634"/>
                  </a:cubicBezTo>
                  <a:cubicBezTo>
                    <a:pt x="472" y="695"/>
                    <a:pt x="548" y="725"/>
                    <a:pt x="625" y="725"/>
                  </a:cubicBezTo>
                  <a:cubicBezTo>
                    <a:pt x="717" y="725"/>
                    <a:pt x="811" y="684"/>
                    <a:pt x="869" y="607"/>
                  </a:cubicBezTo>
                  <a:cubicBezTo>
                    <a:pt x="913" y="535"/>
                    <a:pt x="931" y="446"/>
                    <a:pt x="913" y="366"/>
                  </a:cubicBezTo>
                  <a:cubicBezTo>
                    <a:pt x="895" y="312"/>
                    <a:pt x="851" y="259"/>
                    <a:pt x="806" y="223"/>
                  </a:cubicBezTo>
                  <a:cubicBezTo>
                    <a:pt x="869" y="188"/>
                    <a:pt x="931" y="161"/>
                    <a:pt x="1003" y="143"/>
                  </a:cubicBezTo>
                  <a:close/>
                  <a:moveTo>
                    <a:pt x="1243" y="107"/>
                  </a:moveTo>
                  <a:cubicBezTo>
                    <a:pt x="1279" y="152"/>
                    <a:pt x="1315" y="196"/>
                    <a:pt x="1342" y="250"/>
                  </a:cubicBezTo>
                  <a:cubicBezTo>
                    <a:pt x="1386" y="348"/>
                    <a:pt x="1413" y="437"/>
                    <a:pt x="1422" y="544"/>
                  </a:cubicBezTo>
                  <a:cubicBezTo>
                    <a:pt x="1422" y="553"/>
                    <a:pt x="1422" y="553"/>
                    <a:pt x="1422" y="553"/>
                  </a:cubicBezTo>
                  <a:cubicBezTo>
                    <a:pt x="1457" y="446"/>
                    <a:pt x="1422" y="330"/>
                    <a:pt x="1386" y="232"/>
                  </a:cubicBezTo>
                  <a:cubicBezTo>
                    <a:pt x="1377" y="196"/>
                    <a:pt x="1359" y="152"/>
                    <a:pt x="1342" y="116"/>
                  </a:cubicBezTo>
                  <a:lnTo>
                    <a:pt x="1359" y="116"/>
                  </a:lnTo>
                  <a:cubicBezTo>
                    <a:pt x="1368" y="134"/>
                    <a:pt x="1386" y="152"/>
                    <a:pt x="1395" y="170"/>
                  </a:cubicBezTo>
                  <a:cubicBezTo>
                    <a:pt x="1431" y="223"/>
                    <a:pt x="1449" y="286"/>
                    <a:pt x="1457" y="348"/>
                  </a:cubicBezTo>
                  <a:cubicBezTo>
                    <a:pt x="1493" y="473"/>
                    <a:pt x="1484" y="598"/>
                    <a:pt x="1466" y="732"/>
                  </a:cubicBezTo>
                  <a:cubicBezTo>
                    <a:pt x="1529" y="625"/>
                    <a:pt x="1547" y="482"/>
                    <a:pt x="1529" y="366"/>
                  </a:cubicBezTo>
                  <a:cubicBezTo>
                    <a:pt x="1520" y="303"/>
                    <a:pt x="1502" y="214"/>
                    <a:pt x="1466" y="152"/>
                  </a:cubicBezTo>
                  <a:cubicBezTo>
                    <a:pt x="1484" y="152"/>
                    <a:pt x="1502" y="161"/>
                    <a:pt x="1520" y="170"/>
                  </a:cubicBezTo>
                  <a:cubicBezTo>
                    <a:pt x="1771" y="733"/>
                    <a:pt x="1276" y="1452"/>
                    <a:pt x="687" y="1452"/>
                  </a:cubicBezTo>
                  <a:cubicBezTo>
                    <a:pt x="586" y="1452"/>
                    <a:pt x="482" y="1430"/>
                    <a:pt x="378" y="1383"/>
                  </a:cubicBezTo>
                  <a:cubicBezTo>
                    <a:pt x="378" y="1374"/>
                    <a:pt x="369" y="1365"/>
                    <a:pt x="369" y="1347"/>
                  </a:cubicBezTo>
                  <a:lnTo>
                    <a:pt x="369" y="1347"/>
                  </a:lnTo>
                  <a:cubicBezTo>
                    <a:pt x="440" y="1365"/>
                    <a:pt x="521" y="1383"/>
                    <a:pt x="539" y="1383"/>
                  </a:cubicBezTo>
                  <a:cubicBezTo>
                    <a:pt x="586" y="1387"/>
                    <a:pt x="648" y="1394"/>
                    <a:pt x="711" y="1394"/>
                  </a:cubicBezTo>
                  <a:cubicBezTo>
                    <a:pt x="789" y="1394"/>
                    <a:pt x="868" y="1383"/>
                    <a:pt x="922" y="1338"/>
                  </a:cubicBezTo>
                  <a:lnTo>
                    <a:pt x="922" y="1338"/>
                  </a:lnTo>
                  <a:cubicBezTo>
                    <a:pt x="856" y="1349"/>
                    <a:pt x="793" y="1357"/>
                    <a:pt x="730" y="1357"/>
                  </a:cubicBezTo>
                  <a:cubicBezTo>
                    <a:pt x="690" y="1357"/>
                    <a:pt x="651" y="1354"/>
                    <a:pt x="610" y="1347"/>
                  </a:cubicBezTo>
                  <a:cubicBezTo>
                    <a:pt x="521" y="1338"/>
                    <a:pt x="432" y="1303"/>
                    <a:pt x="342" y="1276"/>
                  </a:cubicBezTo>
                  <a:cubicBezTo>
                    <a:pt x="333" y="1258"/>
                    <a:pt x="333" y="1249"/>
                    <a:pt x="333" y="1231"/>
                  </a:cubicBezTo>
                  <a:lnTo>
                    <a:pt x="333" y="1231"/>
                  </a:lnTo>
                  <a:cubicBezTo>
                    <a:pt x="396" y="1249"/>
                    <a:pt x="458" y="1267"/>
                    <a:pt x="512" y="1276"/>
                  </a:cubicBezTo>
                  <a:cubicBezTo>
                    <a:pt x="574" y="1288"/>
                    <a:pt x="640" y="1305"/>
                    <a:pt x="705" y="1305"/>
                  </a:cubicBezTo>
                  <a:cubicBezTo>
                    <a:pt x="733" y="1305"/>
                    <a:pt x="761" y="1302"/>
                    <a:pt x="788" y="1294"/>
                  </a:cubicBezTo>
                  <a:cubicBezTo>
                    <a:pt x="788" y="1294"/>
                    <a:pt x="788" y="1285"/>
                    <a:pt x="779" y="1285"/>
                  </a:cubicBezTo>
                  <a:cubicBezTo>
                    <a:pt x="690" y="1285"/>
                    <a:pt x="610" y="1267"/>
                    <a:pt x="521" y="1249"/>
                  </a:cubicBezTo>
                  <a:cubicBezTo>
                    <a:pt x="449" y="1231"/>
                    <a:pt x="387" y="1196"/>
                    <a:pt x="316" y="1160"/>
                  </a:cubicBezTo>
                  <a:cubicBezTo>
                    <a:pt x="316" y="1097"/>
                    <a:pt x="316" y="1026"/>
                    <a:pt x="325" y="964"/>
                  </a:cubicBezTo>
                  <a:cubicBezTo>
                    <a:pt x="425" y="1045"/>
                    <a:pt x="532" y="1079"/>
                    <a:pt x="637" y="1079"/>
                  </a:cubicBezTo>
                  <a:cubicBezTo>
                    <a:pt x="1075" y="1079"/>
                    <a:pt x="1471" y="476"/>
                    <a:pt x="1118" y="116"/>
                  </a:cubicBezTo>
                  <a:cubicBezTo>
                    <a:pt x="1163" y="107"/>
                    <a:pt x="1208" y="107"/>
                    <a:pt x="1243" y="107"/>
                  </a:cubicBezTo>
                  <a:close/>
                  <a:moveTo>
                    <a:pt x="1219" y="1"/>
                  </a:moveTo>
                  <a:cubicBezTo>
                    <a:pt x="557" y="1"/>
                    <a:pt x="1" y="801"/>
                    <a:pt x="289" y="1445"/>
                  </a:cubicBezTo>
                  <a:cubicBezTo>
                    <a:pt x="298" y="1454"/>
                    <a:pt x="307" y="1463"/>
                    <a:pt x="307" y="1463"/>
                  </a:cubicBezTo>
                  <a:cubicBezTo>
                    <a:pt x="316" y="1472"/>
                    <a:pt x="316" y="1472"/>
                    <a:pt x="325" y="1472"/>
                  </a:cubicBezTo>
                  <a:cubicBezTo>
                    <a:pt x="446" y="1529"/>
                    <a:pt x="569" y="1555"/>
                    <a:pt x="687" y="1555"/>
                  </a:cubicBezTo>
                  <a:cubicBezTo>
                    <a:pt x="1352" y="1555"/>
                    <a:pt x="1904" y="752"/>
                    <a:pt x="1609" y="116"/>
                  </a:cubicBezTo>
                  <a:cubicBezTo>
                    <a:pt x="1609" y="107"/>
                    <a:pt x="1600" y="98"/>
                    <a:pt x="1591" y="98"/>
                  </a:cubicBezTo>
                  <a:cubicBezTo>
                    <a:pt x="1591" y="89"/>
                    <a:pt x="1582" y="89"/>
                    <a:pt x="1573" y="80"/>
                  </a:cubicBezTo>
                  <a:cubicBezTo>
                    <a:pt x="1455" y="26"/>
                    <a:pt x="1335" y="1"/>
                    <a:pt x="1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p73"/>
            <p:cNvSpPr/>
            <p:nvPr/>
          </p:nvSpPr>
          <p:spPr>
            <a:xfrm>
              <a:off x="643575" y="1217825"/>
              <a:ext cx="6275" cy="3025"/>
            </a:xfrm>
            <a:custGeom>
              <a:avLst/>
              <a:gdLst/>
              <a:ahLst/>
              <a:cxnLst/>
              <a:rect l="l" t="t" r="r" b="b"/>
              <a:pathLst>
                <a:path w="251" h="121" extrusionOk="0">
                  <a:moveTo>
                    <a:pt x="203" y="1"/>
                  </a:moveTo>
                  <a:cubicBezTo>
                    <a:pt x="195" y="1"/>
                    <a:pt x="187" y="2"/>
                    <a:pt x="179" y="4"/>
                  </a:cubicBezTo>
                  <a:cubicBezTo>
                    <a:pt x="143" y="4"/>
                    <a:pt x="108" y="13"/>
                    <a:pt x="63" y="22"/>
                  </a:cubicBezTo>
                  <a:cubicBezTo>
                    <a:pt x="3" y="22"/>
                    <a:pt x="1" y="120"/>
                    <a:pt x="64" y="120"/>
                  </a:cubicBezTo>
                  <a:cubicBezTo>
                    <a:pt x="66" y="120"/>
                    <a:pt x="69" y="120"/>
                    <a:pt x="72" y="120"/>
                  </a:cubicBezTo>
                  <a:cubicBezTo>
                    <a:pt x="116" y="120"/>
                    <a:pt x="161" y="111"/>
                    <a:pt x="215" y="102"/>
                  </a:cubicBezTo>
                  <a:cubicBezTo>
                    <a:pt x="241" y="93"/>
                    <a:pt x="250" y="57"/>
                    <a:pt x="250" y="39"/>
                  </a:cubicBezTo>
                  <a:cubicBezTo>
                    <a:pt x="243" y="12"/>
                    <a:pt x="22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p73"/>
            <p:cNvSpPr/>
            <p:nvPr/>
          </p:nvSpPr>
          <p:spPr>
            <a:xfrm>
              <a:off x="642900" y="1208100"/>
              <a:ext cx="7050" cy="2975"/>
            </a:xfrm>
            <a:custGeom>
              <a:avLst/>
              <a:gdLst/>
              <a:ahLst/>
              <a:cxnLst/>
              <a:rect l="l" t="t" r="r" b="b"/>
              <a:pathLst>
                <a:path w="282" h="119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1"/>
                    <a:pt x="27" y="98"/>
                    <a:pt x="54" y="98"/>
                  </a:cubicBezTo>
                  <a:cubicBezTo>
                    <a:pt x="99" y="107"/>
                    <a:pt x="143" y="107"/>
                    <a:pt x="197" y="116"/>
                  </a:cubicBezTo>
                  <a:cubicBezTo>
                    <a:pt x="202" y="118"/>
                    <a:pt x="206" y="118"/>
                    <a:pt x="211" y="118"/>
                  </a:cubicBezTo>
                  <a:cubicBezTo>
                    <a:pt x="263" y="118"/>
                    <a:pt x="281" y="26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p73"/>
            <p:cNvSpPr/>
            <p:nvPr/>
          </p:nvSpPr>
          <p:spPr>
            <a:xfrm>
              <a:off x="644475" y="11985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9" y="0"/>
                  </a:moveTo>
                  <a:cubicBezTo>
                    <a:pt x="41" y="0"/>
                    <a:pt x="24" y="10"/>
                    <a:pt x="18" y="27"/>
                  </a:cubicBezTo>
                  <a:cubicBezTo>
                    <a:pt x="0" y="54"/>
                    <a:pt x="9" y="90"/>
                    <a:pt x="36" y="99"/>
                  </a:cubicBezTo>
                  <a:cubicBezTo>
                    <a:pt x="89" y="126"/>
                    <a:pt x="152" y="152"/>
                    <a:pt x="205" y="170"/>
                  </a:cubicBezTo>
                  <a:cubicBezTo>
                    <a:pt x="210" y="172"/>
                    <a:pt x="215" y="172"/>
                    <a:pt x="220" y="172"/>
                  </a:cubicBezTo>
                  <a:cubicBezTo>
                    <a:pt x="272" y="172"/>
                    <a:pt x="289" y="88"/>
                    <a:pt x="232" y="63"/>
                  </a:cubicBezTo>
                  <a:cubicBezTo>
                    <a:pt x="179" y="54"/>
                    <a:pt x="134" y="27"/>
                    <a:pt x="89" y="10"/>
                  </a:cubicBezTo>
                  <a:cubicBezTo>
                    <a:pt x="80" y="3"/>
                    <a:pt x="6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p73"/>
            <p:cNvSpPr/>
            <p:nvPr/>
          </p:nvSpPr>
          <p:spPr>
            <a:xfrm>
              <a:off x="659025" y="1181075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70" y="1"/>
                  </a:moveTo>
                  <a:cubicBezTo>
                    <a:pt x="34" y="1"/>
                    <a:pt x="0" y="39"/>
                    <a:pt x="25" y="82"/>
                  </a:cubicBezTo>
                  <a:cubicBezTo>
                    <a:pt x="43" y="136"/>
                    <a:pt x="78" y="180"/>
                    <a:pt x="105" y="225"/>
                  </a:cubicBezTo>
                  <a:cubicBezTo>
                    <a:pt x="116" y="245"/>
                    <a:pt x="133" y="253"/>
                    <a:pt x="149" y="253"/>
                  </a:cubicBezTo>
                  <a:cubicBezTo>
                    <a:pt x="185" y="253"/>
                    <a:pt x="222" y="214"/>
                    <a:pt x="203" y="171"/>
                  </a:cubicBezTo>
                  <a:cubicBezTo>
                    <a:pt x="168" y="127"/>
                    <a:pt x="141" y="82"/>
                    <a:pt x="114" y="29"/>
                  </a:cubicBezTo>
                  <a:cubicBezTo>
                    <a:pt x="103" y="9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p73"/>
            <p:cNvSpPr/>
            <p:nvPr/>
          </p:nvSpPr>
          <p:spPr>
            <a:xfrm>
              <a:off x="670550" y="1176375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60" y="0"/>
                  </a:moveTo>
                  <a:cubicBezTo>
                    <a:pt x="55" y="0"/>
                    <a:pt x="50" y="1"/>
                    <a:pt x="46" y="2"/>
                  </a:cubicBezTo>
                  <a:cubicBezTo>
                    <a:pt x="19" y="11"/>
                    <a:pt x="1" y="38"/>
                    <a:pt x="10" y="65"/>
                  </a:cubicBezTo>
                  <a:cubicBezTo>
                    <a:pt x="19" y="110"/>
                    <a:pt x="19" y="163"/>
                    <a:pt x="28" y="217"/>
                  </a:cubicBezTo>
                  <a:cubicBezTo>
                    <a:pt x="28" y="243"/>
                    <a:pt x="46" y="270"/>
                    <a:pt x="81" y="270"/>
                  </a:cubicBezTo>
                  <a:cubicBezTo>
                    <a:pt x="108" y="270"/>
                    <a:pt x="135" y="243"/>
                    <a:pt x="126" y="217"/>
                  </a:cubicBezTo>
                  <a:cubicBezTo>
                    <a:pt x="126" y="154"/>
                    <a:pt x="117" y="92"/>
                    <a:pt x="108" y="38"/>
                  </a:cubicBezTo>
                  <a:cubicBezTo>
                    <a:pt x="108" y="16"/>
                    <a:pt x="8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p73"/>
            <p:cNvSpPr/>
            <p:nvPr/>
          </p:nvSpPr>
          <p:spPr>
            <a:xfrm>
              <a:off x="681700" y="1177100"/>
              <a:ext cx="3300" cy="6275"/>
            </a:xfrm>
            <a:custGeom>
              <a:avLst/>
              <a:gdLst/>
              <a:ahLst/>
              <a:cxnLst/>
              <a:rect l="l" t="t" r="r" b="b"/>
              <a:pathLst>
                <a:path w="132" h="251" extrusionOk="0">
                  <a:moveTo>
                    <a:pt x="66" y="0"/>
                  </a:moveTo>
                  <a:cubicBezTo>
                    <a:pt x="46" y="0"/>
                    <a:pt x="26" y="11"/>
                    <a:pt x="19" y="36"/>
                  </a:cubicBezTo>
                  <a:cubicBezTo>
                    <a:pt x="10" y="89"/>
                    <a:pt x="10" y="143"/>
                    <a:pt x="1" y="197"/>
                  </a:cubicBezTo>
                  <a:cubicBezTo>
                    <a:pt x="1" y="232"/>
                    <a:pt x="28" y="250"/>
                    <a:pt x="54" y="250"/>
                  </a:cubicBezTo>
                  <a:cubicBezTo>
                    <a:pt x="81" y="250"/>
                    <a:pt x="108" y="232"/>
                    <a:pt x="108" y="197"/>
                  </a:cubicBezTo>
                  <a:cubicBezTo>
                    <a:pt x="108" y="152"/>
                    <a:pt x="117" y="107"/>
                    <a:pt x="126" y="63"/>
                  </a:cubicBezTo>
                  <a:cubicBezTo>
                    <a:pt x="131" y="25"/>
                    <a:pt x="9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p73"/>
            <p:cNvSpPr/>
            <p:nvPr/>
          </p:nvSpPr>
          <p:spPr>
            <a:xfrm>
              <a:off x="650350" y="1188550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9" y="1"/>
                    <a:pt x="0" y="52"/>
                    <a:pt x="42" y="86"/>
                  </a:cubicBezTo>
                  <a:cubicBezTo>
                    <a:pt x="86" y="131"/>
                    <a:pt x="122" y="167"/>
                    <a:pt x="167" y="211"/>
                  </a:cubicBezTo>
                  <a:cubicBezTo>
                    <a:pt x="178" y="221"/>
                    <a:pt x="189" y="224"/>
                    <a:pt x="201" y="224"/>
                  </a:cubicBezTo>
                  <a:cubicBezTo>
                    <a:pt x="244" y="224"/>
                    <a:pt x="280" y="166"/>
                    <a:pt x="238" y="131"/>
                  </a:cubicBezTo>
                  <a:cubicBezTo>
                    <a:pt x="202" y="95"/>
                    <a:pt x="158" y="51"/>
                    <a:pt x="113" y="15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p73"/>
            <p:cNvSpPr/>
            <p:nvPr/>
          </p:nvSpPr>
          <p:spPr>
            <a:xfrm>
              <a:off x="607450" y="1183775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35"/>
                    <a:pt x="54" y="197"/>
                  </a:cubicBezTo>
                  <a:cubicBezTo>
                    <a:pt x="223" y="197"/>
                    <a:pt x="366" y="376"/>
                    <a:pt x="321" y="545"/>
                  </a:cubicBezTo>
                  <a:cubicBezTo>
                    <a:pt x="304" y="634"/>
                    <a:pt x="250" y="706"/>
                    <a:pt x="170" y="741"/>
                  </a:cubicBezTo>
                  <a:cubicBezTo>
                    <a:pt x="140" y="756"/>
                    <a:pt x="108" y="763"/>
                    <a:pt x="76" y="763"/>
                  </a:cubicBezTo>
                  <a:cubicBezTo>
                    <a:pt x="50" y="763"/>
                    <a:pt x="24" y="758"/>
                    <a:pt x="0" y="750"/>
                  </a:cubicBezTo>
                  <a:lnTo>
                    <a:pt x="0" y="750"/>
                  </a:lnTo>
                  <a:cubicBezTo>
                    <a:pt x="9" y="822"/>
                    <a:pt x="27" y="893"/>
                    <a:pt x="63" y="955"/>
                  </a:cubicBezTo>
                  <a:cubicBezTo>
                    <a:pt x="95" y="963"/>
                    <a:pt x="125" y="966"/>
                    <a:pt x="155" y="966"/>
                  </a:cubicBezTo>
                  <a:cubicBezTo>
                    <a:pt x="640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p73"/>
            <p:cNvSpPr/>
            <p:nvPr/>
          </p:nvSpPr>
          <p:spPr>
            <a:xfrm>
              <a:off x="610575" y="1175525"/>
              <a:ext cx="29000" cy="41525"/>
            </a:xfrm>
            <a:custGeom>
              <a:avLst/>
              <a:gdLst/>
              <a:ahLst/>
              <a:cxnLst/>
              <a:rect l="l" t="t" r="r" b="b"/>
              <a:pathLst>
                <a:path w="1160" h="1661" extrusionOk="0">
                  <a:moveTo>
                    <a:pt x="464" y="1"/>
                  </a:moveTo>
                  <a:cubicBezTo>
                    <a:pt x="446" y="1"/>
                    <a:pt x="437" y="10"/>
                    <a:pt x="419" y="10"/>
                  </a:cubicBezTo>
                  <a:cubicBezTo>
                    <a:pt x="482" y="54"/>
                    <a:pt x="544" y="108"/>
                    <a:pt x="562" y="117"/>
                  </a:cubicBezTo>
                  <a:cubicBezTo>
                    <a:pt x="642" y="197"/>
                    <a:pt x="776" y="313"/>
                    <a:pt x="785" y="438"/>
                  </a:cubicBezTo>
                  <a:cubicBezTo>
                    <a:pt x="723" y="340"/>
                    <a:pt x="669" y="268"/>
                    <a:pt x="589" y="197"/>
                  </a:cubicBezTo>
                  <a:cubicBezTo>
                    <a:pt x="518" y="135"/>
                    <a:pt x="428" y="90"/>
                    <a:pt x="357" y="45"/>
                  </a:cubicBezTo>
                  <a:cubicBezTo>
                    <a:pt x="339" y="54"/>
                    <a:pt x="321" y="54"/>
                    <a:pt x="312" y="63"/>
                  </a:cubicBezTo>
                  <a:cubicBezTo>
                    <a:pt x="366" y="99"/>
                    <a:pt x="419" y="135"/>
                    <a:pt x="473" y="170"/>
                  </a:cubicBezTo>
                  <a:cubicBezTo>
                    <a:pt x="544" y="224"/>
                    <a:pt x="616" y="277"/>
                    <a:pt x="660" y="367"/>
                  </a:cubicBezTo>
                  <a:lnTo>
                    <a:pt x="651" y="367"/>
                  </a:lnTo>
                  <a:cubicBezTo>
                    <a:pt x="589" y="304"/>
                    <a:pt x="526" y="251"/>
                    <a:pt x="455" y="197"/>
                  </a:cubicBezTo>
                  <a:cubicBezTo>
                    <a:pt x="393" y="152"/>
                    <a:pt x="321" y="135"/>
                    <a:pt x="250" y="108"/>
                  </a:cubicBezTo>
                  <a:cubicBezTo>
                    <a:pt x="196" y="144"/>
                    <a:pt x="143" y="188"/>
                    <a:pt x="98" y="242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64"/>
                    <a:pt x="72" y="1500"/>
                  </a:cubicBezTo>
                  <a:cubicBezTo>
                    <a:pt x="134" y="1491"/>
                    <a:pt x="187" y="1491"/>
                    <a:pt x="241" y="1473"/>
                  </a:cubicBezTo>
                  <a:cubicBezTo>
                    <a:pt x="348" y="1446"/>
                    <a:pt x="428" y="1401"/>
                    <a:pt x="526" y="1330"/>
                  </a:cubicBezTo>
                  <a:cubicBezTo>
                    <a:pt x="526" y="1330"/>
                    <a:pt x="526" y="1339"/>
                    <a:pt x="526" y="1339"/>
                  </a:cubicBezTo>
                  <a:cubicBezTo>
                    <a:pt x="464" y="1428"/>
                    <a:pt x="357" y="1482"/>
                    <a:pt x="259" y="1517"/>
                  </a:cubicBezTo>
                  <a:cubicBezTo>
                    <a:pt x="232" y="1535"/>
                    <a:pt x="187" y="1553"/>
                    <a:pt x="143" y="1562"/>
                  </a:cubicBezTo>
                  <a:cubicBezTo>
                    <a:pt x="152" y="1562"/>
                    <a:pt x="152" y="1571"/>
                    <a:pt x="161" y="1571"/>
                  </a:cubicBezTo>
                  <a:cubicBezTo>
                    <a:pt x="179" y="1571"/>
                    <a:pt x="196" y="1571"/>
                    <a:pt x="223" y="1562"/>
                  </a:cubicBezTo>
                  <a:cubicBezTo>
                    <a:pt x="286" y="1553"/>
                    <a:pt x="339" y="1526"/>
                    <a:pt x="393" y="1500"/>
                  </a:cubicBezTo>
                  <a:cubicBezTo>
                    <a:pt x="518" y="1437"/>
                    <a:pt x="598" y="1348"/>
                    <a:pt x="687" y="1241"/>
                  </a:cubicBezTo>
                  <a:cubicBezTo>
                    <a:pt x="687" y="1241"/>
                    <a:pt x="687" y="1241"/>
                    <a:pt x="687" y="1250"/>
                  </a:cubicBezTo>
                  <a:cubicBezTo>
                    <a:pt x="651" y="1366"/>
                    <a:pt x="553" y="1473"/>
                    <a:pt x="455" y="1535"/>
                  </a:cubicBezTo>
                  <a:cubicBezTo>
                    <a:pt x="402" y="1571"/>
                    <a:pt x="330" y="1616"/>
                    <a:pt x="250" y="1633"/>
                  </a:cubicBezTo>
                  <a:cubicBezTo>
                    <a:pt x="268" y="1642"/>
                    <a:pt x="286" y="1651"/>
                    <a:pt x="303" y="1660"/>
                  </a:cubicBezTo>
                  <a:cubicBezTo>
                    <a:pt x="990" y="1446"/>
                    <a:pt x="1160" y="313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p73"/>
            <p:cNvSpPr/>
            <p:nvPr/>
          </p:nvSpPr>
          <p:spPr>
            <a:xfrm>
              <a:off x="601200" y="1173525"/>
              <a:ext cx="41500" cy="46200"/>
            </a:xfrm>
            <a:custGeom>
              <a:avLst/>
              <a:gdLst/>
              <a:ahLst/>
              <a:cxnLst/>
              <a:rect l="l" t="t" r="r" b="b"/>
              <a:pathLst>
                <a:path w="1660" h="1848" extrusionOk="0">
                  <a:moveTo>
                    <a:pt x="402" y="411"/>
                  </a:moveTo>
                  <a:cubicBezTo>
                    <a:pt x="999" y="453"/>
                    <a:pt x="890" y="1376"/>
                    <a:pt x="405" y="1376"/>
                  </a:cubicBezTo>
                  <a:cubicBezTo>
                    <a:pt x="375" y="1376"/>
                    <a:pt x="345" y="1373"/>
                    <a:pt x="313" y="1365"/>
                  </a:cubicBezTo>
                  <a:cubicBezTo>
                    <a:pt x="277" y="1303"/>
                    <a:pt x="259" y="1232"/>
                    <a:pt x="250" y="1160"/>
                  </a:cubicBezTo>
                  <a:lnTo>
                    <a:pt x="250" y="1160"/>
                  </a:lnTo>
                  <a:cubicBezTo>
                    <a:pt x="274" y="1168"/>
                    <a:pt x="300" y="1173"/>
                    <a:pt x="326" y="1173"/>
                  </a:cubicBezTo>
                  <a:cubicBezTo>
                    <a:pt x="358" y="1173"/>
                    <a:pt x="390" y="1166"/>
                    <a:pt x="420" y="1151"/>
                  </a:cubicBezTo>
                  <a:cubicBezTo>
                    <a:pt x="500" y="1116"/>
                    <a:pt x="554" y="1044"/>
                    <a:pt x="571" y="955"/>
                  </a:cubicBezTo>
                  <a:cubicBezTo>
                    <a:pt x="616" y="786"/>
                    <a:pt x="473" y="607"/>
                    <a:pt x="304" y="607"/>
                  </a:cubicBezTo>
                  <a:cubicBezTo>
                    <a:pt x="331" y="545"/>
                    <a:pt x="366" y="473"/>
                    <a:pt x="402" y="411"/>
                  </a:cubicBezTo>
                  <a:close/>
                  <a:moveTo>
                    <a:pt x="839" y="81"/>
                  </a:moveTo>
                  <a:cubicBezTo>
                    <a:pt x="1535" y="393"/>
                    <a:pt x="1365" y="1526"/>
                    <a:pt x="678" y="1740"/>
                  </a:cubicBezTo>
                  <a:cubicBezTo>
                    <a:pt x="661" y="1731"/>
                    <a:pt x="643" y="1722"/>
                    <a:pt x="625" y="1713"/>
                  </a:cubicBezTo>
                  <a:cubicBezTo>
                    <a:pt x="705" y="1696"/>
                    <a:pt x="777" y="1651"/>
                    <a:pt x="830" y="1615"/>
                  </a:cubicBezTo>
                  <a:cubicBezTo>
                    <a:pt x="928" y="1553"/>
                    <a:pt x="1026" y="1446"/>
                    <a:pt x="1062" y="1330"/>
                  </a:cubicBezTo>
                  <a:cubicBezTo>
                    <a:pt x="1062" y="1321"/>
                    <a:pt x="1062" y="1321"/>
                    <a:pt x="1062" y="1321"/>
                  </a:cubicBezTo>
                  <a:cubicBezTo>
                    <a:pt x="973" y="1428"/>
                    <a:pt x="893" y="1517"/>
                    <a:pt x="768" y="1580"/>
                  </a:cubicBezTo>
                  <a:cubicBezTo>
                    <a:pt x="714" y="1606"/>
                    <a:pt x="661" y="1633"/>
                    <a:pt x="598" y="1642"/>
                  </a:cubicBezTo>
                  <a:cubicBezTo>
                    <a:pt x="571" y="1651"/>
                    <a:pt x="554" y="1651"/>
                    <a:pt x="536" y="1651"/>
                  </a:cubicBezTo>
                  <a:cubicBezTo>
                    <a:pt x="527" y="1651"/>
                    <a:pt x="527" y="1642"/>
                    <a:pt x="518" y="1642"/>
                  </a:cubicBezTo>
                  <a:cubicBezTo>
                    <a:pt x="562" y="1633"/>
                    <a:pt x="607" y="1615"/>
                    <a:pt x="634" y="1597"/>
                  </a:cubicBezTo>
                  <a:cubicBezTo>
                    <a:pt x="732" y="1562"/>
                    <a:pt x="848" y="1508"/>
                    <a:pt x="901" y="1419"/>
                  </a:cubicBezTo>
                  <a:cubicBezTo>
                    <a:pt x="901" y="1419"/>
                    <a:pt x="901" y="1410"/>
                    <a:pt x="901" y="1410"/>
                  </a:cubicBezTo>
                  <a:cubicBezTo>
                    <a:pt x="803" y="1481"/>
                    <a:pt x="723" y="1526"/>
                    <a:pt x="616" y="1553"/>
                  </a:cubicBezTo>
                  <a:cubicBezTo>
                    <a:pt x="562" y="1571"/>
                    <a:pt x="509" y="1571"/>
                    <a:pt x="447" y="1580"/>
                  </a:cubicBezTo>
                  <a:cubicBezTo>
                    <a:pt x="420" y="1544"/>
                    <a:pt x="393" y="1517"/>
                    <a:pt x="375" y="1481"/>
                  </a:cubicBezTo>
                  <a:lnTo>
                    <a:pt x="375" y="1481"/>
                  </a:lnTo>
                  <a:cubicBezTo>
                    <a:pt x="383" y="1482"/>
                    <a:pt x="390" y="1482"/>
                    <a:pt x="398" y="1482"/>
                  </a:cubicBezTo>
                  <a:cubicBezTo>
                    <a:pt x="994" y="1482"/>
                    <a:pt x="1134" y="427"/>
                    <a:pt x="473" y="322"/>
                  </a:cubicBezTo>
                  <a:cubicBezTo>
                    <a:pt x="518" y="268"/>
                    <a:pt x="571" y="224"/>
                    <a:pt x="625" y="188"/>
                  </a:cubicBezTo>
                  <a:cubicBezTo>
                    <a:pt x="696" y="215"/>
                    <a:pt x="768" y="232"/>
                    <a:pt x="830" y="277"/>
                  </a:cubicBezTo>
                  <a:cubicBezTo>
                    <a:pt x="901" y="331"/>
                    <a:pt x="964" y="384"/>
                    <a:pt x="1026" y="447"/>
                  </a:cubicBezTo>
                  <a:lnTo>
                    <a:pt x="1035" y="447"/>
                  </a:lnTo>
                  <a:cubicBezTo>
                    <a:pt x="991" y="357"/>
                    <a:pt x="919" y="304"/>
                    <a:pt x="848" y="250"/>
                  </a:cubicBezTo>
                  <a:cubicBezTo>
                    <a:pt x="794" y="215"/>
                    <a:pt x="741" y="179"/>
                    <a:pt x="687" y="143"/>
                  </a:cubicBezTo>
                  <a:cubicBezTo>
                    <a:pt x="696" y="134"/>
                    <a:pt x="714" y="134"/>
                    <a:pt x="732" y="125"/>
                  </a:cubicBezTo>
                  <a:cubicBezTo>
                    <a:pt x="812" y="170"/>
                    <a:pt x="893" y="215"/>
                    <a:pt x="964" y="277"/>
                  </a:cubicBezTo>
                  <a:cubicBezTo>
                    <a:pt x="1044" y="348"/>
                    <a:pt x="1098" y="420"/>
                    <a:pt x="1160" y="518"/>
                  </a:cubicBezTo>
                  <a:cubicBezTo>
                    <a:pt x="1151" y="393"/>
                    <a:pt x="1017" y="277"/>
                    <a:pt x="937" y="197"/>
                  </a:cubicBezTo>
                  <a:cubicBezTo>
                    <a:pt x="919" y="188"/>
                    <a:pt x="857" y="134"/>
                    <a:pt x="794" y="90"/>
                  </a:cubicBezTo>
                  <a:cubicBezTo>
                    <a:pt x="812" y="90"/>
                    <a:pt x="821" y="81"/>
                    <a:pt x="839" y="81"/>
                  </a:cubicBezTo>
                  <a:close/>
                  <a:moveTo>
                    <a:pt x="919" y="1"/>
                  </a:moveTo>
                  <a:lnTo>
                    <a:pt x="339" y="331"/>
                  </a:lnTo>
                  <a:cubicBezTo>
                    <a:pt x="0" y="803"/>
                    <a:pt x="54" y="1580"/>
                    <a:pt x="652" y="1838"/>
                  </a:cubicBezTo>
                  <a:cubicBezTo>
                    <a:pt x="661" y="1847"/>
                    <a:pt x="661" y="1847"/>
                    <a:pt x="670" y="1847"/>
                  </a:cubicBezTo>
                  <a:lnTo>
                    <a:pt x="696" y="1847"/>
                  </a:lnTo>
                  <a:cubicBezTo>
                    <a:pt x="1472" y="1606"/>
                    <a:pt x="1660" y="393"/>
                    <a:pt x="9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0" name="Google Shape;13910;p73"/>
            <p:cNvSpPr/>
            <p:nvPr/>
          </p:nvSpPr>
          <p:spPr>
            <a:xfrm>
              <a:off x="594850" y="12020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7" y="1"/>
                  </a:moveTo>
                  <a:cubicBezTo>
                    <a:pt x="234" y="1"/>
                    <a:pt x="231" y="1"/>
                    <a:pt x="228" y="1"/>
                  </a:cubicBezTo>
                  <a:cubicBezTo>
                    <a:pt x="174" y="10"/>
                    <a:pt x="121" y="19"/>
                    <a:pt x="58" y="28"/>
                  </a:cubicBezTo>
                  <a:cubicBezTo>
                    <a:pt x="1" y="45"/>
                    <a:pt x="11" y="137"/>
                    <a:pt x="70" y="137"/>
                  </a:cubicBezTo>
                  <a:cubicBezTo>
                    <a:pt x="74" y="137"/>
                    <a:pt x="80" y="137"/>
                    <a:pt x="85" y="135"/>
                  </a:cubicBezTo>
                  <a:cubicBezTo>
                    <a:pt x="138" y="117"/>
                    <a:pt x="192" y="117"/>
                    <a:pt x="246" y="100"/>
                  </a:cubicBezTo>
                  <a:cubicBezTo>
                    <a:pt x="314" y="91"/>
                    <a:pt x="300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p73"/>
            <p:cNvSpPr/>
            <p:nvPr/>
          </p:nvSpPr>
          <p:spPr>
            <a:xfrm>
              <a:off x="598975" y="1212175"/>
              <a:ext cx="6475" cy="5050"/>
            </a:xfrm>
            <a:custGeom>
              <a:avLst/>
              <a:gdLst/>
              <a:ahLst/>
              <a:cxnLst/>
              <a:rect l="l" t="t" r="r" b="b"/>
              <a:pathLst>
                <a:path w="259" h="202" extrusionOk="0">
                  <a:moveTo>
                    <a:pt x="194" y="1"/>
                  </a:moveTo>
                  <a:cubicBezTo>
                    <a:pt x="183" y="1"/>
                    <a:pt x="172" y="3"/>
                    <a:pt x="161" y="7"/>
                  </a:cubicBezTo>
                  <a:cubicBezTo>
                    <a:pt x="125" y="42"/>
                    <a:pt x="81" y="69"/>
                    <a:pt x="36" y="96"/>
                  </a:cubicBezTo>
                  <a:cubicBezTo>
                    <a:pt x="18" y="114"/>
                    <a:pt x="0" y="141"/>
                    <a:pt x="18" y="167"/>
                  </a:cubicBezTo>
                  <a:cubicBezTo>
                    <a:pt x="25" y="187"/>
                    <a:pt x="45" y="201"/>
                    <a:pt x="66" y="201"/>
                  </a:cubicBezTo>
                  <a:cubicBezTo>
                    <a:pt x="74" y="201"/>
                    <a:pt x="82" y="199"/>
                    <a:pt x="89" y="194"/>
                  </a:cubicBezTo>
                  <a:cubicBezTo>
                    <a:pt x="134" y="158"/>
                    <a:pt x="179" y="123"/>
                    <a:pt x="232" y="87"/>
                  </a:cubicBezTo>
                  <a:cubicBezTo>
                    <a:pt x="259" y="78"/>
                    <a:pt x="250" y="34"/>
                    <a:pt x="241" y="16"/>
                  </a:cubicBezTo>
                  <a:cubicBezTo>
                    <a:pt x="225" y="5"/>
                    <a:pt x="21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p73"/>
            <p:cNvSpPr/>
            <p:nvPr/>
          </p:nvSpPr>
          <p:spPr>
            <a:xfrm>
              <a:off x="606850" y="1219800"/>
              <a:ext cx="6200" cy="5325"/>
            </a:xfrm>
            <a:custGeom>
              <a:avLst/>
              <a:gdLst/>
              <a:ahLst/>
              <a:cxnLst/>
              <a:rect l="l" t="t" r="r" b="b"/>
              <a:pathLst>
                <a:path w="248" h="213" extrusionOk="0">
                  <a:moveTo>
                    <a:pt x="170" y="1"/>
                  </a:moveTo>
                  <a:cubicBezTo>
                    <a:pt x="160" y="1"/>
                    <a:pt x="149" y="5"/>
                    <a:pt x="140" y="14"/>
                  </a:cubicBezTo>
                  <a:cubicBezTo>
                    <a:pt x="105" y="50"/>
                    <a:pt x="60" y="94"/>
                    <a:pt x="33" y="130"/>
                  </a:cubicBezTo>
                  <a:cubicBezTo>
                    <a:pt x="1" y="169"/>
                    <a:pt x="39" y="213"/>
                    <a:pt x="77" y="213"/>
                  </a:cubicBezTo>
                  <a:cubicBezTo>
                    <a:pt x="90" y="213"/>
                    <a:pt x="104" y="207"/>
                    <a:pt x="113" y="192"/>
                  </a:cubicBezTo>
                  <a:cubicBezTo>
                    <a:pt x="140" y="157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p73"/>
            <p:cNvSpPr/>
            <p:nvPr/>
          </p:nvSpPr>
          <p:spPr>
            <a:xfrm>
              <a:off x="594800" y="1191575"/>
              <a:ext cx="7925" cy="3175"/>
            </a:xfrm>
            <a:custGeom>
              <a:avLst/>
              <a:gdLst/>
              <a:ahLst/>
              <a:cxnLst/>
              <a:rect l="l" t="t" r="r" b="b"/>
              <a:pathLst>
                <a:path w="317" h="127" extrusionOk="0">
                  <a:moveTo>
                    <a:pt x="70" y="1"/>
                  </a:moveTo>
                  <a:cubicBezTo>
                    <a:pt x="6" y="1"/>
                    <a:pt x="1" y="100"/>
                    <a:pt x="69" y="108"/>
                  </a:cubicBezTo>
                  <a:cubicBezTo>
                    <a:pt x="123" y="108"/>
                    <a:pt x="185" y="117"/>
                    <a:pt x="239" y="126"/>
                  </a:cubicBezTo>
                  <a:cubicBezTo>
                    <a:pt x="241" y="126"/>
                    <a:pt x="244" y="127"/>
                    <a:pt x="247" y="127"/>
                  </a:cubicBezTo>
                  <a:cubicBezTo>
                    <a:pt x="311" y="127"/>
                    <a:pt x="316" y="28"/>
                    <a:pt x="248" y="19"/>
                  </a:cubicBezTo>
                  <a:cubicBezTo>
                    <a:pt x="194" y="10"/>
                    <a:pt x="132" y="10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p73"/>
            <p:cNvSpPr/>
            <p:nvPr/>
          </p:nvSpPr>
          <p:spPr>
            <a:xfrm>
              <a:off x="687050" y="1230925"/>
              <a:ext cx="20325" cy="24025"/>
            </a:xfrm>
            <a:custGeom>
              <a:avLst/>
              <a:gdLst/>
              <a:ahLst/>
              <a:cxnLst/>
              <a:rect l="l" t="t" r="r" b="b"/>
              <a:pathLst>
                <a:path w="813" h="961" extrusionOk="0">
                  <a:moveTo>
                    <a:pt x="636" y="1"/>
                  </a:moveTo>
                  <a:cubicBezTo>
                    <a:pt x="184" y="1"/>
                    <a:pt x="0" y="855"/>
                    <a:pt x="572" y="961"/>
                  </a:cubicBezTo>
                  <a:cubicBezTo>
                    <a:pt x="626" y="907"/>
                    <a:pt x="661" y="845"/>
                    <a:pt x="697" y="773"/>
                  </a:cubicBezTo>
                  <a:cubicBezTo>
                    <a:pt x="527" y="764"/>
                    <a:pt x="403" y="568"/>
                    <a:pt x="465" y="399"/>
                  </a:cubicBezTo>
                  <a:cubicBezTo>
                    <a:pt x="492" y="318"/>
                    <a:pt x="554" y="247"/>
                    <a:pt x="634" y="220"/>
                  </a:cubicBezTo>
                  <a:cubicBezTo>
                    <a:pt x="655" y="213"/>
                    <a:pt x="678" y="211"/>
                    <a:pt x="702" y="211"/>
                  </a:cubicBezTo>
                  <a:cubicBezTo>
                    <a:pt x="740" y="211"/>
                    <a:pt x="780" y="218"/>
                    <a:pt x="813" y="229"/>
                  </a:cubicBezTo>
                  <a:cubicBezTo>
                    <a:pt x="804" y="158"/>
                    <a:pt x="795" y="86"/>
                    <a:pt x="768" y="24"/>
                  </a:cubicBezTo>
                  <a:cubicBezTo>
                    <a:pt x="722" y="8"/>
                    <a:pt x="678" y="1"/>
                    <a:pt x="6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p73"/>
            <p:cNvSpPr/>
            <p:nvPr/>
          </p:nvSpPr>
          <p:spPr>
            <a:xfrm>
              <a:off x="673225" y="1221250"/>
              <a:ext cx="31925" cy="40850"/>
            </a:xfrm>
            <a:custGeom>
              <a:avLst/>
              <a:gdLst/>
              <a:ahLst/>
              <a:cxnLst/>
              <a:rect l="l" t="t" r="r" b="b"/>
              <a:pathLst>
                <a:path w="1277" h="1634" extrusionOk="0">
                  <a:moveTo>
                    <a:pt x="991" y="1"/>
                  </a:moveTo>
                  <a:cubicBezTo>
                    <a:pt x="286" y="134"/>
                    <a:pt x="1" y="1241"/>
                    <a:pt x="661" y="1633"/>
                  </a:cubicBezTo>
                  <a:cubicBezTo>
                    <a:pt x="679" y="1633"/>
                    <a:pt x="688" y="1624"/>
                    <a:pt x="706" y="1624"/>
                  </a:cubicBezTo>
                  <a:cubicBezTo>
                    <a:pt x="643" y="1580"/>
                    <a:pt x="590" y="1517"/>
                    <a:pt x="581" y="1508"/>
                  </a:cubicBezTo>
                  <a:cubicBezTo>
                    <a:pt x="501" y="1419"/>
                    <a:pt x="385" y="1285"/>
                    <a:pt x="385" y="1160"/>
                  </a:cubicBezTo>
                  <a:lnTo>
                    <a:pt x="385" y="1160"/>
                  </a:lnTo>
                  <a:cubicBezTo>
                    <a:pt x="438" y="1258"/>
                    <a:pt x="483" y="1339"/>
                    <a:pt x="563" y="1428"/>
                  </a:cubicBezTo>
                  <a:cubicBezTo>
                    <a:pt x="625" y="1490"/>
                    <a:pt x="697" y="1544"/>
                    <a:pt x="777" y="1597"/>
                  </a:cubicBezTo>
                  <a:cubicBezTo>
                    <a:pt x="786" y="1597"/>
                    <a:pt x="804" y="1589"/>
                    <a:pt x="822" y="1580"/>
                  </a:cubicBezTo>
                  <a:cubicBezTo>
                    <a:pt x="768" y="1544"/>
                    <a:pt x="715" y="1499"/>
                    <a:pt x="670" y="1464"/>
                  </a:cubicBezTo>
                  <a:cubicBezTo>
                    <a:pt x="608" y="1401"/>
                    <a:pt x="536" y="1339"/>
                    <a:pt x="509" y="1250"/>
                  </a:cubicBezTo>
                  <a:lnTo>
                    <a:pt x="509" y="1250"/>
                  </a:lnTo>
                  <a:cubicBezTo>
                    <a:pt x="563" y="1321"/>
                    <a:pt x="625" y="1374"/>
                    <a:pt x="697" y="1437"/>
                  </a:cubicBezTo>
                  <a:cubicBezTo>
                    <a:pt x="750" y="1482"/>
                    <a:pt x="813" y="1517"/>
                    <a:pt x="884" y="1553"/>
                  </a:cubicBezTo>
                  <a:cubicBezTo>
                    <a:pt x="938" y="1517"/>
                    <a:pt x="991" y="1482"/>
                    <a:pt x="1045" y="1437"/>
                  </a:cubicBezTo>
                  <a:cubicBezTo>
                    <a:pt x="422" y="1258"/>
                    <a:pt x="639" y="289"/>
                    <a:pt x="1197" y="289"/>
                  </a:cubicBezTo>
                  <a:cubicBezTo>
                    <a:pt x="1223" y="289"/>
                    <a:pt x="1249" y="291"/>
                    <a:pt x="1277" y="295"/>
                  </a:cubicBezTo>
                  <a:cubicBezTo>
                    <a:pt x="1259" y="250"/>
                    <a:pt x="1232" y="224"/>
                    <a:pt x="1205" y="188"/>
                  </a:cubicBezTo>
                  <a:cubicBezTo>
                    <a:pt x="1170" y="188"/>
                    <a:pt x="1130" y="184"/>
                    <a:pt x="1092" y="184"/>
                  </a:cubicBezTo>
                  <a:cubicBezTo>
                    <a:pt x="1072" y="184"/>
                    <a:pt x="1054" y="185"/>
                    <a:pt x="1036" y="188"/>
                  </a:cubicBezTo>
                  <a:cubicBezTo>
                    <a:pt x="929" y="206"/>
                    <a:pt x="840" y="241"/>
                    <a:pt x="741" y="295"/>
                  </a:cubicBezTo>
                  <a:cubicBezTo>
                    <a:pt x="813" y="206"/>
                    <a:pt x="920" y="170"/>
                    <a:pt x="1027" y="143"/>
                  </a:cubicBezTo>
                  <a:cubicBezTo>
                    <a:pt x="1054" y="134"/>
                    <a:pt x="1098" y="117"/>
                    <a:pt x="1143" y="117"/>
                  </a:cubicBezTo>
                  <a:cubicBezTo>
                    <a:pt x="1143" y="108"/>
                    <a:pt x="1134" y="108"/>
                    <a:pt x="1134" y="99"/>
                  </a:cubicBezTo>
                  <a:lnTo>
                    <a:pt x="1071" y="99"/>
                  </a:lnTo>
                  <a:cubicBezTo>
                    <a:pt x="1009" y="108"/>
                    <a:pt x="947" y="126"/>
                    <a:pt x="884" y="152"/>
                  </a:cubicBezTo>
                  <a:cubicBezTo>
                    <a:pt x="768" y="197"/>
                    <a:pt x="670" y="277"/>
                    <a:pt x="572" y="366"/>
                  </a:cubicBezTo>
                  <a:cubicBezTo>
                    <a:pt x="625" y="259"/>
                    <a:pt x="724" y="161"/>
                    <a:pt x="840" y="108"/>
                  </a:cubicBezTo>
                  <a:cubicBezTo>
                    <a:pt x="884" y="81"/>
                    <a:pt x="964" y="45"/>
                    <a:pt x="1045" y="36"/>
                  </a:cubicBezTo>
                  <a:cubicBezTo>
                    <a:pt x="1027" y="18"/>
                    <a:pt x="1009" y="10"/>
                    <a:pt x="9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p73"/>
            <p:cNvSpPr/>
            <p:nvPr/>
          </p:nvSpPr>
          <p:spPr>
            <a:xfrm>
              <a:off x="669675" y="1218575"/>
              <a:ext cx="48425" cy="46200"/>
            </a:xfrm>
            <a:custGeom>
              <a:avLst/>
              <a:gdLst/>
              <a:ahLst/>
              <a:cxnLst/>
              <a:rect l="l" t="t" r="r" b="b"/>
              <a:pathLst>
                <a:path w="1937" h="1848" extrusionOk="0">
                  <a:moveTo>
                    <a:pt x="1331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0"/>
                    <a:pt x="1499" y="652"/>
                    <a:pt x="1508" y="723"/>
                  </a:cubicBezTo>
                  <a:cubicBezTo>
                    <a:pt x="1475" y="712"/>
                    <a:pt x="1435" y="705"/>
                    <a:pt x="1397" y="705"/>
                  </a:cubicBezTo>
                  <a:cubicBezTo>
                    <a:pt x="1373" y="705"/>
                    <a:pt x="1350" y="707"/>
                    <a:pt x="1329" y="714"/>
                  </a:cubicBezTo>
                  <a:cubicBezTo>
                    <a:pt x="1249" y="741"/>
                    <a:pt x="1187" y="812"/>
                    <a:pt x="1160" y="893"/>
                  </a:cubicBezTo>
                  <a:cubicBezTo>
                    <a:pt x="1098" y="1062"/>
                    <a:pt x="1222" y="1258"/>
                    <a:pt x="1392" y="1267"/>
                  </a:cubicBezTo>
                  <a:cubicBezTo>
                    <a:pt x="1356" y="1339"/>
                    <a:pt x="1321" y="1401"/>
                    <a:pt x="1267" y="1455"/>
                  </a:cubicBezTo>
                  <a:cubicBezTo>
                    <a:pt x="695" y="1349"/>
                    <a:pt x="879" y="495"/>
                    <a:pt x="1331" y="495"/>
                  </a:cubicBezTo>
                  <a:close/>
                  <a:moveTo>
                    <a:pt x="1133" y="108"/>
                  </a:moveTo>
                  <a:cubicBezTo>
                    <a:pt x="1151" y="117"/>
                    <a:pt x="1169" y="125"/>
                    <a:pt x="1187" y="143"/>
                  </a:cubicBezTo>
                  <a:cubicBezTo>
                    <a:pt x="1106" y="152"/>
                    <a:pt x="1026" y="188"/>
                    <a:pt x="982" y="215"/>
                  </a:cubicBezTo>
                  <a:cubicBezTo>
                    <a:pt x="866" y="268"/>
                    <a:pt x="767" y="366"/>
                    <a:pt x="714" y="473"/>
                  </a:cubicBezTo>
                  <a:cubicBezTo>
                    <a:pt x="812" y="384"/>
                    <a:pt x="910" y="304"/>
                    <a:pt x="1026" y="259"/>
                  </a:cubicBezTo>
                  <a:cubicBezTo>
                    <a:pt x="1089" y="233"/>
                    <a:pt x="1151" y="215"/>
                    <a:pt x="1213" y="206"/>
                  </a:cubicBezTo>
                  <a:lnTo>
                    <a:pt x="1276" y="206"/>
                  </a:lnTo>
                  <a:cubicBezTo>
                    <a:pt x="1276" y="215"/>
                    <a:pt x="1285" y="215"/>
                    <a:pt x="1285" y="224"/>
                  </a:cubicBezTo>
                  <a:cubicBezTo>
                    <a:pt x="1240" y="224"/>
                    <a:pt x="1196" y="241"/>
                    <a:pt x="1169" y="250"/>
                  </a:cubicBezTo>
                  <a:cubicBezTo>
                    <a:pt x="1062" y="277"/>
                    <a:pt x="955" y="313"/>
                    <a:pt x="883" y="402"/>
                  </a:cubicBezTo>
                  <a:cubicBezTo>
                    <a:pt x="982" y="348"/>
                    <a:pt x="1071" y="313"/>
                    <a:pt x="1178" y="295"/>
                  </a:cubicBezTo>
                  <a:cubicBezTo>
                    <a:pt x="1196" y="292"/>
                    <a:pt x="1214" y="291"/>
                    <a:pt x="1234" y="291"/>
                  </a:cubicBezTo>
                  <a:cubicBezTo>
                    <a:pt x="1272" y="291"/>
                    <a:pt x="1312" y="295"/>
                    <a:pt x="1347" y="295"/>
                  </a:cubicBezTo>
                  <a:cubicBezTo>
                    <a:pt x="1374" y="331"/>
                    <a:pt x="1401" y="357"/>
                    <a:pt x="1419" y="402"/>
                  </a:cubicBezTo>
                  <a:cubicBezTo>
                    <a:pt x="1391" y="398"/>
                    <a:pt x="1365" y="396"/>
                    <a:pt x="1339" y="396"/>
                  </a:cubicBezTo>
                  <a:cubicBezTo>
                    <a:pt x="781" y="396"/>
                    <a:pt x="564" y="1365"/>
                    <a:pt x="1187" y="1544"/>
                  </a:cubicBezTo>
                  <a:cubicBezTo>
                    <a:pt x="1133" y="1589"/>
                    <a:pt x="1080" y="1624"/>
                    <a:pt x="1026" y="1660"/>
                  </a:cubicBezTo>
                  <a:cubicBezTo>
                    <a:pt x="955" y="1624"/>
                    <a:pt x="892" y="1589"/>
                    <a:pt x="839" y="1544"/>
                  </a:cubicBezTo>
                  <a:cubicBezTo>
                    <a:pt x="767" y="1481"/>
                    <a:pt x="705" y="1428"/>
                    <a:pt x="651" y="1357"/>
                  </a:cubicBezTo>
                  <a:lnTo>
                    <a:pt x="651" y="1357"/>
                  </a:lnTo>
                  <a:cubicBezTo>
                    <a:pt x="678" y="1446"/>
                    <a:pt x="750" y="1508"/>
                    <a:pt x="812" y="1571"/>
                  </a:cubicBezTo>
                  <a:cubicBezTo>
                    <a:pt x="857" y="1606"/>
                    <a:pt x="910" y="1651"/>
                    <a:pt x="964" y="1687"/>
                  </a:cubicBezTo>
                  <a:cubicBezTo>
                    <a:pt x="946" y="1696"/>
                    <a:pt x="928" y="1704"/>
                    <a:pt x="919" y="1704"/>
                  </a:cubicBezTo>
                  <a:cubicBezTo>
                    <a:pt x="839" y="1651"/>
                    <a:pt x="767" y="1597"/>
                    <a:pt x="705" y="1535"/>
                  </a:cubicBezTo>
                  <a:cubicBezTo>
                    <a:pt x="625" y="1446"/>
                    <a:pt x="580" y="1365"/>
                    <a:pt x="527" y="1267"/>
                  </a:cubicBezTo>
                  <a:lnTo>
                    <a:pt x="527" y="1267"/>
                  </a:lnTo>
                  <a:cubicBezTo>
                    <a:pt x="527" y="1392"/>
                    <a:pt x="643" y="1526"/>
                    <a:pt x="723" y="1615"/>
                  </a:cubicBezTo>
                  <a:cubicBezTo>
                    <a:pt x="732" y="1624"/>
                    <a:pt x="785" y="1687"/>
                    <a:pt x="848" y="1731"/>
                  </a:cubicBezTo>
                  <a:cubicBezTo>
                    <a:pt x="830" y="1731"/>
                    <a:pt x="821" y="1740"/>
                    <a:pt x="803" y="1740"/>
                  </a:cubicBezTo>
                  <a:cubicBezTo>
                    <a:pt x="143" y="1348"/>
                    <a:pt x="428" y="241"/>
                    <a:pt x="1133" y="108"/>
                  </a:cubicBezTo>
                  <a:close/>
                  <a:moveTo>
                    <a:pt x="1133" y="1"/>
                  </a:moveTo>
                  <a:cubicBezTo>
                    <a:pt x="312" y="152"/>
                    <a:pt x="0" y="1392"/>
                    <a:pt x="767" y="1838"/>
                  </a:cubicBezTo>
                  <a:lnTo>
                    <a:pt x="785" y="1838"/>
                  </a:lnTo>
                  <a:cubicBezTo>
                    <a:pt x="785" y="1847"/>
                    <a:pt x="794" y="1847"/>
                    <a:pt x="803" y="1847"/>
                  </a:cubicBezTo>
                  <a:cubicBezTo>
                    <a:pt x="1624" y="1696"/>
                    <a:pt x="1936" y="447"/>
                    <a:pt x="1178" y="9"/>
                  </a:cubicBezTo>
                  <a:cubicBezTo>
                    <a:pt x="1169" y="9"/>
                    <a:pt x="116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p73"/>
            <p:cNvSpPr/>
            <p:nvPr/>
          </p:nvSpPr>
          <p:spPr>
            <a:xfrm>
              <a:off x="693750" y="1266225"/>
              <a:ext cx="4700" cy="5525"/>
            </a:xfrm>
            <a:custGeom>
              <a:avLst/>
              <a:gdLst/>
              <a:ahLst/>
              <a:cxnLst/>
              <a:rect l="l" t="t" r="r" b="b"/>
              <a:pathLst>
                <a:path w="188" h="221" extrusionOk="0">
                  <a:moveTo>
                    <a:pt x="65" y="0"/>
                  </a:moveTo>
                  <a:cubicBezTo>
                    <a:pt x="59" y="0"/>
                    <a:pt x="52" y="1"/>
                    <a:pt x="45" y="4"/>
                  </a:cubicBezTo>
                  <a:cubicBezTo>
                    <a:pt x="19" y="13"/>
                    <a:pt x="1" y="39"/>
                    <a:pt x="19" y="66"/>
                  </a:cubicBezTo>
                  <a:cubicBezTo>
                    <a:pt x="36" y="111"/>
                    <a:pt x="54" y="155"/>
                    <a:pt x="81" y="200"/>
                  </a:cubicBezTo>
                  <a:cubicBezTo>
                    <a:pt x="91" y="214"/>
                    <a:pt x="104" y="220"/>
                    <a:pt x="116" y="220"/>
                  </a:cubicBezTo>
                  <a:cubicBezTo>
                    <a:pt x="152" y="220"/>
                    <a:pt x="187" y="177"/>
                    <a:pt x="161" y="137"/>
                  </a:cubicBezTo>
                  <a:cubicBezTo>
                    <a:pt x="143" y="102"/>
                    <a:pt x="126" y="66"/>
                    <a:pt x="117" y="30"/>
                  </a:cubicBezTo>
                  <a:cubicBezTo>
                    <a:pt x="103" y="10"/>
                    <a:pt x="8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p73"/>
            <p:cNvSpPr/>
            <p:nvPr/>
          </p:nvSpPr>
          <p:spPr>
            <a:xfrm>
              <a:off x="701350" y="1261075"/>
              <a:ext cx="6025" cy="5700"/>
            </a:xfrm>
            <a:custGeom>
              <a:avLst/>
              <a:gdLst/>
              <a:ahLst/>
              <a:cxnLst/>
              <a:rect l="l" t="t" r="r" b="b"/>
              <a:pathLst>
                <a:path w="241" h="228" extrusionOk="0">
                  <a:moveTo>
                    <a:pt x="74" y="0"/>
                  </a:moveTo>
                  <a:cubicBezTo>
                    <a:pt x="32" y="0"/>
                    <a:pt x="0" y="58"/>
                    <a:pt x="36" y="94"/>
                  </a:cubicBezTo>
                  <a:cubicBezTo>
                    <a:pt x="71" y="129"/>
                    <a:pt x="98" y="165"/>
                    <a:pt x="134" y="201"/>
                  </a:cubicBezTo>
                  <a:cubicBezTo>
                    <a:pt x="145" y="218"/>
                    <a:pt x="161" y="228"/>
                    <a:pt x="177" y="228"/>
                  </a:cubicBezTo>
                  <a:cubicBezTo>
                    <a:pt x="186" y="228"/>
                    <a:pt x="196" y="225"/>
                    <a:pt x="205" y="219"/>
                  </a:cubicBezTo>
                  <a:cubicBezTo>
                    <a:pt x="232" y="201"/>
                    <a:pt x="241" y="165"/>
                    <a:pt x="223" y="147"/>
                  </a:cubicBezTo>
                  <a:cubicBezTo>
                    <a:pt x="187" y="94"/>
                    <a:pt x="143" y="58"/>
                    <a:pt x="107" y="13"/>
                  </a:cubicBezTo>
                  <a:cubicBezTo>
                    <a:pt x="96" y="4"/>
                    <a:pt x="8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p73"/>
            <p:cNvSpPr/>
            <p:nvPr/>
          </p:nvSpPr>
          <p:spPr>
            <a:xfrm>
              <a:off x="706975" y="1254825"/>
              <a:ext cx="7100" cy="4900"/>
            </a:xfrm>
            <a:custGeom>
              <a:avLst/>
              <a:gdLst/>
              <a:ahLst/>
              <a:cxnLst/>
              <a:rect l="l" t="t" r="r" b="b"/>
              <a:pathLst>
                <a:path w="284" h="196" extrusionOk="0">
                  <a:moveTo>
                    <a:pt x="80" y="1"/>
                  </a:moveTo>
                  <a:cubicBezTo>
                    <a:pt x="36" y="1"/>
                    <a:pt x="0" y="58"/>
                    <a:pt x="43" y="94"/>
                  </a:cubicBezTo>
                  <a:cubicBezTo>
                    <a:pt x="96" y="130"/>
                    <a:pt x="150" y="156"/>
                    <a:pt x="194" y="192"/>
                  </a:cubicBezTo>
                  <a:cubicBezTo>
                    <a:pt x="201" y="194"/>
                    <a:pt x="208" y="195"/>
                    <a:pt x="215" y="195"/>
                  </a:cubicBezTo>
                  <a:cubicBezTo>
                    <a:pt x="237" y="195"/>
                    <a:pt x="259" y="185"/>
                    <a:pt x="266" y="165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3" y="67"/>
                    <a:pt x="150" y="40"/>
                    <a:pt x="114" y="14"/>
                  </a:cubicBezTo>
                  <a:cubicBezTo>
                    <a:pt x="103" y="4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p73"/>
            <p:cNvSpPr/>
            <p:nvPr/>
          </p:nvSpPr>
          <p:spPr>
            <a:xfrm>
              <a:off x="712050" y="1235075"/>
              <a:ext cx="7750" cy="2925"/>
            </a:xfrm>
            <a:custGeom>
              <a:avLst/>
              <a:gdLst/>
              <a:ahLst/>
              <a:cxnLst/>
              <a:rect l="l" t="t" r="r" b="b"/>
              <a:pathLst>
                <a:path w="310" h="117" extrusionOk="0">
                  <a:moveTo>
                    <a:pt x="248" y="0"/>
                  </a:moveTo>
                  <a:cubicBezTo>
                    <a:pt x="246" y="0"/>
                    <a:pt x="244" y="0"/>
                    <a:pt x="241" y="1"/>
                  </a:cubicBezTo>
                  <a:cubicBezTo>
                    <a:pt x="188" y="10"/>
                    <a:pt x="125" y="10"/>
                    <a:pt x="72" y="10"/>
                  </a:cubicBezTo>
                  <a:cubicBezTo>
                    <a:pt x="0" y="19"/>
                    <a:pt x="9" y="117"/>
                    <a:pt x="81" y="117"/>
                  </a:cubicBezTo>
                  <a:cubicBezTo>
                    <a:pt x="107" y="112"/>
                    <a:pt x="136" y="112"/>
                    <a:pt x="165" y="112"/>
                  </a:cubicBezTo>
                  <a:cubicBezTo>
                    <a:pt x="194" y="112"/>
                    <a:pt x="223" y="112"/>
                    <a:pt x="250" y="108"/>
                  </a:cubicBezTo>
                  <a:cubicBezTo>
                    <a:pt x="310" y="99"/>
                    <a:pt x="304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p73"/>
            <p:cNvSpPr/>
            <p:nvPr/>
          </p:nvSpPr>
          <p:spPr>
            <a:xfrm>
              <a:off x="710475" y="12229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1"/>
                  </a:moveTo>
                  <a:cubicBezTo>
                    <a:pt x="198" y="1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01"/>
                    <a:pt x="1" y="146"/>
                    <a:pt x="19" y="164"/>
                  </a:cubicBezTo>
                  <a:cubicBezTo>
                    <a:pt x="30" y="181"/>
                    <a:pt x="45" y="187"/>
                    <a:pt x="61" y="187"/>
                  </a:cubicBezTo>
                  <a:cubicBezTo>
                    <a:pt x="70" y="187"/>
                    <a:pt x="80" y="185"/>
                    <a:pt x="90" y="181"/>
                  </a:cubicBezTo>
                  <a:cubicBezTo>
                    <a:pt x="135" y="155"/>
                    <a:pt x="170" y="128"/>
                    <a:pt x="224" y="101"/>
                  </a:cubicBezTo>
                  <a:cubicBezTo>
                    <a:pt x="242" y="92"/>
                    <a:pt x="259" y="65"/>
                    <a:pt x="251" y="39"/>
                  </a:cubicBezTo>
                  <a:cubicBezTo>
                    <a:pt x="243" y="17"/>
                    <a:pt x="224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p73"/>
            <p:cNvSpPr/>
            <p:nvPr/>
          </p:nvSpPr>
          <p:spPr>
            <a:xfrm>
              <a:off x="703575" y="1214175"/>
              <a:ext cx="6675" cy="5100"/>
            </a:xfrm>
            <a:custGeom>
              <a:avLst/>
              <a:gdLst/>
              <a:ahLst/>
              <a:cxnLst/>
              <a:rect l="l" t="t" r="r" b="b"/>
              <a:pathLst>
                <a:path w="267" h="204" extrusionOk="0">
                  <a:moveTo>
                    <a:pt x="188" y="1"/>
                  </a:moveTo>
                  <a:cubicBezTo>
                    <a:pt x="175" y="1"/>
                    <a:pt x="163" y="5"/>
                    <a:pt x="152" y="16"/>
                  </a:cubicBezTo>
                  <a:cubicBezTo>
                    <a:pt x="116" y="52"/>
                    <a:pt x="89" y="78"/>
                    <a:pt x="45" y="105"/>
                  </a:cubicBezTo>
                  <a:cubicBezTo>
                    <a:pt x="1" y="142"/>
                    <a:pt x="36" y="203"/>
                    <a:pt x="79" y="203"/>
                  </a:cubicBezTo>
                  <a:cubicBezTo>
                    <a:pt x="88" y="203"/>
                    <a:pt x="98" y="201"/>
                    <a:pt x="107" y="194"/>
                  </a:cubicBezTo>
                  <a:cubicBezTo>
                    <a:pt x="152" y="159"/>
                    <a:pt x="188" y="123"/>
                    <a:pt x="232" y="87"/>
                  </a:cubicBezTo>
                  <a:cubicBezTo>
                    <a:pt x="266" y="47"/>
                    <a:pt x="228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p73"/>
            <p:cNvSpPr/>
            <p:nvPr/>
          </p:nvSpPr>
          <p:spPr>
            <a:xfrm>
              <a:off x="711050" y="1245300"/>
              <a:ext cx="7800" cy="3450"/>
            </a:xfrm>
            <a:custGeom>
              <a:avLst/>
              <a:gdLst/>
              <a:ahLst/>
              <a:cxnLst/>
              <a:rect l="l" t="t" r="r" b="b"/>
              <a:pathLst>
                <a:path w="312" h="138" extrusionOk="0">
                  <a:moveTo>
                    <a:pt x="62" y="0"/>
                  </a:moveTo>
                  <a:cubicBezTo>
                    <a:pt x="11" y="0"/>
                    <a:pt x="0" y="92"/>
                    <a:pt x="58" y="100"/>
                  </a:cubicBezTo>
                  <a:cubicBezTo>
                    <a:pt x="112" y="118"/>
                    <a:pt x="174" y="127"/>
                    <a:pt x="228" y="136"/>
                  </a:cubicBezTo>
                  <a:cubicBezTo>
                    <a:pt x="232" y="137"/>
                    <a:pt x="237" y="138"/>
                    <a:pt x="241" y="138"/>
                  </a:cubicBezTo>
                  <a:cubicBezTo>
                    <a:pt x="294" y="138"/>
                    <a:pt x="311" y="46"/>
                    <a:pt x="245" y="38"/>
                  </a:cubicBezTo>
                  <a:cubicBezTo>
                    <a:pt x="192" y="29"/>
                    <a:pt x="138" y="11"/>
                    <a:pt x="76" y="2"/>
                  </a:cubicBezTo>
                  <a:cubicBezTo>
                    <a:pt x="71" y="1"/>
                    <a:pt x="6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p73"/>
            <p:cNvSpPr/>
            <p:nvPr/>
          </p:nvSpPr>
          <p:spPr>
            <a:xfrm>
              <a:off x="627525" y="1247800"/>
              <a:ext cx="25450" cy="14750"/>
            </a:xfrm>
            <a:custGeom>
              <a:avLst/>
              <a:gdLst/>
              <a:ahLst/>
              <a:cxnLst/>
              <a:rect l="l" t="t" r="r" b="b"/>
              <a:pathLst>
                <a:path w="1018" h="590" extrusionOk="0">
                  <a:moveTo>
                    <a:pt x="723" y="0"/>
                  </a:moveTo>
                  <a:cubicBezTo>
                    <a:pt x="776" y="161"/>
                    <a:pt x="642" y="348"/>
                    <a:pt x="464" y="357"/>
                  </a:cubicBezTo>
                  <a:cubicBezTo>
                    <a:pt x="454" y="358"/>
                    <a:pt x="444" y="359"/>
                    <a:pt x="434" y="359"/>
                  </a:cubicBezTo>
                  <a:cubicBezTo>
                    <a:pt x="362" y="359"/>
                    <a:pt x="287" y="330"/>
                    <a:pt x="232" y="268"/>
                  </a:cubicBezTo>
                  <a:cubicBezTo>
                    <a:pt x="196" y="232"/>
                    <a:pt x="179" y="170"/>
                    <a:pt x="179" y="107"/>
                  </a:cubicBezTo>
                  <a:cubicBezTo>
                    <a:pt x="116" y="143"/>
                    <a:pt x="54" y="179"/>
                    <a:pt x="0" y="223"/>
                  </a:cubicBezTo>
                  <a:cubicBezTo>
                    <a:pt x="19" y="474"/>
                    <a:pt x="224" y="590"/>
                    <a:pt x="438" y="590"/>
                  </a:cubicBezTo>
                  <a:cubicBezTo>
                    <a:pt x="720" y="590"/>
                    <a:pt x="1018" y="390"/>
                    <a:pt x="937" y="36"/>
                  </a:cubicBezTo>
                  <a:cubicBezTo>
                    <a:pt x="865" y="18"/>
                    <a:pt x="794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p73"/>
            <p:cNvSpPr/>
            <p:nvPr/>
          </p:nvSpPr>
          <p:spPr>
            <a:xfrm>
              <a:off x="621275" y="1249800"/>
              <a:ext cx="40825" cy="24200"/>
            </a:xfrm>
            <a:custGeom>
              <a:avLst/>
              <a:gdLst/>
              <a:ahLst/>
              <a:cxnLst/>
              <a:rect l="l" t="t" r="r" b="b"/>
              <a:pathLst>
                <a:path w="1633" h="968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8"/>
                    <a:pt x="1014" y="608"/>
                    <a:pt x="688" y="608"/>
                  </a:cubicBezTo>
                  <a:cubicBezTo>
                    <a:pt x="452" y="608"/>
                    <a:pt x="225" y="493"/>
                    <a:pt x="161" y="241"/>
                  </a:cubicBezTo>
                  <a:cubicBezTo>
                    <a:pt x="134" y="268"/>
                    <a:pt x="107" y="304"/>
                    <a:pt x="90" y="340"/>
                  </a:cubicBezTo>
                  <a:cubicBezTo>
                    <a:pt x="116" y="393"/>
                    <a:pt x="134" y="447"/>
                    <a:pt x="161" y="500"/>
                  </a:cubicBezTo>
                  <a:cubicBezTo>
                    <a:pt x="223" y="589"/>
                    <a:pt x="286" y="652"/>
                    <a:pt x="375" y="723"/>
                  </a:cubicBezTo>
                  <a:cubicBezTo>
                    <a:pt x="268" y="696"/>
                    <a:pt x="188" y="607"/>
                    <a:pt x="125" y="527"/>
                  </a:cubicBezTo>
                  <a:cubicBezTo>
                    <a:pt x="98" y="500"/>
                    <a:pt x="72" y="464"/>
                    <a:pt x="54" y="429"/>
                  </a:cubicBezTo>
                  <a:cubicBezTo>
                    <a:pt x="45" y="429"/>
                    <a:pt x="45" y="438"/>
                    <a:pt x="45" y="447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8" y="554"/>
                    <a:pt x="134" y="607"/>
                    <a:pt x="179" y="652"/>
                  </a:cubicBezTo>
                  <a:cubicBezTo>
                    <a:pt x="277" y="741"/>
                    <a:pt x="393" y="803"/>
                    <a:pt x="509" y="857"/>
                  </a:cubicBezTo>
                  <a:cubicBezTo>
                    <a:pt x="384" y="848"/>
                    <a:pt x="259" y="794"/>
                    <a:pt x="161" y="714"/>
                  </a:cubicBezTo>
                  <a:cubicBezTo>
                    <a:pt x="116" y="679"/>
                    <a:pt x="54" y="616"/>
                    <a:pt x="9" y="554"/>
                  </a:cubicBezTo>
                  <a:cubicBezTo>
                    <a:pt x="9" y="571"/>
                    <a:pt x="9" y="589"/>
                    <a:pt x="0" y="607"/>
                  </a:cubicBezTo>
                  <a:cubicBezTo>
                    <a:pt x="168" y="852"/>
                    <a:pt x="455" y="968"/>
                    <a:pt x="743" y="968"/>
                  </a:cubicBezTo>
                  <a:cubicBezTo>
                    <a:pt x="1159" y="968"/>
                    <a:pt x="1575" y="725"/>
                    <a:pt x="1633" y="277"/>
                  </a:cubicBezTo>
                  <a:cubicBezTo>
                    <a:pt x="1624" y="268"/>
                    <a:pt x="1615" y="250"/>
                    <a:pt x="1615" y="241"/>
                  </a:cubicBezTo>
                  <a:cubicBezTo>
                    <a:pt x="1588" y="313"/>
                    <a:pt x="1553" y="393"/>
                    <a:pt x="1553" y="402"/>
                  </a:cubicBezTo>
                  <a:cubicBezTo>
                    <a:pt x="1499" y="509"/>
                    <a:pt x="1428" y="670"/>
                    <a:pt x="1312" y="714"/>
                  </a:cubicBezTo>
                  <a:cubicBezTo>
                    <a:pt x="1383" y="625"/>
                    <a:pt x="1437" y="554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0"/>
                    <a:pt x="1544" y="161"/>
                    <a:pt x="1526" y="152"/>
                  </a:cubicBezTo>
                  <a:cubicBezTo>
                    <a:pt x="1517" y="215"/>
                    <a:pt x="1490" y="277"/>
                    <a:pt x="1472" y="331"/>
                  </a:cubicBezTo>
                  <a:cubicBezTo>
                    <a:pt x="1446" y="420"/>
                    <a:pt x="1410" y="509"/>
                    <a:pt x="1339" y="571"/>
                  </a:cubicBezTo>
                  <a:cubicBezTo>
                    <a:pt x="1339" y="571"/>
                    <a:pt x="1339" y="571"/>
                    <a:pt x="1339" y="563"/>
                  </a:cubicBezTo>
                  <a:cubicBezTo>
                    <a:pt x="1383" y="491"/>
                    <a:pt x="1419" y="411"/>
                    <a:pt x="1446" y="322"/>
                  </a:cubicBezTo>
                  <a:cubicBezTo>
                    <a:pt x="1463" y="250"/>
                    <a:pt x="1472" y="179"/>
                    <a:pt x="1472" y="108"/>
                  </a:cubicBezTo>
                  <a:cubicBezTo>
                    <a:pt x="1419" y="63"/>
                    <a:pt x="1365" y="27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6" name="Google Shape;13926;p73"/>
            <p:cNvSpPr/>
            <p:nvPr/>
          </p:nvSpPr>
          <p:spPr>
            <a:xfrm>
              <a:off x="618600" y="1245075"/>
              <a:ext cx="46175" cy="31550"/>
            </a:xfrm>
            <a:custGeom>
              <a:avLst/>
              <a:gdLst/>
              <a:ahLst/>
              <a:cxnLst/>
              <a:rect l="l" t="t" r="r" b="b"/>
              <a:pathLst>
                <a:path w="1847" h="1262" extrusionOk="0">
                  <a:moveTo>
                    <a:pt x="1080" y="109"/>
                  </a:moveTo>
                  <a:cubicBezTo>
                    <a:pt x="1151" y="109"/>
                    <a:pt x="1222" y="127"/>
                    <a:pt x="1294" y="145"/>
                  </a:cubicBezTo>
                  <a:cubicBezTo>
                    <a:pt x="1375" y="499"/>
                    <a:pt x="1077" y="699"/>
                    <a:pt x="795" y="699"/>
                  </a:cubicBezTo>
                  <a:cubicBezTo>
                    <a:pt x="581" y="699"/>
                    <a:pt x="376" y="583"/>
                    <a:pt x="357" y="332"/>
                  </a:cubicBezTo>
                  <a:cubicBezTo>
                    <a:pt x="411" y="288"/>
                    <a:pt x="473" y="252"/>
                    <a:pt x="536" y="216"/>
                  </a:cubicBezTo>
                  <a:cubicBezTo>
                    <a:pt x="536" y="279"/>
                    <a:pt x="553" y="341"/>
                    <a:pt x="589" y="377"/>
                  </a:cubicBezTo>
                  <a:cubicBezTo>
                    <a:pt x="644" y="439"/>
                    <a:pt x="719" y="468"/>
                    <a:pt x="791" y="468"/>
                  </a:cubicBezTo>
                  <a:cubicBezTo>
                    <a:pt x="801" y="468"/>
                    <a:pt x="811" y="467"/>
                    <a:pt x="821" y="466"/>
                  </a:cubicBezTo>
                  <a:cubicBezTo>
                    <a:pt x="999" y="457"/>
                    <a:pt x="1133" y="270"/>
                    <a:pt x="1080" y="109"/>
                  </a:cubicBezTo>
                  <a:close/>
                  <a:moveTo>
                    <a:pt x="1410" y="190"/>
                  </a:moveTo>
                  <a:lnTo>
                    <a:pt x="1410" y="190"/>
                  </a:lnTo>
                  <a:cubicBezTo>
                    <a:pt x="1472" y="216"/>
                    <a:pt x="1526" y="252"/>
                    <a:pt x="1579" y="297"/>
                  </a:cubicBezTo>
                  <a:cubicBezTo>
                    <a:pt x="1579" y="368"/>
                    <a:pt x="1570" y="439"/>
                    <a:pt x="1553" y="511"/>
                  </a:cubicBezTo>
                  <a:cubicBezTo>
                    <a:pt x="1526" y="600"/>
                    <a:pt x="1490" y="680"/>
                    <a:pt x="1446" y="752"/>
                  </a:cubicBezTo>
                  <a:cubicBezTo>
                    <a:pt x="1446" y="760"/>
                    <a:pt x="1446" y="760"/>
                    <a:pt x="1446" y="760"/>
                  </a:cubicBezTo>
                  <a:cubicBezTo>
                    <a:pt x="1517" y="698"/>
                    <a:pt x="1553" y="609"/>
                    <a:pt x="1579" y="520"/>
                  </a:cubicBezTo>
                  <a:cubicBezTo>
                    <a:pt x="1597" y="466"/>
                    <a:pt x="1624" y="404"/>
                    <a:pt x="1633" y="341"/>
                  </a:cubicBezTo>
                  <a:cubicBezTo>
                    <a:pt x="1651" y="350"/>
                    <a:pt x="1660" y="359"/>
                    <a:pt x="1669" y="377"/>
                  </a:cubicBezTo>
                  <a:cubicBezTo>
                    <a:pt x="1651" y="466"/>
                    <a:pt x="1633" y="555"/>
                    <a:pt x="1588" y="644"/>
                  </a:cubicBezTo>
                  <a:cubicBezTo>
                    <a:pt x="1544" y="743"/>
                    <a:pt x="1490" y="814"/>
                    <a:pt x="1419" y="903"/>
                  </a:cubicBezTo>
                  <a:cubicBezTo>
                    <a:pt x="1535" y="859"/>
                    <a:pt x="1606" y="698"/>
                    <a:pt x="1660" y="591"/>
                  </a:cubicBezTo>
                  <a:cubicBezTo>
                    <a:pt x="1660" y="582"/>
                    <a:pt x="1695" y="502"/>
                    <a:pt x="1722" y="430"/>
                  </a:cubicBezTo>
                  <a:cubicBezTo>
                    <a:pt x="1731" y="439"/>
                    <a:pt x="1731" y="457"/>
                    <a:pt x="1740" y="466"/>
                  </a:cubicBezTo>
                  <a:cubicBezTo>
                    <a:pt x="1682" y="914"/>
                    <a:pt x="1266" y="1157"/>
                    <a:pt x="850" y="1157"/>
                  </a:cubicBezTo>
                  <a:cubicBezTo>
                    <a:pt x="562" y="1157"/>
                    <a:pt x="275" y="1041"/>
                    <a:pt x="107" y="796"/>
                  </a:cubicBezTo>
                  <a:cubicBezTo>
                    <a:pt x="116" y="778"/>
                    <a:pt x="116" y="760"/>
                    <a:pt x="116" y="743"/>
                  </a:cubicBezTo>
                  <a:cubicBezTo>
                    <a:pt x="161" y="805"/>
                    <a:pt x="223" y="868"/>
                    <a:pt x="268" y="903"/>
                  </a:cubicBezTo>
                  <a:cubicBezTo>
                    <a:pt x="366" y="983"/>
                    <a:pt x="491" y="1037"/>
                    <a:pt x="616" y="1046"/>
                  </a:cubicBezTo>
                  <a:cubicBezTo>
                    <a:pt x="500" y="992"/>
                    <a:pt x="384" y="930"/>
                    <a:pt x="286" y="841"/>
                  </a:cubicBezTo>
                  <a:cubicBezTo>
                    <a:pt x="241" y="796"/>
                    <a:pt x="205" y="743"/>
                    <a:pt x="179" y="689"/>
                  </a:cubicBezTo>
                  <a:cubicBezTo>
                    <a:pt x="161" y="671"/>
                    <a:pt x="161" y="653"/>
                    <a:pt x="152" y="636"/>
                  </a:cubicBezTo>
                  <a:cubicBezTo>
                    <a:pt x="152" y="627"/>
                    <a:pt x="152" y="618"/>
                    <a:pt x="161" y="618"/>
                  </a:cubicBezTo>
                  <a:cubicBezTo>
                    <a:pt x="179" y="653"/>
                    <a:pt x="205" y="689"/>
                    <a:pt x="232" y="716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1"/>
                    <a:pt x="330" y="778"/>
                    <a:pt x="268" y="689"/>
                  </a:cubicBezTo>
                  <a:cubicBezTo>
                    <a:pt x="241" y="636"/>
                    <a:pt x="223" y="582"/>
                    <a:pt x="197" y="529"/>
                  </a:cubicBezTo>
                  <a:cubicBezTo>
                    <a:pt x="223" y="493"/>
                    <a:pt x="241" y="457"/>
                    <a:pt x="268" y="430"/>
                  </a:cubicBezTo>
                  <a:cubicBezTo>
                    <a:pt x="332" y="682"/>
                    <a:pt x="559" y="797"/>
                    <a:pt x="795" y="797"/>
                  </a:cubicBezTo>
                  <a:cubicBezTo>
                    <a:pt x="1121" y="797"/>
                    <a:pt x="1462" y="577"/>
                    <a:pt x="1410" y="190"/>
                  </a:cubicBezTo>
                  <a:close/>
                  <a:moveTo>
                    <a:pt x="997" y="1"/>
                  </a:moveTo>
                  <a:cubicBezTo>
                    <a:pt x="530" y="1"/>
                    <a:pt x="63" y="280"/>
                    <a:pt x="0" y="796"/>
                  </a:cubicBezTo>
                  <a:cubicBezTo>
                    <a:pt x="0" y="805"/>
                    <a:pt x="0" y="814"/>
                    <a:pt x="9" y="814"/>
                  </a:cubicBezTo>
                  <a:cubicBezTo>
                    <a:pt x="9" y="823"/>
                    <a:pt x="9" y="832"/>
                    <a:pt x="18" y="841"/>
                  </a:cubicBezTo>
                  <a:cubicBezTo>
                    <a:pt x="205" y="1126"/>
                    <a:pt x="528" y="1261"/>
                    <a:pt x="852" y="1261"/>
                  </a:cubicBezTo>
                  <a:cubicBezTo>
                    <a:pt x="1317" y="1261"/>
                    <a:pt x="1784" y="982"/>
                    <a:pt x="1847" y="466"/>
                  </a:cubicBezTo>
                  <a:cubicBezTo>
                    <a:pt x="1847" y="457"/>
                    <a:pt x="1847" y="448"/>
                    <a:pt x="1847" y="448"/>
                  </a:cubicBezTo>
                  <a:cubicBezTo>
                    <a:pt x="1847" y="439"/>
                    <a:pt x="1847" y="430"/>
                    <a:pt x="1838" y="421"/>
                  </a:cubicBezTo>
                  <a:cubicBezTo>
                    <a:pt x="1648" y="136"/>
                    <a:pt x="1322" y="1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p73"/>
            <p:cNvSpPr/>
            <p:nvPr/>
          </p:nvSpPr>
          <p:spPr>
            <a:xfrm>
              <a:off x="663425" y="1245675"/>
              <a:ext cx="5500" cy="5050"/>
            </a:xfrm>
            <a:custGeom>
              <a:avLst/>
              <a:gdLst/>
              <a:ahLst/>
              <a:cxnLst/>
              <a:rect l="l" t="t" r="r" b="b"/>
              <a:pathLst>
                <a:path w="220" h="202" extrusionOk="0">
                  <a:moveTo>
                    <a:pt x="148" y="1"/>
                  </a:moveTo>
                  <a:cubicBezTo>
                    <a:pt x="133" y="1"/>
                    <a:pt x="118" y="7"/>
                    <a:pt x="107" y="23"/>
                  </a:cubicBezTo>
                  <a:cubicBezTo>
                    <a:pt x="81" y="58"/>
                    <a:pt x="54" y="85"/>
                    <a:pt x="27" y="112"/>
                  </a:cubicBezTo>
                  <a:cubicBezTo>
                    <a:pt x="9" y="130"/>
                    <a:pt x="0" y="166"/>
                    <a:pt x="27" y="183"/>
                  </a:cubicBezTo>
                  <a:cubicBezTo>
                    <a:pt x="38" y="194"/>
                    <a:pt x="56" y="202"/>
                    <a:pt x="72" y="202"/>
                  </a:cubicBezTo>
                  <a:cubicBezTo>
                    <a:pt x="82" y="202"/>
                    <a:pt x="92" y="199"/>
                    <a:pt x="99" y="192"/>
                  </a:cubicBezTo>
                  <a:cubicBezTo>
                    <a:pt x="125" y="157"/>
                    <a:pt x="161" y="121"/>
                    <a:pt x="188" y="76"/>
                  </a:cubicBezTo>
                  <a:cubicBezTo>
                    <a:pt x="219" y="38"/>
                    <a:pt x="184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p73"/>
            <p:cNvSpPr/>
            <p:nvPr/>
          </p:nvSpPr>
          <p:spPr>
            <a:xfrm>
              <a:off x="655650" y="1239300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4" y="1"/>
                  </a:moveTo>
                  <a:cubicBezTo>
                    <a:pt x="115" y="1"/>
                    <a:pt x="94" y="11"/>
                    <a:pt x="88" y="28"/>
                  </a:cubicBezTo>
                  <a:cubicBezTo>
                    <a:pt x="62" y="82"/>
                    <a:pt x="35" y="126"/>
                    <a:pt x="17" y="180"/>
                  </a:cubicBezTo>
                  <a:cubicBezTo>
                    <a:pt x="0" y="219"/>
                    <a:pt x="33" y="248"/>
                    <a:pt x="67" y="248"/>
                  </a:cubicBezTo>
                  <a:cubicBezTo>
                    <a:pt x="86" y="248"/>
                    <a:pt x="105" y="238"/>
                    <a:pt x="115" y="215"/>
                  </a:cubicBezTo>
                  <a:cubicBezTo>
                    <a:pt x="133" y="171"/>
                    <a:pt x="151" y="126"/>
                    <a:pt x="178" y="82"/>
                  </a:cubicBezTo>
                  <a:cubicBezTo>
                    <a:pt x="187" y="55"/>
                    <a:pt x="187" y="28"/>
                    <a:pt x="160" y="10"/>
                  </a:cubicBezTo>
                  <a:cubicBezTo>
                    <a:pt x="153" y="4"/>
                    <a:pt x="14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p73"/>
            <p:cNvSpPr/>
            <p:nvPr/>
          </p:nvSpPr>
          <p:spPr>
            <a:xfrm>
              <a:off x="647750" y="1235925"/>
              <a:ext cx="3650" cy="6750"/>
            </a:xfrm>
            <a:custGeom>
              <a:avLst/>
              <a:gdLst/>
              <a:ahLst/>
              <a:cxnLst/>
              <a:rect l="l" t="t" r="r" b="b"/>
              <a:pathLst>
                <a:path w="146" h="270" extrusionOk="0">
                  <a:moveTo>
                    <a:pt x="79" y="1"/>
                  </a:moveTo>
                  <a:cubicBezTo>
                    <a:pt x="52" y="1"/>
                    <a:pt x="37" y="24"/>
                    <a:pt x="30" y="47"/>
                  </a:cubicBezTo>
                  <a:cubicBezTo>
                    <a:pt x="21" y="101"/>
                    <a:pt x="21" y="154"/>
                    <a:pt x="12" y="199"/>
                  </a:cubicBezTo>
                  <a:cubicBezTo>
                    <a:pt x="1" y="242"/>
                    <a:pt x="34" y="269"/>
                    <a:pt x="65" y="269"/>
                  </a:cubicBezTo>
                  <a:cubicBezTo>
                    <a:pt x="84" y="269"/>
                    <a:pt x="103" y="259"/>
                    <a:pt x="110" y="234"/>
                  </a:cubicBezTo>
                  <a:cubicBezTo>
                    <a:pt x="119" y="172"/>
                    <a:pt x="128" y="118"/>
                    <a:pt x="137" y="56"/>
                  </a:cubicBezTo>
                  <a:cubicBezTo>
                    <a:pt x="146" y="29"/>
                    <a:pt x="110" y="2"/>
                    <a:pt x="92" y="2"/>
                  </a:cubicBezTo>
                  <a:cubicBezTo>
                    <a:pt x="87" y="1"/>
                    <a:pt x="83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p73"/>
            <p:cNvSpPr/>
            <p:nvPr/>
          </p:nvSpPr>
          <p:spPr>
            <a:xfrm>
              <a:off x="625575" y="1239400"/>
              <a:ext cx="5450" cy="6275"/>
            </a:xfrm>
            <a:custGeom>
              <a:avLst/>
              <a:gdLst/>
              <a:ahLst/>
              <a:cxnLst/>
              <a:rect l="l" t="t" r="r" b="b"/>
              <a:pathLst>
                <a:path w="218" h="251" extrusionOk="0">
                  <a:moveTo>
                    <a:pt x="77" y="0"/>
                  </a:moveTo>
                  <a:cubicBezTo>
                    <a:pt x="39" y="0"/>
                    <a:pt x="0" y="35"/>
                    <a:pt x="25" y="78"/>
                  </a:cubicBezTo>
                  <a:cubicBezTo>
                    <a:pt x="60" y="122"/>
                    <a:pt x="78" y="176"/>
                    <a:pt x="105" y="220"/>
                  </a:cubicBezTo>
                  <a:cubicBezTo>
                    <a:pt x="114" y="241"/>
                    <a:pt x="131" y="250"/>
                    <a:pt x="149" y="250"/>
                  </a:cubicBezTo>
                  <a:cubicBezTo>
                    <a:pt x="183" y="250"/>
                    <a:pt x="218" y="217"/>
                    <a:pt x="194" y="176"/>
                  </a:cubicBezTo>
                  <a:cubicBezTo>
                    <a:pt x="167" y="122"/>
                    <a:pt x="150" y="78"/>
                    <a:pt x="123" y="24"/>
                  </a:cubicBezTo>
                  <a:cubicBezTo>
                    <a:pt x="112" y="7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p73"/>
            <p:cNvSpPr/>
            <p:nvPr/>
          </p:nvSpPr>
          <p:spPr>
            <a:xfrm>
              <a:off x="615925" y="1246475"/>
              <a:ext cx="6275" cy="5150"/>
            </a:xfrm>
            <a:custGeom>
              <a:avLst/>
              <a:gdLst/>
              <a:ahLst/>
              <a:cxnLst/>
              <a:rect l="l" t="t" r="r" b="b"/>
              <a:pathLst>
                <a:path w="251" h="206" extrusionOk="0">
                  <a:moveTo>
                    <a:pt x="54" y="1"/>
                  </a:moveTo>
                  <a:cubicBezTo>
                    <a:pt x="42" y="1"/>
                    <a:pt x="30" y="5"/>
                    <a:pt x="18" y="18"/>
                  </a:cubicBezTo>
                  <a:cubicBezTo>
                    <a:pt x="0" y="35"/>
                    <a:pt x="0" y="71"/>
                    <a:pt x="18" y="89"/>
                  </a:cubicBezTo>
                  <a:cubicBezTo>
                    <a:pt x="63" y="125"/>
                    <a:pt x="116" y="160"/>
                    <a:pt x="161" y="196"/>
                  </a:cubicBezTo>
                  <a:cubicBezTo>
                    <a:pt x="167" y="202"/>
                    <a:pt x="176" y="205"/>
                    <a:pt x="185" y="205"/>
                  </a:cubicBezTo>
                  <a:cubicBezTo>
                    <a:pt x="202" y="205"/>
                    <a:pt x="221" y="195"/>
                    <a:pt x="232" y="178"/>
                  </a:cubicBezTo>
                  <a:cubicBezTo>
                    <a:pt x="250" y="151"/>
                    <a:pt x="241" y="125"/>
                    <a:pt x="214" y="107"/>
                  </a:cubicBezTo>
                  <a:cubicBezTo>
                    <a:pt x="179" y="80"/>
                    <a:pt x="134" y="53"/>
                    <a:pt x="98" y="18"/>
                  </a:cubicBezTo>
                  <a:cubicBezTo>
                    <a:pt x="84" y="8"/>
                    <a:pt x="69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p73"/>
            <p:cNvSpPr/>
            <p:nvPr/>
          </p:nvSpPr>
          <p:spPr>
            <a:xfrm>
              <a:off x="610075" y="1256600"/>
              <a:ext cx="7175" cy="4150"/>
            </a:xfrm>
            <a:custGeom>
              <a:avLst/>
              <a:gdLst/>
              <a:ahLst/>
              <a:cxnLst/>
              <a:rect l="l" t="t" r="r" b="b"/>
              <a:pathLst>
                <a:path w="287" h="166" extrusionOk="0">
                  <a:moveTo>
                    <a:pt x="71" y="0"/>
                  </a:moveTo>
                  <a:cubicBezTo>
                    <a:pt x="22" y="0"/>
                    <a:pt x="1" y="80"/>
                    <a:pt x="56" y="103"/>
                  </a:cubicBezTo>
                  <a:cubicBezTo>
                    <a:pt x="100" y="121"/>
                    <a:pt x="145" y="139"/>
                    <a:pt x="181" y="157"/>
                  </a:cubicBezTo>
                  <a:cubicBezTo>
                    <a:pt x="191" y="163"/>
                    <a:pt x="201" y="165"/>
                    <a:pt x="210" y="165"/>
                  </a:cubicBezTo>
                  <a:cubicBezTo>
                    <a:pt x="258" y="165"/>
                    <a:pt x="287" y="99"/>
                    <a:pt x="234" y="76"/>
                  </a:cubicBezTo>
                  <a:cubicBezTo>
                    <a:pt x="190" y="50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p73"/>
            <p:cNvSpPr/>
            <p:nvPr/>
          </p:nvSpPr>
          <p:spPr>
            <a:xfrm>
              <a:off x="636625" y="1236025"/>
              <a:ext cx="3750" cy="6825"/>
            </a:xfrm>
            <a:custGeom>
              <a:avLst/>
              <a:gdLst/>
              <a:ahLst/>
              <a:cxnLst/>
              <a:rect l="l" t="t" r="r" b="b"/>
              <a:pathLst>
                <a:path w="150" h="273" extrusionOk="0">
                  <a:moveTo>
                    <a:pt x="62" y="0"/>
                  </a:moveTo>
                  <a:cubicBezTo>
                    <a:pt x="32" y="0"/>
                    <a:pt x="0" y="25"/>
                    <a:pt x="11" y="61"/>
                  </a:cubicBezTo>
                  <a:cubicBezTo>
                    <a:pt x="20" y="123"/>
                    <a:pt x="29" y="177"/>
                    <a:pt x="38" y="230"/>
                  </a:cubicBezTo>
                  <a:cubicBezTo>
                    <a:pt x="45" y="260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9"/>
                    <a:pt x="127" y="97"/>
                    <a:pt x="109" y="43"/>
                  </a:cubicBezTo>
                  <a:cubicBezTo>
                    <a:pt x="105" y="13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p73"/>
            <p:cNvSpPr/>
            <p:nvPr/>
          </p:nvSpPr>
          <p:spPr>
            <a:xfrm>
              <a:off x="567300" y="1234475"/>
              <a:ext cx="10500" cy="9775"/>
            </a:xfrm>
            <a:custGeom>
              <a:avLst/>
              <a:gdLst/>
              <a:ahLst/>
              <a:cxnLst/>
              <a:rect l="l" t="t" r="r" b="b"/>
              <a:pathLst>
                <a:path w="420" h="391" extrusionOk="0">
                  <a:moveTo>
                    <a:pt x="170" y="0"/>
                  </a:moveTo>
                  <a:cubicBezTo>
                    <a:pt x="134" y="0"/>
                    <a:pt x="99" y="2"/>
                    <a:pt x="63" y="7"/>
                  </a:cubicBezTo>
                  <a:cubicBezTo>
                    <a:pt x="0" y="132"/>
                    <a:pt x="9" y="248"/>
                    <a:pt x="54" y="346"/>
                  </a:cubicBezTo>
                  <a:lnTo>
                    <a:pt x="99" y="346"/>
                  </a:lnTo>
                  <a:cubicBezTo>
                    <a:pt x="204" y="355"/>
                    <a:pt x="309" y="372"/>
                    <a:pt x="415" y="390"/>
                  </a:cubicBezTo>
                  <a:lnTo>
                    <a:pt x="415" y="390"/>
                  </a:lnTo>
                  <a:cubicBezTo>
                    <a:pt x="407" y="387"/>
                    <a:pt x="399" y="380"/>
                    <a:pt x="384" y="373"/>
                  </a:cubicBezTo>
                  <a:cubicBezTo>
                    <a:pt x="313" y="328"/>
                    <a:pt x="259" y="257"/>
                    <a:pt x="241" y="176"/>
                  </a:cubicBezTo>
                  <a:cubicBezTo>
                    <a:pt x="232" y="123"/>
                    <a:pt x="250" y="51"/>
                    <a:pt x="277" y="7"/>
                  </a:cubicBezTo>
                  <a:cubicBezTo>
                    <a:pt x="241" y="2"/>
                    <a:pt x="206" y="0"/>
                    <a:pt x="170" y="0"/>
                  </a:cubicBezTo>
                  <a:close/>
                  <a:moveTo>
                    <a:pt x="415" y="390"/>
                  </a:moveTo>
                  <a:cubicBezTo>
                    <a:pt x="417" y="390"/>
                    <a:pt x="418" y="390"/>
                    <a:pt x="420" y="390"/>
                  </a:cubicBezTo>
                  <a:cubicBezTo>
                    <a:pt x="418" y="390"/>
                    <a:pt x="417" y="390"/>
                    <a:pt x="415" y="3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p73"/>
            <p:cNvSpPr/>
            <p:nvPr/>
          </p:nvSpPr>
          <p:spPr>
            <a:xfrm>
              <a:off x="578675" y="1239775"/>
              <a:ext cx="12525" cy="10925"/>
            </a:xfrm>
            <a:custGeom>
              <a:avLst/>
              <a:gdLst/>
              <a:ahLst/>
              <a:cxnLst/>
              <a:rect l="l" t="t" r="r" b="b"/>
              <a:pathLst>
                <a:path w="501" h="437" extrusionOk="0">
                  <a:moveTo>
                    <a:pt x="339" y="0"/>
                  </a:moveTo>
                  <a:cubicBezTo>
                    <a:pt x="314" y="119"/>
                    <a:pt x="192" y="197"/>
                    <a:pt x="73" y="197"/>
                  </a:cubicBezTo>
                  <a:cubicBezTo>
                    <a:pt x="67" y="197"/>
                    <a:pt x="60" y="197"/>
                    <a:pt x="54" y="196"/>
                  </a:cubicBezTo>
                  <a:lnTo>
                    <a:pt x="54" y="196"/>
                  </a:lnTo>
                  <a:lnTo>
                    <a:pt x="81" y="205"/>
                  </a:lnTo>
                  <a:lnTo>
                    <a:pt x="54" y="268"/>
                  </a:lnTo>
                  <a:cubicBezTo>
                    <a:pt x="36" y="321"/>
                    <a:pt x="18" y="375"/>
                    <a:pt x="0" y="428"/>
                  </a:cubicBezTo>
                  <a:cubicBezTo>
                    <a:pt x="33" y="434"/>
                    <a:pt x="66" y="437"/>
                    <a:pt x="98" y="437"/>
                  </a:cubicBezTo>
                  <a:cubicBezTo>
                    <a:pt x="268" y="437"/>
                    <a:pt x="425" y="354"/>
                    <a:pt x="500" y="152"/>
                  </a:cubicBezTo>
                  <a:cubicBezTo>
                    <a:pt x="455" y="98"/>
                    <a:pt x="402" y="45"/>
                    <a:pt x="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p73"/>
            <p:cNvSpPr/>
            <p:nvPr/>
          </p:nvSpPr>
          <p:spPr>
            <a:xfrm>
              <a:off x="575325" y="1246000"/>
              <a:ext cx="21000" cy="16750"/>
            </a:xfrm>
            <a:custGeom>
              <a:avLst/>
              <a:gdLst/>
              <a:ahLst/>
              <a:cxnLst/>
              <a:rect l="l" t="t" r="r" b="b"/>
              <a:pathLst>
                <a:path w="840" h="670" extrusionOk="0">
                  <a:moveTo>
                    <a:pt x="705" y="1"/>
                  </a:moveTo>
                  <a:cubicBezTo>
                    <a:pt x="613" y="207"/>
                    <a:pt x="436" y="294"/>
                    <a:pt x="250" y="294"/>
                  </a:cubicBezTo>
                  <a:cubicBezTo>
                    <a:pt x="203" y="294"/>
                    <a:pt x="155" y="288"/>
                    <a:pt x="108" y="277"/>
                  </a:cubicBezTo>
                  <a:cubicBezTo>
                    <a:pt x="72" y="376"/>
                    <a:pt x="36" y="474"/>
                    <a:pt x="1" y="581"/>
                  </a:cubicBezTo>
                  <a:cubicBezTo>
                    <a:pt x="81" y="607"/>
                    <a:pt x="170" y="643"/>
                    <a:pt x="259" y="670"/>
                  </a:cubicBezTo>
                  <a:lnTo>
                    <a:pt x="268" y="670"/>
                  </a:lnTo>
                  <a:cubicBezTo>
                    <a:pt x="473" y="670"/>
                    <a:pt x="688" y="590"/>
                    <a:pt x="839" y="411"/>
                  </a:cubicBezTo>
                  <a:cubicBezTo>
                    <a:pt x="839" y="393"/>
                    <a:pt x="839" y="384"/>
                    <a:pt x="839" y="367"/>
                  </a:cubicBezTo>
                  <a:cubicBezTo>
                    <a:pt x="777" y="420"/>
                    <a:pt x="714" y="465"/>
                    <a:pt x="696" y="474"/>
                  </a:cubicBezTo>
                  <a:cubicBezTo>
                    <a:pt x="607" y="531"/>
                    <a:pt x="473" y="610"/>
                    <a:pt x="362" y="610"/>
                  </a:cubicBezTo>
                  <a:cubicBezTo>
                    <a:pt x="351" y="610"/>
                    <a:pt x="341" y="609"/>
                    <a:pt x="331" y="607"/>
                  </a:cubicBezTo>
                  <a:cubicBezTo>
                    <a:pt x="331" y="599"/>
                    <a:pt x="331" y="599"/>
                    <a:pt x="331" y="599"/>
                  </a:cubicBezTo>
                  <a:cubicBezTo>
                    <a:pt x="438" y="572"/>
                    <a:pt x="518" y="536"/>
                    <a:pt x="616" y="474"/>
                  </a:cubicBezTo>
                  <a:cubicBezTo>
                    <a:pt x="696" y="429"/>
                    <a:pt x="759" y="358"/>
                    <a:pt x="830" y="295"/>
                  </a:cubicBezTo>
                  <a:cubicBezTo>
                    <a:pt x="821" y="277"/>
                    <a:pt x="821" y="260"/>
                    <a:pt x="812" y="251"/>
                  </a:cubicBezTo>
                  <a:cubicBezTo>
                    <a:pt x="768" y="295"/>
                    <a:pt x="714" y="340"/>
                    <a:pt x="670" y="376"/>
                  </a:cubicBezTo>
                  <a:cubicBezTo>
                    <a:pt x="598" y="429"/>
                    <a:pt x="527" y="483"/>
                    <a:pt x="429" y="500"/>
                  </a:cubicBezTo>
                  <a:cubicBezTo>
                    <a:pt x="429" y="500"/>
                    <a:pt x="429" y="492"/>
                    <a:pt x="429" y="492"/>
                  </a:cubicBezTo>
                  <a:cubicBezTo>
                    <a:pt x="509" y="456"/>
                    <a:pt x="580" y="402"/>
                    <a:pt x="652" y="349"/>
                  </a:cubicBezTo>
                  <a:cubicBezTo>
                    <a:pt x="705" y="295"/>
                    <a:pt x="750" y="242"/>
                    <a:pt x="795" y="179"/>
                  </a:cubicBezTo>
                  <a:cubicBezTo>
                    <a:pt x="777" y="117"/>
                    <a:pt x="750" y="54"/>
                    <a:pt x="7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p73"/>
            <p:cNvSpPr/>
            <p:nvPr/>
          </p:nvSpPr>
          <p:spPr>
            <a:xfrm>
              <a:off x="564625" y="1231825"/>
              <a:ext cx="34375" cy="32950"/>
            </a:xfrm>
            <a:custGeom>
              <a:avLst/>
              <a:gdLst/>
              <a:ahLst/>
              <a:cxnLst/>
              <a:rect l="l" t="t" r="r" b="b"/>
              <a:pathLst>
                <a:path w="1375" h="1318" extrusionOk="0">
                  <a:moveTo>
                    <a:pt x="295" y="1"/>
                  </a:moveTo>
                  <a:cubicBezTo>
                    <a:pt x="213" y="1"/>
                    <a:pt x="132" y="11"/>
                    <a:pt x="54" y="33"/>
                  </a:cubicBezTo>
                  <a:cubicBezTo>
                    <a:pt x="54" y="42"/>
                    <a:pt x="45" y="50"/>
                    <a:pt x="45" y="50"/>
                  </a:cubicBezTo>
                  <a:cubicBezTo>
                    <a:pt x="27" y="86"/>
                    <a:pt x="18" y="122"/>
                    <a:pt x="0" y="166"/>
                  </a:cubicBezTo>
                  <a:cubicBezTo>
                    <a:pt x="18" y="157"/>
                    <a:pt x="36" y="149"/>
                    <a:pt x="54" y="149"/>
                  </a:cubicBezTo>
                  <a:cubicBezTo>
                    <a:pt x="18" y="247"/>
                    <a:pt x="18" y="354"/>
                    <a:pt x="45" y="443"/>
                  </a:cubicBezTo>
                  <a:cubicBezTo>
                    <a:pt x="81" y="443"/>
                    <a:pt x="125" y="452"/>
                    <a:pt x="161" y="452"/>
                  </a:cubicBezTo>
                  <a:cubicBezTo>
                    <a:pt x="116" y="354"/>
                    <a:pt x="107" y="238"/>
                    <a:pt x="170" y="113"/>
                  </a:cubicBezTo>
                  <a:cubicBezTo>
                    <a:pt x="206" y="108"/>
                    <a:pt x="241" y="106"/>
                    <a:pt x="277" y="106"/>
                  </a:cubicBezTo>
                  <a:cubicBezTo>
                    <a:pt x="313" y="106"/>
                    <a:pt x="348" y="108"/>
                    <a:pt x="384" y="113"/>
                  </a:cubicBezTo>
                  <a:cubicBezTo>
                    <a:pt x="357" y="157"/>
                    <a:pt x="339" y="229"/>
                    <a:pt x="348" y="282"/>
                  </a:cubicBezTo>
                  <a:cubicBezTo>
                    <a:pt x="366" y="363"/>
                    <a:pt x="420" y="434"/>
                    <a:pt x="491" y="479"/>
                  </a:cubicBezTo>
                  <a:cubicBezTo>
                    <a:pt x="509" y="488"/>
                    <a:pt x="518" y="496"/>
                    <a:pt x="527" y="496"/>
                  </a:cubicBezTo>
                  <a:cubicBezTo>
                    <a:pt x="545" y="496"/>
                    <a:pt x="554" y="505"/>
                    <a:pt x="571" y="505"/>
                  </a:cubicBezTo>
                  <a:lnTo>
                    <a:pt x="616" y="514"/>
                  </a:lnTo>
                  <a:cubicBezTo>
                    <a:pt x="622" y="515"/>
                    <a:pt x="629" y="515"/>
                    <a:pt x="635" y="515"/>
                  </a:cubicBezTo>
                  <a:cubicBezTo>
                    <a:pt x="754" y="515"/>
                    <a:pt x="876" y="437"/>
                    <a:pt x="901" y="318"/>
                  </a:cubicBezTo>
                  <a:cubicBezTo>
                    <a:pt x="964" y="363"/>
                    <a:pt x="1017" y="416"/>
                    <a:pt x="1062" y="470"/>
                  </a:cubicBezTo>
                  <a:cubicBezTo>
                    <a:pt x="987" y="672"/>
                    <a:pt x="830" y="755"/>
                    <a:pt x="660" y="755"/>
                  </a:cubicBezTo>
                  <a:cubicBezTo>
                    <a:pt x="628" y="755"/>
                    <a:pt x="595" y="752"/>
                    <a:pt x="562" y="746"/>
                  </a:cubicBezTo>
                  <a:cubicBezTo>
                    <a:pt x="562" y="755"/>
                    <a:pt x="562" y="755"/>
                    <a:pt x="562" y="755"/>
                  </a:cubicBezTo>
                  <a:cubicBezTo>
                    <a:pt x="554" y="791"/>
                    <a:pt x="545" y="818"/>
                    <a:pt x="536" y="844"/>
                  </a:cubicBezTo>
                  <a:cubicBezTo>
                    <a:pt x="583" y="855"/>
                    <a:pt x="631" y="861"/>
                    <a:pt x="678" y="861"/>
                  </a:cubicBezTo>
                  <a:cubicBezTo>
                    <a:pt x="864" y="861"/>
                    <a:pt x="1041" y="774"/>
                    <a:pt x="1133" y="568"/>
                  </a:cubicBezTo>
                  <a:cubicBezTo>
                    <a:pt x="1169" y="621"/>
                    <a:pt x="1205" y="684"/>
                    <a:pt x="1223" y="746"/>
                  </a:cubicBezTo>
                  <a:cubicBezTo>
                    <a:pt x="1178" y="809"/>
                    <a:pt x="1133" y="862"/>
                    <a:pt x="1080" y="916"/>
                  </a:cubicBezTo>
                  <a:cubicBezTo>
                    <a:pt x="1008" y="969"/>
                    <a:pt x="937" y="1023"/>
                    <a:pt x="857" y="1059"/>
                  </a:cubicBezTo>
                  <a:cubicBezTo>
                    <a:pt x="857" y="1059"/>
                    <a:pt x="857" y="1067"/>
                    <a:pt x="857" y="1067"/>
                  </a:cubicBezTo>
                  <a:cubicBezTo>
                    <a:pt x="955" y="1050"/>
                    <a:pt x="1026" y="996"/>
                    <a:pt x="1098" y="943"/>
                  </a:cubicBezTo>
                  <a:cubicBezTo>
                    <a:pt x="1142" y="907"/>
                    <a:pt x="1196" y="862"/>
                    <a:pt x="1240" y="818"/>
                  </a:cubicBezTo>
                  <a:cubicBezTo>
                    <a:pt x="1249" y="827"/>
                    <a:pt x="1249" y="844"/>
                    <a:pt x="1258" y="862"/>
                  </a:cubicBezTo>
                  <a:cubicBezTo>
                    <a:pt x="1187" y="925"/>
                    <a:pt x="1124" y="996"/>
                    <a:pt x="1044" y="1041"/>
                  </a:cubicBezTo>
                  <a:cubicBezTo>
                    <a:pt x="946" y="1103"/>
                    <a:pt x="866" y="1139"/>
                    <a:pt x="759" y="1166"/>
                  </a:cubicBezTo>
                  <a:cubicBezTo>
                    <a:pt x="759" y="1166"/>
                    <a:pt x="759" y="1166"/>
                    <a:pt x="759" y="1174"/>
                  </a:cubicBezTo>
                  <a:cubicBezTo>
                    <a:pt x="769" y="1176"/>
                    <a:pt x="779" y="1177"/>
                    <a:pt x="790" y="1177"/>
                  </a:cubicBezTo>
                  <a:cubicBezTo>
                    <a:pt x="901" y="1177"/>
                    <a:pt x="1035" y="1098"/>
                    <a:pt x="1124" y="1041"/>
                  </a:cubicBezTo>
                  <a:cubicBezTo>
                    <a:pt x="1142" y="1032"/>
                    <a:pt x="1205" y="987"/>
                    <a:pt x="1267" y="934"/>
                  </a:cubicBezTo>
                  <a:cubicBezTo>
                    <a:pt x="1267" y="951"/>
                    <a:pt x="1267" y="960"/>
                    <a:pt x="1267" y="978"/>
                  </a:cubicBezTo>
                  <a:cubicBezTo>
                    <a:pt x="1116" y="1157"/>
                    <a:pt x="901" y="1237"/>
                    <a:pt x="696" y="1237"/>
                  </a:cubicBezTo>
                  <a:cubicBezTo>
                    <a:pt x="759" y="1264"/>
                    <a:pt x="839" y="1290"/>
                    <a:pt x="910" y="1317"/>
                  </a:cubicBezTo>
                  <a:cubicBezTo>
                    <a:pt x="1071" y="1273"/>
                    <a:pt x="1232" y="1183"/>
                    <a:pt x="1356" y="1032"/>
                  </a:cubicBezTo>
                  <a:cubicBezTo>
                    <a:pt x="1356" y="1032"/>
                    <a:pt x="1365" y="1023"/>
                    <a:pt x="1365" y="1014"/>
                  </a:cubicBezTo>
                  <a:cubicBezTo>
                    <a:pt x="1365" y="1014"/>
                    <a:pt x="1374" y="1005"/>
                    <a:pt x="1374" y="996"/>
                  </a:cubicBezTo>
                  <a:cubicBezTo>
                    <a:pt x="1367" y="425"/>
                    <a:pt x="818" y="1"/>
                    <a:pt x="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p73"/>
            <p:cNvSpPr/>
            <p:nvPr/>
          </p:nvSpPr>
          <p:spPr>
            <a:xfrm>
              <a:off x="601200" y="1249475"/>
              <a:ext cx="6525" cy="3525"/>
            </a:xfrm>
            <a:custGeom>
              <a:avLst/>
              <a:gdLst/>
              <a:ahLst/>
              <a:cxnLst/>
              <a:rect l="l" t="t" r="r" b="b"/>
              <a:pathLst>
                <a:path w="261" h="141" extrusionOk="0">
                  <a:moveTo>
                    <a:pt x="182" y="0"/>
                  </a:moveTo>
                  <a:cubicBezTo>
                    <a:pt x="176" y="0"/>
                    <a:pt x="168" y="1"/>
                    <a:pt x="161" y="5"/>
                  </a:cubicBezTo>
                  <a:cubicBezTo>
                    <a:pt x="125" y="22"/>
                    <a:pt x="81" y="31"/>
                    <a:pt x="45" y="40"/>
                  </a:cubicBezTo>
                  <a:cubicBezTo>
                    <a:pt x="18" y="49"/>
                    <a:pt x="0" y="67"/>
                    <a:pt x="0" y="103"/>
                  </a:cubicBezTo>
                  <a:cubicBezTo>
                    <a:pt x="8" y="118"/>
                    <a:pt x="29" y="140"/>
                    <a:pt x="52" y="140"/>
                  </a:cubicBezTo>
                  <a:cubicBezTo>
                    <a:pt x="56" y="140"/>
                    <a:pt x="59" y="140"/>
                    <a:pt x="63" y="138"/>
                  </a:cubicBezTo>
                  <a:cubicBezTo>
                    <a:pt x="108" y="129"/>
                    <a:pt x="161" y="121"/>
                    <a:pt x="206" y="103"/>
                  </a:cubicBezTo>
                  <a:cubicBezTo>
                    <a:pt x="261" y="79"/>
                    <a:pt x="233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p73"/>
            <p:cNvSpPr/>
            <p:nvPr/>
          </p:nvSpPr>
          <p:spPr>
            <a:xfrm>
              <a:off x="596975" y="12398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214" y="1"/>
                  </a:moveTo>
                  <a:cubicBezTo>
                    <a:pt x="208" y="1"/>
                    <a:pt x="201" y="3"/>
                    <a:pt x="196" y="8"/>
                  </a:cubicBezTo>
                  <a:cubicBezTo>
                    <a:pt x="143" y="35"/>
                    <a:pt x="89" y="62"/>
                    <a:pt x="45" y="97"/>
                  </a:cubicBezTo>
                  <a:cubicBezTo>
                    <a:pt x="0" y="127"/>
                    <a:pt x="35" y="186"/>
                    <a:pt x="84" y="186"/>
                  </a:cubicBezTo>
                  <a:cubicBezTo>
                    <a:pt x="94" y="186"/>
                    <a:pt x="105" y="184"/>
                    <a:pt x="116" y="177"/>
                  </a:cubicBezTo>
                  <a:cubicBezTo>
                    <a:pt x="152" y="151"/>
                    <a:pt x="187" y="124"/>
                    <a:pt x="232" y="97"/>
                  </a:cubicBezTo>
                  <a:cubicBezTo>
                    <a:pt x="259" y="88"/>
                    <a:pt x="277" y="62"/>
                    <a:pt x="259" y="35"/>
                  </a:cubicBezTo>
                  <a:cubicBezTo>
                    <a:pt x="252" y="15"/>
                    <a:pt x="232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p73"/>
            <p:cNvSpPr/>
            <p:nvPr/>
          </p:nvSpPr>
          <p:spPr>
            <a:xfrm>
              <a:off x="591900" y="1231950"/>
              <a:ext cx="6200" cy="5800"/>
            </a:xfrm>
            <a:custGeom>
              <a:avLst/>
              <a:gdLst/>
              <a:ahLst/>
              <a:cxnLst/>
              <a:rect l="l" t="t" r="r" b="b"/>
              <a:pathLst>
                <a:path w="248" h="232" extrusionOk="0">
                  <a:moveTo>
                    <a:pt x="191" y="0"/>
                  </a:moveTo>
                  <a:cubicBezTo>
                    <a:pt x="175" y="0"/>
                    <a:pt x="160" y="8"/>
                    <a:pt x="149" y="19"/>
                  </a:cubicBezTo>
                  <a:cubicBezTo>
                    <a:pt x="114" y="63"/>
                    <a:pt x="78" y="99"/>
                    <a:pt x="42" y="135"/>
                  </a:cubicBezTo>
                  <a:cubicBezTo>
                    <a:pt x="1" y="169"/>
                    <a:pt x="35" y="232"/>
                    <a:pt x="73" y="232"/>
                  </a:cubicBezTo>
                  <a:cubicBezTo>
                    <a:pt x="84" y="232"/>
                    <a:pt x="95" y="227"/>
                    <a:pt x="105" y="215"/>
                  </a:cubicBezTo>
                  <a:cubicBezTo>
                    <a:pt x="149" y="179"/>
                    <a:pt x="185" y="126"/>
                    <a:pt x="230" y="81"/>
                  </a:cubicBezTo>
                  <a:cubicBezTo>
                    <a:pt x="248" y="63"/>
                    <a:pt x="239" y="28"/>
                    <a:pt x="221" y="10"/>
                  </a:cubicBezTo>
                  <a:cubicBezTo>
                    <a:pt x="211" y="3"/>
                    <a:pt x="200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p73"/>
            <p:cNvSpPr/>
            <p:nvPr/>
          </p:nvSpPr>
          <p:spPr>
            <a:xfrm>
              <a:off x="574100" y="1222650"/>
              <a:ext cx="3150" cy="6775"/>
            </a:xfrm>
            <a:custGeom>
              <a:avLst/>
              <a:gdLst/>
              <a:ahLst/>
              <a:cxnLst/>
              <a:rect l="l" t="t" r="r" b="b"/>
              <a:pathLst>
                <a:path w="126" h="271" extrusionOk="0">
                  <a:moveTo>
                    <a:pt x="70" y="0"/>
                  </a:moveTo>
                  <a:cubicBezTo>
                    <a:pt x="46" y="0"/>
                    <a:pt x="23" y="14"/>
                    <a:pt x="23" y="43"/>
                  </a:cubicBezTo>
                  <a:cubicBezTo>
                    <a:pt x="23" y="105"/>
                    <a:pt x="5" y="159"/>
                    <a:pt x="5" y="212"/>
                  </a:cubicBezTo>
                  <a:cubicBezTo>
                    <a:pt x="0" y="250"/>
                    <a:pt x="28" y="270"/>
                    <a:pt x="56" y="270"/>
                  </a:cubicBezTo>
                  <a:cubicBezTo>
                    <a:pt x="80" y="270"/>
                    <a:pt x="103" y="255"/>
                    <a:pt x="103" y="221"/>
                  </a:cubicBezTo>
                  <a:cubicBezTo>
                    <a:pt x="112" y="168"/>
                    <a:pt x="121" y="114"/>
                    <a:pt x="121" y="52"/>
                  </a:cubicBezTo>
                  <a:cubicBezTo>
                    <a:pt x="126" y="18"/>
                    <a:pt x="97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p73"/>
            <p:cNvSpPr/>
            <p:nvPr/>
          </p:nvSpPr>
          <p:spPr>
            <a:xfrm>
              <a:off x="583350" y="1225700"/>
              <a:ext cx="4925" cy="6600"/>
            </a:xfrm>
            <a:custGeom>
              <a:avLst/>
              <a:gdLst/>
              <a:ahLst/>
              <a:cxnLst/>
              <a:rect l="l" t="t" r="r" b="b"/>
              <a:pathLst>
                <a:path w="197" h="264" extrusionOk="0">
                  <a:moveTo>
                    <a:pt x="129" y="0"/>
                  </a:moveTo>
                  <a:cubicBezTo>
                    <a:pt x="110" y="0"/>
                    <a:pt x="91" y="11"/>
                    <a:pt x="81" y="37"/>
                  </a:cubicBezTo>
                  <a:cubicBezTo>
                    <a:pt x="63" y="90"/>
                    <a:pt x="36" y="135"/>
                    <a:pt x="19" y="188"/>
                  </a:cubicBezTo>
                  <a:cubicBezTo>
                    <a:pt x="1" y="230"/>
                    <a:pt x="38" y="263"/>
                    <a:pt x="72" y="263"/>
                  </a:cubicBezTo>
                  <a:cubicBezTo>
                    <a:pt x="90" y="263"/>
                    <a:pt x="108" y="254"/>
                    <a:pt x="117" y="233"/>
                  </a:cubicBezTo>
                  <a:cubicBezTo>
                    <a:pt x="135" y="179"/>
                    <a:pt x="161" y="126"/>
                    <a:pt x="179" y="72"/>
                  </a:cubicBezTo>
                  <a:cubicBezTo>
                    <a:pt x="196" y="33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p73"/>
            <p:cNvSpPr/>
            <p:nvPr/>
          </p:nvSpPr>
          <p:spPr>
            <a:xfrm>
              <a:off x="741475" y="12212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90" y="18"/>
                    <a:pt x="518" y="54"/>
                    <a:pt x="456" y="90"/>
                  </a:cubicBezTo>
                  <a:cubicBezTo>
                    <a:pt x="509" y="126"/>
                    <a:pt x="554" y="170"/>
                    <a:pt x="563" y="224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1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5" y="798"/>
                    <a:pt x="199" y="837"/>
                    <a:pt x="300" y="837"/>
                  </a:cubicBezTo>
                  <a:cubicBezTo>
                    <a:pt x="685" y="837"/>
                    <a:pt x="1026" y="276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p73"/>
            <p:cNvSpPr/>
            <p:nvPr/>
          </p:nvSpPr>
          <p:spPr>
            <a:xfrm>
              <a:off x="741025" y="1248450"/>
              <a:ext cx="3825" cy="2050"/>
            </a:xfrm>
            <a:custGeom>
              <a:avLst/>
              <a:gdLst/>
              <a:ahLst/>
              <a:cxnLst/>
              <a:rect l="l" t="t" r="r" b="b"/>
              <a:pathLst>
                <a:path w="153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9"/>
                    <a:pt x="10" y="37"/>
                    <a:pt x="19" y="55"/>
                  </a:cubicBezTo>
                  <a:cubicBezTo>
                    <a:pt x="37" y="63"/>
                    <a:pt x="63" y="72"/>
                    <a:pt x="90" y="81"/>
                  </a:cubicBezTo>
                  <a:cubicBezTo>
                    <a:pt x="108" y="63"/>
                    <a:pt x="126" y="55"/>
                    <a:pt x="153" y="46"/>
                  </a:cubicBezTo>
                  <a:cubicBezTo>
                    <a:pt x="99" y="37"/>
                    <a:pt x="54" y="1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p73"/>
            <p:cNvSpPr/>
            <p:nvPr/>
          </p:nvSpPr>
          <p:spPr>
            <a:xfrm>
              <a:off x="740600" y="1220350"/>
              <a:ext cx="29675" cy="28575"/>
            </a:xfrm>
            <a:custGeom>
              <a:avLst/>
              <a:gdLst/>
              <a:ahLst/>
              <a:cxnLst/>
              <a:rect l="l" t="t" r="r" b="b"/>
              <a:pathLst>
                <a:path w="1187" h="1143" extrusionOk="0">
                  <a:moveTo>
                    <a:pt x="937" y="1"/>
                  </a:moveTo>
                  <a:cubicBezTo>
                    <a:pt x="892" y="1"/>
                    <a:pt x="857" y="1"/>
                    <a:pt x="812" y="10"/>
                  </a:cubicBezTo>
                  <a:cubicBezTo>
                    <a:pt x="1164" y="369"/>
                    <a:pt x="770" y="977"/>
                    <a:pt x="328" y="977"/>
                  </a:cubicBezTo>
                  <a:cubicBezTo>
                    <a:pt x="221" y="977"/>
                    <a:pt x="112" y="941"/>
                    <a:pt x="9" y="857"/>
                  </a:cubicBezTo>
                  <a:cubicBezTo>
                    <a:pt x="0" y="929"/>
                    <a:pt x="0" y="991"/>
                    <a:pt x="9" y="1063"/>
                  </a:cubicBezTo>
                  <a:cubicBezTo>
                    <a:pt x="71" y="1089"/>
                    <a:pt x="134" y="1125"/>
                    <a:pt x="205" y="1143"/>
                  </a:cubicBezTo>
                  <a:cubicBezTo>
                    <a:pt x="241" y="1125"/>
                    <a:pt x="277" y="1107"/>
                    <a:pt x="312" y="1089"/>
                  </a:cubicBezTo>
                  <a:cubicBezTo>
                    <a:pt x="589" y="938"/>
                    <a:pt x="865" y="786"/>
                    <a:pt x="1151" y="625"/>
                  </a:cubicBezTo>
                  <a:cubicBezTo>
                    <a:pt x="1169" y="501"/>
                    <a:pt x="1187" y="367"/>
                    <a:pt x="1151" y="242"/>
                  </a:cubicBezTo>
                  <a:cubicBezTo>
                    <a:pt x="1133" y="179"/>
                    <a:pt x="1115" y="117"/>
                    <a:pt x="1088" y="63"/>
                  </a:cubicBezTo>
                  <a:cubicBezTo>
                    <a:pt x="1071" y="54"/>
                    <a:pt x="1062" y="37"/>
                    <a:pt x="1053" y="19"/>
                  </a:cubicBezTo>
                  <a:lnTo>
                    <a:pt x="1035" y="19"/>
                  </a:lnTo>
                  <a:cubicBezTo>
                    <a:pt x="1053" y="54"/>
                    <a:pt x="1071" y="99"/>
                    <a:pt x="1080" y="126"/>
                  </a:cubicBezTo>
                  <a:cubicBezTo>
                    <a:pt x="1115" y="224"/>
                    <a:pt x="1151" y="340"/>
                    <a:pt x="1115" y="447"/>
                  </a:cubicBezTo>
                  <a:cubicBezTo>
                    <a:pt x="1097" y="340"/>
                    <a:pt x="1080" y="251"/>
                    <a:pt x="1035" y="144"/>
                  </a:cubicBezTo>
                  <a:cubicBezTo>
                    <a:pt x="1008" y="99"/>
                    <a:pt x="964" y="54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p73"/>
            <p:cNvSpPr/>
            <p:nvPr/>
          </p:nvSpPr>
          <p:spPr>
            <a:xfrm>
              <a:off x="769575" y="1221475"/>
              <a:ext cx="3375" cy="14525"/>
            </a:xfrm>
            <a:custGeom>
              <a:avLst/>
              <a:gdLst/>
              <a:ahLst/>
              <a:cxnLst/>
              <a:rect l="l" t="t" r="r" b="b"/>
              <a:pathLst>
                <a:path w="135" h="581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72"/>
                    <a:pt x="45" y="161"/>
                    <a:pt x="54" y="215"/>
                  </a:cubicBezTo>
                  <a:cubicBezTo>
                    <a:pt x="72" y="331"/>
                    <a:pt x="63" y="473"/>
                    <a:pt x="1" y="580"/>
                  </a:cubicBezTo>
                  <a:cubicBezTo>
                    <a:pt x="37" y="563"/>
                    <a:pt x="72" y="536"/>
                    <a:pt x="99" y="518"/>
                  </a:cubicBezTo>
                  <a:cubicBezTo>
                    <a:pt x="135" y="357"/>
                    <a:pt x="126" y="188"/>
                    <a:pt x="54" y="27"/>
                  </a:cubicBezTo>
                  <a:cubicBezTo>
                    <a:pt x="37" y="18"/>
                    <a:pt x="19" y="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p73"/>
            <p:cNvSpPr/>
            <p:nvPr/>
          </p:nvSpPr>
          <p:spPr>
            <a:xfrm>
              <a:off x="733625" y="1217925"/>
              <a:ext cx="41775" cy="34575"/>
            </a:xfrm>
            <a:custGeom>
              <a:avLst/>
              <a:gdLst/>
              <a:ahLst/>
              <a:cxnLst/>
              <a:rect l="l" t="t" r="r" b="b"/>
              <a:pathLst>
                <a:path w="1671" h="1383" extrusionOk="0">
                  <a:moveTo>
                    <a:pt x="966" y="134"/>
                  </a:moveTo>
                  <a:lnTo>
                    <a:pt x="966" y="134"/>
                  </a:lnTo>
                  <a:cubicBezTo>
                    <a:pt x="1340" y="409"/>
                    <a:pt x="999" y="970"/>
                    <a:pt x="614" y="970"/>
                  </a:cubicBezTo>
                  <a:cubicBezTo>
                    <a:pt x="513" y="970"/>
                    <a:pt x="409" y="931"/>
                    <a:pt x="315" y="838"/>
                  </a:cubicBezTo>
                  <a:cubicBezTo>
                    <a:pt x="333" y="767"/>
                    <a:pt x="359" y="696"/>
                    <a:pt x="395" y="633"/>
                  </a:cubicBezTo>
                  <a:cubicBezTo>
                    <a:pt x="444" y="695"/>
                    <a:pt x="520" y="724"/>
                    <a:pt x="597" y="724"/>
                  </a:cubicBezTo>
                  <a:cubicBezTo>
                    <a:pt x="687" y="724"/>
                    <a:pt x="779" y="684"/>
                    <a:pt x="832" y="606"/>
                  </a:cubicBezTo>
                  <a:cubicBezTo>
                    <a:pt x="886" y="535"/>
                    <a:pt x="904" y="446"/>
                    <a:pt x="877" y="357"/>
                  </a:cubicBezTo>
                  <a:cubicBezTo>
                    <a:pt x="868" y="303"/>
                    <a:pt x="823" y="259"/>
                    <a:pt x="770" y="223"/>
                  </a:cubicBezTo>
                  <a:cubicBezTo>
                    <a:pt x="832" y="187"/>
                    <a:pt x="904" y="151"/>
                    <a:pt x="966" y="134"/>
                  </a:cubicBezTo>
                  <a:close/>
                  <a:moveTo>
                    <a:pt x="1188" y="0"/>
                  </a:moveTo>
                  <a:cubicBezTo>
                    <a:pt x="545" y="0"/>
                    <a:pt x="1" y="749"/>
                    <a:pt x="235" y="1383"/>
                  </a:cubicBezTo>
                  <a:cubicBezTo>
                    <a:pt x="243" y="1374"/>
                    <a:pt x="252" y="1374"/>
                    <a:pt x="252" y="1374"/>
                  </a:cubicBezTo>
                  <a:cubicBezTo>
                    <a:pt x="297" y="1347"/>
                    <a:pt x="342" y="1320"/>
                    <a:pt x="386" y="1302"/>
                  </a:cubicBezTo>
                  <a:cubicBezTo>
                    <a:pt x="359" y="1293"/>
                    <a:pt x="333" y="1284"/>
                    <a:pt x="315" y="1276"/>
                  </a:cubicBezTo>
                  <a:cubicBezTo>
                    <a:pt x="306" y="1258"/>
                    <a:pt x="306" y="1240"/>
                    <a:pt x="297" y="1222"/>
                  </a:cubicBezTo>
                  <a:lnTo>
                    <a:pt x="297" y="1222"/>
                  </a:lnTo>
                  <a:cubicBezTo>
                    <a:pt x="350" y="1240"/>
                    <a:pt x="395" y="1258"/>
                    <a:pt x="449" y="1267"/>
                  </a:cubicBezTo>
                  <a:cubicBezTo>
                    <a:pt x="458" y="1258"/>
                    <a:pt x="475" y="1249"/>
                    <a:pt x="484" y="1240"/>
                  </a:cubicBezTo>
                  <a:cubicBezTo>
                    <a:pt x="413" y="1222"/>
                    <a:pt x="350" y="1186"/>
                    <a:pt x="288" y="1160"/>
                  </a:cubicBezTo>
                  <a:cubicBezTo>
                    <a:pt x="279" y="1088"/>
                    <a:pt x="279" y="1026"/>
                    <a:pt x="288" y="954"/>
                  </a:cubicBezTo>
                  <a:cubicBezTo>
                    <a:pt x="391" y="1038"/>
                    <a:pt x="500" y="1074"/>
                    <a:pt x="607" y="1074"/>
                  </a:cubicBezTo>
                  <a:cubicBezTo>
                    <a:pt x="1049" y="1074"/>
                    <a:pt x="1443" y="466"/>
                    <a:pt x="1091" y="107"/>
                  </a:cubicBezTo>
                  <a:cubicBezTo>
                    <a:pt x="1136" y="98"/>
                    <a:pt x="1171" y="98"/>
                    <a:pt x="1216" y="98"/>
                  </a:cubicBezTo>
                  <a:cubicBezTo>
                    <a:pt x="1252" y="151"/>
                    <a:pt x="1287" y="196"/>
                    <a:pt x="1314" y="241"/>
                  </a:cubicBezTo>
                  <a:cubicBezTo>
                    <a:pt x="1359" y="348"/>
                    <a:pt x="1376" y="437"/>
                    <a:pt x="1394" y="544"/>
                  </a:cubicBezTo>
                  <a:cubicBezTo>
                    <a:pt x="1430" y="437"/>
                    <a:pt x="1394" y="321"/>
                    <a:pt x="1359" y="223"/>
                  </a:cubicBezTo>
                  <a:cubicBezTo>
                    <a:pt x="1350" y="196"/>
                    <a:pt x="1332" y="151"/>
                    <a:pt x="1314" y="116"/>
                  </a:cubicBezTo>
                  <a:lnTo>
                    <a:pt x="1332" y="116"/>
                  </a:lnTo>
                  <a:cubicBezTo>
                    <a:pt x="1341" y="134"/>
                    <a:pt x="1350" y="151"/>
                    <a:pt x="1367" y="169"/>
                  </a:cubicBezTo>
                  <a:cubicBezTo>
                    <a:pt x="1394" y="214"/>
                    <a:pt x="1412" y="276"/>
                    <a:pt x="1430" y="339"/>
                  </a:cubicBezTo>
                  <a:cubicBezTo>
                    <a:pt x="1466" y="464"/>
                    <a:pt x="1448" y="598"/>
                    <a:pt x="1430" y="722"/>
                  </a:cubicBezTo>
                  <a:lnTo>
                    <a:pt x="1439" y="722"/>
                  </a:lnTo>
                  <a:cubicBezTo>
                    <a:pt x="1501" y="615"/>
                    <a:pt x="1510" y="473"/>
                    <a:pt x="1492" y="357"/>
                  </a:cubicBezTo>
                  <a:cubicBezTo>
                    <a:pt x="1483" y="303"/>
                    <a:pt x="1466" y="214"/>
                    <a:pt x="1439" y="143"/>
                  </a:cubicBezTo>
                  <a:lnTo>
                    <a:pt x="1439" y="143"/>
                  </a:lnTo>
                  <a:cubicBezTo>
                    <a:pt x="1457" y="151"/>
                    <a:pt x="1475" y="160"/>
                    <a:pt x="1492" y="169"/>
                  </a:cubicBezTo>
                  <a:cubicBezTo>
                    <a:pt x="1564" y="330"/>
                    <a:pt x="1573" y="499"/>
                    <a:pt x="1537" y="660"/>
                  </a:cubicBezTo>
                  <a:cubicBezTo>
                    <a:pt x="1573" y="642"/>
                    <a:pt x="1617" y="624"/>
                    <a:pt x="1653" y="598"/>
                  </a:cubicBezTo>
                  <a:cubicBezTo>
                    <a:pt x="1671" y="437"/>
                    <a:pt x="1653" y="267"/>
                    <a:pt x="1582" y="107"/>
                  </a:cubicBezTo>
                  <a:cubicBezTo>
                    <a:pt x="1573" y="98"/>
                    <a:pt x="1573" y="98"/>
                    <a:pt x="1564" y="89"/>
                  </a:cubicBezTo>
                  <a:cubicBezTo>
                    <a:pt x="1555" y="89"/>
                    <a:pt x="1555" y="80"/>
                    <a:pt x="1546" y="80"/>
                  </a:cubicBezTo>
                  <a:cubicBezTo>
                    <a:pt x="1426" y="25"/>
                    <a:pt x="1306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p73"/>
            <p:cNvSpPr/>
            <p:nvPr/>
          </p:nvSpPr>
          <p:spPr>
            <a:xfrm>
              <a:off x="729875" y="12497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3" y="0"/>
                  </a:moveTo>
                  <a:cubicBezTo>
                    <a:pt x="189" y="0"/>
                    <a:pt x="184" y="1"/>
                    <a:pt x="179" y="3"/>
                  </a:cubicBezTo>
                  <a:cubicBezTo>
                    <a:pt x="144" y="11"/>
                    <a:pt x="108" y="20"/>
                    <a:pt x="63" y="20"/>
                  </a:cubicBezTo>
                  <a:cubicBezTo>
                    <a:pt x="1" y="20"/>
                    <a:pt x="1" y="127"/>
                    <a:pt x="63" y="127"/>
                  </a:cubicBezTo>
                  <a:cubicBezTo>
                    <a:pt x="117" y="127"/>
                    <a:pt x="161" y="110"/>
                    <a:pt x="206" y="101"/>
                  </a:cubicBezTo>
                  <a:cubicBezTo>
                    <a:pt x="242" y="101"/>
                    <a:pt x="251" y="65"/>
                    <a:pt x="242" y="38"/>
                  </a:cubicBezTo>
                  <a:cubicBezTo>
                    <a:pt x="234" y="16"/>
                    <a:pt x="215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p73"/>
            <p:cNvSpPr/>
            <p:nvPr/>
          </p:nvSpPr>
          <p:spPr>
            <a:xfrm>
              <a:off x="729000" y="1239975"/>
              <a:ext cx="7300" cy="3175"/>
            </a:xfrm>
            <a:custGeom>
              <a:avLst/>
              <a:gdLst/>
              <a:ahLst/>
              <a:cxnLst/>
              <a:rect l="l" t="t" r="r" b="b"/>
              <a:pathLst>
                <a:path w="292" h="127" extrusionOk="0">
                  <a:moveTo>
                    <a:pt x="54" y="1"/>
                  </a:moveTo>
                  <a:cubicBezTo>
                    <a:pt x="27" y="1"/>
                    <a:pt x="0" y="28"/>
                    <a:pt x="9" y="55"/>
                  </a:cubicBezTo>
                  <a:cubicBezTo>
                    <a:pt x="9" y="90"/>
                    <a:pt x="27" y="108"/>
                    <a:pt x="63" y="108"/>
                  </a:cubicBezTo>
                  <a:cubicBezTo>
                    <a:pt x="107" y="108"/>
                    <a:pt x="152" y="117"/>
                    <a:pt x="205" y="126"/>
                  </a:cubicBezTo>
                  <a:cubicBezTo>
                    <a:pt x="208" y="126"/>
                    <a:pt x="211" y="126"/>
                    <a:pt x="213" y="126"/>
                  </a:cubicBezTo>
                  <a:cubicBezTo>
                    <a:pt x="270" y="126"/>
                    <a:pt x="292" y="36"/>
                    <a:pt x="223" y="19"/>
                  </a:cubicBezTo>
                  <a:cubicBezTo>
                    <a:pt x="170" y="10"/>
                    <a:pt x="116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p73"/>
            <p:cNvSpPr/>
            <p:nvPr/>
          </p:nvSpPr>
          <p:spPr>
            <a:xfrm>
              <a:off x="730775" y="12305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1" y="1"/>
                  </a:moveTo>
                  <a:cubicBezTo>
                    <a:pt x="41" y="1"/>
                    <a:pt x="23" y="11"/>
                    <a:pt x="10" y="31"/>
                  </a:cubicBezTo>
                  <a:cubicBezTo>
                    <a:pt x="1" y="49"/>
                    <a:pt x="10" y="85"/>
                    <a:pt x="36" y="94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7" y="83"/>
                    <a:pt x="224" y="67"/>
                  </a:cubicBezTo>
                  <a:cubicBezTo>
                    <a:pt x="179" y="49"/>
                    <a:pt x="134" y="22"/>
                    <a:pt x="81" y="4"/>
                  </a:cubicBezTo>
                  <a:cubicBezTo>
                    <a:pt x="74" y="2"/>
                    <a:pt x="6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p73"/>
            <p:cNvSpPr/>
            <p:nvPr/>
          </p:nvSpPr>
          <p:spPr>
            <a:xfrm>
              <a:off x="745250" y="12132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7" y="0"/>
                    <a:pt x="1" y="39"/>
                    <a:pt x="19" y="82"/>
                  </a:cubicBezTo>
                  <a:cubicBezTo>
                    <a:pt x="46" y="126"/>
                    <a:pt x="82" y="171"/>
                    <a:pt x="109" y="224"/>
                  </a:cubicBezTo>
                  <a:cubicBezTo>
                    <a:pt x="119" y="240"/>
                    <a:pt x="134" y="247"/>
                    <a:pt x="149" y="247"/>
                  </a:cubicBezTo>
                  <a:cubicBezTo>
                    <a:pt x="186" y="247"/>
                    <a:pt x="223" y="209"/>
                    <a:pt x="198" y="171"/>
                  </a:cubicBezTo>
                  <a:cubicBezTo>
                    <a:pt x="171" y="117"/>
                    <a:pt x="135" y="73"/>
                    <a:pt x="109" y="28"/>
                  </a:cubicBezTo>
                  <a:cubicBezTo>
                    <a:pt x="100" y="9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p73"/>
            <p:cNvSpPr/>
            <p:nvPr/>
          </p:nvSpPr>
          <p:spPr>
            <a:xfrm>
              <a:off x="756875" y="1208250"/>
              <a:ext cx="3375" cy="6775"/>
            </a:xfrm>
            <a:custGeom>
              <a:avLst/>
              <a:gdLst/>
              <a:ahLst/>
              <a:cxnLst/>
              <a:rect l="l" t="t" r="r" b="b"/>
              <a:pathLst>
                <a:path w="135" h="271" extrusionOk="0">
                  <a:moveTo>
                    <a:pt x="59" y="1"/>
                  </a:moveTo>
                  <a:cubicBezTo>
                    <a:pt x="54" y="1"/>
                    <a:pt x="50" y="2"/>
                    <a:pt x="45" y="3"/>
                  </a:cubicBezTo>
                  <a:cubicBezTo>
                    <a:pt x="9" y="12"/>
                    <a:pt x="0" y="39"/>
                    <a:pt x="9" y="66"/>
                  </a:cubicBezTo>
                  <a:cubicBezTo>
                    <a:pt x="18" y="119"/>
                    <a:pt x="18" y="173"/>
                    <a:pt x="18" y="217"/>
                  </a:cubicBezTo>
                  <a:cubicBezTo>
                    <a:pt x="27" y="253"/>
                    <a:pt x="45" y="271"/>
                    <a:pt x="72" y="271"/>
                  </a:cubicBezTo>
                  <a:cubicBezTo>
                    <a:pt x="98" y="271"/>
                    <a:pt x="134" y="244"/>
                    <a:pt x="125" y="217"/>
                  </a:cubicBezTo>
                  <a:cubicBezTo>
                    <a:pt x="116" y="164"/>
                    <a:pt x="116" y="101"/>
                    <a:pt x="107" y="39"/>
                  </a:cubicBezTo>
                  <a:cubicBezTo>
                    <a:pt x="100" y="17"/>
                    <a:pt x="81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p73"/>
            <p:cNvSpPr/>
            <p:nvPr/>
          </p:nvSpPr>
          <p:spPr>
            <a:xfrm>
              <a:off x="768025" y="1209050"/>
              <a:ext cx="3175" cy="6250"/>
            </a:xfrm>
            <a:custGeom>
              <a:avLst/>
              <a:gdLst/>
              <a:ahLst/>
              <a:cxnLst/>
              <a:rect l="l" t="t" r="r" b="b"/>
              <a:pathLst>
                <a:path w="127" h="250" extrusionOk="0">
                  <a:moveTo>
                    <a:pt x="63" y="1"/>
                  </a:moveTo>
                  <a:cubicBezTo>
                    <a:pt x="42" y="1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5" y="250"/>
                    <a:pt x="51" y="250"/>
                  </a:cubicBezTo>
                  <a:cubicBezTo>
                    <a:pt x="76" y="250"/>
                    <a:pt x="103" y="234"/>
                    <a:pt x="107" y="203"/>
                  </a:cubicBezTo>
                  <a:cubicBezTo>
                    <a:pt x="107" y="159"/>
                    <a:pt x="107" y="114"/>
                    <a:pt x="116" y="69"/>
                  </a:cubicBezTo>
                  <a:cubicBezTo>
                    <a:pt x="127" y="27"/>
                    <a:pt x="9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p73"/>
            <p:cNvSpPr/>
            <p:nvPr/>
          </p:nvSpPr>
          <p:spPr>
            <a:xfrm>
              <a:off x="736625" y="12204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0" y="1"/>
                  </a:moveTo>
                  <a:cubicBezTo>
                    <a:pt x="37" y="1"/>
                    <a:pt x="1" y="59"/>
                    <a:pt x="43" y="94"/>
                  </a:cubicBezTo>
                  <a:cubicBezTo>
                    <a:pt x="79" y="130"/>
                    <a:pt x="123" y="174"/>
                    <a:pt x="168" y="210"/>
                  </a:cubicBezTo>
                  <a:cubicBezTo>
                    <a:pt x="180" y="220"/>
                    <a:pt x="193" y="224"/>
                    <a:pt x="205" y="224"/>
                  </a:cubicBezTo>
                  <a:cubicBezTo>
                    <a:pt x="247" y="224"/>
                    <a:pt x="281" y="173"/>
                    <a:pt x="239" y="139"/>
                  </a:cubicBezTo>
                  <a:cubicBezTo>
                    <a:pt x="195" y="94"/>
                    <a:pt x="150" y="58"/>
                    <a:pt x="115" y="14"/>
                  </a:cubicBezTo>
                  <a:cubicBezTo>
                    <a:pt x="103" y="5"/>
                    <a:pt x="92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p73"/>
            <p:cNvSpPr/>
            <p:nvPr/>
          </p:nvSpPr>
          <p:spPr>
            <a:xfrm>
              <a:off x="790325" y="11137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89" y="19"/>
                    <a:pt x="527" y="54"/>
                    <a:pt x="464" y="90"/>
                  </a:cubicBezTo>
                  <a:cubicBezTo>
                    <a:pt x="509" y="117"/>
                    <a:pt x="554" y="170"/>
                    <a:pt x="571" y="224"/>
                  </a:cubicBezTo>
                  <a:cubicBezTo>
                    <a:pt x="589" y="304"/>
                    <a:pt x="571" y="393"/>
                    <a:pt x="518" y="465"/>
                  </a:cubicBezTo>
                  <a:cubicBezTo>
                    <a:pt x="465" y="547"/>
                    <a:pt x="373" y="587"/>
                    <a:pt x="282" y="587"/>
                  </a:cubicBezTo>
                  <a:cubicBezTo>
                    <a:pt x="206" y="587"/>
                    <a:pt x="130" y="558"/>
                    <a:pt x="81" y="500"/>
                  </a:cubicBezTo>
                  <a:cubicBezTo>
                    <a:pt x="45" y="563"/>
                    <a:pt x="18" y="634"/>
                    <a:pt x="1" y="705"/>
                  </a:cubicBezTo>
                  <a:cubicBezTo>
                    <a:pt x="95" y="798"/>
                    <a:pt x="198" y="836"/>
                    <a:pt x="298" y="836"/>
                  </a:cubicBezTo>
                  <a:cubicBezTo>
                    <a:pt x="683" y="836"/>
                    <a:pt x="1027" y="270"/>
                    <a:pt x="6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p73"/>
            <p:cNvSpPr/>
            <p:nvPr/>
          </p:nvSpPr>
          <p:spPr>
            <a:xfrm>
              <a:off x="789650" y="1112875"/>
              <a:ext cx="36450" cy="33750"/>
            </a:xfrm>
            <a:custGeom>
              <a:avLst/>
              <a:gdLst/>
              <a:ahLst/>
              <a:cxnLst/>
              <a:rect l="l" t="t" r="r" b="b"/>
              <a:pathLst>
                <a:path w="1458" h="1350" extrusionOk="0">
                  <a:moveTo>
                    <a:pt x="929" y="0"/>
                  </a:moveTo>
                  <a:cubicBezTo>
                    <a:pt x="893" y="0"/>
                    <a:pt x="848" y="0"/>
                    <a:pt x="804" y="9"/>
                  </a:cubicBezTo>
                  <a:cubicBezTo>
                    <a:pt x="1156" y="368"/>
                    <a:pt x="762" y="976"/>
                    <a:pt x="325" y="976"/>
                  </a:cubicBezTo>
                  <a:cubicBezTo>
                    <a:pt x="219" y="976"/>
                    <a:pt x="111" y="940"/>
                    <a:pt x="10" y="856"/>
                  </a:cubicBezTo>
                  <a:cubicBezTo>
                    <a:pt x="1" y="919"/>
                    <a:pt x="1" y="990"/>
                    <a:pt x="1" y="1053"/>
                  </a:cubicBezTo>
                  <a:cubicBezTo>
                    <a:pt x="72" y="1088"/>
                    <a:pt x="135" y="1124"/>
                    <a:pt x="206" y="1142"/>
                  </a:cubicBezTo>
                  <a:cubicBezTo>
                    <a:pt x="295" y="1169"/>
                    <a:pt x="375" y="1187"/>
                    <a:pt x="465" y="1187"/>
                  </a:cubicBezTo>
                  <a:lnTo>
                    <a:pt x="474" y="1187"/>
                  </a:lnTo>
                  <a:cubicBezTo>
                    <a:pt x="441" y="1196"/>
                    <a:pt x="407" y="1200"/>
                    <a:pt x="372" y="1200"/>
                  </a:cubicBezTo>
                  <a:cubicBezTo>
                    <a:pt x="313" y="1200"/>
                    <a:pt x="253" y="1189"/>
                    <a:pt x="197" y="1178"/>
                  </a:cubicBezTo>
                  <a:cubicBezTo>
                    <a:pt x="143" y="1160"/>
                    <a:pt x="72" y="1151"/>
                    <a:pt x="19" y="1124"/>
                  </a:cubicBezTo>
                  <a:lnTo>
                    <a:pt x="19" y="1124"/>
                  </a:lnTo>
                  <a:cubicBezTo>
                    <a:pt x="19" y="1142"/>
                    <a:pt x="19" y="1160"/>
                    <a:pt x="28" y="1178"/>
                  </a:cubicBezTo>
                  <a:cubicBezTo>
                    <a:pt x="117" y="1204"/>
                    <a:pt x="206" y="1240"/>
                    <a:pt x="295" y="1249"/>
                  </a:cubicBezTo>
                  <a:cubicBezTo>
                    <a:pt x="326" y="1252"/>
                    <a:pt x="357" y="1253"/>
                    <a:pt x="387" y="1253"/>
                  </a:cubicBezTo>
                  <a:cubicBezTo>
                    <a:pt x="460" y="1253"/>
                    <a:pt x="532" y="1246"/>
                    <a:pt x="607" y="1240"/>
                  </a:cubicBezTo>
                  <a:lnTo>
                    <a:pt x="607" y="1240"/>
                  </a:lnTo>
                  <a:cubicBezTo>
                    <a:pt x="553" y="1279"/>
                    <a:pt x="474" y="1292"/>
                    <a:pt x="395" y="1292"/>
                  </a:cubicBezTo>
                  <a:cubicBezTo>
                    <a:pt x="331" y="1292"/>
                    <a:pt x="267" y="1284"/>
                    <a:pt x="215" y="1276"/>
                  </a:cubicBezTo>
                  <a:cubicBezTo>
                    <a:pt x="206" y="1276"/>
                    <a:pt x="126" y="1267"/>
                    <a:pt x="54" y="1249"/>
                  </a:cubicBezTo>
                  <a:lnTo>
                    <a:pt x="54" y="1249"/>
                  </a:lnTo>
                  <a:cubicBezTo>
                    <a:pt x="54" y="1258"/>
                    <a:pt x="63" y="1267"/>
                    <a:pt x="63" y="1285"/>
                  </a:cubicBezTo>
                  <a:cubicBezTo>
                    <a:pt x="165" y="1330"/>
                    <a:pt x="267" y="1350"/>
                    <a:pt x="366" y="1350"/>
                  </a:cubicBezTo>
                  <a:cubicBezTo>
                    <a:pt x="957" y="1350"/>
                    <a:pt x="1457" y="629"/>
                    <a:pt x="1205" y="71"/>
                  </a:cubicBezTo>
                  <a:cubicBezTo>
                    <a:pt x="1187" y="62"/>
                    <a:pt x="1169" y="54"/>
                    <a:pt x="1152" y="45"/>
                  </a:cubicBezTo>
                  <a:lnTo>
                    <a:pt x="1152" y="45"/>
                  </a:lnTo>
                  <a:cubicBezTo>
                    <a:pt x="1187" y="116"/>
                    <a:pt x="1205" y="205"/>
                    <a:pt x="1214" y="259"/>
                  </a:cubicBezTo>
                  <a:cubicBezTo>
                    <a:pt x="1232" y="384"/>
                    <a:pt x="1214" y="517"/>
                    <a:pt x="1152" y="624"/>
                  </a:cubicBezTo>
                  <a:cubicBezTo>
                    <a:pt x="1169" y="500"/>
                    <a:pt x="1178" y="366"/>
                    <a:pt x="1143" y="241"/>
                  </a:cubicBezTo>
                  <a:cubicBezTo>
                    <a:pt x="1134" y="178"/>
                    <a:pt x="1116" y="116"/>
                    <a:pt x="1080" y="62"/>
                  </a:cubicBezTo>
                  <a:cubicBezTo>
                    <a:pt x="1071" y="45"/>
                    <a:pt x="1053" y="36"/>
                    <a:pt x="1045" y="18"/>
                  </a:cubicBezTo>
                  <a:cubicBezTo>
                    <a:pt x="1036" y="18"/>
                    <a:pt x="1036" y="18"/>
                    <a:pt x="1027" y="9"/>
                  </a:cubicBezTo>
                  <a:lnTo>
                    <a:pt x="1027" y="9"/>
                  </a:lnTo>
                  <a:cubicBezTo>
                    <a:pt x="1045" y="54"/>
                    <a:pt x="1062" y="89"/>
                    <a:pt x="1071" y="125"/>
                  </a:cubicBezTo>
                  <a:cubicBezTo>
                    <a:pt x="1107" y="223"/>
                    <a:pt x="1143" y="339"/>
                    <a:pt x="1107" y="446"/>
                  </a:cubicBezTo>
                  <a:cubicBezTo>
                    <a:pt x="1098" y="339"/>
                    <a:pt x="1071" y="241"/>
                    <a:pt x="1027" y="143"/>
                  </a:cubicBezTo>
                  <a:cubicBezTo>
                    <a:pt x="1000" y="98"/>
                    <a:pt x="964" y="54"/>
                    <a:pt x="9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p73"/>
            <p:cNvSpPr/>
            <p:nvPr/>
          </p:nvSpPr>
          <p:spPr>
            <a:xfrm>
              <a:off x="781800" y="1110350"/>
              <a:ext cx="47625" cy="38875"/>
            </a:xfrm>
            <a:custGeom>
              <a:avLst/>
              <a:gdLst/>
              <a:ahLst/>
              <a:cxnLst/>
              <a:rect l="l" t="t" r="r" b="b"/>
              <a:pathLst>
                <a:path w="1905" h="1555" extrusionOk="0">
                  <a:moveTo>
                    <a:pt x="993" y="137"/>
                  </a:moveTo>
                  <a:cubicBezTo>
                    <a:pt x="1368" y="406"/>
                    <a:pt x="1024" y="972"/>
                    <a:pt x="639" y="972"/>
                  </a:cubicBezTo>
                  <a:cubicBezTo>
                    <a:pt x="539" y="972"/>
                    <a:pt x="436" y="934"/>
                    <a:pt x="342" y="841"/>
                  </a:cubicBezTo>
                  <a:cubicBezTo>
                    <a:pt x="359" y="770"/>
                    <a:pt x="386" y="699"/>
                    <a:pt x="422" y="636"/>
                  </a:cubicBezTo>
                  <a:cubicBezTo>
                    <a:pt x="471" y="694"/>
                    <a:pt x="547" y="723"/>
                    <a:pt x="623" y="723"/>
                  </a:cubicBezTo>
                  <a:cubicBezTo>
                    <a:pt x="714" y="723"/>
                    <a:pt x="806" y="683"/>
                    <a:pt x="859" y="601"/>
                  </a:cubicBezTo>
                  <a:cubicBezTo>
                    <a:pt x="912" y="529"/>
                    <a:pt x="930" y="440"/>
                    <a:pt x="912" y="360"/>
                  </a:cubicBezTo>
                  <a:cubicBezTo>
                    <a:pt x="895" y="306"/>
                    <a:pt x="850" y="253"/>
                    <a:pt x="805" y="226"/>
                  </a:cubicBezTo>
                  <a:cubicBezTo>
                    <a:pt x="868" y="190"/>
                    <a:pt x="930" y="155"/>
                    <a:pt x="993" y="137"/>
                  </a:cubicBezTo>
                  <a:close/>
                  <a:moveTo>
                    <a:pt x="1243" y="101"/>
                  </a:moveTo>
                  <a:cubicBezTo>
                    <a:pt x="1278" y="155"/>
                    <a:pt x="1314" y="199"/>
                    <a:pt x="1341" y="244"/>
                  </a:cubicBezTo>
                  <a:cubicBezTo>
                    <a:pt x="1385" y="342"/>
                    <a:pt x="1412" y="440"/>
                    <a:pt x="1421" y="547"/>
                  </a:cubicBezTo>
                  <a:cubicBezTo>
                    <a:pt x="1457" y="440"/>
                    <a:pt x="1421" y="324"/>
                    <a:pt x="1385" y="226"/>
                  </a:cubicBezTo>
                  <a:cubicBezTo>
                    <a:pt x="1376" y="190"/>
                    <a:pt x="1359" y="155"/>
                    <a:pt x="1341" y="110"/>
                  </a:cubicBezTo>
                  <a:lnTo>
                    <a:pt x="1341" y="110"/>
                  </a:lnTo>
                  <a:cubicBezTo>
                    <a:pt x="1350" y="119"/>
                    <a:pt x="1350" y="119"/>
                    <a:pt x="1359" y="119"/>
                  </a:cubicBezTo>
                  <a:cubicBezTo>
                    <a:pt x="1367" y="137"/>
                    <a:pt x="1385" y="146"/>
                    <a:pt x="1394" y="163"/>
                  </a:cubicBezTo>
                  <a:cubicBezTo>
                    <a:pt x="1430" y="217"/>
                    <a:pt x="1448" y="279"/>
                    <a:pt x="1457" y="342"/>
                  </a:cubicBezTo>
                  <a:cubicBezTo>
                    <a:pt x="1492" y="467"/>
                    <a:pt x="1483" y="601"/>
                    <a:pt x="1466" y="725"/>
                  </a:cubicBezTo>
                  <a:cubicBezTo>
                    <a:pt x="1528" y="618"/>
                    <a:pt x="1546" y="485"/>
                    <a:pt x="1528" y="360"/>
                  </a:cubicBezTo>
                  <a:cubicBezTo>
                    <a:pt x="1519" y="306"/>
                    <a:pt x="1501" y="217"/>
                    <a:pt x="1466" y="146"/>
                  </a:cubicBezTo>
                  <a:lnTo>
                    <a:pt x="1466" y="146"/>
                  </a:lnTo>
                  <a:cubicBezTo>
                    <a:pt x="1483" y="155"/>
                    <a:pt x="1501" y="163"/>
                    <a:pt x="1519" y="172"/>
                  </a:cubicBezTo>
                  <a:cubicBezTo>
                    <a:pt x="1771" y="730"/>
                    <a:pt x="1271" y="1451"/>
                    <a:pt x="680" y="1451"/>
                  </a:cubicBezTo>
                  <a:cubicBezTo>
                    <a:pt x="581" y="1451"/>
                    <a:pt x="479" y="1431"/>
                    <a:pt x="377" y="1386"/>
                  </a:cubicBezTo>
                  <a:cubicBezTo>
                    <a:pt x="377" y="1368"/>
                    <a:pt x="368" y="1359"/>
                    <a:pt x="368" y="1350"/>
                  </a:cubicBezTo>
                  <a:lnTo>
                    <a:pt x="368" y="1350"/>
                  </a:lnTo>
                  <a:cubicBezTo>
                    <a:pt x="440" y="1368"/>
                    <a:pt x="520" y="1377"/>
                    <a:pt x="529" y="1377"/>
                  </a:cubicBezTo>
                  <a:cubicBezTo>
                    <a:pt x="581" y="1385"/>
                    <a:pt x="645" y="1393"/>
                    <a:pt x="709" y="1393"/>
                  </a:cubicBezTo>
                  <a:cubicBezTo>
                    <a:pt x="788" y="1393"/>
                    <a:pt x="867" y="1380"/>
                    <a:pt x="921" y="1341"/>
                  </a:cubicBezTo>
                  <a:lnTo>
                    <a:pt x="921" y="1341"/>
                  </a:lnTo>
                  <a:cubicBezTo>
                    <a:pt x="846" y="1347"/>
                    <a:pt x="774" y="1354"/>
                    <a:pt x="701" y="1354"/>
                  </a:cubicBezTo>
                  <a:cubicBezTo>
                    <a:pt x="671" y="1354"/>
                    <a:pt x="640" y="1353"/>
                    <a:pt x="609" y="1350"/>
                  </a:cubicBezTo>
                  <a:cubicBezTo>
                    <a:pt x="520" y="1341"/>
                    <a:pt x="431" y="1305"/>
                    <a:pt x="342" y="1279"/>
                  </a:cubicBezTo>
                  <a:cubicBezTo>
                    <a:pt x="333" y="1261"/>
                    <a:pt x="333" y="1243"/>
                    <a:pt x="333" y="1225"/>
                  </a:cubicBezTo>
                  <a:lnTo>
                    <a:pt x="333" y="1225"/>
                  </a:lnTo>
                  <a:cubicBezTo>
                    <a:pt x="386" y="1252"/>
                    <a:pt x="457" y="1261"/>
                    <a:pt x="511" y="1279"/>
                  </a:cubicBezTo>
                  <a:cubicBezTo>
                    <a:pt x="567" y="1290"/>
                    <a:pt x="627" y="1301"/>
                    <a:pt x="686" y="1301"/>
                  </a:cubicBezTo>
                  <a:cubicBezTo>
                    <a:pt x="721" y="1301"/>
                    <a:pt x="755" y="1297"/>
                    <a:pt x="788" y="1288"/>
                  </a:cubicBezTo>
                  <a:lnTo>
                    <a:pt x="779" y="1288"/>
                  </a:lnTo>
                  <a:cubicBezTo>
                    <a:pt x="689" y="1288"/>
                    <a:pt x="609" y="1270"/>
                    <a:pt x="520" y="1243"/>
                  </a:cubicBezTo>
                  <a:cubicBezTo>
                    <a:pt x="449" y="1225"/>
                    <a:pt x="386" y="1189"/>
                    <a:pt x="315" y="1154"/>
                  </a:cubicBezTo>
                  <a:cubicBezTo>
                    <a:pt x="306" y="1091"/>
                    <a:pt x="315" y="1020"/>
                    <a:pt x="324" y="957"/>
                  </a:cubicBezTo>
                  <a:cubicBezTo>
                    <a:pt x="425" y="1041"/>
                    <a:pt x="533" y="1077"/>
                    <a:pt x="639" y="1077"/>
                  </a:cubicBezTo>
                  <a:cubicBezTo>
                    <a:pt x="1076" y="1077"/>
                    <a:pt x="1470" y="469"/>
                    <a:pt x="1118" y="110"/>
                  </a:cubicBezTo>
                  <a:cubicBezTo>
                    <a:pt x="1162" y="101"/>
                    <a:pt x="1207" y="101"/>
                    <a:pt x="1243" y="101"/>
                  </a:cubicBezTo>
                  <a:close/>
                  <a:moveTo>
                    <a:pt x="1213" y="1"/>
                  </a:moveTo>
                  <a:cubicBezTo>
                    <a:pt x="554" y="1"/>
                    <a:pt x="0" y="803"/>
                    <a:pt x="288" y="1439"/>
                  </a:cubicBezTo>
                  <a:cubicBezTo>
                    <a:pt x="297" y="1448"/>
                    <a:pt x="306" y="1457"/>
                    <a:pt x="306" y="1466"/>
                  </a:cubicBezTo>
                  <a:cubicBezTo>
                    <a:pt x="315" y="1466"/>
                    <a:pt x="315" y="1475"/>
                    <a:pt x="324" y="1475"/>
                  </a:cubicBezTo>
                  <a:cubicBezTo>
                    <a:pt x="444" y="1530"/>
                    <a:pt x="565" y="1554"/>
                    <a:pt x="682" y="1554"/>
                  </a:cubicBezTo>
                  <a:cubicBezTo>
                    <a:pt x="1349" y="1554"/>
                    <a:pt x="1904" y="755"/>
                    <a:pt x="1608" y="110"/>
                  </a:cubicBezTo>
                  <a:cubicBezTo>
                    <a:pt x="1599" y="101"/>
                    <a:pt x="1599" y="92"/>
                    <a:pt x="1590" y="92"/>
                  </a:cubicBezTo>
                  <a:cubicBezTo>
                    <a:pt x="1590" y="83"/>
                    <a:pt x="1582" y="83"/>
                    <a:pt x="1573" y="83"/>
                  </a:cubicBezTo>
                  <a:cubicBezTo>
                    <a:pt x="1452" y="26"/>
                    <a:pt x="1331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p73"/>
            <p:cNvSpPr/>
            <p:nvPr/>
          </p:nvSpPr>
          <p:spPr>
            <a:xfrm>
              <a:off x="778725" y="1142250"/>
              <a:ext cx="6275" cy="3200"/>
            </a:xfrm>
            <a:custGeom>
              <a:avLst/>
              <a:gdLst/>
              <a:ahLst/>
              <a:cxnLst/>
              <a:rect l="l" t="t" r="r" b="b"/>
              <a:pathLst>
                <a:path w="251" h="128" extrusionOk="0">
                  <a:moveTo>
                    <a:pt x="197" y="0"/>
                  </a:moveTo>
                  <a:cubicBezTo>
                    <a:pt x="191" y="0"/>
                    <a:pt x="185" y="1"/>
                    <a:pt x="179" y="3"/>
                  </a:cubicBezTo>
                  <a:cubicBezTo>
                    <a:pt x="143" y="12"/>
                    <a:pt x="108" y="20"/>
                    <a:pt x="63" y="20"/>
                  </a:cubicBezTo>
                  <a:cubicBezTo>
                    <a:pt x="1" y="20"/>
                    <a:pt x="1" y="127"/>
                    <a:pt x="72" y="127"/>
                  </a:cubicBezTo>
                  <a:cubicBezTo>
                    <a:pt x="117" y="127"/>
                    <a:pt x="161" y="110"/>
                    <a:pt x="215" y="101"/>
                  </a:cubicBezTo>
                  <a:cubicBezTo>
                    <a:pt x="241" y="101"/>
                    <a:pt x="250" y="65"/>
                    <a:pt x="250" y="38"/>
                  </a:cubicBezTo>
                  <a:cubicBezTo>
                    <a:pt x="243" y="16"/>
                    <a:pt x="224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p73"/>
            <p:cNvSpPr/>
            <p:nvPr/>
          </p:nvSpPr>
          <p:spPr>
            <a:xfrm>
              <a:off x="778050" y="1132500"/>
              <a:ext cx="7100" cy="3150"/>
            </a:xfrm>
            <a:custGeom>
              <a:avLst/>
              <a:gdLst/>
              <a:ahLst/>
              <a:cxnLst/>
              <a:rect l="l" t="t" r="r" b="b"/>
              <a:pathLst>
                <a:path w="284" h="126" extrusionOk="0">
                  <a:moveTo>
                    <a:pt x="54" y="0"/>
                  </a:moveTo>
                  <a:cubicBezTo>
                    <a:pt x="19" y="0"/>
                    <a:pt x="1" y="27"/>
                    <a:pt x="1" y="54"/>
                  </a:cubicBezTo>
                  <a:cubicBezTo>
                    <a:pt x="1" y="80"/>
                    <a:pt x="28" y="107"/>
                    <a:pt x="54" y="107"/>
                  </a:cubicBezTo>
                  <a:cubicBezTo>
                    <a:pt x="99" y="107"/>
                    <a:pt x="144" y="116"/>
                    <a:pt x="197" y="125"/>
                  </a:cubicBezTo>
                  <a:cubicBezTo>
                    <a:pt x="200" y="125"/>
                    <a:pt x="202" y="126"/>
                    <a:pt x="205" y="126"/>
                  </a:cubicBezTo>
                  <a:cubicBezTo>
                    <a:pt x="262" y="126"/>
                    <a:pt x="284" y="35"/>
                    <a:pt x="224" y="18"/>
                  </a:cubicBezTo>
                  <a:cubicBezTo>
                    <a:pt x="161" y="9"/>
                    <a:pt x="108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p73"/>
            <p:cNvSpPr/>
            <p:nvPr/>
          </p:nvSpPr>
          <p:spPr>
            <a:xfrm>
              <a:off x="779625" y="1123000"/>
              <a:ext cx="7250" cy="4225"/>
            </a:xfrm>
            <a:custGeom>
              <a:avLst/>
              <a:gdLst/>
              <a:ahLst/>
              <a:cxnLst/>
              <a:rect l="l" t="t" r="r" b="b"/>
              <a:pathLst>
                <a:path w="290" h="169" extrusionOk="0">
                  <a:moveTo>
                    <a:pt x="58" y="0"/>
                  </a:moveTo>
                  <a:cubicBezTo>
                    <a:pt x="40" y="0"/>
                    <a:pt x="24" y="6"/>
                    <a:pt x="18" y="23"/>
                  </a:cubicBezTo>
                  <a:cubicBezTo>
                    <a:pt x="0" y="50"/>
                    <a:pt x="9" y="86"/>
                    <a:pt x="36" y="95"/>
                  </a:cubicBezTo>
                  <a:cubicBezTo>
                    <a:pt x="90" y="121"/>
                    <a:pt x="143" y="148"/>
                    <a:pt x="205" y="166"/>
                  </a:cubicBezTo>
                  <a:cubicBezTo>
                    <a:pt x="211" y="167"/>
                    <a:pt x="216" y="168"/>
                    <a:pt x="220" y="168"/>
                  </a:cubicBezTo>
                  <a:cubicBezTo>
                    <a:pt x="272" y="168"/>
                    <a:pt x="290" y="84"/>
                    <a:pt x="232" y="68"/>
                  </a:cubicBezTo>
                  <a:cubicBezTo>
                    <a:pt x="179" y="50"/>
                    <a:pt x="134" y="23"/>
                    <a:pt x="90" y="5"/>
                  </a:cubicBezTo>
                  <a:cubicBezTo>
                    <a:pt x="80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p73"/>
            <p:cNvSpPr/>
            <p:nvPr/>
          </p:nvSpPr>
          <p:spPr>
            <a:xfrm>
              <a:off x="794175" y="1105700"/>
              <a:ext cx="5575" cy="6175"/>
            </a:xfrm>
            <a:custGeom>
              <a:avLst/>
              <a:gdLst/>
              <a:ahLst/>
              <a:cxnLst/>
              <a:rect l="l" t="t" r="r" b="b"/>
              <a:pathLst>
                <a:path w="223" h="247" extrusionOk="0">
                  <a:moveTo>
                    <a:pt x="70" y="0"/>
                  </a:moveTo>
                  <a:cubicBezTo>
                    <a:pt x="35" y="0"/>
                    <a:pt x="0" y="39"/>
                    <a:pt x="25" y="82"/>
                  </a:cubicBezTo>
                  <a:cubicBezTo>
                    <a:pt x="43" y="126"/>
                    <a:pt x="78" y="171"/>
                    <a:pt x="105" y="225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2" y="209"/>
                    <a:pt x="203" y="171"/>
                  </a:cubicBezTo>
                  <a:cubicBezTo>
                    <a:pt x="168" y="118"/>
                    <a:pt x="132" y="73"/>
                    <a:pt x="114" y="28"/>
                  </a:cubicBezTo>
                  <a:cubicBezTo>
                    <a:pt x="103" y="9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p73"/>
            <p:cNvSpPr/>
            <p:nvPr/>
          </p:nvSpPr>
          <p:spPr>
            <a:xfrm>
              <a:off x="805725" y="1100750"/>
              <a:ext cx="3350" cy="6775"/>
            </a:xfrm>
            <a:custGeom>
              <a:avLst/>
              <a:gdLst/>
              <a:ahLst/>
              <a:cxnLst/>
              <a:rect l="l" t="t" r="r" b="b"/>
              <a:pathLst>
                <a:path w="134" h="271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39"/>
                    <a:pt x="9" y="66"/>
                  </a:cubicBezTo>
                  <a:cubicBezTo>
                    <a:pt x="18" y="119"/>
                    <a:pt x="18" y="173"/>
                    <a:pt x="27" y="217"/>
                  </a:cubicBezTo>
                  <a:cubicBezTo>
                    <a:pt x="27" y="244"/>
                    <a:pt x="45" y="271"/>
                    <a:pt x="80" y="271"/>
                  </a:cubicBezTo>
                  <a:cubicBezTo>
                    <a:pt x="107" y="271"/>
                    <a:pt x="134" y="244"/>
                    <a:pt x="125" y="217"/>
                  </a:cubicBezTo>
                  <a:cubicBezTo>
                    <a:pt x="125" y="155"/>
                    <a:pt x="116" y="101"/>
                    <a:pt x="107" y="39"/>
                  </a:cubicBezTo>
                  <a:cubicBezTo>
                    <a:pt x="107" y="17"/>
                    <a:pt x="83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p73"/>
            <p:cNvSpPr/>
            <p:nvPr/>
          </p:nvSpPr>
          <p:spPr>
            <a:xfrm>
              <a:off x="816875" y="1101550"/>
              <a:ext cx="3275" cy="6275"/>
            </a:xfrm>
            <a:custGeom>
              <a:avLst/>
              <a:gdLst/>
              <a:ahLst/>
              <a:cxnLst/>
              <a:rect l="l" t="t" r="r" b="b"/>
              <a:pathLst>
                <a:path w="131" h="251" extrusionOk="0">
                  <a:moveTo>
                    <a:pt x="65" y="0"/>
                  </a:moveTo>
                  <a:cubicBezTo>
                    <a:pt x="43" y="0"/>
                    <a:pt x="22" y="13"/>
                    <a:pt x="18" y="43"/>
                  </a:cubicBezTo>
                  <a:cubicBezTo>
                    <a:pt x="9" y="96"/>
                    <a:pt x="0" y="150"/>
                    <a:pt x="0" y="203"/>
                  </a:cubicBezTo>
                  <a:cubicBezTo>
                    <a:pt x="0" y="234"/>
                    <a:pt x="27" y="250"/>
                    <a:pt x="54" y="250"/>
                  </a:cubicBezTo>
                  <a:cubicBezTo>
                    <a:pt x="80" y="250"/>
                    <a:pt x="107" y="234"/>
                    <a:pt x="107" y="203"/>
                  </a:cubicBezTo>
                  <a:cubicBezTo>
                    <a:pt x="107" y="150"/>
                    <a:pt x="116" y="105"/>
                    <a:pt x="125" y="60"/>
                  </a:cubicBezTo>
                  <a:cubicBezTo>
                    <a:pt x="130" y="24"/>
                    <a:pt x="9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p73"/>
            <p:cNvSpPr/>
            <p:nvPr/>
          </p:nvSpPr>
          <p:spPr>
            <a:xfrm>
              <a:off x="785475" y="1112975"/>
              <a:ext cx="7025" cy="5625"/>
            </a:xfrm>
            <a:custGeom>
              <a:avLst/>
              <a:gdLst/>
              <a:ahLst/>
              <a:cxnLst/>
              <a:rect l="l" t="t" r="r" b="b"/>
              <a:pathLst>
                <a:path w="281" h="225" extrusionOk="0">
                  <a:moveTo>
                    <a:pt x="84" y="1"/>
                  </a:moveTo>
                  <a:cubicBezTo>
                    <a:pt x="42" y="1"/>
                    <a:pt x="0" y="59"/>
                    <a:pt x="43" y="94"/>
                  </a:cubicBezTo>
                  <a:cubicBezTo>
                    <a:pt x="87" y="130"/>
                    <a:pt x="123" y="174"/>
                    <a:pt x="168" y="210"/>
                  </a:cubicBezTo>
                  <a:cubicBezTo>
                    <a:pt x="180" y="220"/>
                    <a:pt x="192" y="224"/>
                    <a:pt x="204" y="224"/>
                  </a:cubicBezTo>
                  <a:cubicBezTo>
                    <a:pt x="247" y="224"/>
                    <a:pt x="281" y="172"/>
                    <a:pt x="239" y="130"/>
                  </a:cubicBezTo>
                  <a:cubicBezTo>
                    <a:pt x="203" y="94"/>
                    <a:pt x="159" y="58"/>
                    <a:pt x="114" y="14"/>
                  </a:cubicBezTo>
                  <a:cubicBezTo>
                    <a:pt x="105" y="5"/>
                    <a:pt x="9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p73"/>
            <p:cNvSpPr/>
            <p:nvPr/>
          </p:nvSpPr>
          <p:spPr>
            <a:xfrm>
              <a:off x="742600" y="11084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1"/>
                  </a:moveTo>
                  <a:cubicBezTo>
                    <a:pt x="116" y="63"/>
                    <a:pt x="81" y="125"/>
                    <a:pt x="54" y="197"/>
                  </a:cubicBezTo>
                  <a:cubicBezTo>
                    <a:pt x="58" y="197"/>
                    <a:pt x="62" y="197"/>
                    <a:pt x="66" y="197"/>
                  </a:cubicBezTo>
                  <a:cubicBezTo>
                    <a:pt x="230" y="197"/>
                    <a:pt x="365" y="379"/>
                    <a:pt x="322" y="545"/>
                  </a:cubicBezTo>
                  <a:cubicBezTo>
                    <a:pt x="304" y="625"/>
                    <a:pt x="250" y="705"/>
                    <a:pt x="170" y="741"/>
                  </a:cubicBezTo>
                  <a:cubicBezTo>
                    <a:pt x="137" y="752"/>
                    <a:pt x="100" y="760"/>
                    <a:pt x="65" y="760"/>
                  </a:cubicBezTo>
                  <a:cubicBezTo>
                    <a:pt x="43" y="760"/>
                    <a:pt x="21" y="757"/>
                    <a:pt x="0" y="750"/>
                  </a:cubicBezTo>
                  <a:lnTo>
                    <a:pt x="0" y="750"/>
                  </a:lnTo>
                  <a:cubicBezTo>
                    <a:pt x="9" y="821"/>
                    <a:pt x="27" y="893"/>
                    <a:pt x="63" y="955"/>
                  </a:cubicBezTo>
                  <a:cubicBezTo>
                    <a:pt x="95" y="962"/>
                    <a:pt x="125" y="966"/>
                    <a:pt x="155" y="966"/>
                  </a:cubicBezTo>
                  <a:cubicBezTo>
                    <a:pt x="641" y="966"/>
                    <a:pt x="749" y="43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p73"/>
            <p:cNvSpPr/>
            <p:nvPr/>
          </p:nvSpPr>
          <p:spPr>
            <a:xfrm>
              <a:off x="745725" y="1099925"/>
              <a:ext cx="29025" cy="41500"/>
            </a:xfrm>
            <a:custGeom>
              <a:avLst/>
              <a:gdLst/>
              <a:ahLst/>
              <a:cxnLst/>
              <a:rect l="l" t="t" r="r" b="b"/>
              <a:pathLst>
                <a:path w="1161" h="1660" extrusionOk="0">
                  <a:moveTo>
                    <a:pt x="464" y="1"/>
                  </a:moveTo>
                  <a:cubicBezTo>
                    <a:pt x="446" y="10"/>
                    <a:pt x="437" y="10"/>
                    <a:pt x="420" y="18"/>
                  </a:cubicBezTo>
                  <a:cubicBezTo>
                    <a:pt x="482" y="54"/>
                    <a:pt x="544" y="108"/>
                    <a:pt x="562" y="125"/>
                  </a:cubicBezTo>
                  <a:cubicBezTo>
                    <a:pt x="643" y="197"/>
                    <a:pt x="776" y="313"/>
                    <a:pt x="785" y="438"/>
                  </a:cubicBezTo>
                  <a:cubicBezTo>
                    <a:pt x="723" y="349"/>
                    <a:pt x="669" y="268"/>
                    <a:pt x="589" y="197"/>
                  </a:cubicBezTo>
                  <a:cubicBezTo>
                    <a:pt x="518" y="134"/>
                    <a:pt x="429" y="90"/>
                    <a:pt x="348" y="45"/>
                  </a:cubicBezTo>
                  <a:cubicBezTo>
                    <a:pt x="339" y="54"/>
                    <a:pt x="321" y="63"/>
                    <a:pt x="313" y="72"/>
                  </a:cubicBezTo>
                  <a:cubicBezTo>
                    <a:pt x="366" y="99"/>
                    <a:pt x="420" y="143"/>
                    <a:pt x="473" y="179"/>
                  </a:cubicBezTo>
                  <a:cubicBezTo>
                    <a:pt x="544" y="233"/>
                    <a:pt x="616" y="286"/>
                    <a:pt x="660" y="366"/>
                  </a:cubicBezTo>
                  <a:cubicBezTo>
                    <a:pt x="660" y="366"/>
                    <a:pt x="656" y="370"/>
                    <a:pt x="654" y="370"/>
                  </a:cubicBezTo>
                  <a:cubicBezTo>
                    <a:pt x="653" y="370"/>
                    <a:pt x="652" y="369"/>
                    <a:pt x="652" y="366"/>
                  </a:cubicBezTo>
                  <a:cubicBezTo>
                    <a:pt x="589" y="304"/>
                    <a:pt x="527" y="250"/>
                    <a:pt x="455" y="206"/>
                  </a:cubicBezTo>
                  <a:cubicBezTo>
                    <a:pt x="393" y="161"/>
                    <a:pt x="321" y="134"/>
                    <a:pt x="250" y="108"/>
                  </a:cubicBezTo>
                  <a:cubicBezTo>
                    <a:pt x="197" y="143"/>
                    <a:pt x="143" y="188"/>
                    <a:pt x="98" y="241"/>
                  </a:cubicBezTo>
                  <a:cubicBezTo>
                    <a:pt x="759" y="347"/>
                    <a:pt x="619" y="1402"/>
                    <a:pt x="23" y="1402"/>
                  </a:cubicBezTo>
                  <a:cubicBezTo>
                    <a:pt x="15" y="1402"/>
                    <a:pt x="8" y="1402"/>
                    <a:pt x="0" y="1401"/>
                  </a:cubicBezTo>
                  <a:lnTo>
                    <a:pt x="0" y="1401"/>
                  </a:lnTo>
                  <a:cubicBezTo>
                    <a:pt x="18" y="1437"/>
                    <a:pt x="45" y="1473"/>
                    <a:pt x="72" y="1499"/>
                  </a:cubicBezTo>
                  <a:cubicBezTo>
                    <a:pt x="134" y="1490"/>
                    <a:pt x="188" y="1490"/>
                    <a:pt x="241" y="1473"/>
                  </a:cubicBezTo>
                  <a:cubicBezTo>
                    <a:pt x="348" y="1446"/>
                    <a:pt x="429" y="1401"/>
                    <a:pt x="518" y="1339"/>
                  </a:cubicBezTo>
                  <a:lnTo>
                    <a:pt x="527" y="1339"/>
                  </a:lnTo>
                  <a:cubicBezTo>
                    <a:pt x="464" y="1437"/>
                    <a:pt x="357" y="1481"/>
                    <a:pt x="259" y="1526"/>
                  </a:cubicBezTo>
                  <a:cubicBezTo>
                    <a:pt x="232" y="1535"/>
                    <a:pt x="188" y="1553"/>
                    <a:pt x="143" y="1562"/>
                  </a:cubicBezTo>
                  <a:cubicBezTo>
                    <a:pt x="152" y="1571"/>
                    <a:pt x="152" y="1571"/>
                    <a:pt x="161" y="1571"/>
                  </a:cubicBezTo>
                  <a:lnTo>
                    <a:pt x="223" y="1571"/>
                  </a:lnTo>
                  <a:cubicBezTo>
                    <a:pt x="286" y="1562"/>
                    <a:pt x="339" y="1535"/>
                    <a:pt x="393" y="1499"/>
                  </a:cubicBezTo>
                  <a:cubicBezTo>
                    <a:pt x="518" y="1446"/>
                    <a:pt x="598" y="1348"/>
                    <a:pt x="687" y="1250"/>
                  </a:cubicBezTo>
                  <a:lnTo>
                    <a:pt x="687" y="1250"/>
                  </a:lnTo>
                  <a:cubicBezTo>
                    <a:pt x="652" y="1366"/>
                    <a:pt x="553" y="1473"/>
                    <a:pt x="455" y="1544"/>
                  </a:cubicBezTo>
                  <a:cubicBezTo>
                    <a:pt x="402" y="1571"/>
                    <a:pt x="330" y="1615"/>
                    <a:pt x="250" y="1633"/>
                  </a:cubicBezTo>
                  <a:cubicBezTo>
                    <a:pt x="268" y="1642"/>
                    <a:pt x="286" y="1651"/>
                    <a:pt x="304" y="1660"/>
                  </a:cubicBezTo>
                  <a:cubicBezTo>
                    <a:pt x="991" y="1446"/>
                    <a:pt x="1160" y="322"/>
                    <a:pt x="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p73"/>
            <p:cNvSpPr/>
            <p:nvPr/>
          </p:nvSpPr>
          <p:spPr>
            <a:xfrm>
              <a:off x="736350" y="1098150"/>
              <a:ext cx="41500" cy="45950"/>
            </a:xfrm>
            <a:custGeom>
              <a:avLst/>
              <a:gdLst/>
              <a:ahLst/>
              <a:cxnLst/>
              <a:rect l="l" t="t" r="r" b="b"/>
              <a:pathLst>
                <a:path w="1660" h="1838" extrusionOk="0">
                  <a:moveTo>
                    <a:pt x="402" y="411"/>
                  </a:moveTo>
                  <a:cubicBezTo>
                    <a:pt x="999" y="453"/>
                    <a:pt x="891" y="1376"/>
                    <a:pt x="405" y="1376"/>
                  </a:cubicBezTo>
                  <a:cubicBezTo>
                    <a:pt x="375" y="1376"/>
                    <a:pt x="345" y="1372"/>
                    <a:pt x="313" y="1365"/>
                  </a:cubicBezTo>
                  <a:cubicBezTo>
                    <a:pt x="277" y="1303"/>
                    <a:pt x="259" y="1231"/>
                    <a:pt x="250" y="1160"/>
                  </a:cubicBezTo>
                  <a:lnTo>
                    <a:pt x="250" y="1160"/>
                  </a:lnTo>
                  <a:cubicBezTo>
                    <a:pt x="271" y="1167"/>
                    <a:pt x="293" y="1170"/>
                    <a:pt x="315" y="1170"/>
                  </a:cubicBezTo>
                  <a:cubicBezTo>
                    <a:pt x="350" y="1170"/>
                    <a:pt x="387" y="1162"/>
                    <a:pt x="420" y="1151"/>
                  </a:cubicBezTo>
                  <a:cubicBezTo>
                    <a:pt x="500" y="1115"/>
                    <a:pt x="554" y="1035"/>
                    <a:pt x="572" y="955"/>
                  </a:cubicBezTo>
                  <a:cubicBezTo>
                    <a:pt x="615" y="789"/>
                    <a:pt x="480" y="607"/>
                    <a:pt x="316" y="607"/>
                  </a:cubicBezTo>
                  <a:cubicBezTo>
                    <a:pt x="312" y="607"/>
                    <a:pt x="308" y="607"/>
                    <a:pt x="304" y="607"/>
                  </a:cubicBezTo>
                  <a:cubicBezTo>
                    <a:pt x="331" y="535"/>
                    <a:pt x="366" y="473"/>
                    <a:pt x="402" y="411"/>
                  </a:cubicBezTo>
                  <a:close/>
                  <a:moveTo>
                    <a:pt x="839" y="72"/>
                  </a:moveTo>
                  <a:lnTo>
                    <a:pt x="839" y="72"/>
                  </a:lnTo>
                  <a:cubicBezTo>
                    <a:pt x="1535" y="393"/>
                    <a:pt x="1366" y="1517"/>
                    <a:pt x="679" y="1731"/>
                  </a:cubicBezTo>
                  <a:cubicBezTo>
                    <a:pt x="661" y="1722"/>
                    <a:pt x="643" y="1713"/>
                    <a:pt x="625" y="1704"/>
                  </a:cubicBezTo>
                  <a:cubicBezTo>
                    <a:pt x="705" y="1686"/>
                    <a:pt x="777" y="1642"/>
                    <a:pt x="830" y="1615"/>
                  </a:cubicBezTo>
                  <a:cubicBezTo>
                    <a:pt x="928" y="1544"/>
                    <a:pt x="1027" y="1437"/>
                    <a:pt x="1062" y="1321"/>
                  </a:cubicBezTo>
                  <a:lnTo>
                    <a:pt x="1062" y="1321"/>
                  </a:lnTo>
                  <a:cubicBezTo>
                    <a:pt x="973" y="1419"/>
                    <a:pt x="893" y="1517"/>
                    <a:pt x="768" y="1570"/>
                  </a:cubicBezTo>
                  <a:cubicBezTo>
                    <a:pt x="714" y="1606"/>
                    <a:pt x="661" y="1633"/>
                    <a:pt x="598" y="1642"/>
                  </a:cubicBezTo>
                  <a:lnTo>
                    <a:pt x="536" y="1642"/>
                  </a:lnTo>
                  <a:cubicBezTo>
                    <a:pt x="527" y="1642"/>
                    <a:pt x="527" y="1642"/>
                    <a:pt x="518" y="1633"/>
                  </a:cubicBezTo>
                  <a:cubicBezTo>
                    <a:pt x="563" y="1624"/>
                    <a:pt x="607" y="1606"/>
                    <a:pt x="634" y="1597"/>
                  </a:cubicBezTo>
                  <a:cubicBezTo>
                    <a:pt x="732" y="1552"/>
                    <a:pt x="839" y="1508"/>
                    <a:pt x="902" y="1410"/>
                  </a:cubicBezTo>
                  <a:lnTo>
                    <a:pt x="893" y="1410"/>
                  </a:lnTo>
                  <a:cubicBezTo>
                    <a:pt x="804" y="1472"/>
                    <a:pt x="723" y="1517"/>
                    <a:pt x="616" y="1544"/>
                  </a:cubicBezTo>
                  <a:cubicBezTo>
                    <a:pt x="563" y="1561"/>
                    <a:pt x="509" y="1561"/>
                    <a:pt x="447" y="1570"/>
                  </a:cubicBezTo>
                  <a:cubicBezTo>
                    <a:pt x="420" y="1544"/>
                    <a:pt x="393" y="1508"/>
                    <a:pt x="375" y="1472"/>
                  </a:cubicBezTo>
                  <a:lnTo>
                    <a:pt x="375" y="1472"/>
                  </a:lnTo>
                  <a:cubicBezTo>
                    <a:pt x="383" y="1473"/>
                    <a:pt x="390" y="1473"/>
                    <a:pt x="398" y="1473"/>
                  </a:cubicBezTo>
                  <a:cubicBezTo>
                    <a:pt x="994" y="1473"/>
                    <a:pt x="1134" y="418"/>
                    <a:pt x="473" y="312"/>
                  </a:cubicBezTo>
                  <a:cubicBezTo>
                    <a:pt x="518" y="259"/>
                    <a:pt x="572" y="214"/>
                    <a:pt x="625" y="179"/>
                  </a:cubicBezTo>
                  <a:cubicBezTo>
                    <a:pt x="696" y="205"/>
                    <a:pt x="768" y="232"/>
                    <a:pt x="830" y="277"/>
                  </a:cubicBezTo>
                  <a:cubicBezTo>
                    <a:pt x="902" y="321"/>
                    <a:pt x="964" y="375"/>
                    <a:pt x="1027" y="437"/>
                  </a:cubicBezTo>
                  <a:cubicBezTo>
                    <a:pt x="1027" y="440"/>
                    <a:pt x="1028" y="441"/>
                    <a:pt x="1029" y="441"/>
                  </a:cubicBezTo>
                  <a:cubicBezTo>
                    <a:pt x="1031" y="441"/>
                    <a:pt x="1035" y="437"/>
                    <a:pt x="1035" y="437"/>
                  </a:cubicBezTo>
                  <a:cubicBezTo>
                    <a:pt x="991" y="357"/>
                    <a:pt x="919" y="304"/>
                    <a:pt x="848" y="250"/>
                  </a:cubicBezTo>
                  <a:cubicBezTo>
                    <a:pt x="795" y="214"/>
                    <a:pt x="741" y="170"/>
                    <a:pt x="688" y="143"/>
                  </a:cubicBezTo>
                  <a:cubicBezTo>
                    <a:pt x="696" y="134"/>
                    <a:pt x="714" y="125"/>
                    <a:pt x="723" y="116"/>
                  </a:cubicBezTo>
                  <a:cubicBezTo>
                    <a:pt x="804" y="161"/>
                    <a:pt x="893" y="205"/>
                    <a:pt x="964" y="268"/>
                  </a:cubicBezTo>
                  <a:cubicBezTo>
                    <a:pt x="1044" y="339"/>
                    <a:pt x="1098" y="420"/>
                    <a:pt x="1160" y="509"/>
                  </a:cubicBezTo>
                  <a:cubicBezTo>
                    <a:pt x="1151" y="384"/>
                    <a:pt x="1018" y="268"/>
                    <a:pt x="937" y="196"/>
                  </a:cubicBezTo>
                  <a:cubicBezTo>
                    <a:pt x="919" y="179"/>
                    <a:pt x="857" y="125"/>
                    <a:pt x="795" y="89"/>
                  </a:cubicBezTo>
                  <a:cubicBezTo>
                    <a:pt x="812" y="81"/>
                    <a:pt x="821" y="81"/>
                    <a:pt x="839" y="72"/>
                  </a:cubicBezTo>
                  <a:close/>
                  <a:moveTo>
                    <a:pt x="919" y="0"/>
                  </a:moveTo>
                  <a:lnTo>
                    <a:pt x="919" y="0"/>
                  </a:lnTo>
                  <a:cubicBezTo>
                    <a:pt x="893" y="18"/>
                    <a:pt x="857" y="27"/>
                    <a:pt x="830" y="45"/>
                  </a:cubicBezTo>
                  <a:lnTo>
                    <a:pt x="349" y="312"/>
                  </a:lnTo>
                  <a:cubicBezTo>
                    <a:pt x="349" y="321"/>
                    <a:pt x="340" y="321"/>
                    <a:pt x="340" y="321"/>
                  </a:cubicBezTo>
                  <a:cubicBezTo>
                    <a:pt x="1" y="794"/>
                    <a:pt x="54" y="1570"/>
                    <a:pt x="652" y="1838"/>
                  </a:cubicBezTo>
                  <a:lnTo>
                    <a:pt x="696" y="1838"/>
                  </a:lnTo>
                  <a:cubicBezTo>
                    <a:pt x="1473" y="1606"/>
                    <a:pt x="1660" y="384"/>
                    <a:pt x="9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p73"/>
            <p:cNvSpPr/>
            <p:nvPr/>
          </p:nvSpPr>
          <p:spPr>
            <a:xfrm>
              <a:off x="730025" y="1126450"/>
              <a:ext cx="7850" cy="3450"/>
            </a:xfrm>
            <a:custGeom>
              <a:avLst/>
              <a:gdLst/>
              <a:ahLst/>
              <a:cxnLst/>
              <a:rect l="l" t="t" r="r" b="b"/>
              <a:pathLst>
                <a:path w="314" h="138" extrusionOk="0">
                  <a:moveTo>
                    <a:pt x="234" y="1"/>
                  </a:moveTo>
                  <a:cubicBezTo>
                    <a:pt x="232" y="1"/>
                    <a:pt x="229" y="1"/>
                    <a:pt x="227" y="1"/>
                  </a:cubicBezTo>
                  <a:cubicBezTo>
                    <a:pt x="173" y="19"/>
                    <a:pt x="120" y="19"/>
                    <a:pt x="57" y="37"/>
                  </a:cubicBezTo>
                  <a:cubicBezTo>
                    <a:pt x="0" y="53"/>
                    <a:pt x="10" y="137"/>
                    <a:pt x="68" y="137"/>
                  </a:cubicBezTo>
                  <a:cubicBezTo>
                    <a:pt x="73" y="137"/>
                    <a:pt x="78" y="136"/>
                    <a:pt x="84" y="135"/>
                  </a:cubicBezTo>
                  <a:cubicBezTo>
                    <a:pt x="138" y="126"/>
                    <a:pt x="191" y="117"/>
                    <a:pt x="245" y="108"/>
                  </a:cubicBezTo>
                  <a:cubicBezTo>
                    <a:pt x="313" y="100"/>
                    <a:pt x="29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p73"/>
            <p:cNvSpPr/>
            <p:nvPr/>
          </p:nvSpPr>
          <p:spPr>
            <a:xfrm>
              <a:off x="734125" y="1136650"/>
              <a:ext cx="6500" cy="4975"/>
            </a:xfrm>
            <a:custGeom>
              <a:avLst/>
              <a:gdLst/>
              <a:ahLst/>
              <a:cxnLst/>
              <a:rect l="l" t="t" r="r" b="b"/>
              <a:pathLst>
                <a:path w="260" h="199" extrusionOk="0">
                  <a:moveTo>
                    <a:pt x="197" y="0"/>
                  </a:moveTo>
                  <a:cubicBezTo>
                    <a:pt x="185" y="0"/>
                    <a:pt x="173" y="4"/>
                    <a:pt x="161" y="12"/>
                  </a:cubicBezTo>
                  <a:cubicBezTo>
                    <a:pt x="125" y="39"/>
                    <a:pt x="81" y="75"/>
                    <a:pt x="36" y="102"/>
                  </a:cubicBezTo>
                  <a:cubicBezTo>
                    <a:pt x="18" y="111"/>
                    <a:pt x="0" y="137"/>
                    <a:pt x="18" y="173"/>
                  </a:cubicBezTo>
                  <a:cubicBezTo>
                    <a:pt x="25" y="186"/>
                    <a:pt x="44" y="198"/>
                    <a:pt x="65" y="198"/>
                  </a:cubicBezTo>
                  <a:cubicBezTo>
                    <a:pt x="73" y="198"/>
                    <a:pt x="82" y="196"/>
                    <a:pt x="90" y="191"/>
                  </a:cubicBezTo>
                  <a:cubicBezTo>
                    <a:pt x="134" y="164"/>
                    <a:pt x="179" y="128"/>
                    <a:pt x="232" y="93"/>
                  </a:cubicBezTo>
                  <a:cubicBezTo>
                    <a:pt x="259" y="75"/>
                    <a:pt x="250" y="39"/>
                    <a:pt x="241" y="21"/>
                  </a:cubicBezTo>
                  <a:cubicBezTo>
                    <a:pt x="227" y="7"/>
                    <a:pt x="212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p73"/>
            <p:cNvSpPr/>
            <p:nvPr/>
          </p:nvSpPr>
          <p:spPr>
            <a:xfrm>
              <a:off x="742000" y="1144200"/>
              <a:ext cx="6200" cy="5450"/>
            </a:xfrm>
            <a:custGeom>
              <a:avLst/>
              <a:gdLst/>
              <a:ahLst/>
              <a:cxnLst/>
              <a:rect l="l" t="t" r="r" b="b"/>
              <a:pathLst>
                <a:path w="248" h="218" extrusionOk="0">
                  <a:moveTo>
                    <a:pt x="170" y="1"/>
                  </a:moveTo>
                  <a:cubicBezTo>
                    <a:pt x="160" y="1"/>
                    <a:pt x="150" y="5"/>
                    <a:pt x="140" y="14"/>
                  </a:cubicBezTo>
                  <a:cubicBezTo>
                    <a:pt x="105" y="58"/>
                    <a:pt x="60" y="94"/>
                    <a:pt x="33" y="139"/>
                  </a:cubicBezTo>
                  <a:cubicBezTo>
                    <a:pt x="0" y="178"/>
                    <a:pt x="40" y="218"/>
                    <a:pt x="78" y="218"/>
                  </a:cubicBezTo>
                  <a:cubicBezTo>
                    <a:pt x="91" y="218"/>
                    <a:pt x="104" y="213"/>
                    <a:pt x="114" y="201"/>
                  </a:cubicBezTo>
                  <a:cubicBezTo>
                    <a:pt x="140" y="165"/>
                    <a:pt x="176" y="130"/>
                    <a:pt x="212" y="94"/>
                  </a:cubicBezTo>
                  <a:cubicBezTo>
                    <a:pt x="247" y="59"/>
                    <a:pt x="209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p73"/>
            <p:cNvSpPr/>
            <p:nvPr/>
          </p:nvSpPr>
          <p:spPr>
            <a:xfrm>
              <a:off x="729875" y="1115975"/>
              <a:ext cx="8000" cy="3175"/>
            </a:xfrm>
            <a:custGeom>
              <a:avLst/>
              <a:gdLst/>
              <a:ahLst/>
              <a:cxnLst/>
              <a:rect l="l" t="t" r="r" b="b"/>
              <a:pathLst>
                <a:path w="320" h="127" extrusionOk="0">
                  <a:moveTo>
                    <a:pt x="81" y="1"/>
                  </a:moveTo>
                  <a:cubicBezTo>
                    <a:pt x="10" y="1"/>
                    <a:pt x="1" y="108"/>
                    <a:pt x="72" y="108"/>
                  </a:cubicBezTo>
                  <a:cubicBezTo>
                    <a:pt x="126" y="117"/>
                    <a:pt x="188" y="117"/>
                    <a:pt x="242" y="126"/>
                  </a:cubicBezTo>
                  <a:cubicBezTo>
                    <a:pt x="245" y="126"/>
                    <a:pt x="247" y="126"/>
                    <a:pt x="250" y="126"/>
                  </a:cubicBezTo>
                  <a:cubicBezTo>
                    <a:pt x="314" y="126"/>
                    <a:pt x="319" y="28"/>
                    <a:pt x="251" y="28"/>
                  </a:cubicBezTo>
                  <a:cubicBezTo>
                    <a:pt x="197" y="19"/>
                    <a:pt x="135" y="10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2" name="Google Shape;13972;p73"/>
            <p:cNvSpPr/>
            <p:nvPr/>
          </p:nvSpPr>
          <p:spPr>
            <a:xfrm>
              <a:off x="822200" y="1155325"/>
              <a:ext cx="20350" cy="24025"/>
            </a:xfrm>
            <a:custGeom>
              <a:avLst/>
              <a:gdLst/>
              <a:ahLst/>
              <a:cxnLst/>
              <a:rect l="l" t="t" r="r" b="b"/>
              <a:pathLst>
                <a:path w="814" h="961" extrusionOk="0">
                  <a:moveTo>
                    <a:pt x="635" y="1"/>
                  </a:moveTo>
                  <a:cubicBezTo>
                    <a:pt x="177" y="1"/>
                    <a:pt x="0" y="862"/>
                    <a:pt x="572" y="960"/>
                  </a:cubicBezTo>
                  <a:cubicBezTo>
                    <a:pt x="626" y="907"/>
                    <a:pt x="661" y="844"/>
                    <a:pt x="697" y="782"/>
                  </a:cubicBezTo>
                  <a:cubicBezTo>
                    <a:pt x="528" y="764"/>
                    <a:pt x="403" y="568"/>
                    <a:pt x="465" y="407"/>
                  </a:cubicBezTo>
                  <a:cubicBezTo>
                    <a:pt x="492" y="318"/>
                    <a:pt x="554" y="256"/>
                    <a:pt x="635" y="229"/>
                  </a:cubicBezTo>
                  <a:cubicBezTo>
                    <a:pt x="659" y="221"/>
                    <a:pt x="686" y="217"/>
                    <a:pt x="714" y="217"/>
                  </a:cubicBezTo>
                  <a:cubicBezTo>
                    <a:pt x="749" y="217"/>
                    <a:pt x="784" y="223"/>
                    <a:pt x="813" y="238"/>
                  </a:cubicBezTo>
                  <a:cubicBezTo>
                    <a:pt x="804" y="158"/>
                    <a:pt x="795" y="95"/>
                    <a:pt x="768" y="24"/>
                  </a:cubicBezTo>
                  <a:cubicBezTo>
                    <a:pt x="722" y="8"/>
                    <a:pt x="678" y="1"/>
                    <a:pt x="6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p73"/>
            <p:cNvSpPr/>
            <p:nvPr/>
          </p:nvSpPr>
          <p:spPr>
            <a:xfrm>
              <a:off x="808400" y="1145650"/>
              <a:ext cx="31900" cy="40825"/>
            </a:xfrm>
            <a:custGeom>
              <a:avLst/>
              <a:gdLst/>
              <a:ahLst/>
              <a:cxnLst/>
              <a:rect l="l" t="t" r="r" b="b"/>
              <a:pathLst>
                <a:path w="1276" h="1633" extrusionOk="0">
                  <a:moveTo>
                    <a:pt x="990" y="0"/>
                  </a:moveTo>
                  <a:cubicBezTo>
                    <a:pt x="286" y="143"/>
                    <a:pt x="0" y="1249"/>
                    <a:pt x="660" y="1633"/>
                  </a:cubicBezTo>
                  <a:cubicBezTo>
                    <a:pt x="678" y="1633"/>
                    <a:pt x="687" y="1633"/>
                    <a:pt x="696" y="1624"/>
                  </a:cubicBezTo>
                  <a:cubicBezTo>
                    <a:pt x="642" y="1579"/>
                    <a:pt x="589" y="1517"/>
                    <a:pt x="580" y="1508"/>
                  </a:cubicBezTo>
                  <a:cubicBezTo>
                    <a:pt x="500" y="1419"/>
                    <a:pt x="384" y="1294"/>
                    <a:pt x="384" y="1169"/>
                  </a:cubicBezTo>
                  <a:lnTo>
                    <a:pt x="384" y="1169"/>
                  </a:lnTo>
                  <a:cubicBezTo>
                    <a:pt x="437" y="1267"/>
                    <a:pt x="482" y="1347"/>
                    <a:pt x="562" y="1428"/>
                  </a:cubicBezTo>
                  <a:cubicBezTo>
                    <a:pt x="625" y="1499"/>
                    <a:pt x="696" y="1553"/>
                    <a:pt x="776" y="1606"/>
                  </a:cubicBezTo>
                  <a:cubicBezTo>
                    <a:pt x="785" y="1597"/>
                    <a:pt x="803" y="1588"/>
                    <a:pt x="821" y="1588"/>
                  </a:cubicBezTo>
                  <a:cubicBezTo>
                    <a:pt x="767" y="1553"/>
                    <a:pt x="714" y="1499"/>
                    <a:pt x="669" y="1463"/>
                  </a:cubicBezTo>
                  <a:cubicBezTo>
                    <a:pt x="607" y="1401"/>
                    <a:pt x="535" y="1339"/>
                    <a:pt x="509" y="1249"/>
                  </a:cubicBezTo>
                  <a:lnTo>
                    <a:pt x="509" y="1249"/>
                  </a:lnTo>
                  <a:cubicBezTo>
                    <a:pt x="562" y="1321"/>
                    <a:pt x="625" y="1383"/>
                    <a:pt x="687" y="1437"/>
                  </a:cubicBezTo>
                  <a:cubicBezTo>
                    <a:pt x="749" y="1490"/>
                    <a:pt x="812" y="1517"/>
                    <a:pt x="883" y="1553"/>
                  </a:cubicBezTo>
                  <a:cubicBezTo>
                    <a:pt x="937" y="1526"/>
                    <a:pt x="990" y="1481"/>
                    <a:pt x="1044" y="1437"/>
                  </a:cubicBezTo>
                  <a:cubicBezTo>
                    <a:pt x="421" y="1266"/>
                    <a:pt x="638" y="288"/>
                    <a:pt x="1197" y="288"/>
                  </a:cubicBezTo>
                  <a:cubicBezTo>
                    <a:pt x="1222" y="288"/>
                    <a:pt x="1249" y="290"/>
                    <a:pt x="1276" y="295"/>
                  </a:cubicBezTo>
                  <a:cubicBezTo>
                    <a:pt x="1249" y="259"/>
                    <a:pt x="1231" y="223"/>
                    <a:pt x="1204" y="188"/>
                  </a:cubicBezTo>
                  <a:cubicBezTo>
                    <a:pt x="1151" y="188"/>
                    <a:pt x="1088" y="188"/>
                    <a:pt x="1035" y="197"/>
                  </a:cubicBezTo>
                  <a:cubicBezTo>
                    <a:pt x="928" y="215"/>
                    <a:pt x="839" y="250"/>
                    <a:pt x="741" y="304"/>
                  </a:cubicBezTo>
                  <a:cubicBezTo>
                    <a:pt x="803" y="215"/>
                    <a:pt x="919" y="170"/>
                    <a:pt x="1026" y="143"/>
                  </a:cubicBezTo>
                  <a:cubicBezTo>
                    <a:pt x="1053" y="134"/>
                    <a:pt x="1097" y="125"/>
                    <a:pt x="1142" y="116"/>
                  </a:cubicBezTo>
                  <a:cubicBezTo>
                    <a:pt x="1142" y="116"/>
                    <a:pt x="1133" y="107"/>
                    <a:pt x="1133" y="107"/>
                  </a:cubicBezTo>
                  <a:lnTo>
                    <a:pt x="1071" y="107"/>
                  </a:lnTo>
                  <a:cubicBezTo>
                    <a:pt x="1008" y="107"/>
                    <a:pt x="946" y="125"/>
                    <a:pt x="883" y="152"/>
                  </a:cubicBezTo>
                  <a:cubicBezTo>
                    <a:pt x="767" y="197"/>
                    <a:pt x="669" y="286"/>
                    <a:pt x="571" y="375"/>
                  </a:cubicBezTo>
                  <a:cubicBezTo>
                    <a:pt x="625" y="259"/>
                    <a:pt x="723" y="161"/>
                    <a:pt x="839" y="107"/>
                  </a:cubicBezTo>
                  <a:cubicBezTo>
                    <a:pt x="883" y="81"/>
                    <a:pt x="964" y="45"/>
                    <a:pt x="1044" y="36"/>
                  </a:cubicBezTo>
                  <a:cubicBezTo>
                    <a:pt x="1026" y="27"/>
                    <a:pt x="1008" y="9"/>
                    <a:pt x="9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p73"/>
            <p:cNvSpPr/>
            <p:nvPr/>
          </p:nvSpPr>
          <p:spPr>
            <a:xfrm>
              <a:off x="804825" y="1142975"/>
              <a:ext cx="48425" cy="46175"/>
            </a:xfrm>
            <a:custGeom>
              <a:avLst/>
              <a:gdLst/>
              <a:ahLst/>
              <a:cxnLst/>
              <a:rect l="l" t="t" r="r" b="b"/>
              <a:pathLst>
                <a:path w="1937" h="1847" extrusionOk="0">
                  <a:moveTo>
                    <a:pt x="1330" y="495"/>
                  </a:moveTo>
                  <a:cubicBezTo>
                    <a:pt x="1373" y="495"/>
                    <a:pt x="1417" y="502"/>
                    <a:pt x="1463" y="518"/>
                  </a:cubicBezTo>
                  <a:cubicBezTo>
                    <a:pt x="1490" y="589"/>
                    <a:pt x="1499" y="652"/>
                    <a:pt x="1508" y="732"/>
                  </a:cubicBezTo>
                  <a:cubicBezTo>
                    <a:pt x="1473" y="715"/>
                    <a:pt x="1431" y="705"/>
                    <a:pt x="1392" y="705"/>
                  </a:cubicBezTo>
                  <a:cubicBezTo>
                    <a:pt x="1370" y="705"/>
                    <a:pt x="1349" y="708"/>
                    <a:pt x="1330" y="714"/>
                  </a:cubicBezTo>
                  <a:cubicBezTo>
                    <a:pt x="1249" y="750"/>
                    <a:pt x="1187" y="812"/>
                    <a:pt x="1160" y="901"/>
                  </a:cubicBezTo>
                  <a:cubicBezTo>
                    <a:pt x="1098" y="1062"/>
                    <a:pt x="1223" y="1258"/>
                    <a:pt x="1392" y="1276"/>
                  </a:cubicBezTo>
                  <a:cubicBezTo>
                    <a:pt x="1356" y="1338"/>
                    <a:pt x="1321" y="1401"/>
                    <a:pt x="1267" y="1454"/>
                  </a:cubicBezTo>
                  <a:cubicBezTo>
                    <a:pt x="695" y="1356"/>
                    <a:pt x="872" y="495"/>
                    <a:pt x="1330" y="495"/>
                  </a:cubicBezTo>
                  <a:close/>
                  <a:moveTo>
                    <a:pt x="1133" y="107"/>
                  </a:moveTo>
                  <a:cubicBezTo>
                    <a:pt x="1151" y="116"/>
                    <a:pt x="1169" y="134"/>
                    <a:pt x="1187" y="143"/>
                  </a:cubicBezTo>
                  <a:cubicBezTo>
                    <a:pt x="1107" y="152"/>
                    <a:pt x="1026" y="188"/>
                    <a:pt x="982" y="214"/>
                  </a:cubicBezTo>
                  <a:cubicBezTo>
                    <a:pt x="866" y="268"/>
                    <a:pt x="768" y="366"/>
                    <a:pt x="714" y="482"/>
                  </a:cubicBezTo>
                  <a:cubicBezTo>
                    <a:pt x="812" y="393"/>
                    <a:pt x="910" y="304"/>
                    <a:pt x="1026" y="259"/>
                  </a:cubicBezTo>
                  <a:cubicBezTo>
                    <a:pt x="1089" y="232"/>
                    <a:pt x="1151" y="214"/>
                    <a:pt x="1214" y="214"/>
                  </a:cubicBezTo>
                  <a:lnTo>
                    <a:pt x="1276" y="214"/>
                  </a:lnTo>
                  <a:cubicBezTo>
                    <a:pt x="1276" y="214"/>
                    <a:pt x="1285" y="223"/>
                    <a:pt x="1285" y="223"/>
                  </a:cubicBezTo>
                  <a:cubicBezTo>
                    <a:pt x="1240" y="232"/>
                    <a:pt x="1196" y="241"/>
                    <a:pt x="1169" y="250"/>
                  </a:cubicBezTo>
                  <a:cubicBezTo>
                    <a:pt x="1062" y="277"/>
                    <a:pt x="946" y="322"/>
                    <a:pt x="884" y="411"/>
                  </a:cubicBezTo>
                  <a:cubicBezTo>
                    <a:pt x="982" y="357"/>
                    <a:pt x="1071" y="322"/>
                    <a:pt x="1178" y="304"/>
                  </a:cubicBezTo>
                  <a:cubicBezTo>
                    <a:pt x="1231" y="295"/>
                    <a:pt x="1294" y="295"/>
                    <a:pt x="1347" y="295"/>
                  </a:cubicBezTo>
                  <a:cubicBezTo>
                    <a:pt x="1374" y="330"/>
                    <a:pt x="1392" y="366"/>
                    <a:pt x="1419" y="402"/>
                  </a:cubicBezTo>
                  <a:cubicBezTo>
                    <a:pt x="1392" y="397"/>
                    <a:pt x="1365" y="395"/>
                    <a:pt x="1340" y="395"/>
                  </a:cubicBezTo>
                  <a:cubicBezTo>
                    <a:pt x="781" y="395"/>
                    <a:pt x="564" y="1373"/>
                    <a:pt x="1187" y="1544"/>
                  </a:cubicBezTo>
                  <a:cubicBezTo>
                    <a:pt x="1133" y="1588"/>
                    <a:pt x="1080" y="1633"/>
                    <a:pt x="1026" y="1660"/>
                  </a:cubicBezTo>
                  <a:cubicBezTo>
                    <a:pt x="955" y="1624"/>
                    <a:pt x="892" y="1597"/>
                    <a:pt x="830" y="1544"/>
                  </a:cubicBezTo>
                  <a:cubicBezTo>
                    <a:pt x="768" y="1490"/>
                    <a:pt x="705" y="1428"/>
                    <a:pt x="652" y="1356"/>
                  </a:cubicBezTo>
                  <a:lnTo>
                    <a:pt x="652" y="1356"/>
                  </a:lnTo>
                  <a:cubicBezTo>
                    <a:pt x="678" y="1446"/>
                    <a:pt x="750" y="1508"/>
                    <a:pt x="812" y="1570"/>
                  </a:cubicBezTo>
                  <a:cubicBezTo>
                    <a:pt x="857" y="1606"/>
                    <a:pt x="910" y="1660"/>
                    <a:pt x="964" y="1695"/>
                  </a:cubicBezTo>
                  <a:cubicBezTo>
                    <a:pt x="946" y="1695"/>
                    <a:pt x="928" y="1704"/>
                    <a:pt x="919" y="1713"/>
                  </a:cubicBezTo>
                  <a:cubicBezTo>
                    <a:pt x="839" y="1660"/>
                    <a:pt x="768" y="1606"/>
                    <a:pt x="705" y="1535"/>
                  </a:cubicBezTo>
                  <a:cubicBezTo>
                    <a:pt x="625" y="1454"/>
                    <a:pt x="580" y="1374"/>
                    <a:pt x="527" y="1276"/>
                  </a:cubicBezTo>
                  <a:lnTo>
                    <a:pt x="527" y="1276"/>
                  </a:lnTo>
                  <a:cubicBezTo>
                    <a:pt x="527" y="1401"/>
                    <a:pt x="643" y="1526"/>
                    <a:pt x="723" y="1615"/>
                  </a:cubicBezTo>
                  <a:cubicBezTo>
                    <a:pt x="732" y="1624"/>
                    <a:pt x="785" y="1686"/>
                    <a:pt x="839" y="1731"/>
                  </a:cubicBezTo>
                  <a:cubicBezTo>
                    <a:pt x="830" y="1740"/>
                    <a:pt x="821" y="1740"/>
                    <a:pt x="803" y="1740"/>
                  </a:cubicBezTo>
                  <a:cubicBezTo>
                    <a:pt x="143" y="1356"/>
                    <a:pt x="429" y="250"/>
                    <a:pt x="1133" y="107"/>
                  </a:cubicBezTo>
                  <a:close/>
                  <a:moveTo>
                    <a:pt x="1133" y="0"/>
                  </a:moveTo>
                  <a:cubicBezTo>
                    <a:pt x="313" y="161"/>
                    <a:pt x="0" y="1401"/>
                    <a:pt x="759" y="1838"/>
                  </a:cubicBezTo>
                  <a:cubicBezTo>
                    <a:pt x="768" y="1847"/>
                    <a:pt x="777" y="1847"/>
                    <a:pt x="785" y="1847"/>
                  </a:cubicBezTo>
                  <a:lnTo>
                    <a:pt x="803" y="1847"/>
                  </a:lnTo>
                  <a:cubicBezTo>
                    <a:pt x="1624" y="1695"/>
                    <a:pt x="1936" y="455"/>
                    <a:pt x="1178" y="9"/>
                  </a:cubicBezTo>
                  <a:lnTo>
                    <a:pt x="1160" y="9"/>
                  </a:lnTo>
                  <a:cubicBezTo>
                    <a:pt x="1151" y="0"/>
                    <a:pt x="1142" y="0"/>
                    <a:pt x="1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p73"/>
            <p:cNvSpPr/>
            <p:nvPr/>
          </p:nvSpPr>
          <p:spPr>
            <a:xfrm>
              <a:off x="828900" y="1190650"/>
              <a:ext cx="4675" cy="5525"/>
            </a:xfrm>
            <a:custGeom>
              <a:avLst/>
              <a:gdLst/>
              <a:ahLst/>
              <a:cxnLst/>
              <a:rect l="l" t="t" r="r" b="b"/>
              <a:pathLst>
                <a:path w="187" h="221" extrusionOk="0">
                  <a:moveTo>
                    <a:pt x="60" y="0"/>
                  </a:moveTo>
                  <a:cubicBezTo>
                    <a:pt x="55" y="0"/>
                    <a:pt x="50" y="1"/>
                    <a:pt x="45" y="2"/>
                  </a:cubicBezTo>
                  <a:cubicBezTo>
                    <a:pt x="19" y="11"/>
                    <a:pt x="1" y="47"/>
                    <a:pt x="10" y="74"/>
                  </a:cubicBezTo>
                  <a:cubicBezTo>
                    <a:pt x="37" y="109"/>
                    <a:pt x="54" y="163"/>
                    <a:pt x="81" y="199"/>
                  </a:cubicBezTo>
                  <a:cubicBezTo>
                    <a:pt x="91" y="214"/>
                    <a:pt x="105" y="221"/>
                    <a:pt x="119" y="221"/>
                  </a:cubicBezTo>
                  <a:cubicBezTo>
                    <a:pt x="153" y="221"/>
                    <a:pt x="187" y="181"/>
                    <a:pt x="161" y="136"/>
                  </a:cubicBezTo>
                  <a:cubicBezTo>
                    <a:pt x="144" y="109"/>
                    <a:pt x="126" y="74"/>
                    <a:pt x="117" y="38"/>
                  </a:cubicBezTo>
                  <a:cubicBezTo>
                    <a:pt x="102" y="16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p73"/>
            <p:cNvSpPr/>
            <p:nvPr/>
          </p:nvSpPr>
          <p:spPr>
            <a:xfrm>
              <a:off x="836525" y="1185575"/>
              <a:ext cx="6025" cy="5600"/>
            </a:xfrm>
            <a:custGeom>
              <a:avLst/>
              <a:gdLst/>
              <a:ahLst/>
              <a:cxnLst/>
              <a:rect l="l" t="t" r="r" b="b"/>
              <a:pathLst>
                <a:path w="241" h="224" extrusionOk="0">
                  <a:moveTo>
                    <a:pt x="69" y="0"/>
                  </a:moveTo>
                  <a:cubicBezTo>
                    <a:pt x="29" y="0"/>
                    <a:pt x="1" y="55"/>
                    <a:pt x="35" y="89"/>
                  </a:cubicBezTo>
                  <a:cubicBezTo>
                    <a:pt x="71" y="125"/>
                    <a:pt x="97" y="161"/>
                    <a:pt x="133" y="197"/>
                  </a:cubicBezTo>
                  <a:cubicBezTo>
                    <a:pt x="145" y="214"/>
                    <a:pt x="160" y="224"/>
                    <a:pt x="176" y="224"/>
                  </a:cubicBezTo>
                  <a:cubicBezTo>
                    <a:pt x="185" y="224"/>
                    <a:pt x="195" y="221"/>
                    <a:pt x="204" y="214"/>
                  </a:cubicBezTo>
                  <a:cubicBezTo>
                    <a:pt x="231" y="197"/>
                    <a:pt x="240" y="161"/>
                    <a:pt x="222" y="143"/>
                  </a:cubicBezTo>
                  <a:cubicBezTo>
                    <a:pt x="187" y="98"/>
                    <a:pt x="142" y="54"/>
                    <a:pt x="106" y="18"/>
                  </a:cubicBezTo>
                  <a:cubicBezTo>
                    <a:pt x="94" y="6"/>
                    <a:pt x="8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p73"/>
            <p:cNvSpPr/>
            <p:nvPr/>
          </p:nvSpPr>
          <p:spPr>
            <a:xfrm>
              <a:off x="842075" y="1179325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7" y="0"/>
                  </a:moveTo>
                  <a:cubicBezTo>
                    <a:pt x="41" y="0"/>
                    <a:pt x="1" y="60"/>
                    <a:pt x="45" y="90"/>
                  </a:cubicBezTo>
                  <a:cubicBezTo>
                    <a:pt x="98" y="125"/>
                    <a:pt x="152" y="152"/>
                    <a:pt x="196" y="188"/>
                  </a:cubicBezTo>
                  <a:cubicBezTo>
                    <a:pt x="204" y="193"/>
                    <a:pt x="212" y="195"/>
                    <a:pt x="220" y="195"/>
                  </a:cubicBezTo>
                  <a:cubicBezTo>
                    <a:pt x="241" y="195"/>
                    <a:pt x="261" y="180"/>
                    <a:pt x="268" y="161"/>
                  </a:cubicBezTo>
                  <a:cubicBezTo>
                    <a:pt x="286" y="134"/>
                    <a:pt x="268" y="108"/>
                    <a:pt x="250" y="99"/>
                  </a:cubicBezTo>
                  <a:cubicBezTo>
                    <a:pt x="205" y="63"/>
                    <a:pt x="152" y="45"/>
                    <a:pt x="116" y="9"/>
                  </a:cubicBezTo>
                  <a:cubicBezTo>
                    <a:pt x="107" y="3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p73"/>
            <p:cNvSpPr/>
            <p:nvPr/>
          </p:nvSpPr>
          <p:spPr>
            <a:xfrm>
              <a:off x="847275" y="1159450"/>
              <a:ext cx="7700" cy="2950"/>
            </a:xfrm>
            <a:custGeom>
              <a:avLst/>
              <a:gdLst/>
              <a:ahLst/>
              <a:cxnLst/>
              <a:rect l="l" t="t" r="r" b="b"/>
              <a:pathLst>
                <a:path w="308" h="118" extrusionOk="0">
                  <a:moveTo>
                    <a:pt x="245" y="1"/>
                  </a:moveTo>
                  <a:cubicBezTo>
                    <a:pt x="243" y="1"/>
                    <a:pt x="241" y="1"/>
                    <a:pt x="238" y="2"/>
                  </a:cubicBezTo>
                  <a:cubicBezTo>
                    <a:pt x="185" y="10"/>
                    <a:pt x="122" y="10"/>
                    <a:pt x="69" y="19"/>
                  </a:cubicBezTo>
                  <a:cubicBezTo>
                    <a:pt x="0" y="19"/>
                    <a:pt x="6" y="118"/>
                    <a:pt x="69" y="118"/>
                  </a:cubicBezTo>
                  <a:cubicBezTo>
                    <a:pt x="72" y="118"/>
                    <a:pt x="75" y="118"/>
                    <a:pt x="78" y="117"/>
                  </a:cubicBezTo>
                  <a:cubicBezTo>
                    <a:pt x="131" y="117"/>
                    <a:pt x="185" y="117"/>
                    <a:pt x="247" y="109"/>
                  </a:cubicBezTo>
                  <a:cubicBezTo>
                    <a:pt x="307" y="100"/>
                    <a:pt x="301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p73"/>
            <p:cNvSpPr/>
            <p:nvPr/>
          </p:nvSpPr>
          <p:spPr>
            <a:xfrm>
              <a:off x="845625" y="114737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202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35" y="30"/>
                    <a:pt x="81" y="65"/>
                    <a:pt x="28" y="92"/>
                  </a:cubicBezTo>
                  <a:cubicBezTo>
                    <a:pt x="1" y="110"/>
                    <a:pt x="1" y="146"/>
                    <a:pt x="19" y="163"/>
                  </a:cubicBezTo>
                  <a:cubicBezTo>
                    <a:pt x="30" y="180"/>
                    <a:pt x="45" y="187"/>
                    <a:pt x="61" y="187"/>
                  </a:cubicBezTo>
                  <a:cubicBezTo>
                    <a:pt x="71" y="187"/>
                    <a:pt x="80" y="184"/>
                    <a:pt x="90" y="181"/>
                  </a:cubicBezTo>
                  <a:cubicBezTo>
                    <a:pt x="135" y="154"/>
                    <a:pt x="170" y="128"/>
                    <a:pt x="224" y="110"/>
                  </a:cubicBezTo>
                  <a:cubicBezTo>
                    <a:pt x="242" y="92"/>
                    <a:pt x="260" y="65"/>
                    <a:pt x="251" y="38"/>
                  </a:cubicBezTo>
                  <a:cubicBezTo>
                    <a:pt x="243" y="16"/>
                    <a:pt x="22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p73"/>
            <p:cNvSpPr/>
            <p:nvPr/>
          </p:nvSpPr>
          <p:spPr>
            <a:xfrm>
              <a:off x="838750" y="1138600"/>
              <a:ext cx="6650" cy="5150"/>
            </a:xfrm>
            <a:custGeom>
              <a:avLst/>
              <a:gdLst/>
              <a:ahLst/>
              <a:cxnLst/>
              <a:rect l="l" t="t" r="r" b="b"/>
              <a:pathLst>
                <a:path w="266" h="206" extrusionOk="0">
                  <a:moveTo>
                    <a:pt x="184" y="1"/>
                  </a:moveTo>
                  <a:cubicBezTo>
                    <a:pt x="173" y="1"/>
                    <a:pt x="161" y="5"/>
                    <a:pt x="151" y="15"/>
                  </a:cubicBezTo>
                  <a:cubicBezTo>
                    <a:pt x="115" y="50"/>
                    <a:pt x="80" y="77"/>
                    <a:pt x="44" y="104"/>
                  </a:cubicBezTo>
                  <a:cubicBezTo>
                    <a:pt x="1" y="140"/>
                    <a:pt x="33" y="205"/>
                    <a:pt x="76" y="205"/>
                  </a:cubicBezTo>
                  <a:cubicBezTo>
                    <a:pt x="86" y="205"/>
                    <a:pt x="96" y="202"/>
                    <a:pt x="106" y="193"/>
                  </a:cubicBezTo>
                  <a:cubicBezTo>
                    <a:pt x="151" y="158"/>
                    <a:pt x="187" y="122"/>
                    <a:pt x="231" y="86"/>
                  </a:cubicBezTo>
                  <a:cubicBezTo>
                    <a:pt x="266" y="51"/>
                    <a:pt x="225" y="1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p73"/>
            <p:cNvSpPr/>
            <p:nvPr/>
          </p:nvSpPr>
          <p:spPr>
            <a:xfrm>
              <a:off x="846150" y="1169725"/>
              <a:ext cx="7900" cy="3625"/>
            </a:xfrm>
            <a:custGeom>
              <a:avLst/>
              <a:gdLst/>
              <a:ahLst/>
              <a:cxnLst/>
              <a:rect l="l" t="t" r="r" b="b"/>
              <a:pathLst>
                <a:path w="316" h="145" extrusionOk="0">
                  <a:moveTo>
                    <a:pt x="70" y="0"/>
                  </a:moveTo>
                  <a:cubicBezTo>
                    <a:pt x="14" y="0"/>
                    <a:pt x="0" y="91"/>
                    <a:pt x="60" y="108"/>
                  </a:cubicBezTo>
                  <a:cubicBezTo>
                    <a:pt x="114" y="117"/>
                    <a:pt x="176" y="135"/>
                    <a:pt x="230" y="144"/>
                  </a:cubicBezTo>
                  <a:cubicBezTo>
                    <a:pt x="232" y="144"/>
                    <a:pt x="235" y="144"/>
                    <a:pt x="238" y="144"/>
                  </a:cubicBezTo>
                  <a:cubicBezTo>
                    <a:pt x="294" y="144"/>
                    <a:pt x="316" y="54"/>
                    <a:pt x="248" y="37"/>
                  </a:cubicBezTo>
                  <a:cubicBezTo>
                    <a:pt x="194" y="28"/>
                    <a:pt x="141" y="19"/>
                    <a:pt x="78" y="1"/>
                  </a:cubicBezTo>
                  <a:cubicBezTo>
                    <a:pt x="75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p73"/>
            <p:cNvSpPr/>
            <p:nvPr/>
          </p:nvSpPr>
          <p:spPr>
            <a:xfrm>
              <a:off x="762675" y="1172175"/>
              <a:ext cx="25475" cy="14925"/>
            </a:xfrm>
            <a:custGeom>
              <a:avLst/>
              <a:gdLst/>
              <a:ahLst/>
              <a:cxnLst/>
              <a:rect l="l" t="t" r="r" b="b"/>
              <a:pathLst>
                <a:path w="1019" h="59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776" y="162"/>
                    <a:pt x="643" y="358"/>
                    <a:pt x="464" y="367"/>
                  </a:cubicBezTo>
                  <a:cubicBezTo>
                    <a:pt x="384" y="367"/>
                    <a:pt x="295" y="340"/>
                    <a:pt x="232" y="278"/>
                  </a:cubicBezTo>
                  <a:cubicBezTo>
                    <a:pt x="197" y="233"/>
                    <a:pt x="179" y="170"/>
                    <a:pt x="179" y="108"/>
                  </a:cubicBezTo>
                  <a:cubicBezTo>
                    <a:pt x="116" y="144"/>
                    <a:pt x="54" y="188"/>
                    <a:pt x="0" y="233"/>
                  </a:cubicBezTo>
                  <a:cubicBezTo>
                    <a:pt x="19" y="482"/>
                    <a:pt x="222" y="596"/>
                    <a:pt x="435" y="596"/>
                  </a:cubicBezTo>
                  <a:cubicBezTo>
                    <a:pt x="717" y="596"/>
                    <a:pt x="1018" y="396"/>
                    <a:pt x="937" y="46"/>
                  </a:cubicBezTo>
                  <a:cubicBezTo>
                    <a:pt x="866" y="19"/>
                    <a:pt x="794" y="10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p73"/>
            <p:cNvSpPr/>
            <p:nvPr/>
          </p:nvSpPr>
          <p:spPr>
            <a:xfrm>
              <a:off x="756425" y="1174200"/>
              <a:ext cx="40850" cy="24350"/>
            </a:xfrm>
            <a:custGeom>
              <a:avLst/>
              <a:gdLst/>
              <a:ahLst/>
              <a:cxnLst/>
              <a:rect l="l" t="t" r="r" b="b"/>
              <a:pathLst>
                <a:path w="1634" h="974" extrusionOk="0">
                  <a:moveTo>
                    <a:pt x="1303" y="0"/>
                  </a:moveTo>
                  <a:lnTo>
                    <a:pt x="1303" y="0"/>
                  </a:lnTo>
                  <a:cubicBezTo>
                    <a:pt x="1355" y="389"/>
                    <a:pt x="1013" y="612"/>
                    <a:pt x="687" y="612"/>
                  </a:cubicBezTo>
                  <a:cubicBezTo>
                    <a:pt x="451" y="612"/>
                    <a:pt x="225" y="496"/>
                    <a:pt x="161" y="241"/>
                  </a:cubicBezTo>
                  <a:cubicBezTo>
                    <a:pt x="134" y="277"/>
                    <a:pt x="108" y="304"/>
                    <a:pt x="90" y="348"/>
                  </a:cubicBezTo>
                  <a:cubicBezTo>
                    <a:pt x="116" y="393"/>
                    <a:pt x="134" y="446"/>
                    <a:pt x="161" y="500"/>
                  </a:cubicBezTo>
                  <a:cubicBezTo>
                    <a:pt x="224" y="589"/>
                    <a:pt x="286" y="660"/>
                    <a:pt x="375" y="723"/>
                  </a:cubicBezTo>
                  <a:cubicBezTo>
                    <a:pt x="375" y="723"/>
                    <a:pt x="375" y="732"/>
                    <a:pt x="375" y="732"/>
                  </a:cubicBezTo>
                  <a:cubicBezTo>
                    <a:pt x="268" y="705"/>
                    <a:pt x="188" y="616"/>
                    <a:pt x="125" y="527"/>
                  </a:cubicBezTo>
                  <a:cubicBezTo>
                    <a:pt x="99" y="500"/>
                    <a:pt x="72" y="464"/>
                    <a:pt x="45" y="428"/>
                  </a:cubicBezTo>
                  <a:cubicBezTo>
                    <a:pt x="45" y="437"/>
                    <a:pt x="45" y="437"/>
                    <a:pt x="45" y="446"/>
                  </a:cubicBezTo>
                  <a:cubicBezTo>
                    <a:pt x="54" y="464"/>
                    <a:pt x="54" y="482"/>
                    <a:pt x="63" y="500"/>
                  </a:cubicBezTo>
                  <a:cubicBezTo>
                    <a:pt x="99" y="562"/>
                    <a:pt x="134" y="607"/>
                    <a:pt x="179" y="652"/>
                  </a:cubicBezTo>
                  <a:cubicBezTo>
                    <a:pt x="277" y="750"/>
                    <a:pt x="393" y="803"/>
                    <a:pt x="509" y="857"/>
                  </a:cubicBezTo>
                  <a:cubicBezTo>
                    <a:pt x="384" y="857"/>
                    <a:pt x="259" y="794"/>
                    <a:pt x="161" y="714"/>
                  </a:cubicBezTo>
                  <a:cubicBezTo>
                    <a:pt x="116" y="678"/>
                    <a:pt x="54" y="616"/>
                    <a:pt x="9" y="553"/>
                  </a:cubicBezTo>
                  <a:cubicBezTo>
                    <a:pt x="9" y="571"/>
                    <a:pt x="9" y="589"/>
                    <a:pt x="1" y="616"/>
                  </a:cubicBezTo>
                  <a:cubicBezTo>
                    <a:pt x="167" y="858"/>
                    <a:pt x="451" y="973"/>
                    <a:pt x="737" y="973"/>
                  </a:cubicBezTo>
                  <a:cubicBezTo>
                    <a:pt x="1154" y="973"/>
                    <a:pt x="1575" y="727"/>
                    <a:pt x="1633" y="277"/>
                  </a:cubicBezTo>
                  <a:cubicBezTo>
                    <a:pt x="1624" y="268"/>
                    <a:pt x="1615" y="259"/>
                    <a:pt x="1615" y="250"/>
                  </a:cubicBezTo>
                  <a:cubicBezTo>
                    <a:pt x="1588" y="313"/>
                    <a:pt x="1553" y="393"/>
                    <a:pt x="1553" y="411"/>
                  </a:cubicBezTo>
                  <a:cubicBezTo>
                    <a:pt x="1499" y="509"/>
                    <a:pt x="1428" y="669"/>
                    <a:pt x="1312" y="714"/>
                  </a:cubicBezTo>
                  <a:cubicBezTo>
                    <a:pt x="1383" y="634"/>
                    <a:pt x="1437" y="553"/>
                    <a:pt x="1481" y="455"/>
                  </a:cubicBezTo>
                  <a:cubicBezTo>
                    <a:pt x="1526" y="366"/>
                    <a:pt x="1544" y="277"/>
                    <a:pt x="1562" y="188"/>
                  </a:cubicBezTo>
                  <a:cubicBezTo>
                    <a:pt x="1553" y="179"/>
                    <a:pt x="1544" y="161"/>
                    <a:pt x="1526" y="152"/>
                  </a:cubicBezTo>
                  <a:cubicBezTo>
                    <a:pt x="1517" y="214"/>
                    <a:pt x="1490" y="277"/>
                    <a:pt x="1472" y="339"/>
                  </a:cubicBezTo>
                  <a:cubicBezTo>
                    <a:pt x="1437" y="420"/>
                    <a:pt x="1410" y="509"/>
                    <a:pt x="1339" y="571"/>
                  </a:cubicBezTo>
                  <a:cubicBezTo>
                    <a:pt x="1383" y="491"/>
                    <a:pt x="1419" y="411"/>
                    <a:pt x="1446" y="330"/>
                  </a:cubicBezTo>
                  <a:cubicBezTo>
                    <a:pt x="1464" y="259"/>
                    <a:pt x="1472" y="179"/>
                    <a:pt x="1472" y="107"/>
                  </a:cubicBezTo>
                  <a:cubicBezTo>
                    <a:pt x="1419" y="63"/>
                    <a:pt x="1365" y="27"/>
                    <a:pt x="1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p73"/>
            <p:cNvSpPr/>
            <p:nvPr/>
          </p:nvSpPr>
          <p:spPr>
            <a:xfrm>
              <a:off x="753750" y="1169650"/>
              <a:ext cx="46200" cy="31425"/>
            </a:xfrm>
            <a:custGeom>
              <a:avLst/>
              <a:gdLst/>
              <a:ahLst/>
              <a:cxnLst/>
              <a:rect l="l" t="t" r="r" b="b"/>
              <a:pathLst>
                <a:path w="1848" h="1257" extrusionOk="0">
                  <a:moveTo>
                    <a:pt x="1080" y="102"/>
                  </a:moveTo>
                  <a:lnTo>
                    <a:pt x="1080" y="102"/>
                  </a:lnTo>
                  <a:cubicBezTo>
                    <a:pt x="1151" y="111"/>
                    <a:pt x="1223" y="120"/>
                    <a:pt x="1294" y="147"/>
                  </a:cubicBezTo>
                  <a:cubicBezTo>
                    <a:pt x="1375" y="497"/>
                    <a:pt x="1074" y="697"/>
                    <a:pt x="792" y="697"/>
                  </a:cubicBezTo>
                  <a:cubicBezTo>
                    <a:pt x="579" y="697"/>
                    <a:pt x="376" y="583"/>
                    <a:pt x="357" y="334"/>
                  </a:cubicBezTo>
                  <a:cubicBezTo>
                    <a:pt x="411" y="289"/>
                    <a:pt x="473" y="245"/>
                    <a:pt x="536" y="209"/>
                  </a:cubicBezTo>
                  <a:cubicBezTo>
                    <a:pt x="536" y="271"/>
                    <a:pt x="554" y="334"/>
                    <a:pt x="589" y="379"/>
                  </a:cubicBezTo>
                  <a:cubicBezTo>
                    <a:pt x="652" y="441"/>
                    <a:pt x="741" y="468"/>
                    <a:pt x="821" y="468"/>
                  </a:cubicBezTo>
                  <a:cubicBezTo>
                    <a:pt x="1000" y="459"/>
                    <a:pt x="1133" y="263"/>
                    <a:pt x="1080" y="102"/>
                  </a:cubicBezTo>
                  <a:close/>
                  <a:moveTo>
                    <a:pt x="1410" y="182"/>
                  </a:moveTo>
                  <a:lnTo>
                    <a:pt x="1410" y="182"/>
                  </a:lnTo>
                  <a:cubicBezTo>
                    <a:pt x="1472" y="209"/>
                    <a:pt x="1526" y="245"/>
                    <a:pt x="1579" y="289"/>
                  </a:cubicBezTo>
                  <a:cubicBezTo>
                    <a:pt x="1579" y="361"/>
                    <a:pt x="1571" y="441"/>
                    <a:pt x="1553" y="512"/>
                  </a:cubicBezTo>
                  <a:cubicBezTo>
                    <a:pt x="1526" y="593"/>
                    <a:pt x="1490" y="673"/>
                    <a:pt x="1446" y="753"/>
                  </a:cubicBezTo>
                  <a:cubicBezTo>
                    <a:pt x="1517" y="691"/>
                    <a:pt x="1544" y="602"/>
                    <a:pt x="1579" y="521"/>
                  </a:cubicBezTo>
                  <a:cubicBezTo>
                    <a:pt x="1597" y="459"/>
                    <a:pt x="1624" y="396"/>
                    <a:pt x="1633" y="334"/>
                  </a:cubicBezTo>
                  <a:cubicBezTo>
                    <a:pt x="1651" y="343"/>
                    <a:pt x="1660" y="361"/>
                    <a:pt x="1669" y="370"/>
                  </a:cubicBezTo>
                  <a:cubicBezTo>
                    <a:pt x="1651" y="459"/>
                    <a:pt x="1633" y="548"/>
                    <a:pt x="1588" y="637"/>
                  </a:cubicBezTo>
                  <a:cubicBezTo>
                    <a:pt x="1544" y="735"/>
                    <a:pt x="1490" y="816"/>
                    <a:pt x="1419" y="896"/>
                  </a:cubicBezTo>
                  <a:cubicBezTo>
                    <a:pt x="1535" y="851"/>
                    <a:pt x="1606" y="691"/>
                    <a:pt x="1660" y="593"/>
                  </a:cubicBezTo>
                  <a:cubicBezTo>
                    <a:pt x="1660" y="575"/>
                    <a:pt x="1695" y="495"/>
                    <a:pt x="1722" y="432"/>
                  </a:cubicBezTo>
                  <a:cubicBezTo>
                    <a:pt x="1722" y="441"/>
                    <a:pt x="1731" y="450"/>
                    <a:pt x="1740" y="459"/>
                  </a:cubicBezTo>
                  <a:cubicBezTo>
                    <a:pt x="1682" y="909"/>
                    <a:pt x="1261" y="1155"/>
                    <a:pt x="844" y="1155"/>
                  </a:cubicBezTo>
                  <a:cubicBezTo>
                    <a:pt x="558" y="1155"/>
                    <a:pt x="274" y="1040"/>
                    <a:pt x="108" y="798"/>
                  </a:cubicBezTo>
                  <a:cubicBezTo>
                    <a:pt x="116" y="771"/>
                    <a:pt x="116" y="753"/>
                    <a:pt x="116" y="735"/>
                  </a:cubicBezTo>
                  <a:cubicBezTo>
                    <a:pt x="161" y="798"/>
                    <a:pt x="223" y="860"/>
                    <a:pt x="268" y="896"/>
                  </a:cubicBezTo>
                  <a:cubicBezTo>
                    <a:pt x="366" y="976"/>
                    <a:pt x="491" y="1039"/>
                    <a:pt x="616" y="1039"/>
                  </a:cubicBezTo>
                  <a:cubicBezTo>
                    <a:pt x="500" y="985"/>
                    <a:pt x="384" y="932"/>
                    <a:pt x="286" y="834"/>
                  </a:cubicBezTo>
                  <a:cubicBezTo>
                    <a:pt x="241" y="789"/>
                    <a:pt x="206" y="744"/>
                    <a:pt x="170" y="682"/>
                  </a:cubicBezTo>
                  <a:cubicBezTo>
                    <a:pt x="161" y="664"/>
                    <a:pt x="161" y="646"/>
                    <a:pt x="152" y="628"/>
                  </a:cubicBezTo>
                  <a:cubicBezTo>
                    <a:pt x="152" y="619"/>
                    <a:pt x="152" y="619"/>
                    <a:pt x="152" y="610"/>
                  </a:cubicBezTo>
                  <a:cubicBezTo>
                    <a:pt x="179" y="646"/>
                    <a:pt x="206" y="682"/>
                    <a:pt x="232" y="709"/>
                  </a:cubicBezTo>
                  <a:cubicBezTo>
                    <a:pt x="295" y="798"/>
                    <a:pt x="375" y="887"/>
                    <a:pt x="482" y="914"/>
                  </a:cubicBezTo>
                  <a:cubicBezTo>
                    <a:pt x="482" y="914"/>
                    <a:pt x="482" y="905"/>
                    <a:pt x="482" y="905"/>
                  </a:cubicBezTo>
                  <a:cubicBezTo>
                    <a:pt x="393" y="842"/>
                    <a:pt x="331" y="771"/>
                    <a:pt x="268" y="682"/>
                  </a:cubicBezTo>
                  <a:cubicBezTo>
                    <a:pt x="241" y="628"/>
                    <a:pt x="223" y="575"/>
                    <a:pt x="197" y="530"/>
                  </a:cubicBezTo>
                  <a:cubicBezTo>
                    <a:pt x="215" y="486"/>
                    <a:pt x="241" y="459"/>
                    <a:pt x="268" y="423"/>
                  </a:cubicBezTo>
                  <a:cubicBezTo>
                    <a:pt x="332" y="678"/>
                    <a:pt x="558" y="794"/>
                    <a:pt x="794" y="794"/>
                  </a:cubicBezTo>
                  <a:cubicBezTo>
                    <a:pt x="1120" y="794"/>
                    <a:pt x="1462" y="571"/>
                    <a:pt x="1410" y="182"/>
                  </a:cubicBezTo>
                  <a:close/>
                  <a:moveTo>
                    <a:pt x="1002" y="1"/>
                  </a:moveTo>
                  <a:cubicBezTo>
                    <a:pt x="533" y="1"/>
                    <a:pt x="64" y="280"/>
                    <a:pt x="0" y="798"/>
                  </a:cubicBezTo>
                  <a:cubicBezTo>
                    <a:pt x="0" y="807"/>
                    <a:pt x="0" y="807"/>
                    <a:pt x="9" y="816"/>
                  </a:cubicBezTo>
                  <a:cubicBezTo>
                    <a:pt x="9" y="825"/>
                    <a:pt x="9" y="834"/>
                    <a:pt x="9" y="842"/>
                  </a:cubicBezTo>
                  <a:cubicBezTo>
                    <a:pt x="199" y="1123"/>
                    <a:pt x="522" y="1256"/>
                    <a:pt x="845" y="1256"/>
                  </a:cubicBezTo>
                  <a:cubicBezTo>
                    <a:pt x="1314" y="1256"/>
                    <a:pt x="1784" y="976"/>
                    <a:pt x="1847" y="459"/>
                  </a:cubicBezTo>
                  <a:cubicBezTo>
                    <a:pt x="1847" y="450"/>
                    <a:pt x="1847" y="450"/>
                    <a:pt x="1847" y="441"/>
                  </a:cubicBezTo>
                  <a:cubicBezTo>
                    <a:pt x="1847" y="432"/>
                    <a:pt x="1847" y="423"/>
                    <a:pt x="1838" y="414"/>
                  </a:cubicBezTo>
                  <a:cubicBezTo>
                    <a:pt x="1649" y="134"/>
                    <a:pt x="1326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p73"/>
            <p:cNvSpPr/>
            <p:nvPr/>
          </p:nvSpPr>
          <p:spPr>
            <a:xfrm>
              <a:off x="798575" y="1170125"/>
              <a:ext cx="5525" cy="510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41" y="0"/>
                  </a:moveTo>
                  <a:cubicBezTo>
                    <a:pt x="126" y="0"/>
                    <a:pt x="111" y="6"/>
                    <a:pt x="99" y="21"/>
                  </a:cubicBezTo>
                  <a:cubicBezTo>
                    <a:pt x="81" y="56"/>
                    <a:pt x="54" y="83"/>
                    <a:pt x="27" y="110"/>
                  </a:cubicBezTo>
                  <a:cubicBezTo>
                    <a:pt x="10" y="137"/>
                    <a:pt x="1" y="163"/>
                    <a:pt x="18" y="190"/>
                  </a:cubicBezTo>
                  <a:cubicBezTo>
                    <a:pt x="27" y="199"/>
                    <a:pt x="43" y="203"/>
                    <a:pt x="59" y="203"/>
                  </a:cubicBezTo>
                  <a:cubicBezTo>
                    <a:pt x="74" y="203"/>
                    <a:pt x="90" y="199"/>
                    <a:pt x="99" y="190"/>
                  </a:cubicBezTo>
                  <a:cubicBezTo>
                    <a:pt x="125" y="154"/>
                    <a:pt x="161" y="119"/>
                    <a:pt x="188" y="83"/>
                  </a:cubicBezTo>
                  <a:cubicBezTo>
                    <a:pt x="220" y="44"/>
                    <a:pt x="182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p73"/>
            <p:cNvSpPr/>
            <p:nvPr/>
          </p:nvSpPr>
          <p:spPr>
            <a:xfrm>
              <a:off x="790825" y="1163800"/>
              <a:ext cx="4650" cy="6175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128" y="1"/>
                  </a:moveTo>
                  <a:cubicBezTo>
                    <a:pt x="110" y="1"/>
                    <a:pt x="93" y="7"/>
                    <a:pt x="88" y="24"/>
                  </a:cubicBezTo>
                  <a:cubicBezTo>
                    <a:pt x="61" y="77"/>
                    <a:pt x="34" y="131"/>
                    <a:pt x="16" y="184"/>
                  </a:cubicBezTo>
                  <a:cubicBezTo>
                    <a:pt x="0" y="222"/>
                    <a:pt x="29" y="247"/>
                    <a:pt x="61" y="247"/>
                  </a:cubicBezTo>
                  <a:cubicBezTo>
                    <a:pt x="82" y="247"/>
                    <a:pt x="104" y="236"/>
                    <a:pt x="114" y="211"/>
                  </a:cubicBezTo>
                  <a:cubicBezTo>
                    <a:pt x="132" y="166"/>
                    <a:pt x="150" y="131"/>
                    <a:pt x="177" y="86"/>
                  </a:cubicBezTo>
                  <a:cubicBezTo>
                    <a:pt x="186" y="59"/>
                    <a:pt x="186" y="24"/>
                    <a:pt x="159" y="6"/>
                  </a:cubicBezTo>
                  <a:cubicBezTo>
                    <a:pt x="149" y="3"/>
                    <a:pt x="13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p73"/>
            <p:cNvSpPr/>
            <p:nvPr/>
          </p:nvSpPr>
          <p:spPr>
            <a:xfrm>
              <a:off x="782925" y="1160375"/>
              <a:ext cx="3625" cy="6800"/>
            </a:xfrm>
            <a:custGeom>
              <a:avLst/>
              <a:gdLst/>
              <a:ahLst/>
              <a:cxnLst/>
              <a:rect l="l" t="t" r="r" b="b"/>
              <a:pathLst>
                <a:path w="145" h="272" extrusionOk="0">
                  <a:moveTo>
                    <a:pt x="82" y="0"/>
                  </a:moveTo>
                  <a:cubicBezTo>
                    <a:pt x="56" y="0"/>
                    <a:pt x="38" y="18"/>
                    <a:pt x="29" y="54"/>
                  </a:cubicBezTo>
                  <a:cubicBezTo>
                    <a:pt x="20" y="98"/>
                    <a:pt x="20" y="152"/>
                    <a:pt x="11" y="205"/>
                  </a:cubicBezTo>
                  <a:cubicBezTo>
                    <a:pt x="0" y="243"/>
                    <a:pt x="32" y="272"/>
                    <a:pt x="63" y="272"/>
                  </a:cubicBezTo>
                  <a:cubicBezTo>
                    <a:pt x="83" y="272"/>
                    <a:pt x="102" y="260"/>
                    <a:pt x="109" y="232"/>
                  </a:cubicBezTo>
                  <a:cubicBezTo>
                    <a:pt x="118" y="179"/>
                    <a:pt x="127" y="116"/>
                    <a:pt x="136" y="54"/>
                  </a:cubicBezTo>
                  <a:cubicBezTo>
                    <a:pt x="145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p73"/>
            <p:cNvSpPr/>
            <p:nvPr/>
          </p:nvSpPr>
          <p:spPr>
            <a:xfrm>
              <a:off x="760750" y="1163850"/>
              <a:ext cx="5450" cy="6375"/>
            </a:xfrm>
            <a:custGeom>
              <a:avLst/>
              <a:gdLst/>
              <a:ahLst/>
              <a:cxnLst/>
              <a:rect l="l" t="t" r="r" b="b"/>
              <a:pathLst>
                <a:path w="218" h="255" extrusionOk="0">
                  <a:moveTo>
                    <a:pt x="72" y="1"/>
                  </a:moveTo>
                  <a:cubicBezTo>
                    <a:pt x="35" y="1"/>
                    <a:pt x="0" y="34"/>
                    <a:pt x="24" y="75"/>
                  </a:cubicBezTo>
                  <a:cubicBezTo>
                    <a:pt x="59" y="120"/>
                    <a:pt x="77" y="173"/>
                    <a:pt x="104" y="227"/>
                  </a:cubicBezTo>
                  <a:cubicBezTo>
                    <a:pt x="112" y="247"/>
                    <a:pt x="128" y="255"/>
                    <a:pt x="144" y="255"/>
                  </a:cubicBezTo>
                  <a:cubicBezTo>
                    <a:pt x="179" y="255"/>
                    <a:pt x="218" y="216"/>
                    <a:pt x="193" y="173"/>
                  </a:cubicBezTo>
                  <a:cubicBezTo>
                    <a:pt x="167" y="129"/>
                    <a:pt x="149" y="75"/>
                    <a:pt x="122" y="31"/>
                  </a:cubicBezTo>
                  <a:cubicBezTo>
                    <a:pt x="110" y="9"/>
                    <a:pt x="90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p73"/>
            <p:cNvSpPr/>
            <p:nvPr/>
          </p:nvSpPr>
          <p:spPr>
            <a:xfrm>
              <a:off x="750850" y="117095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66" y="1"/>
                  </a:moveTo>
                  <a:cubicBezTo>
                    <a:pt x="54" y="1"/>
                    <a:pt x="41" y="5"/>
                    <a:pt x="27" y="14"/>
                  </a:cubicBezTo>
                  <a:cubicBezTo>
                    <a:pt x="9" y="32"/>
                    <a:pt x="0" y="68"/>
                    <a:pt x="27" y="86"/>
                  </a:cubicBezTo>
                  <a:cubicBezTo>
                    <a:pt x="72" y="130"/>
                    <a:pt x="125" y="157"/>
                    <a:pt x="170" y="202"/>
                  </a:cubicBezTo>
                  <a:cubicBezTo>
                    <a:pt x="175" y="207"/>
                    <a:pt x="182" y="209"/>
                    <a:pt x="189" y="209"/>
                  </a:cubicBezTo>
                  <a:cubicBezTo>
                    <a:pt x="207" y="209"/>
                    <a:pt x="229" y="196"/>
                    <a:pt x="241" y="184"/>
                  </a:cubicBezTo>
                  <a:cubicBezTo>
                    <a:pt x="259" y="157"/>
                    <a:pt x="241" y="130"/>
                    <a:pt x="224" y="112"/>
                  </a:cubicBezTo>
                  <a:cubicBezTo>
                    <a:pt x="188" y="77"/>
                    <a:pt x="143" y="50"/>
                    <a:pt x="99" y="14"/>
                  </a:cubicBezTo>
                  <a:cubicBezTo>
                    <a:pt x="90" y="5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p73"/>
            <p:cNvSpPr/>
            <p:nvPr/>
          </p:nvSpPr>
          <p:spPr>
            <a:xfrm>
              <a:off x="745225" y="1181000"/>
              <a:ext cx="7225" cy="4275"/>
            </a:xfrm>
            <a:custGeom>
              <a:avLst/>
              <a:gdLst/>
              <a:ahLst/>
              <a:cxnLst/>
              <a:rect l="l" t="t" r="r" b="b"/>
              <a:pathLst>
                <a:path w="289" h="171" extrusionOk="0">
                  <a:moveTo>
                    <a:pt x="71" y="0"/>
                  </a:moveTo>
                  <a:cubicBezTo>
                    <a:pt x="22" y="0"/>
                    <a:pt x="1" y="79"/>
                    <a:pt x="56" y="103"/>
                  </a:cubicBezTo>
                  <a:cubicBezTo>
                    <a:pt x="101" y="121"/>
                    <a:pt x="145" y="139"/>
                    <a:pt x="181" y="165"/>
                  </a:cubicBezTo>
                  <a:cubicBezTo>
                    <a:pt x="190" y="169"/>
                    <a:pt x="198" y="171"/>
                    <a:pt x="206" y="171"/>
                  </a:cubicBezTo>
                  <a:cubicBezTo>
                    <a:pt x="256" y="171"/>
                    <a:pt x="288" y="107"/>
                    <a:pt x="234" y="76"/>
                  </a:cubicBezTo>
                  <a:cubicBezTo>
                    <a:pt x="190" y="49"/>
                    <a:pt x="145" y="23"/>
                    <a:pt x="92" y="5"/>
                  </a:cubicBezTo>
                  <a:cubicBezTo>
                    <a:pt x="84" y="2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p73"/>
            <p:cNvSpPr/>
            <p:nvPr/>
          </p:nvSpPr>
          <p:spPr>
            <a:xfrm>
              <a:off x="771775" y="1160525"/>
              <a:ext cx="3750" cy="6850"/>
            </a:xfrm>
            <a:custGeom>
              <a:avLst/>
              <a:gdLst/>
              <a:ahLst/>
              <a:cxnLst/>
              <a:rect l="l" t="t" r="r" b="b"/>
              <a:pathLst>
                <a:path w="150" h="274" extrusionOk="0">
                  <a:moveTo>
                    <a:pt x="63" y="1"/>
                  </a:moveTo>
                  <a:cubicBezTo>
                    <a:pt x="33" y="1"/>
                    <a:pt x="1" y="24"/>
                    <a:pt x="11" y="66"/>
                  </a:cubicBezTo>
                  <a:cubicBezTo>
                    <a:pt x="20" y="119"/>
                    <a:pt x="29" y="173"/>
                    <a:pt x="38" y="235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50"/>
                    <a:pt x="145" y="208"/>
                  </a:cubicBezTo>
                  <a:cubicBezTo>
                    <a:pt x="136" y="155"/>
                    <a:pt x="118" y="101"/>
                    <a:pt x="109" y="39"/>
                  </a:cubicBezTo>
                  <a:cubicBezTo>
                    <a:pt x="105" y="13"/>
                    <a:pt x="8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p73"/>
            <p:cNvSpPr/>
            <p:nvPr/>
          </p:nvSpPr>
          <p:spPr>
            <a:xfrm>
              <a:off x="699475" y="1158925"/>
              <a:ext cx="26875" cy="16275"/>
            </a:xfrm>
            <a:custGeom>
              <a:avLst/>
              <a:gdLst/>
              <a:ahLst/>
              <a:cxnLst/>
              <a:rect l="l" t="t" r="r" b="b"/>
              <a:pathLst>
                <a:path w="1075" h="651" extrusionOk="0">
                  <a:moveTo>
                    <a:pt x="333" y="1"/>
                  </a:moveTo>
                  <a:cubicBezTo>
                    <a:pt x="283" y="1"/>
                    <a:pt x="233" y="7"/>
                    <a:pt x="182" y="14"/>
                  </a:cubicBezTo>
                  <a:cubicBezTo>
                    <a:pt x="1" y="347"/>
                    <a:pt x="349" y="650"/>
                    <a:pt x="671" y="650"/>
                  </a:cubicBezTo>
                  <a:cubicBezTo>
                    <a:pt x="839" y="650"/>
                    <a:pt x="1001" y="567"/>
                    <a:pt x="1074" y="361"/>
                  </a:cubicBezTo>
                  <a:cubicBezTo>
                    <a:pt x="1030" y="308"/>
                    <a:pt x="976" y="254"/>
                    <a:pt x="914" y="210"/>
                  </a:cubicBezTo>
                  <a:cubicBezTo>
                    <a:pt x="888" y="334"/>
                    <a:pt x="762" y="415"/>
                    <a:pt x="637" y="415"/>
                  </a:cubicBezTo>
                  <a:cubicBezTo>
                    <a:pt x="590" y="415"/>
                    <a:pt x="544" y="403"/>
                    <a:pt x="503" y="379"/>
                  </a:cubicBezTo>
                  <a:cubicBezTo>
                    <a:pt x="432" y="335"/>
                    <a:pt x="378" y="263"/>
                    <a:pt x="360" y="174"/>
                  </a:cubicBezTo>
                  <a:cubicBezTo>
                    <a:pt x="352" y="121"/>
                    <a:pt x="369" y="58"/>
                    <a:pt x="396" y="5"/>
                  </a:cubicBezTo>
                  <a:cubicBezTo>
                    <a:pt x="375" y="2"/>
                    <a:pt x="354" y="1"/>
                    <a:pt x="3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p73"/>
            <p:cNvSpPr/>
            <p:nvPr/>
          </p:nvSpPr>
          <p:spPr>
            <a:xfrm>
              <a:off x="692650" y="1159925"/>
              <a:ext cx="38825" cy="27400"/>
            </a:xfrm>
            <a:custGeom>
              <a:avLst/>
              <a:gdLst/>
              <a:ahLst/>
              <a:cxnLst/>
              <a:rect l="l" t="t" r="r" b="b"/>
              <a:pathLst>
                <a:path w="1553" h="1096" extrusionOk="0">
                  <a:moveTo>
                    <a:pt x="339" y="0"/>
                  </a:moveTo>
                  <a:cubicBezTo>
                    <a:pt x="294" y="9"/>
                    <a:pt x="259" y="27"/>
                    <a:pt x="223" y="45"/>
                  </a:cubicBezTo>
                  <a:cubicBezTo>
                    <a:pt x="214" y="107"/>
                    <a:pt x="196" y="161"/>
                    <a:pt x="196" y="214"/>
                  </a:cubicBezTo>
                  <a:cubicBezTo>
                    <a:pt x="196" y="330"/>
                    <a:pt x="214" y="420"/>
                    <a:pt x="250" y="518"/>
                  </a:cubicBezTo>
                  <a:cubicBezTo>
                    <a:pt x="250" y="527"/>
                    <a:pt x="250" y="527"/>
                    <a:pt x="250" y="527"/>
                  </a:cubicBezTo>
                  <a:cubicBezTo>
                    <a:pt x="170" y="446"/>
                    <a:pt x="152" y="321"/>
                    <a:pt x="143" y="223"/>
                  </a:cubicBezTo>
                  <a:cubicBezTo>
                    <a:pt x="143" y="188"/>
                    <a:pt x="134" y="143"/>
                    <a:pt x="134" y="98"/>
                  </a:cubicBezTo>
                  <a:cubicBezTo>
                    <a:pt x="134" y="98"/>
                    <a:pt x="125" y="107"/>
                    <a:pt x="125" y="107"/>
                  </a:cubicBezTo>
                  <a:cubicBezTo>
                    <a:pt x="125" y="125"/>
                    <a:pt x="116" y="143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82"/>
                    <a:pt x="223" y="598"/>
                    <a:pt x="294" y="705"/>
                  </a:cubicBezTo>
                  <a:lnTo>
                    <a:pt x="286" y="705"/>
                  </a:lnTo>
                  <a:cubicBezTo>
                    <a:pt x="187" y="634"/>
                    <a:pt x="116" y="518"/>
                    <a:pt x="80" y="402"/>
                  </a:cubicBezTo>
                  <a:cubicBezTo>
                    <a:pt x="63" y="348"/>
                    <a:pt x="36" y="259"/>
                    <a:pt x="45" y="179"/>
                  </a:cubicBezTo>
                  <a:lnTo>
                    <a:pt x="45" y="179"/>
                  </a:lnTo>
                  <a:cubicBezTo>
                    <a:pt x="27" y="197"/>
                    <a:pt x="9" y="206"/>
                    <a:pt x="0" y="223"/>
                  </a:cubicBezTo>
                  <a:cubicBezTo>
                    <a:pt x="12" y="718"/>
                    <a:pt x="501" y="1096"/>
                    <a:pt x="969" y="1096"/>
                  </a:cubicBezTo>
                  <a:cubicBezTo>
                    <a:pt x="1184" y="1096"/>
                    <a:pt x="1395" y="1016"/>
                    <a:pt x="1552" y="830"/>
                  </a:cubicBezTo>
                  <a:cubicBezTo>
                    <a:pt x="1552" y="821"/>
                    <a:pt x="1552" y="803"/>
                    <a:pt x="1552" y="794"/>
                  </a:cubicBezTo>
                  <a:cubicBezTo>
                    <a:pt x="1490" y="839"/>
                    <a:pt x="1427" y="884"/>
                    <a:pt x="1410" y="892"/>
                  </a:cubicBezTo>
                  <a:cubicBezTo>
                    <a:pt x="1320" y="949"/>
                    <a:pt x="1186" y="1029"/>
                    <a:pt x="1075" y="1029"/>
                  </a:cubicBezTo>
                  <a:cubicBezTo>
                    <a:pt x="1065" y="1029"/>
                    <a:pt x="1054" y="1028"/>
                    <a:pt x="1044" y="1026"/>
                  </a:cubicBezTo>
                  <a:cubicBezTo>
                    <a:pt x="1151" y="991"/>
                    <a:pt x="1231" y="955"/>
                    <a:pt x="1329" y="901"/>
                  </a:cubicBezTo>
                  <a:cubicBezTo>
                    <a:pt x="1410" y="848"/>
                    <a:pt x="1472" y="785"/>
                    <a:pt x="1543" y="714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14"/>
                    <a:pt x="1427" y="759"/>
                    <a:pt x="1383" y="794"/>
                  </a:cubicBezTo>
                  <a:cubicBezTo>
                    <a:pt x="1311" y="848"/>
                    <a:pt x="1240" y="910"/>
                    <a:pt x="1142" y="919"/>
                  </a:cubicBezTo>
                  <a:cubicBezTo>
                    <a:pt x="1222" y="875"/>
                    <a:pt x="1294" y="830"/>
                    <a:pt x="1365" y="768"/>
                  </a:cubicBezTo>
                  <a:cubicBezTo>
                    <a:pt x="1419" y="723"/>
                    <a:pt x="1463" y="660"/>
                    <a:pt x="1508" y="598"/>
                  </a:cubicBezTo>
                  <a:cubicBezTo>
                    <a:pt x="1490" y="536"/>
                    <a:pt x="1454" y="482"/>
                    <a:pt x="1419" y="420"/>
                  </a:cubicBezTo>
                  <a:cubicBezTo>
                    <a:pt x="1321" y="629"/>
                    <a:pt x="1142" y="715"/>
                    <a:pt x="955" y="715"/>
                  </a:cubicBezTo>
                  <a:cubicBezTo>
                    <a:pt x="593" y="715"/>
                    <a:pt x="204" y="38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p73"/>
            <p:cNvSpPr/>
            <p:nvPr/>
          </p:nvSpPr>
          <p:spPr>
            <a:xfrm>
              <a:off x="689975" y="1156400"/>
              <a:ext cx="44175" cy="33500"/>
            </a:xfrm>
            <a:custGeom>
              <a:avLst/>
              <a:gdLst/>
              <a:ahLst/>
              <a:cxnLst/>
              <a:rect l="l" t="t" r="r" b="b"/>
              <a:pathLst>
                <a:path w="1767" h="1340" extrusionOk="0">
                  <a:moveTo>
                    <a:pt x="713" y="102"/>
                  </a:moveTo>
                  <a:cubicBezTo>
                    <a:pt x="734" y="102"/>
                    <a:pt x="755" y="103"/>
                    <a:pt x="776" y="106"/>
                  </a:cubicBezTo>
                  <a:cubicBezTo>
                    <a:pt x="749" y="159"/>
                    <a:pt x="732" y="222"/>
                    <a:pt x="740" y="275"/>
                  </a:cubicBezTo>
                  <a:cubicBezTo>
                    <a:pt x="758" y="364"/>
                    <a:pt x="812" y="436"/>
                    <a:pt x="883" y="480"/>
                  </a:cubicBezTo>
                  <a:cubicBezTo>
                    <a:pt x="924" y="504"/>
                    <a:pt x="970" y="516"/>
                    <a:pt x="1017" y="516"/>
                  </a:cubicBezTo>
                  <a:cubicBezTo>
                    <a:pt x="1142" y="516"/>
                    <a:pt x="1268" y="435"/>
                    <a:pt x="1294" y="311"/>
                  </a:cubicBezTo>
                  <a:cubicBezTo>
                    <a:pt x="1356" y="355"/>
                    <a:pt x="1410" y="409"/>
                    <a:pt x="1454" y="462"/>
                  </a:cubicBezTo>
                  <a:cubicBezTo>
                    <a:pt x="1381" y="668"/>
                    <a:pt x="1219" y="751"/>
                    <a:pt x="1051" y="751"/>
                  </a:cubicBezTo>
                  <a:cubicBezTo>
                    <a:pt x="729" y="751"/>
                    <a:pt x="381" y="448"/>
                    <a:pt x="562" y="115"/>
                  </a:cubicBezTo>
                  <a:cubicBezTo>
                    <a:pt x="613" y="108"/>
                    <a:pt x="663" y="102"/>
                    <a:pt x="713" y="102"/>
                  </a:cubicBezTo>
                  <a:close/>
                  <a:moveTo>
                    <a:pt x="446" y="141"/>
                  </a:moveTo>
                  <a:lnTo>
                    <a:pt x="446" y="141"/>
                  </a:lnTo>
                  <a:cubicBezTo>
                    <a:pt x="311" y="530"/>
                    <a:pt x="700" y="856"/>
                    <a:pt x="1062" y="856"/>
                  </a:cubicBezTo>
                  <a:cubicBezTo>
                    <a:pt x="1249" y="856"/>
                    <a:pt x="1428" y="770"/>
                    <a:pt x="1526" y="561"/>
                  </a:cubicBezTo>
                  <a:cubicBezTo>
                    <a:pt x="1561" y="623"/>
                    <a:pt x="1597" y="677"/>
                    <a:pt x="1615" y="739"/>
                  </a:cubicBezTo>
                  <a:cubicBezTo>
                    <a:pt x="1570" y="801"/>
                    <a:pt x="1526" y="864"/>
                    <a:pt x="1472" y="909"/>
                  </a:cubicBezTo>
                  <a:cubicBezTo>
                    <a:pt x="1401" y="971"/>
                    <a:pt x="1329" y="1016"/>
                    <a:pt x="1249" y="1060"/>
                  </a:cubicBezTo>
                  <a:cubicBezTo>
                    <a:pt x="1347" y="1051"/>
                    <a:pt x="1418" y="989"/>
                    <a:pt x="1490" y="935"/>
                  </a:cubicBezTo>
                  <a:cubicBezTo>
                    <a:pt x="1534" y="900"/>
                    <a:pt x="1588" y="855"/>
                    <a:pt x="1633" y="810"/>
                  </a:cubicBezTo>
                  <a:cubicBezTo>
                    <a:pt x="1642" y="828"/>
                    <a:pt x="1642" y="846"/>
                    <a:pt x="1650" y="855"/>
                  </a:cubicBezTo>
                  <a:cubicBezTo>
                    <a:pt x="1579" y="926"/>
                    <a:pt x="1517" y="989"/>
                    <a:pt x="1436" y="1042"/>
                  </a:cubicBezTo>
                  <a:cubicBezTo>
                    <a:pt x="1338" y="1096"/>
                    <a:pt x="1258" y="1132"/>
                    <a:pt x="1151" y="1167"/>
                  </a:cubicBezTo>
                  <a:cubicBezTo>
                    <a:pt x="1161" y="1169"/>
                    <a:pt x="1172" y="1170"/>
                    <a:pt x="1182" y="1170"/>
                  </a:cubicBezTo>
                  <a:cubicBezTo>
                    <a:pt x="1293" y="1170"/>
                    <a:pt x="1427" y="1090"/>
                    <a:pt x="1517" y="1033"/>
                  </a:cubicBezTo>
                  <a:cubicBezTo>
                    <a:pt x="1534" y="1025"/>
                    <a:pt x="1597" y="980"/>
                    <a:pt x="1659" y="935"/>
                  </a:cubicBezTo>
                  <a:cubicBezTo>
                    <a:pt x="1659" y="944"/>
                    <a:pt x="1659" y="962"/>
                    <a:pt x="1659" y="971"/>
                  </a:cubicBezTo>
                  <a:cubicBezTo>
                    <a:pt x="1502" y="1157"/>
                    <a:pt x="1291" y="1237"/>
                    <a:pt x="1076" y="1237"/>
                  </a:cubicBezTo>
                  <a:cubicBezTo>
                    <a:pt x="608" y="1237"/>
                    <a:pt x="119" y="859"/>
                    <a:pt x="107" y="364"/>
                  </a:cubicBezTo>
                  <a:cubicBezTo>
                    <a:pt x="116" y="347"/>
                    <a:pt x="134" y="338"/>
                    <a:pt x="152" y="320"/>
                  </a:cubicBezTo>
                  <a:lnTo>
                    <a:pt x="152" y="320"/>
                  </a:lnTo>
                  <a:cubicBezTo>
                    <a:pt x="143" y="400"/>
                    <a:pt x="170" y="489"/>
                    <a:pt x="187" y="543"/>
                  </a:cubicBezTo>
                  <a:cubicBezTo>
                    <a:pt x="223" y="659"/>
                    <a:pt x="294" y="775"/>
                    <a:pt x="393" y="846"/>
                  </a:cubicBezTo>
                  <a:lnTo>
                    <a:pt x="401" y="846"/>
                  </a:lnTo>
                  <a:cubicBezTo>
                    <a:pt x="330" y="739"/>
                    <a:pt x="259" y="623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84"/>
                    <a:pt x="232" y="266"/>
                    <a:pt x="232" y="248"/>
                  </a:cubicBezTo>
                  <a:cubicBezTo>
                    <a:pt x="232" y="248"/>
                    <a:pt x="241" y="239"/>
                    <a:pt x="241" y="239"/>
                  </a:cubicBezTo>
                  <a:cubicBezTo>
                    <a:pt x="241" y="284"/>
                    <a:pt x="250" y="329"/>
                    <a:pt x="250" y="364"/>
                  </a:cubicBezTo>
                  <a:cubicBezTo>
                    <a:pt x="259" y="462"/>
                    <a:pt x="277" y="587"/>
                    <a:pt x="357" y="668"/>
                  </a:cubicBezTo>
                  <a:cubicBezTo>
                    <a:pt x="357" y="668"/>
                    <a:pt x="357" y="668"/>
                    <a:pt x="357" y="659"/>
                  </a:cubicBezTo>
                  <a:cubicBezTo>
                    <a:pt x="321" y="561"/>
                    <a:pt x="303" y="471"/>
                    <a:pt x="303" y="355"/>
                  </a:cubicBezTo>
                  <a:cubicBezTo>
                    <a:pt x="303" y="302"/>
                    <a:pt x="321" y="248"/>
                    <a:pt x="330" y="186"/>
                  </a:cubicBezTo>
                  <a:cubicBezTo>
                    <a:pt x="366" y="168"/>
                    <a:pt x="401" y="150"/>
                    <a:pt x="446" y="141"/>
                  </a:cubicBezTo>
                  <a:close/>
                  <a:moveTo>
                    <a:pt x="686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18" y="311"/>
                    <a:pt x="9" y="320"/>
                    <a:pt x="9" y="329"/>
                  </a:cubicBezTo>
                  <a:cubicBezTo>
                    <a:pt x="9" y="329"/>
                    <a:pt x="0" y="338"/>
                    <a:pt x="0" y="347"/>
                  </a:cubicBezTo>
                  <a:cubicBezTo>
                    <a:pt x="6" y="918"/>
                    <a:pt x="550" y="1340"/>
                    <a:pt x="1077" y="1340"/>
                  </a:cubicBezTo>
                  <a:cubicBezTo>
                    <a:pt x="1323" y="1340"/>
                    <a:pt x="1566" y="1247"/>
                    <a:pt x="1749" y="1033"/>
                  </a:cubicBezTo>
                  <a:cubicBezTo>
                    <a:pt x="1749" y="1025"/>
                    <a:pt x="1757" y="1025"/>
                    <a:pt x="1757" y="1016"/>
                  </a:cubicBezTo>
                  <a:cubicBezTo>
                    <a:pt x="1757" y="1007"/>
                    <a:pt x="1766" y="998"/>
                    <a:pt x="1766" y="989"/>
                  </a:cubicBezTo>
                  <a:cubicBezTo>
                    <a:pt x="1754" y="424"/>
                    <a:pt x="1210" y="0"/>
                    <a:pt x="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5" name="Google Shape;13995;p73"/>
            <p:cNvSpPr/>
            <p:nvPr/>
          </p:nvSpPr>
          <p:spPr>
            <a:xfrm>
              <a:off x="736350" y="1174075"/>
              <a:ext cx="6325" cy="3525"/>
            </a:xfrm>
            <a:custGeom>
              <a:avLst/>
              <a:gdLst/>
              <a:ahLst/>
              <a:cxnLst/>
              <a:rect l="l" t="t" r="r" b="b"/>
              <a:pathLst>
                <a:path w="253" h="141" extrusionOk="0">
                  <a:moveTo>
                    <a:pt x="184" y="0"/>
                  </a:moveTo>
                  <a:cubicBezTo>
                    <a:pt x="177" y="0"/>
                    <a:pt x="169" y="2"/>
                    <a:pt x="161" y="5"/>
                  </a:cubicBezTo>
                  <a:cubicBezTo>
                    <a:pt x="126" y="14"/>
                    <a:pt x="81" y="23"/>
                    <a:pt x="45" y="32"/>
                  </a:cubicBezTo>
                  <a:cubicBezTo>
                    <a:pt x="18" y="41"/>
                    <a:pt x="1" y="68"/>
                    <a:pt x="1" y="94"/>
                  </a:cubicBezTo>
                  <a:cubicBezTo>
                    <a:pt x="8" y="118"/>
                    <a:pt x="29" y="141"/>
                    <a:pt x="52" y="141"/>
                  </a:cubicBezTo>
                  <a:cubicBezTo>
                    <a:pt x="56" y="141"/>
                    <a:pt x="59" y="140"/>
                    <a:pt x="63" y="139"/>
                  </a:cubicBezTo>
                  <a:cubicBezTo>
                    <a:pt x="108" y="121"/>
                    <a:pt x="161" y="112"/>
                    <a:pt x="206" y="94"/>
                  </a:cubicBezTo>
                  <a:cubicBezTo>
                    <a:pt x="252" y="71"/>
                    <a:pt x="23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6" name="Google Shape;13996;p73"/>
            <p:cNvSpPr/>
            <p:nvPr/>
          </p:nvSpPr>
          <p:spPr>
            <a:xfrm>
              <a:off x="732175" y="1164200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209" y="1"/>
                  </a:moveTo>
                  <a:cubicBezTo>
                    <a:pt x="201" y="1"/>
                    <a:pt x="193" y="3"/>
                    <a:pt x="185" y="8"/>
                  </a:cubicBezTo>
                  <a:cubicBezTo>
                    <a:pt x="141" y="35"/>
                    <a:pt x="87" y="61"/>
                    <a:pt x="43" y="97"/>
                  </a:cubicBezTo>
                  <a:cubicBezTo>
                    <a:pt x="0" y="132"/>
                    <a:pt x="31" y="190"/>
                    <a:pt x="72" y="190"/>
                  </a:cubicBezTo>
                  <a:cubicBezTo>
                    <a:pt x="83" y="190"/>
                    <a:pt x="94" y="186"/>
                    <a:pt x="105" y="177"/>
                  </a:cubicBezTo>
                  <a:cubicBezTo>
                    <a:pt x="150" y="150"/>
                    <a:pt x="185" y="124"/>
                    <a:pt x="230" y="106"/>
                  </a:cubicBezTo>
                  <a:cubicBezTo>
                    <a:pt x="257" y="88"/>
                    <a:pt x="275" y="61"/>
                    <a:pt x="257" y="35"/>
                  </a:cubicBezTo>
                  <a:cubicBezTo>
                    <a:pt x="250" y="15"/>
                    <a:pt x="23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p73"/>
            <p:cNvSpPr/>
            <p:nvPr/>
          </p:nvSpPr>
          <p:spPr>
            <a:xfrm>
              <a:off x="727050" y="1156350"/>
              <a:ext cx="6200" cy="5925"/>
            </a:xfrm>
            <a:custGeom>
              <a:avLst/>
              <a:gdLst/>
              <a:ahLst/>
              <a:cxnLst/>
              <a:rect l="l" t="t" r="r" b="b"/>
              <a:pathLst>
                <a:path w="248" h="237" extrusionOk="0">
                  <a:moveTo>
                    <a:pt x="193" y="0"/>
                  </a:moveTo>
                  <a:cubicBezTo>
                    <a:pt x="176" y="0"/>
                    <a:pt x="161" y="10"/>
                    <a:pt x="150" y="27"/>
                  </a:cubicBezTo>
                  <a:cubicBezTo>
                    <a:pt x="114" y="63"/>
                    <a:pt x="78" y="108"/>
                    <a:pt x="43" y="143"/>
                  </a:cubicBezTo>
                  <a:cubicBezTo>
                    <a:pt x="0" y="179"/>
                    <a:pt x="36" y="237"/>
                    <a:pt x="75" y="237"/>
                  </a:cubicBezTo>
                  <a:cubicBezTo>
                    <a:pt x="85" y="237"/>
                    <a:pt x="96" y="233"/>
                    <a:pt x="105" y="224"/>
                  </a:cubicBezTo>
                  <a:cubicBezTo>
                    <a:pt x="150" y="179"/>
                    <a:pt x="185" y="134"/>
                    <a:pt x="230" y="90"/>
                  </a:cubicBezTo>
                  <a:cubicBezTo>
                    <a:pt x="248" y="63"/>
                    <a:pt x="239" y="27"/>
                    <a:pt x="221" y="10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8" name="Google Shape;13998;p73"/>
            <p:cNvSpPr/>
            <p:nvPr/>
          </p:nvSpPr>
          <p:spPr>
            <a:xfrm>
              <a:off x="709250" y="1147100"/>
              <a:ext cx="3150" cy="6750"/>
            </a:xfrm>
            <a:custGeom>
              <a:avLst/>
              <a:gdLst/>
              <a:ahLst/>
              <a:cxnLst/>
              <a:rect l="l" t="t" r="r" b="b"/>
              <a:pathLst>
                <a:path w="126" h="270" extrusionOk="0">
                  <a:moveTo>
                    <a:pt x="71" y="0"/>
                  </a:moveTo>
                  <a:cubicBezTo>
                    <a:pt x="47" y="0"/>
                    <a:pt x="23" y="16"/>
                    <a:pt x="23" y="49"/>
                  </a:cubicBezTo>
                  <a:cubicBezTo>
                    <a:pt x="14" y="103"/>
                    <a:pt x="5" y="157"/>
                    <a:pt x="5" y="210"/>
                  </a:cubicBezTo>
                  <a:cubicBezTo>
                    <a:pt x="0" y="249"/>
                    <a:pt x="28" y="270"/>
                    <a:pt x="55" y="270"/>
                  </a:cubicBezTo>
                  <a:cubicBezTo>
                    <a:pt x="77" y="270"/>
                    <a:pt x="99" y="256"/>
                    <a:pt x="103" y="228"/>
                  </a:cubicBezTo>
                  <a:cubicBezTo>
                    <a:pt x="112" y="165"/>
                    <a:pt x="121" y="112"/>
                    <a:pt x="121" y="58"/>
                  </a:cubicBezTo>
                  <a:cubicBezTo>
                    <a:pt x="126" y="20"/>
                    <a:pt x="9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9" name="Google Shape;13999;p73"/>
            <p:cNvSpPr/>
            <p:nvPr/>
          </p:nvSpPr>
          <p:spPr>
            <a:xfrm>
              <a:off x="697100" y="1147600"/>
              <a:ext cx="4275" cy="6400"/>
            </a:xfrm>
            <a:custGeom>
              <a:avLst/>
              <a:gdLst/>
              <a:ahLst/>
              <a:cxnLst/>
              <a:rect l="l" t="t" r="r" b="b"/>
              <a:pathLst>
                <a:path w="171" h="256" extrusionOk="0">
                  <a:moveTo>
                    <a:pt x="68" y="0"/>
                  </a:moveTo>
                  <a:cubicBezTo>
                    <a:pt x="64" y="0"/>
                    <a:pt x="59" y="1"/>
                    <a:pt x="54" y="3"/>
                  </a:cubicBezTo>
                  <a:cubicBezTo>
                    <a:pt x="27" y="3"/>
                    <a:pt x="1" y="29"/>
                    <a:pt x="9" y="56"/>
                  </a:cubicBezTo>
                  <a:cubicBezTo>
                    <a:pt x="27" y="119"/>
                    <a:pt x="54" y="172"/>
                    <a:pt x="72" y="226"/>
                  </a:cubicBezTo>
                  <a:cubicBezTo>
                    <a:pt x="79" y="246"/>
                    <a:pt x="100" y="256"/>
                    <a:pt x="122" y="256"/>
                  </a:cubicBezTo>
                  <a:cubicBezTo>
                    <a:pt x="129" y="256"/>
                    <a:pt x="137" y="255"/>
                    <a:pt x="143" y="252"/>
                  </a:cubicBezTo>
                  <a:cubicBezTo>
                    <a:pt x="170" y="244"/>
                    <a:pt x="170" y="217"/>
                    <a:pt x="161" y="181"/>
                  </a:cubicBezTo>
                  <a:cubicBezTo>
                    <a:pt x="152" y="137"/>
                    <a:pt x="125" y="92"/>
                    <a:pt x="116" y="38"/>
                  </a:cubicBezTo>
                  <a:cubicBezTo>
                    <a:pt x="109" y="16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p73"/>
            <p:cNvSpPr/>
            <p:nvPr/>
          </p:nvSpPr>
          <p:spPr>
            <a:xfrm>
              <a:off x="686925" y="1153175"/>
              <a:ext cx="5425" cy="5750"/>
            </a:xfrm>
            <a:custGeom>
              <a:avLst/>
              <a:gdLst/>
              <a:ahLst/>
              <a:cxnLst/>
              <a:rect l="l" t="t" r="r" b="b"/>
              <a:pathLst>
                <a:path w="217" h="230" extrusionOk="0">
                  <a:moveTo>
                    <a:pt x="72" y="0"/>
                  </a:moveTo>
                  <a:cubicBezTo>
                    <a:pt x="34" y="0"/>
                    <a:pt x="0" y="44"/>
                    <a:pt x="33" y="83"/>
                  </a:cubicBezTo>
                  <a:cubicBezTo>
                    <a:pt x="60" y="119"/>
                    <a:pt x="77" y="154"/>
                    <a:pt x="104" y="199"/>
                  </a:cubicBezTo>
                  <a:cubicBezTo>
                    <a:pt x="113" y="220"/>
                    <a:pt x="131" y="229"/>
                    <a:pt x="148" y="229"/>
                  </a:cubicBezTo>
                  <a:cubicBezTo>
                    <a:pt x="182" y="229"/>
                    <a:pt x="217" y="196"/>
                    <a:pt x="193" y="154"/>
                  </a:cubicBezTo>
                  <a:cubicBezTo>
                    <a:pt x="167" y="110"/>
                    <a:pt x="140" y="65"/>
                    <a:pt x="113" y="21"/>
                  </a:cubicBezTo>
                  <a:cubicBezTo>
                    <a:pt x="101" y="6"/>
                    <a:pt x="86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p73"/>
            <p:cNvSpPr/>
            <p:nvPr/>
          </p:nvSpPr>
          <p:spPr>
            <a:xfrm>
              <a:off x="718525" y="11501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1"/>
                    <a:pt x="80" y="34"/>
                  </a:cubicBezTo>
                  <a:cubicBezTo>
                    <a:pt x="62" y="87"/>
                    <a:pt x="36" y="141"/>
                    <a:pt x="18" y="194"/>
                  </a:cubicBezTo>
                  <a:cubicBezTo>
                    <a:pt x="1" y="234"/>
                    <a:pt x="34" y="262"/>
                    <a:pt x="67" y="262"/>
                  </a:cubicBezTo>
                  <a:cubicBezTo>
                    <a:pt x="87" y="262"/>
                    <a:pt x="106" y="253"/>
                    <a:pt x="116" y="230"/>
                  </a:cubicBezTo>
                  <a:cubicBezTo>
                    <a:pt x="134" y="176"/>
                    <a:pt x="161" y="123"/>
                    <a:pt x="178" y="69"/>
                  </a:cubicBezTo>
                  <a:cubicBezTo>
                    <a:pt x="195" y="30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p73"/>
            <p:cNvSpPr/>
            <p:nvPr/>
          </p:nvSpPr>
          <p:spPr>
            <a:xfrm>
              <a:off x="876625" y="1145650"/>
              <a:ext cx="25675" cy="20925"/>
            </a:xfrm>
            <a:custGeom>
              <a:avLst/>
              <a:gdLst/>
              <a:ahLst/>
              <a:cxnLst/>
              <a:rect l="l" t="t" r="r" b="b"/>
              <a:pathLst>
                <a:path w="1027" h="837" extrusionOk="0">
                  <a:moveTo>
                    <a:pt x="652" y="0"/>
                  </a:moveTo>
                  <a:lnTo>
                    <a:pt x="652" y="0"/>
                  </a:lnTo>
                  <a:cubicBezTo>
                    <a:pt x="590" y="27"/>
                    <a:pt x="518" y="54"/>
                    <a:pt x="456" y="90"/>
                  </a:cubicBezTo>
                  <a:cubicBezTo>
                    <a:pt x="509" y="125"/>
                    <a:pt x="554" y="179"/>
                    <a:pt x="563" y="232"/>
                  </a:cubicBezTo>
                  <a:cubicBezTo>
                    <a:pt x="590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6" y="571"/>
                    <a:pt x="19" y="634"/>
                    <a:pt x="1" y="705"/>
                  </a:cubicBezTo>
                  <a:cubicBezTo>
                    <a:pt x="94" y="798"/>
                    <a:pt x="197" y="837"/>
                    <a:pt x="297" y="837"/>
                  </a:cubicBezTo>
                  <a:cubicBezTo>
                    <a:pt x="679" y="837"/>
                    <a:pt x="1027" y="276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p73"/>
            <p:cNvSpPr/>
            <p:nvPr/>
          </p:nvSpPr>
          <p:spPr>
            <a:xfrm>
              <a:off x="904750" y="1146100"/>
              <a:ext cx="3350" cy="13850"/>
            </a:xfrm>
            <a:custGeom>
              <a:avLst/>
              <a:gdLst/>
              <a:ahLst/>
              <a:cxnLst/>
              <a:rect l="l" t="t" r="r" b="b"/>
              <a:pathLst>
                <a:path w="134" h="554" extrusionOk="0">
                  <a:moveTo>
                    <a:pt x="0" y="0"/>
                  </a:moveTo>
                  <a:cubicBezTo>
                    <a:pt x="27" y="63"/>
                    <a:pt x="45" y="152"/>
                    <a:pt x="54" y="205"/>
                  </a:cubicBezTo>
                  <a:cubicBezTo>
                    <a:pt x="71" y="321"/>
                    <a:pt x="62" y="446"/>
                    <a:pt x="9" y="553"/>
                  </a:cubicBezTo>
                  <a:cubicBezTo>
                    <a:pt x="45" y="536"/>
                    <a:pt x="71" y="518"/>
                    <a:pt x="98" y="500"/>
                  </a:cubicBezTo>
                  <a:cubicBezTo>
                    <a:pt x="134" y="339"/>
                    <a:pt x="125" y="179"/>
                    <a:pt x="54" y="18"/>
                  </a:cubicBez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p73"/>
            <p:cNvSpPr/>
            <p:nvPr/>
          </p:nvSpPr>
          <p:spPr>
            <a:xfrm>
              <a:off x="875750" y="1144975"/>
              <a:ext cx="29675" cy="28350"/>
            </a:xfrm>
            <a:custGeom>
              <a:avLst/>
              <a:gdLst/>
              <a:ahLst/>
              <a:cxnLst/>
              <a:rect l="l" t="t" r="r" b="b"/>
              <a:pathLst>
                <a:path w="1187" h="1134" extrusionOk="0">
                  <a:moveTo>
                    <a:pt x="812" y="1"/>
                  </a:moveTo>
                  <a:cubicBezTo>
                    <a:pt x="1165" y="368"/>
                    <a:pt x="768" y="973"/>
                    <a:pt x="326" y="973"/>
                  </a:cubicBezTo>
                  <a:cubicBezTo>
                    <a:pt x="220" y="973"/>
                    <a:pt x="111" y="938"/>
                    <a:pt x="9" y="857"/>
                  </a:cubicBezTo>
                  <a:cubicBezTo>
                    <a:pt x="0" y="919"/>
                    <a:pt x="0" y="982"/>
                    <a:pt x="9" y="1053"/>
                  </a:cubicBezTo>
                  <a:cubicBezTo>
                    <a:pt x="72" y="1089"/>
                    <a:pt x="134" y="1116"/>
                    <a:pt x="205" y="1134"/>
                  </a:cubicBezTo>
                  <a:cubicBezTo>
                    <a:pt x="304" y="1080"/>
                    <a:pt x="411" y="1018"/>
                    <a:pt x="509" y="964"/>
                  </a:cubicBezTo>
                  <a:cubicBezTo>
                    <a:pt x="741" y="839"/>
                    <a:pt x="955" y="723"/>
                    <a:pt x="1160" y="607"/>
                  </a:cubicBezTo>
                  <a:cubicBezTo>
                    <a:pt x="1169" y="482"/>
                    <a:pt x="1187" y="357"/>
                    <a:pt x="1151" y="242"/>
                  </a:cubicBezTo>
                  <a:cubicBezTo>
                    <a:pt x="1133" y="179"/>
                    <a:pt x="1115" y="117"/>
                    <a:pt x="1089" y="63"/>
                  </a:cubicBezTo>
                  <a:cubicBezTo>
                    <a:pt x="1071" y="45"/>
                    <a:pt x="1062" y="27"/>
                    <a:pt x="1053" y="10"/>
                  </a:cubicBezTo>
                  <a:lnTo>
                    <a:pt x="1035" y="10"/>
                  </a:lnTo>
                  <a:cubicBezTo>
                    <a:pt x="1053" y="45"/>
                    <a:pt x="1071" y="90"/>
                    <a:pt x="1080" y="126"/>
                  </a:cubicBezTo>
                  <a:cubicBezTo>
                    <a:pt x="1115" y="224"/>
                    <a:pt x="1151" y="340"/>
                    <a:pt x="1115" y="438"/>
                  </a:cubicBezTo>
                  <a:cubicBezTo>
                    <a:pt x="1098" y="331"/>
                    <a:pt x="1080" y="242"/>
                    <a:pt x="1035" y="143"/>
                  </a:cubicBezTo>
                  <a:cubicBezTo>
                    <a:pt x="1008" y="90"/>
                    <a:pt x="964" y="45"/>
                    <a:pt x="9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p73"/>
            <p:cNvSpPr/>
            <p:nvPr/>
          </p:nvSpPr>
          <p:spPr>
            <a:xfrm>
              <a:off x="876200" y="117307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9"/>
                    <a:pt x="9" y="27"/>
                    <a:pt x="18" y="45"/>
                  </a:cubicBezTo>
                  <a:cubicBezTo>
                    <a:pt x="36" y="54"/>
                    <a:pt x="63" y="63"/>
                    <a:pt x="80" y="72"/>
                  </a:cubicBezTo>
                  <a:lnTo>
                    <a:pt x="143" y="36"/>
                  </a:lnTo>
                  <a:cubicBezTo>
                    <a:pt x="98" y="27"/>
                    <a:pt x="45" y="1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p73"/>
            <p:cNvSpPr/>
            <p:nvPr/>
          </p:nvSpPr>
          <p:spPr>
            <a:xfrm>
              <a:off x="868775" y="1142300"/>
              <a:ext cx="41775" cy="34600"/>
            </a:xfrm>
            <a:custGeom>
              <a:avLst/>
              <a:gdLst/>
              <a:ahLst/>
              <a:cxnLst/>
              <a:rect l="l" t="t" r="r" b="b"/>
              <a:pathLst>
                <a:path w="1671" h="1384" extrusionOk="0">
                  <a:moveTo>
                    <a:pt x="966" y="134"/>
                  </a:moveTo>
                  <a:cubicBezTo>
                    <a:pt x="1341" y="410"/>
                    <a:pt x="993" y="971"/>
                    <a:pt x="611" y="971"/>
                  </a:cubicBezTo>
                  <a:cubicBezTo>
                    <a:pt x="511" y="971"/>
                    <a:pt x="408" y="932"/>
                    <a:pt x="315" y="839"/>
                  </a:cubicBezTo>
                  <a:cubicBezTo>
                    <a:pt x="333" y="768"/>
                    <a:pt x="360" y="705"/>
                    <a:pt x="395" y="634"/>
                  </a:cubicBezTo>
                  <a:cubicBezTo>
                    <a:pt x="444" y="696"/>
                    <a:pt x="520" y="725"/>
                    <a:pt x="597" y="725"/>
                  </a:cubicBezTo>
                  <a:cubicBezTo>
                    <a:pt x="687" y="725"/>
                    <a:pt x="779" y="684"/>
                    <a:pt x="832" y="607"/>
                  </a:cubicBezTo>
                  <a:cubicBezTo>
                    <a:pt x="886" y="536"/>
                    <a:pt x="904" y="447"/>
                    <a:pt x="877" y="366"/>
                  </a:cubicBezTo>
                  <a:cubicBezTo>
                    <a:pt x="868" y="313"/>
                    <a:pt x="823" y="259"/>
                    <a:pt x="770" y="224"/>
                  </a:cubicBezTo>
                  <a:cubicBezTo>
                    <a:pt x="832" y="188"/>
                    <a:pt x="904" y="161"/>
                    <a:pt x="966" y="134"/>
                  </a:cubicBezTo>
                  <a:close/>
                  <a:moveTo>
                    <a:pt x="1188" y="1"/>
                  </a:moveTo>
                  <a:cubicBezTo>
                    <a:pt x="545" y="1"/>
                    <a:pt x="1" y="750"/>
                    <a:pt x="235" y="1383"/>
                  </a:cubicBezTo>
                  <a:lnTo>
                    <a:pt x="377" y="1303"/>
                  </a:lnTo>
                  <a:cubicBezTo>
                    <a:pt x="360" y="1294"/>
                    <a:pt x="333" y="1285"/>
                    <a:pt x="315" y="1276"/>
                  </a:cubicBezTo>
                  <a:cubicBezTo>
                    <a:pt x="306" y="1258"/>
                    <a:pt x="306" y="1250"/>
                    <a:pt x="297" y="1232"/>
                  </a:cubicBezTo>
                  <a:lnTo>
                    <a:pt x="297" y="1232"/>
                  </a:lnTo>
                  <a:cubicBezTo>
                    <a:pt x="342" y="1250"/>
                    <a:pt x="395" y="1258"/>
                    <a:pt x="440" y="1267"/>
                  </a:cubicBezTo>
                  <a:cubicBezTo>
                    <a:pt x="458" y="1258"/>
                    <a:pt x="467" y="1250"/>
                    <a:pt x="484" y="1241"/>
                  </a:cubicBezTo>
                  <a:cubicBezTo>
                    <a:pt x="413" y="1223"/>
                    <a:pt x="351" y="1196"/>
                    <a:pt x="288" y="1160"/>
                  </a:cubicBezTo>
                  <a:cubicBezTo>
                    <a:pt x="279" y="1089"/>
                    <a:pt x="279" y="1026"/>
                    <a:pt x="288" y="964"/>
                  </a:cubicBezTo>
                  <a:cubicBezTo>
                    <a:pt x="390" y="1045"/>
                    <a:pt x="499" y="1080"/>
                    <a:pt x="605" y="1080"/>
                  </a:cubicBezTo>
                  <a:cubicBezTo>
                    <a:pt x="1047" y="1080"/>
                    <a:pt x="1444" y="475"/>
                    <a:pt x="1091" y="108"/>
                  </a:cubicBezTo>
                  <a:lnTo>
                    <a:pt x="1216" y="108"/>
                  </a:lnTo>
                  <a:cubicBezTo>
                    <a:pt x="1243" y="152"/>
                    <a:pt x="1287" y="197"/>
                    <a:pt x="1314" y="250"/>
                  </a:cubicBezTo>
                  <a:cubicBezTo>
                    <a:pt x="1359" y="349"/>
                    <a:pt x="1377" y="438"/>
                    <a:pt x="1394" y="545"/>
                  </a:cubicBezTo>
                  <a:cubicBezTo>
                    <a:pt x="1430" y="447"/>
                    <a:pt x="1394" y="331"/>
                    <a:pt x="1359" y="233"/>
                  </a:cubicBezTo>
                  <a:cubicBezTo>
                    <a:pt x="1350" y="197"/>
                    <a:pt x="1332" y="152"/>
                    <a:pt x="1314" y="117"/>
                  </a:cubicBezTo>
                  <a:lnTo>
                    <a:pt x="1332" y="117"/>
                  </a:lnTo>
                  <a:cubicBezTo>
                    <a:pt x="1341" y="134"/>
                    <a:pt x="1350" y="152"/>
                    <a:pt x="1368" y="170"/>
                  </a:cubicBezTo>
                  <a:cubicBezTo>
                    <a:pt x="1394" y="224"/>
                    <a:pt x="1412" y="286"/>
                    <a:pt x="1430" y="349"/>
                  </a:cubicBezTo>
                  <a:cubicBezTo>
                    <a:pt x="1466" y="464"/>
                    <a:pt x="1448" y="589"/>
                    <a:pt x="1439" y="714"/>
                  </a:cubicBezTo>
                  <a:cubicBezTo>
                    <a:pt x="1439" y="714"/>
                    <a:pt x="1448" y="705"/>
                    <a:pt x="1448" y="705"/>
                  </a:cubicBezTo>
                  <a:cubicBezTo>
                    <a:pt x="1501" y="598"/>
                    <a:pt x="1510" y="473"/>
                    <a:pt x="1493" y="357"/>
                  </a:cubicBezTo>
                  <a:cubicBezTo>
                    <a:pt x="1484" y="304"/>
                    <a:pt x="1466" y="215"/>
                    <a:pt x="1439" y="152"/>
                  </a:cubicBezTo>
                  <a:cubicBezTo>
                    <a:pt x="1457" y="152"/>
                    <a:pt x="1475" y="161"/>
                    <a:pt x="1493" y="170"/>
                  </a:cubicBezTo>
                  <a:cubicBezTo>
                    <a:pt x="1564" y="331"/>
                    <a:pt x="1573" y="491"/>
                    <a:pt x="1537" y="652"/>
                  </a:cubicBezTo>
                  <a:cubicBezTo>
                    <a:pt x="1582" y="634"/>
                    <a:pt x="1617" y="616"/>
                    <a:pt x="1653" y="589"/>
                  </a:cubicBezTo>
                  <a:cubicBezTo>
                    <a:pt x="1671" y="429"/>
                    <a:pt x="1653" y="268"/>
                    <a:pt x="1582" y="117"/>
                  </a:cubicBezTo>
                  <a:cubicBezTo>
                    <a:pt x="1573" y="108"/>
                    <a:pt x="1564" y="99"/>
                    <a:pt x="1564" y="90"/>
                  </a:cubicBezTo>
                  <a:cubicBezTo>
                    <a:pt x="1555" y="90"/>
                    <a:pt x="1555" y="81"/>
                    <a:pt x="1546" y="81"/>
                  </a:cubicBezTo>
                  <a:cubicBezTo>
                    <a:pt x="1426" y="26"/>
                    <a:pt x="1306" y="1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p73"/>
            <p:cNvSpPr/>
            <p:nvPr/>
          </p:nvSpPr>
          <p:spPr>
            <a:xfrm>
              <a:off x="865050" y="1174200"/>
              <a:ext cx="6250" cy="3150"/>
            </a:xfrm>
            <a:custGeom>
              <a:avLst/>
              <a:gdLst/>
              <a:ahLst/>
              <a:cxnLst/>
              <a:rect l="l" t="t" r="r" b="b"/>
              <a:pathLst>
                <a:path w="250" h="126" extrusionOk="0">
                  <a:moveTo>
                    <a:pt x="178" y="0"/>
                  </a:moveTo>
                  <a:cubicBezTo>
                    <a:pt x="143" y="9"/>
                    <a:pt x="107" y="18"/>
                    <a:pt x="63" y="27"/>
                  </a:cubicBezTo>
                  <a:cubicBezTo>
                    <a:pt x="3" y="27"/>
                    <a:pt x="0" y="126"/>
                    <a:pt x="55" y="126"/>
                  </a:cubicBezTo>
                  <a:cubicBezTo>
                    <a:pt x="58" y="126"/>
                    <a:pt x="60" y="126"/>
                    <a:pt x="63" y="125"/>
                  </a:cubicBezTo>
                  <a:cubicBezTo>
                    <a:pt x="116" y="125"/>
                    <a:pt x="161" y="116"/>
                    <a:pt x="205" y="107"/>
                  </a:cubicBezTo>
                  <a:cubicBezTo>
                    <a:pt x="232" y="98"/>
                    <a:pt x="250" y="63"/>
                    <a:pt x="241" y="36"/>
                  </a:cubicBezTo>
                  <a:cubicBezTo>
                    <a:pt x="232" y="9"/>
                    <a:pt x="205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p73"/>
            <p:cNvSpPr/>
            <p:nvPr/>
          </p:nvSpPr>
          <p:spPr>
            <a:xfrm>
              <a:off x="864175" y="1164575"/>
              <a:ext cx="7225" cy="3000"/>
            </a:xfrm>
            <a:custGeom>
              <a:avLst/>
              <a:gdLst/>
              <a:ahLst/>
              <a:cxnLst/>
              <a:rect l="l" t="t" r="r" b="b"/>
              <a:pathLst>
                <a:path w="289" h="120" extrusionOk="0">
                  <a:moveTo>
                    <a:pt x="44" y="0"/>
                  </a:moveTo>
                  <a:cubicBezTo>
                    <a:pt x="21" y="0"/>
                    <a:pt x="0" y="31"/>
                    <a:pt x="8" y="55"/>
                  </a:cubicBezTo>
                  <a:cubicBezTo>
                    <a:pt x="8" y="82"/>
                    <a:pt x="26" y="100"/>
                    <a:pt x="53" y="100"/>
                  </a:cubicBezTo>
                  <a:cubicBezTo>
                    <a:pt x="106" y="109"/>
                    <a:pt x="151" y="109"/>
                    <a:pt x="205" y="118"/>
                  </a:cubicBezTo>
                  <a:cubicBezTo>
                    <a:pt x="209" y="119"/>
                    <a:pt x="214" y="120"/>
                    <a:pt x="218" y="120"/>
                  </a:cubicBezTo>
                  <a:cubicBezTo>
                    <a:pt x="271" y="120"/>
                    <a:pt x="288" y="28"/>
                    <a:pt x="222" y="20"/>
                  </a:cubicBezTo>
                  <a:cubicBezTo>
                    <a:pt x="169" y="11"/>
                    <a:pt x="115" y="2"/>
                    <a:pt x="53" y="2"/>
                  </a:cubicBezTo>
                  <a:cubicBezTo>
                    <a:pt x="50" y="1"/>
                    <a:pt x="4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p73"/>
            <p:cNvSpPr/>
            <p:nvPr/>
          </p:nvSpPr>
          <p:spPr>
            <a:xfrm>
              <a:off x="865925" y="1155000"/>
              <a:ext cx="7250" cy="4325"/>
            </a:xfrm>
            <a:custGeom>
              <a:avLst/>
              <a:gdLst/>
              <a:ahLst/>
              <a:cxnLst/>
              <a:rect l="l" t="t" r="r" b="b"/>
              <a:pathLst>
                <a:path w="290" h="173" extrusionOk="0">
                  <a:moveTo>
                    <a:pt x="53" y="1"/>
                  </a:moveTo>
                  <a:cubicBezTo>
                    <a:pt x="36" y="1"/>
                    <a:pt x="21" y="11"/>
                    <a:pt x="10" y="28"/>
                  </a:cubicBezTo>
                  <a:cubicBezTo>
                    <a:pt x="1" y="55"/>
                    <a:pt x="10" y="90"/>
                    <a:pt x="36" y="99"/>
                  </a:cubicBezTo>
                  <a:cubicBezTo>
                    <a:pt x="90" y="117"/>
                    <a:pt x="143" y="153"/>
                    <a:pt x="206" y="171"/>
                  </a:cubicBezTo>
                  <a:cubicBezTo>
                    <a:pt x="211" y="172"/>
                    <a:pt x="216" y="173"/>
                    <a:pt x="221" y="173"/>
                  </a:cubicBezTo>
                  <a:cubicBezTo>
                    <a:pt x="272" y="173"/>
                    <a:pt x="289" y="88"/>
                    <a:pt x="224" y="64"/>
                  </a:cubicBezTo>
                  <a:cubicBezTo>
                    <a:pt x="179" y="46"/>
                    <a:pt x="135" y="28"/>
                    <a:pt x="81" y="10"/>
                  </a:cubicBezTo>
                  <a:cubicBezTo>
                    <a:pt x="72" y="4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p73"/>
            <p:cNvSpPr/>
            <p:nvPr/>
          </p:nvSpPr>
          <p:spPr>
            <a:xfrm>
              <a:off x="880425" y="1137600"/>
              <a:ext cx="5550" cy="6325"/>
            </a:xfrm>
            <a:custGeom>
              <a:avLst/>
              <a:gdLst/>
              <a:ahLst/>
              <a:cxnLst/>
              <a:rect l="l" t="t" r="r" b="b"/>
              <a:pathLst>
                <a:path w="222" h="253" extrusionOk="0">
                  <a:moveTo>
                    <a:pt x="69" y="0"/>
                  </a:moveTo>
                  <a:cubicBezTo>
                    <a:pt x="36" y="0"/>
                    <a:pt x="0" y="39"/>
                    <a:pt x="18" y="82"/>
                  </a:cubicBezTo>
                  <a:cubicBezTo>
                    <a:pt x="45" y="135"/>
                    <a:pt x="81" y="180"/>
                    <a:pt x="108" y="224"/>
                  </a:cubicBezTo>
                  <a:cubicBezTo>
                    <a:pt x="119" y="244"/>
                    <a:pt x="135" y="252"/>
                    <a:pt x="152" y="252"/>
                  </a:cubicBezTo>
                  <a:cubicBezTo>
                    <a:pt x="187" y="252"/>
                    <a:pt x="221" y="214"/>
                    <a:pt x="197" y="171"/>
                  </a:cubicBezTo>
                  <a:cubicBezTo>
                    <a:pt x="170" y="126"/>
                    <a:pt x="134" y="82"/>
                    <a:pt x="108" y="28"/>
                  </a:cubicBezTo>
                  <a:cubicBezTo>
                    <a:pt x="99" y="8"/>
                    <a:pt x="85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p73"/>
            <p:cNvSpPr/>
            <p:nvPr/>
          </p:nvSpPr>
          <p:spPr>
            <a:xfrm>
              <a:off x="892025" y="1132850"/>
              <a:ext cx="3375" cy="6625"/>
            </a:xfrm>
            <a:custGeom>
              <a:avLst/>
              <a:gdLst/>
              <a:ahLst/>
              <a:cxnLst/>
              <a:rect l="l" t="t" r="r" b="b"/>
              <a:pathLst>
                <a:path w="135" h="265" extrusionOk="0">
                  <a:moveTo>
                    <a:pt x="64" y="1"/>
                  </a:moveTo>
                  <a:cubicBezTo>
                    <a:pt x="58" y="1"/>
                    <a:pt x="51" y="2"/>
                    <a:pt x="45" y="4"/>
                  </a:cubicBezTo>
                  <a:cubicBezTo>
                    <a:pt x="9" y="13"/>
                    <a:pt x="1" y="40"/>
                    <a:pt x="9" y="66"/>
                  </a:cubicBezTo>
                  <a:cubicBezTo>
                    <a:pt x="18" y="111"/>
                    <a:pt x="18" y="164"/>
                    <a:pt x="18" y="218"/>
                  </a:cubicBezTo>
                  <a:cubicBezTo>
                    <a:pt x="26" y="241"/>
                    <a:pt x="40" y="264"/>
                    <a:pt x="62" y="264"/>
                  </a:cubicBezTo>
                  <a:cubicBezTo>
                    <a:pt x="65" y="264"/>
                    <a:pt x="68" y="264"/>
                    <a:pt x="72" y="263"/>
                  </a:cubicBezTo>
                  <a:cubicBezTo>
                    <a:pt x="99" y="263"/>
                    <a:pt x="134" y="245"/>
                    <a:pt x="125" y="218"/>
                  </a:cubicBezTo>
                  <a:cubicBezTo>
                    <a:pt x="116" y="156"/>
                    <a:pt x="116" y="93"/>
                    <a:pt x="108" y="40"/>
                  </a:cubicBezTo>
                  <a:cubicBezTo>
                    <a:pt x="101" y="12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p73"/>
            <p:cNvSpPr/>
            <p:nvPr/>
          </p:nvSpPr>
          <p:spPr>
            <a:xfrm>
              <a:off x="903175" y="1133600"/>
              <a:ext cx="3200" cy="6275"/>
            </a:xfrm>
            <a:custGeom>
              <a:avLst/>
              <a:gdLst/>
              <a:ahLst/>
              <a:cxnLst/>
              <a:rect l="l" t="t" r="r" b="b"/>
              <a:pathLst>
                <a:path w="128" h="251" extrusionOk="0">
                  <a:moveTo>
                    <a:pt x="62" y="1"/>
                  </a:moveTo>
                  <a:cubicBezTo>
                    <a:pt x="41" y="1"/>
                    <a:pt x="22" y="12"/>
                    <a:pt x="18" y="36"/>
                  </a:cubicBezTo>
                  <a:cubicBezTo>
                    <a:pt x="9" y="90"/>
                    <a:pt x="1" y="143"/>
                    <a:pt x="1" y="197"/>
                  </a:cubicBezTo>
                  <a:cubicBezTo>
                    <a:pt x="1" y="233"/>
                    <a:pt x="25" y="250"/>
                    <a:pt x="51" y="250"/>
                  </a:cubicBezTo>
                  <a:cubicBezTo>
                    <a:pt x="76" y="250"/>
                    <a:pt x="103" y="233"/>
                    <a:pt x="108" y="197"/>
                  </a:cubicBezTo>
                  <a:cubicBezTo>
                    <a:pt x="108" y="152"/>
                    <a:pt x="108" y="108"/>
                    <a:pt x="117" y="63"/>
                  </a:cubicBezTo>
                  <a:cubicBezTo>
                    <a:pt x="127" y="25"/>
                    <a:pt x="9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p73"/>
            <p:cNvSpPr/>
            <p:nvPr/>
          </p:nvSpPr>
          <p:spPr>
            <a:xfrm>
              <a:off x="871800" y="1145075"/>
              <a:ext cx="7025" cy="5400"/>
            </a:xfrm>
            <a:custGeom>
              <a:avLst/>
              <a:gdLst/>
              <a:ahLst/>
              <a:cxnLst/>
              <a:rect l="l" t="t" r="r" b="b"/>
              <a:pathLst>
                <a:path w="281" h="216" extrusionOk="0">
                  <a:moveTo>
                    <a:pt x="77" y="0"/>
                  </a:moveTo>
                  <a:cubicBezTo>
                    <a:pt x="35" y="0"/>
                    <a:pt x="1" y="51"/>
                    <a:pt x="42" y="86"/>
                  </a:cubicBezTo>
                  <a:cubicBezTo>
                    <a:pt x="78" y="130"/>
                    <a:pt x="123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9" y="130"/>
                  </a:cubicBezTo>
                  <a:cubicBezTo>
                    <a:pt x="194" y="95"/>
                    <a:pt x="149" y="50"/>
                    <a:pt x="114" y="14"/>
                  </a:cubicBezTo>
                  <a:cubicBezTo>
                    <a:pt x="102" y="5"/>
                    <a:pt x="89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p73"/>
            <p:cNvSpPr/>
            <p:nvPr/>
          </p:nvSpPr>
          <p:spPr>
            <a:xfrm>
              <a:off x="925475" y="1038150"/>
              <a:ext cx="22825" cy="20950"/>
            </a:xfrm>
            <a:custGeom>
              <a:avLst/>
              <a:gdLst/>
              <a:ahLst/>
              <a:cxnLst/>
              <a:rect l="l" t="t" r="r" b="b"/>
              <a:pathLst>
                <a:path w="913" h="838" extrusionOk="0">
                  <a:moveTo>
                    <a:pt x="652" y="0"/>
                  </a:moveTo>
                  <a:cubicBezTo>
                    <a:pt x="589" y="27"/>
                    <a:pt x="518" y="54"/>
                    <a:pt x="465" y="90"/>
                  </a:cubicBezTo>
                  <a:cubicBezTo>
                    <a:pt x="509" y="125"/>
                    <a:pt x="554" y="170"/>
                    <a:pt x="572" y="224"/>
                  </a:cubicBezTo>
                  <a:cubicBezTo>
                    <a:pt x="589" y="313"/>
                    <a:pt x="572" y="402"/>
                    <a:pt x="518" y="473"/>
                  </a:cubicBezTo>
                  <a:cubicBezTo>
                    <a:pt x="465" y="550"/>
                    <a:pt x="373" y="591"/>
                    <a:pt x="283" y="591"/>
                  </a:cubicBezTo>
                  <a:cubicBezTo>
                    <a:pt x="206" y="591"/>
                    <a:pt x="130" y="562"/>
                    <a:pt x="81" y="500"/>
                  </a:cubicBezTo>
                  <a:cubicBezTo>
                    <a:pt x="45" y="563"/>
                    <a:pt x="19" y="634"/>
                    <a:pt x="1" y="705"/>
                  </a:cubicBezTo>
                  <a:cubicBezTo>
                    <a:pt x="94" y="799"/>
                    <a:pt x="197" y="837"/>
                    <a:pt x="297" y="837"/>
                  </a:cubicBezTo>
                  <a:cubicBezTo>
                    <a:pt x="619" y="837"/>
                    <a:pt x="913" y="438"/>
                    <a:pt x="777" y="152"/>
                  </a:cubicBezTo>
                  <a:cubicBezTo>
                    <a:pt x="759" y="143"/>
                    <a:pt x="732" y="143"/>
                    <a:pt x="705" y="134"/>
                  </a:cubicBezTo>
                  <a:lnTo>
                    <a:pt x="643" y="125"/>
                  </a:lnTo>
                  <a:lnTo>
                    <a:pt x="661" y="54"/>
                  </a:lnTo>
                  <a:cubicBezTo>
                    <a:pt x="661" y="45"/>
                    <a:pt x="661" y="27"/>
                    <a:pt x="670" y="18"/>
                  </a:cubicBezTo>
                  <a:cubicBezTo>
                    <a:pt x="661" y="9"/>
                    <a:pt x="661" y="9"/>
                    <a:pt x="6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p73"/>
            <p:cNvSpPr/>
            <p:nvPr/>
          </p:nvSpPr>
          <p:spPr>
            <a:xfrm>
              <a:off x="924575" y="1042600"/>
              <a:ext cx="29700" cy="28450"/>
            </a:xfrm>
            <a:custGeom>
              <a:avLst/>
              <a:gdLst/>
              <a:ahLst/>
              <a:cxnLst/>
              <a:rect l="l" t="t" r="r" b="b"/>
              <a:pathLst>
                <a:path w="1188" h="1138" extrusionOk="0">
                  <a:moveTo>
                    <a:pt x="929" y="1"/>
                  </a:moveTo>
                  <a:cubicBezTo>
                    <a:pt x="1025" y="346"/>
                    <a:pt x="696" y="765"/>
                    <a:pt x="335" y="765"/>
                  </a:cubicBezTo>
                  <a:cubicBezTo>
                    <a:pt x="229" y="765"/>
                    <a:pt x="120" y="728"/>
                    <a:pt x="19" y="643"/>
                  </a:cubicBezTo>
                  <a:cubicBezTo>
                    <a:pt x="10" y="715"/>
                    <a:pt x="1" y="777"/>
                    <a:pt x="10" y="848"/>
                  </a:cubicBezTo>
                  <a:cubicBezTo>
                    <a:pt x="81" y="884"/>
                    <a:pt x="144" y="920"/>
                    <a:pt x="215" y="938"/>
                  </a:cubicBezTo>
                  <a:cubicBezTo>
                    <a:pt x="304" y="955"/>
                    <a:pt x="385" y="973"/>
                    <a:pt x="474" y="973"/>
                  </a:cubicBezTo>
                  <a:cubicBezTo>
                    <a:pt x="483" y="973"/>
                    <a:pt x="483" y="973"/>
                    <a:pt x="474" y="982"/>
                  </a:cubicBezTo>
                  <a:cubicBezTo>
                    <a:pt x="449" y="990"/>
                    <a:pt x="423" y="994"/>
                    <a:pt x="396" y="994"/>
                  </a:cubicBezTo>
                  <a:cubicBezTo>
                    <a:pt x="335" y="994"/>
                    <a:pt x="268" y="977"/>
                    <a:pt x="206" y="964"/>
                  </a:cubicBezTo>
                  <a:cubicBezTo>
                    <a:pt x="153" y="955"/>
                    <a:pt x="81" y="938"/>
                    <a:pt x="28" y="920"/>
                  </a:cubicBezTo>
                  <a:lnTo>
                    <a:pt x="28" y="920"/>
                  </a:lnTo>
                  <a:cubicBezTo>
                    <a:pt x="28" y="929"/>
                    <a:pt x="28" y="947"/>
                    <a:pt x="37" y="964"/>
                  </a:cubicBezTo>
                  <a:cubicBezTo>
                    <a:pt x="126" y="991"/>
                    <a:pt x="206" y="1027"/>
                    <a:pt x="304" y="1036"/>
                  </a:cubicBezTo>
                  <a:cubicBezTo>
                    <a:pt x="345" y="1043"/>
                    <a:pt x="385" y="1045"/>
                    <a:pt x="424" y="1045"/>
                  </a:cubicBezTo>
                  <a:cubicBezTo>
                    <a:pt x="488" y="1045"/>
                    <a:pt x="550" y="1038"/>
                    <a:pt x="617" y="1027"/>
                  </a:cubicBezTo>
                  <a:lnTo>
                    <a:pt x="617" y="1027"/>
                  </a:lnTo>
                  <a:cubicBezTo>
                    <a:pt x="558" y="1069"/>
                    <a:pt x="472" y="1080"/>
                    <a:pt x="387" y="1080"/>
                  </a:cubicBezTo>
                  <a:cubicBezTo>
                    <a:pt x="328" y="1080"/>
                    <a:pt x="271" y="1075"/>
                    <a:pt x="224" y="1071"/>
                  </a:cubicBezTo>
                  <a:cubicBezTo>
                    <a:pt x="215" y="1062"/>
                    <a:pt x="135" y="1054"/>
                    <a:pt x="63" y="1036"/>
                  </a:cubicBezTo>
                  <a:lnTo>
                    <a:pt x="63" y="1036"/>
                  </a:lnTo>
                  <a:cubicBezTo>
                    <a:pt x="63" y="1045"/>
                    <a:pt x="72" y="1062"/>
                    <a:pt x="72" y="1071"/>
                  </a:cubicBezTo>
                  <a:cubicBezTo>
                    <a:pt x="174" y="1117"/>
                    <a:pt x="276" y="1137"/>
                    <a:pt x="376" y="1137"/>
                  </a:cubicBezTo>
                  <a:cubicBezTo>
                    <a:pt x="707" y="1137"/>
                    <a:pt x="1012" y="911"/>
                    <a:pt x="1170" y="616"/>
                  </a:cubicBezTo>
                  <a:cubicBezTo>
                    <a:pt x="1161" y="616"/>
                    <a:pt x="1152" y="608"/>
                    <a:pt x="1152" y="608"/>
                  </a:cubicBezTo>
                  <a:lnTo>
                    <a:pt x="1098" y="581"/>
                  </a:lnTo>
                  <a:lnTo>
                    <a:pt x="1116" y="527"/>
                  </a:lnTo>
                  <a:cubicBezTo>
                    <a:pt x="1134" y="492"/>
                    <a:pt x="1143" y="456"/>
                    <a:pt x="1161" y="420"/>
                  </a:cubicBezTo>
                  <a:cubicBezTo>
                    <a:pt x="1170" y="304"/>
                    <a:pt x="1187" y="188"/>
                    <a:pt x="1161" y="72"/>
                  </a:cubicBezTo>
                  <a:cubicBezTo>
                    <a:pt x="1152" y="63"/>
                    <a:pt x="1134" y="63"/>
                    <a:pt x="1125" y="54"/>
                  </a:cubicBezTo>
                  <a:lnTo>
                    <a:pt x="1125" y="54"/>
                  </a:lnTo>
                  <a:cubicBezTo>
                    <a:pt x="1134" y="117"/>
                    <a:pt x="1134" y="179"/>
                    <a:pt x="1116" y="233"/>
                  </a:cubicBezTo>
                  <a:cubicBezTo>
                    <a:pt x="1107" y="161"/>
                    <a:pt x="1098" y="99"/>
                    <a:pt x="1080" y="37"/>
                  </a:cubicBezTo>
                  <a:cubicBezTo>
                    <a:pt x="1027" y="28"/>
                    <a:pt x="982" y="10"/>
                    <a:pt x="9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p73"/>
            <p:cNvSpPr/>
            <p:nvPr/>
          </p:nvSpPr>
          <p:spPr>
            <a:xfrm>
              <a:off x="954700" y="1045075"/>
              <a:ext cx="1800" cy="5375"/>
            </a:xfrm>
            <a:custGeom>
              <a:avLst/>
              <a:gdLst/>
              <a:ahLst/>
              <a:cxnLst/>
              <a:rect l="l" t="t" r="r" b="b"/>
              <a:pathLst>
                <a:path w="72" h="215" extrusionOk="0">
                  <a:moveTo>
                    <a:pt x="18" y="0"/>
                  </a:moveTo>
                  <a:cubicBezTo>
                    <a:pt x="27" y="71"/>
                    <a:pt x="18" y="143"/>
                    <a:pt x="0" y="214"/>
                  </a:cubicBezTo>
                  <a:cubicBezTo>
                    <a:pt x="27" y="152"/>
                    <a:pt x="54" y="89"/>
                    <a:pt x="72" y="27"/>
                  </a:cubicBezTo>
                  <a:cubicBezTo>
                    <a:pt x="54" y="18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p73"/>
            <p:cNvSpPr/>
            <p:nvPr/>
          </p:nvSpPr>
          <p:spPr>
            <a:xfrm>
              <a:off x="917450" y="1035250"/>
              <a:ext cx="38600" cy="38400"/>
            </a:xfrm>
            <a:custGeom>
              <a:avLst/>
              <a:gdLst/>
              <a:ahLst/>
              <a:cxnLst/>
              <a:rect l="l" t="t" r="r" b="b"/>
              <a:pathLst>
                <a:path w="1544" h="1536" extrusionOk="0">
                  <a:moveTo>
                    <a:pt x="1026" y="1"/>
                  </a:moveTo>
                  <a:cubicBezTo>
                    <a:pt x="438" y="125"/>
                    <a:pt x="1" y="839"/>
                    <a:pt x="268" y="1428"/>
                  </a:cubicBezTo>
                  <a:cubicBezTo>
                    <a:pt x="277" y="1437"/>
                    <a:pt x="286" y="1437"/>
                    <a:pt x="286" y="1446"/>
                  </a:cubicBezTo>
                  <a:cubicBezTo>
                    <a:pt x="295" y="1446"/>
                    <a:pt x="295" y="1455"/>
                    <a:pt x="304" y="1455"/>
                  </a:cubicBezTo>
                  <a:cubicBezTo>
                    <a:pt x="425" y="1511"/>
                    <a:pt x="546" y="1536"/>
                    <a:pt x="663" y="1536"/>
                  </a:cubicBezTo>
                  <a:cubicBezTo>
                    <a:pt x="1033" y="1536"/>
                    <a:pt x="1368" y="1287"/>
                    <a:pt x="1544" y="955"/>
                  </a:cubicBezTo>
                  <a:cubicBezTo>
                    <a:pt x="1508" y="946"/>
                    <a:pt x="1481" y="928"/>
                    <a:pt x="1455" y="910"/>
                  </a:cubicBezTo>
                  <a:cubicBezTo>
                    <a:pt x="1297" y="1205"/>
                    <a:pt x="992" y="1431"/>
                    <a:pt x="661" y="1431"/>
                  </a:cubicBezTo>
                  <a:cubicBezTo>
                    <a:pt x="561" y="1431"/>
                    <a:pt x="459" y="1411"/>
                    <a:pt x="357" y="1365"/>
                  </a:cubicBezTo>
                  <a:cubicBezTo>
                    <a:pt x="357" y="1356"/>
                    <a:pt x="348" y="1339"/>
                    <a:pt x="348" y="1330"/>
                  </a:cubicBezTo>
                  <a:lnTo>
                    <a:pt x="348" y="1330"/>
                  </a:lnTo>
                  <a:cubicBezTo>
                    <a:pt x="420" y="1348"/>
                    <a:pt x="500" y="1356"/>
                    <a:pt x="509" y="1365"/>
                  </a:cubicBezTo>
                  <a:cubicBezTo>
                    <a:pt x="556" y="1369"/>
                    <a:pt x="613" y="1374"/>
                    <a:pt x="672" y="1374"/>
                  </a:cubicBezTo>
                  <a:cubicBezTo>
                    <a:pt x="757" y="1374"/>
                    <a:pt x="843" y="1363"/>
                    <a:pt x="902" y="1321"/>
                  </a:cubicBezTo>
                  <a:lnTo>
                    <a:pt x="902" y="1321"/>
                  </a:lnTo>
                  <a:cubicBezTo>
                    <a:pt x="835" y="1332"/>
                    <a:pt x="773" y="1339"/>
                    <a:pt x="709" y="1339"/>
                  </a:cubicBezTo>
                  <a:cubicBezTo>
                    <a:pt x="670" y="1339"/>
                    <a:pt x="630" y="1337"/>
                    <a:pt x="589" y="1330"/>
                  </a:cubicBezTo>
                  <a:cubicBezTo>
                    <a:pt x="491" y="1321"/>
                    <a:pt x="411" y="1285"/>
                    <a:pt x="322" y="1258"/>
                  </a:cubicBezTo>
                  <a:cubicBezTo>
                    <a:pt x="313" y="1241"/>
                    <a:pt x="313" y="1223"/>
                    <a:pt x="313" y="1214"/>
                  </a:cubicBezTo>
                  <a:lnTo>
                    <a:pt x="313" y="1214"/>
                  </a:lnTo>
                  <a:cubicBezTo>
                    <a:pt x="366" y="1232"/>
                    <a:pt x="438" y="1249"/>
                    <a:pt x="491" y="1258"/>
                  </a:cubicBezTo>
                  <a:cubicBezTo>
                    <a:pt x="553" y="1271"/>
                    <a:pt x="620" y="1288"/>
                    <a:pt x="681" y="1288"/>
                  </a:cubicBezTo>
                  <a:cubicBezTo>
                    <a:pt x="708" y="1288"/>
                    <a:pt x="734" y="1284"/>
                    <a:pt x="759" y="1276"/>
                  </a:cubicBezTo>
                  <a:cubicBezTo>
                    <a:pt x="768" y="1267"/>
                    <a:pt x="768" y="1267"/>
                    <a:pt x="759" y="1267"/>
                  </a:cubicBezTo>
                  <a:cubicBezTo>
                    <a:pt x="670" y="1267"/>
                    <a:pt x="589" y="1249"/>
                    <a:pt x="500" y="1232"/>
                  </a:cubicBezTo>
                  <a:cubicBezTo>
                    <a:pt x="429" y="1214"/>
                    <a:pt x="366" y="1178"/>
                    <a:pt x="295" y="1142"/>
                  </a:cubicBezTo>
                  <a:cubicBezTo>
                    <a:pt x="286" y="1071"/>
                    <a:pt x="295" y="1009"/>
                    <a:pt x="304" y="937"/>
                  </a:cubicBezTo>
                  <a:cubicBezTo>
                    <a:pt x="405" y="1022"/>
                    <a:pt x="514" y="1059"/>
                    <a:pt x="620" y="1059"/>
                  </a:cubicBezTo>
                  <a:cubicBezTo>
                    <a:pt x="981" y="1059"/>
                    <a:pt x="1310" y="640"/>
                    <a:pt x="1214" y="295"/>
                  </a:cubicBezTo>
                  <a:cubicBezTo>
                    <a:pt x="1178" y="286"/>
                    <a:pt x="1142" y="277"/>
                    <a:pt x="1098" y="268"/>
                  </a:cubicBezTo>
                  <a:lnTo>
                    <a:pt x="1098" y="268"/>
                  </a:lnTo>
                  <a:cubicBezTo>
                    <a:pt x="1234" y="554"/>
                    <a:pt x="940" y="953"/>
                    <a:pt x="618" y="953"/>
                  </a:cubicBezTo>
                  <a:cubicBezTo>
                    <a:pt x="518" y="953"/>
                    <a:pt x="415" y="915"/>
                    <a:pt x="322" y="821"/>
                  </a:cubicBezTo>
                  <a:cubicBezTo>
                    <a:pt x="340" y="750"/>
                    <a:pt x="366" y="679"/>
                    <a:pt x="402" y="616"/>
                  </a:cubicBezTo>
                  <a:cubicBezTo>
                    <a:pt x="451" y="678"/>
                    <a:pt x="527" y="707"/>
                    <a:pt x="604" y="707"/>
                  </a:cubicBezTo>
                  <a:cubicBezTo>
                    <a:pt x="694" y="707"/>
                    <a:pt x="786" y="666"/>
                    <a:pt x="839" y="589"/>
                  </a:cubicBezTo>
                  <a:cubicBezTo>
                    <a:pt x="893" y="518"/>
                    <a:pt x="910" y="429"/>
                    <a:pt x="893" y="340"/>
                  </a:cubicBezTo>
                  <a:cubicBezTo>
                    <a:pt x="875" y="286"/>
                    <a:pt x="830" y="241"/>
                    <a:pt x="786" y="206"/>
                  </a:cubicBezTo>
                  <a:cubicBezTo>
                    <a:pt x="839" y="170"/>
                    <a:pt x="910" y="143"/>
                    <a:pt x="973" y="116"/>
                  </a:cubicBezTo>
                  <a:cubicBezTo>
                    <a:pt x="982" y="125"/>
                    <a:pt x="982" y="125"/>
                    <a:pt x="991" y="134"/>
                  </a:cubicBezTo>
                  <a:cubicBezTo>
                    <a:pt x="1000" y="90"/>
                    <a:pt x="1009" y="45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p73"/>
            <p:cNvSpPr/>
            <p:nvPr/>
          </p:nvSpPr>
          <p:spPr>
            <a:xfrm>
              <a:off x="951575" y="1043500"/>
              <a:ext cx="1350" cy="4925"/>
            </a:xfrm>
            <a:custGeom>
              <a:avLst/>
              <a:gdLst/>
              <a:ahLst/>
              <a:cxnLst/>
              <a:rect l="l" t="t" r="r" b="b"/>
              <a:pathLst>
                <a:path w="54" h="197" extrusionOk="0">
                  <a:moveTo>
                    <a:pt x="0" y="1"/>
                  </a:moveTo>
                  <a:cubicBezTo>
                    <a:pt x="18" y="63"/>
                    <a:pt x="27" y="125"/>
                    <a:pt x="36" y="197"/>
                  </a:cubicBezTo>
                  <a:cubicBezTo>
                    <a:pt x="54" y="143"/>
                    <a:pt x="54" y="81"/>
                    <a:pt x="45" y="18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p73"/>
            <p:cNvSpPr/>
            <p:nvPr/>
          </p:nvSpPr>
          <p:spPr>
            <a:xfrm>
              <a:off x="953575" y="1044400"/>
              <a:ext cx="1825" cy="8725"/>
            </a:xfrm>
            <a:custGeom>
              <a:avLst/>
              <a:gdLst/>
              <a:ahLst/>
              <a:cxnLst/>
              <a:rect l="l" t="t" r="r" b="b"/>
              <a:pathLst>
                <a:path w="73" h="349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116"/>
                    <a:pt x="10" y="232"/>
                    <a:pt x="1" y="348"/>
                  </a:cubicBezTo>
                  <a:cubicBezTo>
                    <a:pt x="10" y="321"/>
                    <a:pt x="19" y="295"/>
                    <a:pt x="36" y="268"/>
                  </a:cubicBezTo>
                  <a:cubicBezTo>
                    <a:pt x="36" y="259"/>
                    <a:pt x="36" y="250"/>
                    <a:pt x="45" y="241"/>
                  </a:cubicBezTo>
                  <a:cubicBezTo>
                    <a:pt x="63" y="170"/>
                    <a:pt x="72" y="98"/>
                    <a:pt x="63" y="27"/>
                  </a:cubicBezTo>
                  <a:cubicBezTo>
                    <a:pt x="45" y="18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p73"/>
            <p:cNvSpPr/>
            <p:nvPr/>
          </p:nvSpPr>
          <p:spPr>
            <a:xfrm>
              <a:off x="913875" y="1066700"/>
              <a:ext cx="6275" cy="3150"/>
            </a:xfrm>
            <a:custGeom>
              <a:avLst/>
              <a:gdLst/>
              <a:ahLst/>
              <a:cxnLst/>
              <a:rect l="l" t="t" r="r" b="b"/>
              <a:pathLst>
                <a:path w="251" h="126" extrusionOk="0">
                  <a:moveTo>
                    <a:pt x="179" y="0"/>
                  </a:moveTo>
                  <a:cubicBezTo>
                    <a:pt x="144" y="9"/>
                    <a:pt x="108" y="18"/>
                    <a:pt x="63" y="18"/>
                  </a:cubicBezTo>
                  <a:cubicBezTo>
                    <a:pt x="1" y="27"/>
                    <a:pt x="1" y="125"/>
                    <a:pt x="72" y="125"/>
                  </a:cubicBezTo>
                  <a:cubicBezTo>
                    <a:pt x="117" y="125"/>
                    <a:pt x="161" y="107"/>
                    <a:pt x="215" y="107"/>
                  </a:cubicBezTo>
                  <a:cubicBezTo>
                    <a:pt x="242" y="98"/>
                    <a:pt x="251" y="63"/>
                    <a:pt x="251" y="36"/>
                  </a:cubicBezTo>
                  <a:cubicBezTo>
                    <a:pt x="242" y="9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p73"/>
            <p:cNvSpPr/>
            <p:nvPr/>
          </p:nvSpPr>
          <p:spPr>
            <a:xfrm>
              <a:off x="913225" y="1056875"/>
              <a:ext cx="7075" cy="3175"/>
            </a:xfrm>
            <a:custGeom>
              <a:avLst/>
              <a:gdLst/>
              <a:ahLst/>
              <a:cxnLst/>
              <a:rect l="l" t="t" r="r" b="b"/>
              <a:pathLst>
                <a:path w="283" h="127" extrusionOk="0">
                  <a:moveTo>
                    <a:pt x="54" y="1"/>
                  </a:moveTo>
                  <a:cubicBezTo>
                    <a:pt x="18" y="1"/>
                    <a:pt x="0" y="28"/>
                    <a:pt x="0" y="54"/>
                  </a:cubicBezTo>
                  <a:cubicBezTo>
                    <a:pt x="0" y="90"/>
                    <a:pt x="27" y="108"/>
                    <a:pt x="54" y="108"/>
                  </a:cubicBezTo>
                  <a:cubicBezTo>
                    <a:pt x="98" y="117"/>
                    <a:pt x="143" y="117"/>
                    <a:pt x="196" y="126"/>
                  </a:cubicBezTo>
                  <a:cubicBezTo>
                    <a:pt x="199" y="126"/>
                    <a:pt x="202" y="126"/>
                    <a:pt x="204" y="126"/>
                  </a:cubicBezTo>
                  <a:cubicBezTo>
                    <a:pt x="261" y="126"/>
                    <a:pt x="283" y="36"/>
                    <a:pt x="223" y="28"/>
                  </a:cubicBezTo>
                  <a:cubicBezTo>
                    <a:pt x="161" y="19"/>
                    <a:pt x="107" y="10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p73"/>
            <p:cNvSpPr/>
            <p:nvPr/>
          </p:nvSpPr>
          <p:spPr>
            <a:xfrm>
              <a:off x="914775" y="1047425"/>
              <a:ext cx="7200" cy="4250"/>
            </a:xfrm>
            <a:custGeom>
              <a:avLst/>
              <a:gdLst/>
              <a:ahLst/>
              <a:cxnLst/>
              <a:rect l="l" t="t" r="r" b="b"/>
              <a:pathLst>
                <a:path w="288" h="170" extrusionOk="0">
                  <a:moveTo>
                    <a:pt x="68" y="1"/>
                  </a:moveTo>
                  <a:cubicBezTo>
                    <a:pt x="47" y="1"/>
                    <a:pt x="25" y="11"/>
                    <a:pt x="18" y="31"/>
                  </a:cubicBezTo>
                  <a:cubicBezTo>
                    <a:pt x="0" y="49"/>
                    <a:pt x="9" y="93"/>
                    <a:pt x="36" y="102"/>
                  </a:cubicBezTo>
                  <a:cubicBezTo>
                    <a:pt x="90" y="120"/>
                    <a:pt x="143" y="147"/>
                    <a:pt x="206" y="165"/>
                  </a:cubicBezTo>
                  <a:cubicBezTo>
                    <a:pt x="213" y="168"/>
                    <a:pt x="219" y="169"/>
                    <a:pt x="225" y="169"/>
                  </a:cubicBezTo>
                  <a:cubicBezTo>
                    <a:pt x="273" y="169"/>
                    <a:pt x="288" y="82"/>
                    <a:pt x="232" y="67"/>
                  </a:cubicBezTo>
                  <a:cubicBezTo>
                    <a:pt x="179" y="49"/>
                    <a:pt x="134" y="31"/>
                    <a:pt x="90" y="4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p73"/>
            <p:cNvSpPr/>
            <p:nvPr/>
          </p:nvSpPr>
          <p:spPr>
            <a:xfrm>
              <a:off x="929325" y="1030100"/>
              <a:ext cx="5500" cy="6175"/>
            </a:xfrm>
            <a:custGeom>
              <a:avLst/>
              <a:gdLst/>
              <a:ahLst/>
              <a:cxnLst/>
              <a:rect l="l" t="t" r="r" b="b"/>
              <a:pathLst>
                <a:path w="220" h="247" extrusionOk="0">
                  <a:moveTo>
                    <a:pt x="70" y="0"/>
                  </a:moveTo>
                  <a:cubicBezTo>
                    <a:pt x="35" y="0"/>
                    <a:pt x="1" y="39"/>
                    <a:pt x="25" y="82"/>
                  </a:cubicBezTo>
                  <a:cubicBezTo>
                    <a:pt x="43" y="135"/>
                    <a:pt x="79" y="180"/>
                    <a:pt x="105" y="224"/>
                  </a:cubicBezTo>
                  <a:cubicBezTo>
                    <a:pt x="116" y="240"/>
                    <a:pt x="131" y="247"/>
                    <a:pt x="146" y="247"/>
                  </a:cubicBezTo>
                  <a:cubicBezTo>
                    <a:pt x="183" y="247"/>
                    <a:pt x="220" y="209"/>
                    <a:pt x="195" y="171"/>
                  </a:cubicBezTo>
                  <a:cubicBezTo>
                    <a:pt x="168" y="126"/>
                    <a:pt x="132" y="82"/>
                    <a:pt x="114" y="28"/>
                  </a:cubicBezTo>
                  <a:cubicBezTo>
                    <a:pt x="103" y="8"/>
                    <a:pt x="8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p73"/>
            <p:cNvSpPr/>
            <p:nvPr/>
          </p:nvSpPr>
          <p:spPr>
            <a:xfrm>
              <a:off x="941100" y="1026550"/>
              <a:ext cx="3150" cy="5375"/>
            </a:xfrm>
            <a:custGeom>
              <a:avLst/>
              <a:gdLst/>
              <a:ahLst/>
              <a:cxnLst/>
              <a:rect l="l" t="t" r="r" b="b"/>
              <a:pathLst>
                <a:path w="126" h="215" extrusionOk="0">
                  <a:moveTo>
                    <a:pt x="0" y="1"/>
                  </a:moveTo>
                  <a:cubicBezTo>
                    <a:pt x="0" y="10"/>
                    <a:pt x="0" y="10"/>
                    <a:pt x="0" y="18"/>
                  </a:cubicBezTo>
                  <a:cubicBezTo>
                    <a:pt x="9" y="63"/>
                    <a:pt x="9" y="117"/>
                    <a:pt x="18" y="170"/>
                  </a:cubicBezTo>
                  <a:cubicBezTo>
                    <a:pt x="18" y="197"/>
                    <a:pt x="36" y="215"/>
                    <a:pt x="72" y="215"/>
                  </a:cubicBezTo>
                  <a:cubicBezTo>
                    <a:pt x="98" y="215"/>
                    <a:pt x="125" y="197"/>
                    <a:pt x="116" y="161"/>
                  </a:cubicBezTo>
                  <a:cubicBezTo>
                    <a:pt x="116" y="117"/>
                    <a:pt x="107" y="63"/>
                    <a:pt x="107" y="10"/>
                  </a:cubicBezTo>
                  <a:cubicBezTo>
                    <a:pt x="72" y="10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p73"/>
            <p:cNvSpPr/>
            <p:nvPr/>
          </p:nvSpPr>
          <p:spPr>
            <a:xfrm>
              <a:off x="920650" y="1037575"/>
              <a:ext cx="7000" cy="5425"/>
            </a:xfrm>
            <a:custGeom>
              <a:avLst/>
              <a:gdLst/>
              <a:ahLst/>
              <a:cxnLst/>
              <a:rect l="l" t="t" r="r" b="b"/>
              <a:pathLst>
                <a:path w="280" h="217" extrusionOk="0">
                  <a:moveTo>
                    <a:pt x="80" y="0"/>
                  </a:moveTo>
                  <a:cubicBezTo>
                    <a:pt x="40" y="0"/>
                    <a:pt x="0" y="51"/>
                    <a:pt x="42" y="86"/>
                  </a:cubicBezTo>
                  <a:cubicBezTo>
                    <a:pt x="87" y="131"/>
                    <a:pt x="122" y="166"/>
                    <a:pt x="167" y="202"/>
                  </a:cubicBezTo>
                  <a:cubicBezTo>
                    <a:pt x="179" y="212"/>
                    <a:pt x="192" y="216"/>
                    <a:pt x="204" y="216"/>
                  </a:cubicBezTo>
                  <a:cubicBezTo>
                    <a:pt x="246" y="216"/>
                    <a:pt x="280" y="165"/>
                    <a:pt x="238" y="131"/>
                  </a:cubicBezTo>
                  <a:cubicBezTo>
                    <a:pt x="203" y="86"/>
                    <a:pt x="158" y="50"/>
                    <a:pt x="113" y="15"/>
                  </a:cubicBezTo>
                  <a:cubicBezTo>
                    <a:pt x="103" y="5"/>
                    <a:pt x="92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p73"/>
            <p:cNvSpPr/>
            <p:nvPr/>
          </p:nvSpPr>
          <p:spPr>
            <a:xfrm>
              <a:off x="877750" y="1032800"/>
              <a:ext cx="18750" cy="24150"/>
            </a:xfrm>
            <a:custGeom>
              <a:avLst/>
              <a:gdLst/>
              <a:ahLst/>
              <a:cxnLst/>
              <a:rect l="l" t="t" r="r" b="b"/>
              <a:pathLst>
                <a:path w="750" h="966" extrusionOk="0">
                  <a:moveTo>
                    <a:pt x="152" y="0"/>
                  </a:moveTo>
                  <a:cubicBezTo>
                    <a:pt x="117" y="63"/>
                    <a:pt x="81" y="125"/>
                    <a:pt x="54" y="197"/>
                  </a:cubicBezTo>
                  <a:cubicBezTo>
                    <a:pt x="58" y="196"/>
                    <a:pt x="62" y="196"/>
                    <a:pt x="66" y="196"/>
                  </a:cubicBezTo>
                  <a:cubicBezTo>
                    <a:pt x="230" y="196"/>
                    <a:pt x="365" y="379"/>
                    <a:pt x="322" y="545"/>
                  </a:cubicBezTo>
                  <a:cubicBezTo>
                    <a:pt x="304" y="634"/>
                    <a:pt x="250" y="705"/>
                    <a:pt x="170" y="741"/>
                  </a:cubicBezTo>
                  <a:cubicBezTo>
                    <a:pt x="141" y="756"/>
                    <a:pt x="108" y="762"/>
                    <a:pt x="77" y="762"/>
                  </a:cubicBezTo>
                  <a:cubicBezTo>
                    <a:pt x="50" y="762"/>
                    <a:pt x="25" y="758"/>
                    <a:pt x="1" y="750"/>
                  </a:cubicBezTo>
                  <a:lnTo>
                    <a:pt x="1" y="750"/>
                  </a:lnTo>
                  <a:cubicBezTo>
                    <a:pt x="9" y="821"/>
                    <a:pt x="27" y="892"/>
                    <a:pt x="63" y="955"/>
                  </a:cubicBezTo>
                  <a:cubicBezTo>
                    <a:pt x="95" y="962"/>
                    <a:pt x="126" y="965"/>
                    <a:pt x="155" y="965"/>
                  </a:cubicBezTo>
                  <a:cubicBezTo>
                    <a:pt x="641" y="965"/>
                    <a:pt x="750" y="42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p73"/>
            <p:cNvSpPr/>
            <p:nvPr/>
          </p:nvSpPr>
          <p:spPr>
            <a:xfrm>
              <a:off x="880875" y="1025000"/>
              <a:ext cx="28800" cy="41050"/>
            </a:xfrm>
            <a:custGeom>
              <a:avLst/>
              <a:gdLst/>
              <a:ahLst/>
              <a:cxnLst/>
              <a:rect l="l" t="t" r="r" b="b"/>
              <a:pathLst>
                <a:path w="1152" h="1642" extrusionOk="0">
                  <a:moveTo>
                    <a:pt x="500" y="0"/>
                  </a:moveTo>
                  <a:lnTo>
                    <a:pt x="500" y="0"/>
                  </a:lnTo>
                  <a:cubicBezTo>
                    <a:pt x="482" y="9"/>
                    <a:pt x="473" y="9"/>
                    <a:pt x="455" y="18"/>
                  </a:cubicBezTo>
                  <a:cubicBezTo>
                    <a:pt x="509" y="54"/>
                    <a:pt x="545" y="89"/>
                    <a:pt x="554" y="98"/>
                  </a:cubicBezTo>
                  <a:cubicBezTo>
                    <a:pt x="643" y="170"/>
                    <a:pt x="777" y="295"/>
                    <a:pt x="786" y="411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23" y="321"/>
                    <a:pt x="670" y="250"/>
                    <a:pt x="580" y="179"/>
                  </a:cubicBezTo>
                  <a:cubicBezTo>
                    <a:pt x="527" y="125"/>
                    <a:pt x="464" y="89"/>
                    <a:pt x="402" y="45"/>
                  </a:cubicBezTo>
                  <a:cubicBezTo>
                    <a:pt x="384" y="54"/>
                    <a:pt x="366" y="63"/>
                    <a:pt x="357" y="72"/>
                  </a:cubicBezTo>
                  <a:cubicBezTo>
                    <a:pt x="393" y="98"/>
                    <a:pt x="438" y="125"/>
                    <a:pt x="464" y="152"/>
                  </a:cubicBezTo>
                  <a:cubicBezTo>
                    <a:pt x="545" y="205"/>
                    <a:pt x="616" y="259"/>
                    <a:pt x="652" y="348"/>
                  </a:cubicBezTo>
                  <a:cubicBezTo>
                    <a:pt x="589" y="277"/>
                    <a:pt x="527" y="232"/>
                    <a:pt x="447" y="179"/>
                  </a:cubicBezTo>
                  <a:cubicBezTo>
                    <a:pt x="402" y="143"/>
                    <a:pt x="348" y="125"/>
                    <a:pt x="295" y="107"/>
                  </a:cubicBezTo>
                  <a:cubicBezTo>
                    <a:pt x="241" y="134"/>
                    <a:pt x="179" y="170"/>
                    <a:pt x="116" y="196"/>
                  </a:cubicBezTo>
                  <a:cubicBezTo>
                    <a:pt x="116" y="205"/>
                    <a:pt x="108" y="214"/>
                    <a:pt x="99" y="214"/>
                  </a:cubicBezTo>
                  <a:cubicBezTo>
                    <a:pt x="759" y="329"/>
                    <a:pt x="620" y="1383"/>
                    <a:pt x="23" y="1383"/>
                  </a:cubicBezTo>
                  <a:cubicBezTo>
                    <a:pt x="15" y="1383"/>
                    <a:pt x="8" y="1383"/>
                    <a:pt x="0" y="1383"/>
                  </a:cubicBezTo>
                  <a:lnTo>
                    <a:pt x="0" y="1383"/>
                  </a:lnTo>
                  <a:cubicBezTo>
                    <a:pt x="18" y="1410"/>
                    <a:pt x="45" y="1445"/>
                    <a:pt x="72" y="1472"/>
                  </a:cubicBezTo>
                  <a:cubicBezTo>
                    <a:pt x="134" y="1472"/>
                    <a:pt x="188" y="1463"/>
                    <a:pt x="241" y="1454"/>
                  </a:cubicBezTo>
                  <a:cubicBezTo>
                    <a:pt x="348" y="1419"/>
                    <a:pt x="429" y="1374"/>
                    <a:pt x="518" y="1312"/>
                  </a:cubicBezTo>
                  <a:cubicBezTo>
                    <a:pt x="527" y="1312"/>
                    <a:pt x="527" y="1312"/>
                    <a:pt x="527" y="1320"/>
                  </a:cubicBezTo>
                  <a:cubicBezTo>
                    <a:pt x="464" y="1410"/>
                    <a:pt x="357" y="1463"/>
                    <a:pt x="259" y="1499"/>
                  </a:cubicBezTo>
                  <a:cubicBezTo>
                    <a:pt x="232" y="1517"/>
                    <a:pt x="188" y="1535"/>
                    <a:pt x="143" y="1543"/>
                  </a:cubicBezTo>
                  <a:cubicBezTo>
                    <a:pt x="152" y="1543"/>
                    <a:pt x="152" y="1543"/>
                    <a:pt x="161" y="1552"/>
                  </a:cubicBezTo>
                  <a:cubicBezTo>
                    <a:pt x="179" y="1552"/>
                    <a:pt x="197" y="1552"/>
                    <a:pt x="223" y="1543"/>
                  </a:cubicBezTo>
                  <a:cubicBezTo>
                    <a:pt x="286" y="1535"/>
                    <a:pt x="339" y="1508"/>
                    <a:pt x="393" y="1481"/>
                  </a:cubicBezTo>
                  <a:cubicBezTo>
                    <a:pt x="518" y="1419"/>
                    <a:pt x="598" y="1320"/>
                    <a:pt x="687" y="1222"/>
                  </a:cubicBezTo>
                  <a:lnTo>
                    <a:pt x="687" y="1222"/>
                  </a:lnTo>
                  <a:cubicBezTo>
                    <a:pt x="652" y="1347"/>
                    <a:pt x="554" y="1445"/>
                    <a:pt x="447" y="1517"/>
                  </a:cubicBezTo>
                  <a:cubicBezTo>
                    <a:pt x="402" y="1543"/>
                    <a:pt x="331" y="1588"/>
                    <a:pt x="250" y="1615"/>
                  </a:cubicBezTo>
                  <a:cubicBezTo>
                    <a:pt x="268" y="1624"/>
                    <a:pt x="286" y="1633"/>
                    <a:pt x="304" y="1642"/>
                  </a:cubicBezTo>
                  <a:cubicBezTo>
                    <a:pt x="982" y="1428"/>
                    <a:pt x="1151" y="339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p73"/>
            <p:cNvSpPr/>
            <p:nvPr/>
          </p:nvSpPr>
          <p:spPr>
            <a:xfrm>
              <a:off x="871725" y="1023425"/>
              <a:ext cx="41075" cy="45250"/>
            </a:xfrm>
            <a:custGeom>
              <a:avLst/>
              <a:gdLst/>
              <a:ahLst/>
              <a:cxnLst/>
              <a:rect l="l" t="t" r="r" b="b"/>
              <a:pathLst>
                <a:path w="1643" h="1810" extrusionOk="0">
                  <a:moveTo>
                    <a:pt x="393" y="375"/>
                  </a:moveTo>
                  <a:cubicBezTo>
                    <a:pt x="991" y="417"/>
                    <a:pt x="882" y="1340"/>
                    <a:pt x="396" y="1340"/>
                  </a:cubicBezTo>
                  <a:cubicBezTo>
                    <a:pt x="367" y="1340"/>
                    <a:pt x="336" y="1337"/>
                    <a:pt x="304" y="1330"/>
                  </a:cubicBezTo>
                  <a:cubicBezTo>
                    <a:pt x="268" y="1267"/>
                    <a:pt x="250" y="1196"/>
                    <a:pt x="242" y="1125"/>
                  </a:cubicBezTo>
                  <a:lnTo>
                    <a:pt x="242" y="1125"/>
                  </a:lnTo>
                  <a:cubicBezTo>
                    <a:pt x="266" y="1133"/>
                    <a:pt x="291" y="1137"/>
                    <a:pt x="318" y="1137"/>
                  </a:cubicBezTo>
                  <a:cubicBezTo>
                    <a:pt x="349" y="1137"/>
                    <a:pt x="382" y="1131"/>
                    <a:pt x="411" y="1116"/>
                  </a:cubicBezTo>
                  <a:cubicBezTo>
                    <a:pt x="491" y="1080"/>
                    <a:pt x="545" y="1009"/>
                    <a:pt x="563" y="920"/>
                  </a:cubicBezTo>
                  <a:cubicBezTo>
                    <a:pt x="606" y="754"/>
                    <a:pt x="471" y="571"/>
                    <a:pt x="307" y="571"/>
                  </a:cubicBezTo>
                  <a:cubicBezTo>
                    <a:pt x="303" y="571"/>
                    <a:pt x="299" y="571"/>
                    <a:pt x="295" y="572"/>
                  </a:cubicBezTo>
                  <a:cubicBezTo>
                    <a:pt x="322" y="500"/>
                    <a:pt x="358" y="438"/>
                    <a:pt x="393" y="375"/>
                  </a:cubicBezTo>
                  <a:close/>
                  <a:moveTo>
                    <a:pt x="973" y="1"/>
                  </a:moveTo>
                  <a:cubicBezTo>
                    <a:pt x="937" y="27"/>
                    <a:pt x="902" y="45"/>
                    <a:pt x="866" y="63"/>
                  </a:cubicBezTo>
                  <a:cubicBezTo>
                    <a:pt x="1517" y="402"/>
                    <a:pt x="1348" y="1491"/>
                    <a:pt x="670" y="1705"/>
                  </a:cubicBezTo>
                  <a:cubicBezTo>
                    <a:pt x="652" y="1696"/>
                    <a:pt x="634" y="1687"/>
                    <a:pt x="616" y="1678"/>
                  </a:cubicBezTo>
                  <a:cubicBezTo>
                    <a:pt x="697" y="1651"/>
                    <a:pt x="768" y="1606"/>
                    <a:pt x="821" y="1580"/>
                  </a:cubicBezTo>
                  <a:cubicBezTo>
                    <a:pt x="920" y="1508"/>
                    <a:pt x="1018" y="1410"/>
                    <a:pt x="1053" y="1285"/>
                  </a:cubicBezTo>
                  <a:lnTo>
                    <a:pt x="1053" y="1285"/>
                  </a:lnTo>
                  <a:cubicBezTo>
                    <a:pt x="964" y="1383"/>
                    <a:pt x="884" y="1482"/>
                    <a:pt x="759" y="1544"/>
                  </a:cubicBezTo>
                  <a:cubicBezTo>
                    <a:pt x="705" y="1571"/>
                    <a:pt x="652" y="1598"/>
                    <a:pt x="589" y="1606"/>
                  </a:cubicBezTo>
                  <a:cubicBezTo>
                    <a:pt x="563" y="1615"/>
                    <a:pt x="545" y="1615"/>
                    <a:pt x="527" y="1615"/>
                  </a:cubicBezTo>
                  <a:cubicBezTo>
                    <a:pt x="518" y="1606"/>
                    <a:pt x="518" y="1606"/>
                    <a:pt x="509" y="1606"/>
                  </a:cubicBezTo>
                  <a:cubicBezTo>
                    <a:pt x="554" y="1598"/>
                    <a:pt x="598" y="1580"/>
                    <a:pt x="625" y="1562"/>
                  </a:cubicBezTo>
                  <a:cubicBezTo>
                    <a:pt x="723" y="1526"/>
                    <a:pt x="830" y="1473"/>
                    <a:pt x="893" y="1383"/>
                  </a:cubicBezTo>
                  <a:cubicBezTo>
                    <a:pt x="893" y="1375"/>
                    <a:pt x="893" y="1375"/>
                    <a:pt x="884" y="1375"/>
                  </a:cubicBezTo>
                  <a:cubicBezTo>
                    <a:pt x="795" y="1437"/>
                    <a:pt x="714" y="1482"/>
                    <a:pt x="607" y="1517"/>
                  </a:cubicBezTo>
                  <a:cubicBezTo>
                    <a:pt x="554" y="1526"/>
                    <a:pt x="500" y="1535"/>
                    <a:pt x="438" y="1535"/>
                  </a:cubicBezTo>
                  <a:cubicBezTo>
                    <a:pt x="411" y="1508"/>
                    <a:pt x="384" y="1473"/>
                    <a:pt x="366" y="1446"/>
                  </a:cubicBezTo>
                  <a:lnTo>
                    <a:pt x="366" y="1446"/>
                  </a:lnTo>
                  <a:cubicBezTo>
                    <a:pt x="374" y="1446"/>
                    <a:pt x="381" y="1446"/>
                    <a:pt x="389" y="1446"/>
                  </a:cubicBezTo>
                  <a:cubicBezTo>
                    <a:pt x="986" y="1446"/>
                    <a:pt x="1125" y="392"/>
                    <a:pt x="465" y="277"/>
                  </a:cubicBezTo>
                  <a:cubicBezTo>
                    <a:pt x="474" y="277"/>
                    <a:pt x="482" y="268"/>
                    <a:pt x="482" y="259"/>
                  </a:cubicBezTo>
                  <a:lnTo>
                    <a:pt x="482" y="259"/>
                  </a:lnTo>
                  <a:cubicBezTo>
                    <a:pt x="420" y="295"/>
                    <a:pt x="349" y="331"/>
                    <a:pt x="277" y="375"/>
                  </a:cubicBezTo>
                  <a:cubicBezTo>
                    <a:pt x="1" y="848"/>
                    <a:pt x="72" y="1553"/>
                    <a:pt x="643" y="1803"/>
                  </a:cubicBezTo>
                  <a:lnTo>
                    <a:pt x="661" y="1803"/>
                  </a:lnTo>
                  <a:cubicBezTo>
                    <a:pt x="665" y="1807"/>
                    <a:pt x="670" y="1809"/>
                    <a:pt x="674" y="1809"/>
                  </a:cubicBezTo>
                  <a:cubicBezTo>
                    <a:pt x="679" y="1809"/>
                    <a:pt x="683" y="1807"/>
                    <a:pt x="688" y="1803"/>
                  </a:cubicBezTo>
                  <a:cubicBezTo>
                    <a:pt x="1437" y="1580"/>
                    <a:pt x="1642" y="429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p73"/>
            <p:cNvSpPr/>
            <p:nvPr/>
          </p:nvSpPr>
          <p:spPr>
            <a:xfrm>
              <a:off x="890900" y="1025425"/>
              <a:ext cx="9625" cy="10075"/>
            </a:xfrm>
            <a:custGeom>
              <a:avLst/>
              <a:gdLst/>
              <a:ahLst/>
              <a:cxnLst/>
              <a:rect l="l" t="t" r="r" b="b"/>
              <a:pathLst>
                <a:path w="385" h="403" extrusionOk="0">
                  <a:moveTo>
                    <a:pt x="54" y="1"/>
                  </a:moveTo>
                  <a:cubicBezTo>
                    <a:pt x="37" y="10"/>
                    <a:pt x="19" y="19"/>
                    <a:pt x="1" y="37"/>
                  </a:cubicBezTo>
                  <a:cubicBezTo>
                    <a:pt x="63" y="72"/>
                    <a:pt x="126" y="108"/>
                    <a:pt x="179" y="162"/>
                  </a:cubicBezTo>
                  <a:cubicBezTo>
                    <a:pt x="269" y="233"/>
                    <a:pt x="322" y="304"/>
                    <a:pt x="385" y="402"/>
                  </a:cubicBezTo>
                  <a:cubicBezTo>
                    <a:pt x="385" y="402"/>
                    <a:pt x="385" y="402"/>
                    <a:pt x="385" y="394"/>
                  </a:cubicBezTo>
                  <a:cubicBezTo>
                    <a:pt x="376" y="278"/>
                    <a:pt x="242" y="153"/>
                    <a:pt x="153" y="81"/>
                  </a:cubicBezTo>
                  <a:cubicBezTo>
                    <a:pt x="144" y="72"/>
                    <a:pt x="108" y="37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p73"/>
            <p:cNvSpPr/>
            <p:nvPr/>
          </p:nvSpPr>
          <p:spPr>
            <a:xfrm>
              <a:off x="888225" y="1026775"/>
              <a:ext cx="8950" cy="6950"/>
            </a:xfrm>
            <a:custGeom>
              <a:avLst/>
              <a:gdLst/>
              <a:ahLst/>
              <a:cxnLst/>
              <a:rect l="l" t="t" r="r" b="b"/>
              <a:pathLst>
                <a:path w="358" h="278" extrusionOk="0">
                  <a:moveTo>
                    <a:pt x="63" y="1"/>
                  </a:moveTo>
                  <a:cubicBezTo>
                    <a:pt x="45" y="9"/>
                    <a:pt x="19" y="18"/>
                    <a:pt x="1" y="36"/>
                  </a:cubicBezTo>
                  <a:cubicBezTo>
                    <a:pt x="54" y="54"/>
                    <a:pt x="108" y="72"/>
                    <a:pt x="153" y="108"/>
                  </a:cubicBezTo>
                  <a:cubicBezTo>
                    <a:pt x="233" y="161"/>
                    <a:pt x="295" y="206"/>
                    <a:pt x="358" y="277"/>
                  </a:cubicBezTo>
                  <a:cubicBezTo>
                    <a:pt x="322" y="188"/>
                    <a:pt x="251" y="134"/>
                    <a:pt x="170" y="81"/>
                  </a:cubicBezTo>
                  <a:cubicBezTo>
                    <a:pt x="144" y="54"/>
                    <a:pt x="99" y="27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p73"/>
            <p:cNvSpPr/>
            <p:nvPr/>
          </p:nvSpPr>
          <p:spPr>
            <a:xfrm>
              <a:off x="869275" y="10610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97" y="1"/>
                  </a:moveTo>
                  <a:cubicBezTo>
                    <a:pt x="185" y="1"/>
                    <a:pt x="173" y="5"/>
                    <a:pt x="161" y="13"/>
                  </a:cubicBezTo>
                  <a:cubicBezTo>
                    <a:pt x="125" y="40"/>
                    <a:pt x="81" y="76"/>
                    <a:pt x="36" y="102"/>
                  </a:cubicBezTo>
                  <a:cubicBezTo>
                    <a:pt x="18" y="120"/>
                    <a:pt x="1" y="147"/>
                    <a:pt x="18" y="174"/>
                  </a:cubicBezTo>
                  <a:cubicBezTo>
                    <a:pt x="25" y="194"/>
                    <a:pt x="47" y="204"/>
                    <a:pt x="65" y="204"/>
                  </a:cubicBezTo>
                  <a:cubicBezTo>
                    <a:pt x="71" y="204"/>
                    <a:pt x="76" y="203"/>
                    <a:pt x="81" y="201"/>
                  </a:cubicBezTo>
                  <a:cubicBezTo>
                    <a:pt x="134" y="165"/>
                    <a:pt x="179" y="129"/>
                    <a:pt x="233" y="94"/>
                  </a:cubicBezTo>
                  <a:cubicBezTo>
                    <a:pt x="259" y="76"/>
                    <a:pt x="250" y="40"/>
                    <a:pt x="241" y="22"/>
                  </a:cubicBezTo>
                  <a:cubicBezTo>
                    <a:pt x="227" y="7"/>
                    <a:pt x="212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p73"/>
            <p:cNvSpPr/>
            <p:nvPr/>
          </p:nvSpPr>
          <p:spPr>
            <a:xfrm>
              <a:off x="877150" y="1068825"/>
              <a:ext cx="6150" cy="5325"/>
            </a:xfrm>
            <a:custGeom>
              <a:avLst/>
              <a:gdLst/>
              <a:ahLst/>
              <a:cxnLst/>
              <a:rect l="l" t="t" r="r" b="b"/>
              <a:pathLst>
                <a:path w="246" h="213" extrusionOk="0">
                  <a:moveTo>
                    <a:pt x="170" y="0"/>
                  </a:moveTo>
                  <a:cubicBezTo>
                    <a:pt x="160" y="0"/>
                    <a:pt x="150" y="4"/>
                    <a:pt x="141" y="13"/>
                  </a:cubicBezTo>
                  <a:cubicBezTo>
                    <a:pt x="96" y="49"/>
                    <a:pt x="60" y="85"/>
                    <a:pt x="33" y="129"/>
                  </a:cubicBezTo>
                  <a:cubicBezTo>
                    <a:pt x="1" y="169"/>
                    <a:pt x="40" y="212"/>
                    <a:pt x="77" y="212"/>
                  </a:cubicBezTo>
                  <a:cubicBezTo>
                    <a:pt x="91" y="212"/>
                    <a:pt x="104" y="206"/>
                    <a:pt x="114" y="192"/>
                  </a:cubicBezTo>
                  <a:cubicBezTo>
                    <a:pt x="141" y="156"/>
                    <a:pt x="176" y="121"/>
                    <a:pt x="203" y="94"/>
                  </a:cubicBezTo>
                  <a:cubicBezTo>
                    <a:pt x="245" y="58"/>
                    <a:pt x="209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p73"/>
            <p:cNvSpPr/>
            <p:nvPr/>
          </p:nvSpPr>
          <p:spPr>
            <a:xfrm>
              <a:off x="960275" y="1082075"/>
              <a:ext cx="17425" cy="21900"/>
            </a:xfrm>
            <a:custGeom>
              <a:avLst/>
              <a:gdLst/>
              <a:ahLst/>
              <a:cxnLst/>
              <a:rect l="l" t="t" r="r" b="b"/>
              <a:pathLst>
                <a:path w="697" h="876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7" y="224"/>
                    <a:pt x="0" y="786"/>
                    <a:pt x="455" y="875"/>
                  </a:cubicBezTo>
                  <a:cubicBezTo>
                    <a:pt x="500" y="822"/>
                    <a:pt x="536" y="768"/>
                    <a:pt x="562" y="715"/>
                  </a:cubicBezTo>
                  <a:lnTo>
                    <a:pt x="500" y="697"/>
                  </a:lnTo>
                  <a:lnTo>
                    <a:pt x="509" y="670"/>
                  </a:lnTo>
                  <a:cubicBezTo>
                    <a:pt x="375" y="616"/>
                    <a:pt x="295" y="456"/>
                    <a:pt x="348" y="313"/>
                  </a:cubicBezTo>
                  <a:cubicBezTo>
                    <a:pt x="375" y="233"/>
                    <a:pt x="437" y="161"/>
                    <a:pt x="518" y="135"/>
                  </a:cubicBezTo>
                  <a:cubicBezTo>
                    <a:pt x="542" y="127"/>
                    <a:pt x="569" y="122"/>
                    <a:pt x="598" y="122"/>
                  </a:cubicBezTo>
                  <a:cubicBezTo>
                    <a:pt x="632" y="122"/>
                    <a:pt x="667" y="129"/>
                    <a:pt x="696" y="144"/>
                  </a:cubicBezTo>
                  <a:cubicBezTo>
                    <a:pt x="696" y="117"/>
                    <a:pt x="687" y="99"/>
                    <a:pt x="687" y="81"/>
                  </a:cubicBezTo>
                  <a:cubicBezTo>
                    <a:pt x="634" y="63"/>
                    <a:pt x="580" y="54"/>
                    <a:pt x="527" y="46"/>
                  </a:cubicBezTo>
                  <a:cubicBezTo>
                    <a:pt x="446" y="28"/>
                    <a:pt x="366" y="19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p73"/>
            <p:cNvSpPr/>
            <p:nvPr/>
          </p:nvSpPr>
          <p:spPr>
            <a:xfrm>
              <a:off x="944425" y="1070925"/>
              <a:ext cx="25250" cy="40175"/>
            </a:xfrm>
            <a:custGeom>
              <a:avLst/>
              <a:gdLst/>
              <a:ahLst/>
              <a:cxnLst/>
              <a:rect l="l" t="t" r="r" b="b"/>
              <a:pathLst>
                <a:path w="1010" h="1607" extrusionOk="0">
                  <a:moveTo>
                    <a:pt x="848" y="1"/>
                  </a:moveTo>
                  <a:lnTo>
                    <a:pt x="848" y="1"/>
                  </a:lnTo>
                  <a:cubicBezTo>
                    <a:pt x="224" y="233"/>
                    <a:pt x="1" y="1241"/>
                    <a:pt x="625" y="1607"/>
                  </a:cubicBezTo>
                  <a:cubicBezTo>
                    <a:pt x="643" y="1598"/>
                    <a:pt x="652" y="1598"/>
                    <a:pt x="661" y="1598"/>
                  </a:cubicBezTo>
                  <a:cubicBezTo>
                    <a:pt x="608" y="1544"/>
                    <a:pt x="554" y="1491"/>
                    <a:pt x="545" y="1473"/>
                  </a:cubicBezTo>
                  <a:cubicBezTo>
                    <a:pt x="465" y="1393"/>
                    <a:pt x="349" y="1259"/>
                    <a:pt x="349" y="1134"/>
                  </a:cubicBezTo>
                  <a:lnTo>
                    <a:pt x="349" y="1134"/>
                  </a:lnTo>
                  <a:cubicBezTo>
                    <a:pt x="402" y="1232"/>
                    <a:pt x="447" y="1312"/>
                    <a:pt x="527" y="1393"/>
                  </a:cubicBezTo>
                  <a:cubicBezTo>
                    <a:pt x="590" y="1464"/>
                    <a:pt x="661" y="1517"/>
                    <a:pt x="741" y="1571"/>
                  </a:cubicBezTo>
                  <a:cubicBezTo>
                    <a:pt x="750" y="1571"/>
                    <a:pt x="768" y="1562"/>
                    <a:pt x="786" y="1553"/>
                  </a:cubicBezTo>
                  <a:cubicBezTo>
                    <a:pt x="732" y="1517"/>
                    <a:pt x="679" y="1473"/>
                    <a:pt x="634" y="1428"/>
                  </a:cubicBezTo>
                  <a:cubicBezTo>
                    <a:pt x="572" y="1366"/>
                    <a:pt x="501" y="1303"/>
                    <a:pt x="474" y="1223"/>
                  </a:cubicBezTo>
                  <a:cubicBezTo>
                    <a:pt x="465" y="1214"/>
                    <a:pt x="474" y="1214"/>
                    <a:pt x="474" y="1214"/>
                  </a:cubicBezTo>
                  <a:cubicBezTo>
                    <a:pt x="527" y="1294"/>
                    <a:pt x="590" y="1348"/>
                    <a:pt x="652" y="1410"/>
                  </a:cubicBezTo>
                  <a:cubicBezTo>
                    <a:pt x="715" y="1455"/>
                    <a:pt x="777" y="1491"/>
                    <a:pt x="848" y="1526"/>
                  </a:cubicBezTo>
                  <a:cubicBezTo>
                    <a:pt x="902" y="1491"/>
                    <a:pt x="956" y="1455"/>
                    <a:pt x="1009" y="1410"/>
                  </a:cubicBezTo>
                  <a:cubicBezTo>
                    <a:pt x="545" y="1277"/>
                    <a:pt x="545" y="697"/>
                    <a:pt x="813" y="420"/>
                  </a:cubicBezTo>
                  <a:cubicBezTo>
                    <a:pt x="795" y="411"/>
                    <a:pt x="786" y="411"/>
                    <a:pt x="777" y="411"/>
                  </a:cubicBezTo>
                  <a:lnTo>
                    <a:pt x="715" y="393"/>
                  </a:lnTo>
                  <a:lnTo>
                    <a:pt x="741" y="331"/>
                  </a:lnTo>
                  <a:cubicBezTo>
                    <a:pt x="750" y="295"/>
                    <a:pt x="759" y="268"/>
                    <a:pt x="768" y="242"/>
                  </a:cubicBezTo>
                  <a:lnTo>
                    <a:pt x="768" y="242"/>
                  </a:lnTo>
                  <a:cubicBezTo>
                    <a:pt x="750" y="251"/>
                    <a:pt x="732" y="260"/>
                    <a:pt x="706" y="268"/>
                  </a:cubicBezTo>
                  <a:cubicBezTo>
                    <a:pt x="724" y="242"/>
                    <a:pt x="750" y="215"/>
                    <a:pt x="777" y="197"/>
                  </a:cubicBezTo>
                  <a:cubicBezTo>
                    <a:pt x="786" y="188"/>
                    <a:pt x="795" y="170"/>
                    <a:pt x="795" y="153"/>
                  </a:cubicBezTo>
                  <a:cubicBezTo>
                    <a:pt x="795" y="153"/>
                    <a:pt x="795" y="144"/>
                    <a:pt x="795" y="144"/>
                  </a:cubicBezTo>
                  <a:cubicBezTo>
                    <a:pt x="697" y="188"/>
                    <a:pt x="617" y="268"/>
                    <a:pt x="536" y="340"/>
                  </a:cubicBezTo>
                  <a:cubicBezTo>
                    <a:pt x="590" y="224"/>
                    <a:pt x="688" y="135"/>
                    <a:pt x="804" y="81"/>
                  </a:cubicBezTo>
                  <a:cubicBezTo>
                    <a:pt x="804" y="72"/>
                    <a:pt x="813" y="72"/>
                    <a:pt x="822" y="63"/>
                  </a:cubicBezTo>
                  <a:cubicBezTo>
                    <a:pt x="831" y="45"/>
                    <a:pt x="840" y="28"/>
                    <a:pt x="8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p73"/>
            <p:cNvSpPr/>
            <p:nvPr/>
          </p:nvSpPr>
          <p:spPr>
            <a:xfrm>
              <a:off x="940425" y="1068025"/>
              <a:ext cx="36600" cy="45750"/>
            </a:xfrm>
            <a:custGeom>
              <a:avLst/>
              <a:gdLst/>
              <a:ahLst/>
              <a:cxnLst/>
              <a:rect l="l" t="t" r="r" b="b"/>
              <a:pathLst>
                <a:path w="1464" h="1830" extrusionOk="0">
                  <a:moveTo>
                    <a:pt x="1044" y="1"/>
                  </a:moveTo>
                  <a:cubicBezTo>
                    <a:pt x="277" y="206"/>
                    <a:pt x="0" y="1393"/>
                    <a:pt x="741" y="1821"/>
                  </a:cubicBezTo>
                  <a:lnTo>
                    <a:pt x="759" y="1821"/>
                  </a:lnTo>
                  <a:cubicBezTo>
                    <a:pt x="768" y="1830"/>
                    <a:pt x="777" y="1830"/>
                    <a:pt x="785" y="1830"/>
                  </a:cubicBezTo>
                  <a:cubicBezTo>
                    <a:pt x="1089" y="1767"/>
                    <a:pt x="1321" y="1562"/>
                    <a:pt x="1463" y="1303"/>
                  </a:cubicBezTo>
                  <a:cubicBezTo>
                    <a:pt x="1428" y="1294"/>
                    <a:pt x="1401" y="1286"/>
                    <a:pt x="1374" y="1277"/>
                  </a:cubicBezTo>
                  <a:lnTo>
                    <a:pt x="1356" y="1277"/>
                  </a:lnTo>
                  <a:cubicBezTo>
                    <a:pt x="1330" y="1330"/>
                    <a:pt x="1294" y="1384"/>
                    <a:pt x="1249" y="1437"/>
                  </a:cubicBezTo>
                  <a:cubicBezTo>
                    <a:pt x="794" y="1357"/>
                    <a:pt x="821" y="786"/>
                    <a:pt x="1080" y="563"/>
                  </a:cubicBezTo>
                  <a:cubicBezTo>
                    <a:pt x="1044" y="554"/>
                    <a:pt x="1008" y="545"/>
                    <a:pt x="973" y="536"/>
                  </a:cubicBezTo>
                  <a:lnTo>
                    <a:pt x="973" y="536"/>
                  </a:lnTo>
                  <a:cubicBezTo>
                    <a:pt x="705" y="822"/>
                    <a:pt x="705" y="1393"/>
                    <a:pt x="1169" y="1526"/>
                  </a:cubicBezTo>
                  <a:cubicBezTo>
                    <a:pt x="1116" y="1571"/>
                    <a:pt x="1062" y="1607"/>
                    <a:pt x="1008" y="1642"/>
                  </a:cubicBezTo>
                  <a:cubicBezTo>
                    <a:pt x="937" y="1607"/>
                    <a:pt x="875" y="1571"/>
                    <a:pt x="812" y="1526"/>
                  </a:cubicBezTo>
                  <a:cubicBezTo>
                    <a:pt x="750" y="1464"/>
                    <a:pt x="687" y="1410"/>
                    <a:pt x="634" y="1330"/>
                  </a:cubicBezTo>
                  <a:cubicBezTo>
                    <a:pt x="634" y="1330"/>
                    <a:pt x="625" y="1330"/>
                    <a:pt x="634" y="1339"/>
                  </a:cubicBezTo>
                  <a:cubicBezTo>
                    <a:pt x="661" y="1428"/>
                    <a:pt x="732" y="1482"/>
                    <a:pt x="794" y="1544"/>
                  </a:cubicBezTo>
                  <a:cubicBezTo>
                    <a:pt x="839" y="1589"/>
                    <a:pt x="892" y="1633"/>
                    <a:pt x="946" y="1669"/>
                  </a:cubicBezTo>
                  <a:cubicBezTo>
                    <a:pt x="928" y="1678"/>
                    <a:pt x="910" y="1687"/>
                    <a:pt x="901" y="1687"/>
                  </a:cubicBezTo>
                  <a:cubicBezTo>
                    <a:pt x="821" y="1633"/>
                    <a:pt x="750" y="1580"/>
                    <a:pt x="678" y="1509"/>
                  </a:cubicBezTo>
                  <a:cubicBezTo>
                    <a:pt x="607" y="1428"/>
                    <a:pt x="562" y="1348"/>
                    <a:pt x="509" y="1250"/>
                  </a:cubicBezTo>
                  <a:lnTo>
                    <a:pt x="509" y="1250"/>
                  </a:lnTo>
                  <a:cubicBezTo>
                    <a:pt x="509" y="1375"/>
                    <a:pt x="625" y="1509"/>
                    <a:pt x="705" y="1589"/>
                  </a:cubicBezTo>
                  <a:cubicBezTo>
                    <a:pt x="714" y="1607"/>
                    <a:pt x="768" y="1660"/>
                    <a:pt x="821" y="1714"/>
                  </a:cubicBezTo>
                  <a:cubicBezTo>
                    <a:pt x="812" y="1714"/>
                    <a:pt x="803" y="1714"/>
                    <a:pt x="785" y="1723"/>
                  </a:cubicBezTo>
                  <a:cubicBezTo>
                    <a:pt x="161" y="1357"/>
                    <a:pt x="384" y="349"/>
                    <a:pt x="1008" y="117"/>
                  </a:cubicBezTo>
                  <a:cubicBezTo>
                    <a:pt x="1017" y="81"/>
                    <a:pt x="1035" y="37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p73"/>
            <p:cNvSpPr/>
            <p:nvPr/>
          </p:nvSpPr>
          <p:spPr>
            <a:xfrm>
              <a:off x="967625" y="1084100"/>
              <a:ext cx="11850" cy="14725"/>
            </a:xfrm>
            <a:custGeom>
              <a:avLst/>
              <a:gdLst/>
              <a:ahLst/>
              <a:cxnLst/>
              <a:rect l="l" t="t" r="r" b="b"/>
              <a:pathLst>
                <a:path w="474" h="589" extrusionOk="0">
                  <a:moveTo>
                    <a:pt x="393" y="0"/>
                  </a:moveTo>
                  <a:cubicBezTo>
                    <a:pt x="393" y="18"/>
                    <a:pt x="402" y="36"/>
                    <a:pt x="402" y="63"/>
                  </a:cubicBezTo>
                  <a:cubicBezTo>
                    <a:pt x="373" y="48"/>
                    <a:pt x="338" y="41"/>
                    <a:pt x="304" y="41"/>
                  </a:cubicBezTo>
                  <a:cubicBezTo>
                    <a:pt x="275" y="41"/>
                    <a:pt x="248" y="46"/>
                    <a:pt x="224" y="54"/>
                  </a:cubicBezTo>
                  <a:cubicBezTo>
                    <a:pt x="143" y="80"/>
                    <a:pt x="81" y="152"/>
                    <a:pt x="54" y="232"/>
                  </a:cubicBezTo>
                  <a:cubicBezTo>
                    <a:pt x="1" y="375"/>
                    <a:pt x="81" y="535"/>
                    <a:pt x="215" y="589"/>
                  </a:cubicBezTo>
                  <a:lnTo>
                    <a:pt x="233" y="544"/>
                  </a:lnTo>
                  <a:cubicBezTo>
                    <a:pt x="259" y="491"/>
                    <a:pt x="286" y="437"/>
                    <a:pt x="304" y="375"/>
                  </a:cubicBezTo>
                  <a:cubicBezTo>
                    <a:pt x="358" y="259"/>
                    <a:pt x="402" y="134"/>
                    <a:pt x="474" y="9"/>
                  </a:cubicBezTo>
                  <a:cubicBezTo>
                    <a:pt x="447" y="9"/>
                    <a:pt x="420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p73"/>
            <p:cNvSpPr/>
            <p:nvPr/>
          </p:nvSpPr>
          <p:spPr>
            <a:xfrm>
              <a:off x="962050" y="1075850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72" y="0"/>
                  </a:moveTo>
                  <a:lnTo>
                    <a:pt x="72" y="0"/>
                  </a:lnTo>
                  <a:cubicBezTo>
                    <a:pt x="45" y="18"/>
                    <a:pt x="19" y="45"/>
                    <a:pt x="1" y="71"/>
                  </a:cubicBezTo>
                  <a:cubicBezTo>
                    <a:pt x="27" y="63"/>
                    <a:pt x="45" y="54"/>
                    <a:pt x="63" y="45"/>
                  </a:cubicBezTo>
                  <a:cubicBezTo>
                    <a:pt x="63" y="27"/>
                    <a:pt x="72" y="18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p73"/>
            <p:cNvSpPr/>
            <p:nvPr/>
          </p:nvSpPr>
          <p:spPr>
            <a:xfrm>
              <a:off x="957825" y="1072500"/>
              <a:ext cx="7150" cy="6925"/>
            </a:xfrm>
            <a:custGeom>
              <a:avLst/>
              <a:gdLst/>
              <a:ahLst/>
              <a:cxnLst/>
              <a:rect l="l" t="t" r="r" b="b"/>
              <a:pathLst>
                <a:path w="286" h="277" extrusionOk="0">
                  <a:moveTo>
                    <a:pt x="286" y="0"/>
                  </a:moveTo>
                  <a:cubicBezTo>
                    <a:pt x="277" y="9"/>
                    <a:pt x="268" y="9"/>
                    <a:pt x="268" y="18"/>
                  </a:cubicBezTo>
                  <a:cubicBezTo>
                    <a:pt x="152" y="72"/>
                    <a:pt x="54" y="161"/>
                    <a:pt x="0" y="277"/>
                  </a:cubicBezTo>
                  <a:cubicBezTo>
                    <a:pt x="81" y="205"/>
                    <a:pt x="161" y="125"/>
                    <a:pt x="259" y="81"/>
                  </a:cubicBezTo>
                  <a:cubicBezTo>
                    <a:pt x="268" y="54"/>
                    <a:pt x="277" y="2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p73"/>
            <p:cNvSpPr/>
            <p:nvPr/>
          </p:nvSpPr>
          <p:spPr>
            <a:xfrm>
              <a:off x="964075" y="1115025"/>
              <a:ext cx="4650" cy="5650"/>
            </a:xfrm>
            <a:custGeom>
              <a:avLst/>
              <a:gdLst/>
              <a:ahLst/>
              <a:cxnLst/>
              <a:rect l="l" t="t" r="r" b="b"/>
              <a:pathLst>
                <a:path w="186" h="226" extrusionOk="0">
                  <a:moveTo>
                    <a:pt x="59" y="1"/>
                  </a:moveTo>
                  <a:cubicBezTo>
                    <a:pt x="54" y="1"/>
                    <a:pt x="49" y="2"/>
                    <a:pt x="45" y="3"/>
                  </a:cubicBezTo>
                  <a:cubicBezTo>
                    <a:pt x="18" y="12"/>
                    <a:pt x="0" y="48"/>
                    <a:pt x="9" y="75"/>
                  </a:cubicBezTo>
                  <a:cubicBezTo>
                    <a:pt x="36" y="119"/>
                    <a:pt x="54" y="164"/>
                    <a:pt x="80" y="199"/>
                  </a:cubicBezTo>
                  <a:cubicBezTo>
                    <a:pt x="91" y="218"/>
                    <a:pt x="105" y="226"/>
                    <a:pt x="120" y="226"/>
                  </a:cubicBezTo>
                  <a:cubicBezTo>
                    <a:pt x="153" y="226"/>
                    <a:pt x="186" y="184"/>
                    <a:pt x="161" y="146"/>
                  </a:cubicBezTo>
                  <a:cubicBezTo>
                    <a:pt x="143" y="110"/>
                    <a:pt x="125" y="75"/>
                    <a:pt x="107" y="39"/>
                  </a:cubicBezTo>
                  <a:cubicBezTo>
                    <a:pt x="100" y="17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p73"/>
            <p:cNvSpPr/>
            <p:nvPr/>
          </p:nvSpPr>
          <p:spPr>
            <a:xfrm>
              <a:off x="971650" y="1110075"/>
              <a:ext cx="6050" cy="5500"/>
            </a:xfrm>
            <a:custGeom>
              <a:avLst/>
              <a:gdLst/>
              <a:ahLst/>
              <a:cxnLst/>
              <a:rect l="l" t="t" r="r" b="b"/>
              <a:pathLst>
                <a:path w="242" h="220" extrusionOk="0">
                  <a:moveTo>
                    <a:pt x="74" y="1"/>
                  </a:moveTo>
                  <a:cubicBezTo>
                    <a:pt x="33" y="1"/>
                    <a:pt x="1" y="59"/>
                    <a:pt x="36" y="94"/>
                  </a:cubicBezTo>
                  <a:cubicBezTo>
                    <a:pt x="72" y="130"/>
                    <a:pt x="98" y="157"/>
                    <a:pt x="134" y="201"/>
                  </a:cubicBezTo>
                  <a:cubicBezTo>
                    <a:pt x="145" y="212"/>
                    <a:pt x="160" y="220"/>
                    <a:pt x="175" y="220"/>
                  </a:cubicBezTo>
                  <a:cubicBezTo>
                    <a:pt x="185" y="220"/>
                    <a:pt x="195" y="217"/>
                    <a:pt x="206" y="210"/>
                  </a:cubicBezTo>
                  <a:cubicBezTo>
                    <a:pt x="223" y="201"/>
                    <a:pt x="241" y="166"/>
                    <a:pt x="223" y="139"/>
                  </a:cubicBezTo>
                  <a:cubicBezTo>
                    <a:pt x="188" y="94"/>
                    <a:pt x="143" y="50"/>
                    <a:pt x="107" y="14"/>
                  </a:cubicBezTo>
                  <a:cubicBezTo>
                    <a:pt x="96" y="5"/>
                    <a:pt x="85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p73"/>
            <p:cNvSpPr/>
            <p:nvPr/>
          </p:nvSpPr>
          <p:spPr>
            <a:xfrm>
              <a:off x="977275" y="1103825"/>
              <a:ext cx="7100" cy="4875"/>
            </a:xfrm>
            <a:custGeom>
              <a:avLst/>
              <a:gdLst/>
              <a:ahLst/>
              <a:cxnLst/>
              <a:rect l="l" t="t" r="r" b="b"/>
              <a:pathLst>
                <a:path w="284" h="195" extrusionOk="0">
                  <a:moveTo>
                    <a:pt x="80" y="1"/>
                  </a:moveTo>
                  <a:cubicBezTo>
                    <a:pt x="37" y="1"/>
                    <a:pt x="1" y="57"/>
                    <a:pt x="43" y="85"/>
                  </a:cubicBezTo>
                  <a:cubicBezTo>
                    <a:pt x="96" y="130"/>
                    <a:pt x="150" y="157"/>
                    <a:pt x="195" y="193"/>
                  </a:cubicBezTo>
                  <a:cubicBezTo>
                    <a:pt x="200" y="194"/>
                    <a:pt x="205" y="195"/>
                    <a:pt x="210" y="195"/>
                  </a:cubicBezTo>
                  <a:cubicBezTo>
                    <a:pt x="234" y="195"/>
                    <a:pt x="259" y="180"/>
                    <a:pt x="266" y="166"/>
                  </a:cubicBezTo>
                  <a:cubicBezTo>
                    <a:pt x="284" y="139"/>
                    <a:pt x="266" y="112"/>
                    <a:pt x="248" y="94"/>
                  </a:cubicBezTo>
                  <a:cubicBezTo>
                    <a:pt x="204" y="68"/>
                    <a:pt x="150" y="41"/>
                    <a:pt x="114" y="14"/>
                  </a:cubicBezTo>
                  <a:cubicBezTo>
                    <a:pt x="103" y="5"/>
                    <a:pt x="9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p73"/>
            <p:cNvSpPr/>
            <p:nvPr/>
          </p:nvSpPr>
          <p:spPr>
            <a:xfrm>
              <a:off x="897825" y="1096800"/>
              <a:ext cx="25475" cy="14700"/>
            </a:xfrm>
            <a:custGeom>
              <a:avLst/>
              <a:gdLst/>
              <a:ahLst/>
              <a:cxnLst/>
              <a:rect l="l" t="t" r="r" b="b"/>
              <a:pathLst>
                <a:path w="1019" h="588" extrusionOk="0">
                  <a:moveTo>
                    <a:pt x="723" y="1"/>
                  </a:moveTo>
                  <a:cubicBezTo>
                    <a:pt x="777" y="161"/>
                    <a:pt x="643" y="349"/>
                    <a:pt x="464" y="358"/>
                  </a:cubicBezTo>
                  <a:cubicBezTo>
                    <a:pt x="384" y="358"/>
                    <a:pt x="295" y="331"/>
                    <a:pt x="232" y="268"/>
                  </a:cubicBezTo>
                  <a:cubicBezTo>
                    <a:pt x="197" y="224"/>
                    <a:pt x="179" y="161"/>
                    <a:pt x="179" y="108"/>
                  </a:cubicBezTo>
                  <a:cubicBezTo>
                    <a:pt x="108" y="135"/>
                    <a:pt x="54" y="179"/>
                    <a:pt x="0" y="224"/>
                  </a:cubicBezTo>
                  <a:cubicBezTo>
                    <a:pt x="20" y="473"/>
                    <a:pt x="222" y="587"/>
                    <a:pt x="435" y="587"/>
                  </a:cubicBezTo>
                  <a:cubicBezTo>
                    <a:pt x="717" y="587"/>
                    <a:pt x="1018" y="387"/>
                    <a:pt x="937" y="36"/>
                  </a:cubicBezTo>
                  <a:cubicBezTo>
                    <a:pt x="866" y="19"/>
                    <a:pt x="794" y="1"/>
                    <a:pt x="7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p73"/>
            <p:cNvSpPr/>
            <p:nvPr/>
          </p:nvSpPr>
          <p:spPr>
            <a:xfrm>
              <a:off x="891575" y="1098800"/>
              <a:ext cx="40850" cy="24225"/>
            </a:xfrm>
            <a:custGeom>
              <a:avLst/>
              <a:gdLst/>
              <a:ahLst/>
              <a:cxnLst/>
              <a:rect l="l" t="t" r="r" b="b"/>
              <a:pathLst>
                <a:path w="1634" h="969" extrusionOk="0">
                  <a:moveTo>
                    <a:pt x="1303" y="1"/>
                  </a:moveTo>
                  <a:lnTo>
                    <a:pt x="1303" y="1"/>
                  </a:lnTo>
                  <a:cubicBezTo>
                    <a:pt x="1355" y="387"/>
                    <a:pt x="1017" y="607"/>
                    <a:pt x="692" y="607"/>
                  </a:cubicBezTo>
                  <a:cubicBezTo>
                    <a:pt x="455" y="607"/>
                    <a:pt x="225" y="489"/>
                    <a:pt x="161" y="233"/>
                  </a:cubicBezTo>
                  <a:cubicBezTo>
                    <a:pt x="134" y="269"/>
                    <a:pt x="108" y="304"/>
                    <a:pt x="90" y="340"/>
                  </a:cubicBezTo>
                  <a:cubicBezTo>
                    <a:pt x="117" y="394"/>
                    <a:pt x="134" y="447"/>
                    <a:pt x="161" y="492"/>
                  </a:cubicBezTo>
                  <a:cubicBezTo>
                    <a:pt x="224" y="590"/>
                    <a:pt x="286" y="652"/>
                    <a:pt x="375" y="724"/>
                  </a:cubicBezTo>
                  <a:cubicBezTo>
                    <a:pt x="268" y="697"/>
                    <a:pt x="188" y="608"/>
                    <a:pt x="117" y="527"/>
                  </a:cubicBezTo>
                  <a:cubicBezTo>
                    <a:pt x="99" y="501"/>
                    <a:pt x="72" y="465"/>
                    <a:pt x="45" y="429"/>
                  </a:cubicBezTo>
                  <a:cubicBezTo>
                    <a:pt x="45" y="429"/>
                    <a:pt x="45" y="438"/>
                    <a:pt x="45" y="438"/>
                  </a:cubicBezTo>
                  <a:cubicBezTo>
                    <a:pt x="54" y="465"/>
                    <a:pt x="54" y="483"/>
                    <a:pt x="63" y="501"/>
                  </a:cubicBezTo>
                  <a:cubicBezTo>
                    <a:pt x="99" y="554"/>
                    <a:pt x="134" y="608"/>
                    <a:pt x="179" y="652"/>
                  </a:cubicBezTo>
                  <a:cubicBezTo>
                    <a:pt x="277" y="741"/>
                    <a:pt x="393" y="795"/>
                    <a:pt x="509" y="848"/>
                  </a:cubicBezTo>
                  <a:cubicBezTo>
                    <a:pt x="509" y="848"/>
                    <a:pt x="509" y="857"/>
                    <a:pt x="509" y="857"/>
                  </a:cubicBezTo>
                  <a:cubicBezTo>
                    <a:pt x="384" y="848"/>
                    <a:pt x="259" y="795"/>
                    <a:pt x="161" y="715"/>
                  </a:cubicBezTo>
                  <a:cubicBezTo>
                    <a:pt x="117" y="670"/>
                    <a:pt x="54" y="617"/>
                    <a:pt x="10" y="545"/>
                  </a:cubicBezTo>
                  <a:cubicBezTo>
                    <a:pt x="10" y="572"/>
                    <a:pt x="1" y="590"/>
                    <a:pt x="1" y="608"/>
                  </a:cubicBezTo>
                  <a:cubicBezTo>
                    <a:pt x="165" y="852"/>
                    <a:pt x="451" y="968"/>
                    <a:pt x="739" y="968"/>
                  </a:cubicBezTo>
                  <a:cubicBezTo>
                    <a:pt x="1156" y="968"/>
                    <a:pt x="1575" y="726"/>
                    <a:pt x="1633" y="278"/>
                  </a:cubicBezTo>
                  <a:cubicBezTo>
                    <a:pt x="1624" y="260"/>
                    <a:pt x="1615" y="251"/>
                    <a:pt x="1615" y="242"/>
                  </a:cubicBezTo>
                  <a:cubicBezTo>
                    <a:pt x="1589" y="313"/>
                    <a:pt x="1553" y="385"/>
                    <a:pt x="1553" y="402"/>
                  </a:cubicBezTo>
                  <a:cubicBezTo>
                    <a:pt x="1499" y="501"/>
                    <a:pt x="1428" y="661"/>
                    <a:pt x="1312" y="715"/>
                  </a:cubicBezTo>
                  <a:cubicBezTo>
                    <a:pt x="1312" y="715"/>
                    <a:pt x="1312" y="715"/>
                    <a:pt x="1312" y="706"/>
                  </a:cubicBezTo>
                  <a:cubicBezTo>
                    <a:pt x="1383" y="625"/>
                    <a:pt x="1437" y="554"/>
                    <a:pt x="1482" y="447"/>
                  </a:cubicBezTo>
                  <a:cubicBezTo>
                    <a:pt x="1526" y="367"/>
                    <a:pt x="1544" y="278"/>
                    <a:pt x="1562" y="179"/>
                  </a:cubicBezTo>
                  <a:cubicBezTo>
                    <a:pt x="1553" y="170"/>
                    <a:pt x="1535" y="162"/>
                    <a:pt x="1526" y="144"/>
                  </a:cubicBezTo>
                  <a:cubicBezTo>
                    <a:pt x="1517" y="215"/>
                    <a:pt x="1490" y="278"/>
                    <a:pt x="1473" y="331"/>
                  </a:cubicBezTo>
                  <a:cubicBezTo>
                    <a:pt x="1437" y="420"/>
                    <a:pt x="1410" y="509"/>
                    <a:pt x="1339" y="572"/>
                  </a:cubicBezTo>
                  <a:cubicBezTo>
                    <a:pt x="1339" y="572"/>
                    <a:pt x="1339" y="563"/>
                    <a:pt x="1339" y="563"/>
                  </a:cubicBezTo>
                  <a:cubicBezTo>
                    <a:pt x="1383" y="492"/>
                    <a:pt x="1419" y="411"/>
                    <a:pt x="1446" y="322"/>
                  </a:cubicBezTo>
                  <a:cubicBezTo>
                    <a:pt x="1464" y="251"/>
                    <a:pt x="1464" y="179"/>
                    <a:pt x="1473" y="99"/>
                  </a:cubicBezTo>
                  <a:cubicBezTo>
                    <a:pt x="1419" y="63"/>
                    <a:pt x="1366" y="28"/>
                    <a:pt x="1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p73"/>
            <p:cNvSpPr/>
            <p:nvPr/>
          </p:nvSpPr>
          <p:spPr>
            <a:xfrm>
              <a:off x="888900" y="1094100"/>
              <a:ext cx="46200" cy="31450"/>
            </a:xfrm>
            <a:custGeom>
              <a:avLst/>
              <a:gdLst/>
              <a:ahLst/>
              <a:cxnLst/>
              <a:rect l="l" t="t" r="r" b="b"/>
              <a:pathLst>
                <a:path w="1848" h="1258" extrusionOk="0">
                  <a:moveTo>
                    <a:pt x="1080" y="109"/>
                  </a:moveTo>
                  <a:cubicBezTo>
                    <a:pt x="1151" y="109"/>
                    <a:pt x="1223" y="127"/>
                    <a:pt x="1294" y="144"/>
                  </a:cubicBezTo>
                  <a:cubicBezTo>
                    <a:pt x="1375" y="495"/>
                    <a:pt x="1074" y="695"/>
                    <a:pt x="792" y="695"/>
                  </a:cubicBezTo>
                  <a:cubicBezTo>
                    <a:pt x="579" y="695"/>
                    <a:pt x="377" y="581"/>
                    <a:pt x="357" y="332"/>
                  </a:cubicBezTo>
                  <a:cubicBezTo>
                    <a:pt x="411" y="287"/>
                    <a:pt x="465" y="243"/>
                    <a:pt x="536" y="216"/>
                  </a:cubicBezTo>
                  <a:cubicBezTo>
                    <a:pt x="536" y="269"/>
                    <a:pt x="554" y="332"/>
                    <a:pt x="589" y="376"/>
                  </a:cubicBezTo>
                  <a:cubicBezTo>
                    <a:pt x="652" y="439"/>
                    <a:pt x="741" y="466"/>
                    <a:pt x="821" y="466"/>
                  </a:cubicBezTo>
                  <a:cubicBezTo>
                    <a:pt x="1000" y="457"/>
                    <a:pt x="1134" y="269"/>
                    <a:pt x="1080" y="109"/>
                  </a:cubicBezTo>
                  <a:close/>
                  <a:moveTo>
                    <a:pt x="1410" y="189"/>
                  </a:moveTo>
                  <a:lnTo>
                    <a:pt x="1410" y="189"/>
                  </a:lnTo>
                  <a:cubicBezTo>
                    <a:pt x="1473" y="216"/>
                    <a:pt x="1526" y="251"/>
                    <a:pt x="1580" y="287"/>
                  </a:cubicBezTo>
                  <a:cubicBezTo>
                    <a:pt x="1571" y="367"/>
                    <a:pt x="1571" y="439"/>
                    <a:pt x="1553" y="510"/>
                  </a:cubicBezTo>
                  <a:cubicBezTo>
                    <a:pt x="1526" y="599"/>
                    <a:pt x="1490" y="680"/>
                    <a:pt x="1446" y="751"/>
                  </a:cubicBezTo>
                  <a:cubicBezTo>
                    <a:pt x="1446" y="751"/>
                    <a:pt x="1446" y="760"/>
                    <a:pt x="1446" y="760"/>
                  </a:cubicBezTo>
                  <a:cubicBezTo>
                    <a:pt x="1517" y="697"/>
                    <a:pt x="1544" y="608"/>
                    <a:pt x="1580" y="519"/>
                  </a:cubicBezTo>
                  <a:cubicBezTo>
                    <a:pt x="1597" y="466"/>
                    <a:pt x="1624" y="403"/>
                    <a:pt x="1633" y="332"/>
                  </a:cubicBezTo>
                  <a:cubicBezTo>
                    <a:pt x="1642" y="350"/>
                    <a:pt x="1660" y="358"/>
                    <a:pt x="1669" y="367"/>
                  </a:cubicBezTo>
                  <a:cubicBezTo>
                    <a:pt x="1651" y="466"/>
                    <a:pt x="1633" y="555"/>
                    <a:pt x="1589" y="635"/>
                  </a:cubicBezTo>
                  <a:cubicBezTo>
                    <a:pt x="1544" y="742"/>
                    <a:pt x="1490" y="813"/>
                    <a:pt x="1419" y="894"/>
                  </a:cubicBezTo>
                  <a:cubicBezTo>
                    <a:pt x="1419" y="903"/>
                    <a:pt x="1419" y="903"/>
                    <a:pt x="1419" y="903"/>
                  </a:cubicBezTo>
                  <a:cubicBezTo>
                    <a:pt x="1535" y="849"/>
                    <a:pt x="1606" y="689"/>
                    <a:pt x="1660" y="590"/>
                  </a:cubicBezTo>
                  <a:cubicBezTo>
                    <a:pt x="1660" y="573"/>
                    <a:pt x="1696" y="501"/>
                    <a:pt x="1722" y="430"/>
                  </a:cubicBezTo>
                  <a:cubicBezTo>
                    <a:pt x="1722" y="439"/>
                    <a:pt x="1731" y="448"/>
                    <a:pt x="1740" y="466"/>
                  </a:cubicBezTo>
                  <a:cubicBezTo>
                    <a:pt x="1682" y="914"/>
                    <a:pt x="1263" y="1156"/>
                    <a:pt x="846" y="1156"/>
                  </a:cubicBezTo>
                  <a:cubicBezTo>
                    <a:pt x="558" y="1156"/>
                    <a:pt x="272" y="1040"/>
                    <a:pt x="108" y="796"/>
                  </a:cubicBezTo>
                  <a:cubicBezTo>
                    <a:pt x="108" y="778"/>
                    <a:pt x="117" y="760"/>
                    <a:pt x="117" y="733"/>
                  </a:cubicBezTo>
                  <a:cubicBezTo>
                    <a:pt x="161" y="805"/>
                    <a:pt x="224" y="858"/>
                    <a:pt x="268" y="903"/>
                  </a:cubicBezTo>
                  <a:cubicBezTo>
                    <a:pt x="366" y="983"/>
                    <a:pt x="491" y="1036"/>
                    <a:pt x="616" y="1045"/>
                  </a:cubicBezTo>
                  <a:cubicBezTo>
                    <a:pt x="616" y="1045"/>
                    <a:pt x="616" y="1036"/>
                    <a:pt x="616" y="1036"/>
                  </a:cubicBezTo>
                  <a:cubicBezTo>
                    <a:pt x="500" y="983"/>
                    <a:pt x="384" y="929"/>
                    <a:pt x="286" y="840"/>
                  </a:cubicBezTo>
                  <a:cubicBezTo>
                    <a:pt x="241" y="796"/>
                    <a:pt x="206" y="742"/>
                    <a:pt x="170" y="689"/>
                  </a:cubicBezTo>
                  <a:cubicBezTo>
                    <a:pt x="161" y="671"/>
                    <a:pt x="161" y="653"/>
                    <a:pt x="152" y="626"/>
                  </a:cubicBezTo>
                  <a:cubicBezTo>
                    <a:pt x="152" y="626"/>
                    <a:pt x="152" y="617"/>
                    <a:pt x="152" y="617"/>
                  </a:cubicBezTo>
                  <a:cubicBezTo>
                    <a:pt x="179" y="653"/>
                    <a:pt x="206" y="689"/>
                    <a:pt x="224" y="715"/>
                  </a:cubicBezTo>
                  <a:cubicBezTo>
                    <a:pt x="295" y="796"/>
                    <a:pt x="375" y="885"/>
                    <a:pt x="482" y="912"/>
                  </a:cubicBezTo>
                  <a:cubicBezTo>
                    <a:pt x="393" y="840"/>
                    <a:pt x="331" y="778"/>
                    <a:pt x="268" y="680"/>
                  </a:cubicBezTo>
                  <a:cubicBezTo>
                    <a:pt x="241" y="635"/>
                    <a:pt x="224" y="582"/>
                    <a:pt x="197" y="528"/>
                  </a:cubicBezTo>
                  <a:cubicBezTo>
                    <a:pt x="215" y="492"/>
                    <a:pt x="241" y="457"/>
                    <a:pt x="268" y="421"/>
                  </a:cubicBezTo>
                  <a:cubicBezTo>
                    <a:pt x="332" y="677"/>
                    <a:pt x="562" y="795"/>
                    <a:pt x="799" y="795"/>
                  </a:cubicBezTo>
                  <a:cubicBezTo>
                    <a:pt x="1124" y="795"/>
                    <a:pt x="1462" y="575"/>
                    <a:pt x="1410" y="189"/>
                  </a:cubicBezTo>
                  <a:close/>
                  <a:moveTo>
                    <a:pt x="998" y="0"/>
                  </a:moveTo>
                  <a:cubicBezTo>
                    <a:pt x="530" y="0"/>
                    <a:pt x="64" y="280"/>
                    <a:pt x="1" y="796"/>
                  </a:cubicBezTo>
                  <a:cubicBezTo>
                    <a:pt x="1" y="805"/>
                    <a:pt x="1" y="813"/>
                    <a:pt x="10" y="813"/>
                  </a:cubicBezTo>
                  <a:cubicBezTo>
                    <a:pt x="10" y="822"/>
                    <a:pt x="10" y="831"/>
                    <a:pt x="10" y="840"/>
                  </a:cubicBezTo>
                  <a:cubicBezTo>
                    <a:pt x="200" y="1123"/>
                    <a:pt x="526" y="1257"/>
                    <a:pt x="852" y="1257"/>
                  </a:cubicBezTo>
                  <a:cubicBezTo>
                    <a:pt x="1319" y="1257"/>
                    <a:pt x="1784" y="981"/>
                    <a:pt x="1847" y="466"/>
                  </a:cubicBezTo>
                  <a:cubicBezTo>
                    <a:pt x="1847" y="457"/>
                    <a:pt x="1847" y="448"/>
                    <a:pt x="1847" y="439"/>
                  </a:cubicBezTo>
                  <a:cubicBezTo>
                    <a:pt x="1847" y="430"/>
                    <a:pt x="1847" y="430"/>
                    <a:pt x="1838" y="421"/>
                  </a:cubicBezTo>
                  <a:cubicBezTo>
                    <a:pt x="1648" y="136"/>
                    <a:pt x="1323" y="0"/>
                    <a:pt x="9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p73"/>
            <p:cNvSpPr/>
            <p:nvPr/>
          </p:nvSpPr>
          <p:spPr>
            <a:xfrm>
              <a:off x="933725" y="1094700"/>
              <a:ext cx="5350" cy="5000"/>
            </a:xfrm>
            <a:custGeom>
              <a:avLst/>
              <a:gdLst/>
              <a:ahLst/>
              <a:cxnLst/>
              <a:rect l="l" t="t" r="r" b="b"/>
              <a:pathLst>
                <a:path w="214" h="200" extrusionOk="0">
                  <a:moveTo>
                    <a:pt x="143" y="0"/>
                  </a:moveTo>
                  <a:cubicBezTo>
                    <a:pt x="128" y="0"/>
                    <a:pt x="112" y="7"/>
                    <a:pt x="99" y="22"/>
                  </a:cubicBezTo>
                  <a:cubicBezTo>
                    <a:pt x="81" y="58"/>
                    <a:pt x="54" y="76"/>
                    <a:pt x="28" y="111"/>
                  </a:cubicBezTo>
                  <a:cubicBezTo>
                    <a:pt x="10" y="129"/>
                    <a:pt x="1" y="165"/>
                    <a:pt x="19" y="183"/>
                  </a:cubicBezTo>
                  <a:cubicBezTo>
                    <a:pt x="28" y="193"/>
                    <a:pt x="46" y="200"/>
                    <a:pt x="63" y="200"/>
                  </a:cubicBezTo>
                  <a:cubicBezTo>
                    <a:pt x="77" y="200"/>
                    <a:pt x="91" y="195"/>
                    <a:pt x="99" y="183"/>
                  </a:cubicBezTo>
                  <a:cubicBezTo>
                    <a:pt x="126" y="147"/>
                    <a:pt x="161" y="120"/>
                    <a:pt x="188" y="76"/>
                  </a:cubicBezTo>
                  <a:cubicBezTo>
                    <a:pt x="213" y="38"/>
                    <a:pt x="181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p73"/>
            <p:cNvSpPr/>
            <p:nvPr/>
          </p:nvSpPr>
          <p:spPr>
            <a:xfrm>
              <a:off x="925950" y="1088325"/>
              <a:ext cx="4675" cy="6200"/>
            </a:xfrm>
            <a:custGeom>
              <a:avLst/>
              <a:gdLst/>
              <a:ahLst/>
              <a:cxnLst/>
              <a:rect l="l" t="t" r="r" b="b"/>
              <a:pathLst>
                <a:path w="187" h="248" extrusionOk="0">
                  <a:moveTo>
                    <a:pt x="130" y="0"/>
                  </a:moveTo>
                  <a:cubicBezTo>
                    <a:pt x="111" y="0"/>
                    <a:pt x="94" y="10"/>
                    <a:pt x="89" y="27"/>
                  </a:cubicBezTo>
                  <a:cubicBezTo>
                    <a:pt x="62" y="72"/>
                    <a:pt x="35" y="126"/>
                    <a:pt x="17" y="179"/>
                  </a:cubicBezTo>
                  <a:cubicBezTo>
                    <a:pt x="0" y="219"/>
                    <a:pt x="33" y="247"/>
                    <a:pt x="67" y="247"/>
                  </a:cubicBezTo>
                  <a:cubicBezTo>
                    <a:pt x="86" y="247"/>
                    <a:pt x="106" y="238"/>
                    <a:pt x="115" y="215"/>
                  </a:cubicBezTo>
                  <a:cubicBezTo>
                    <a:pt x="133" y="161"/>
                    <a:pt x="151" y="126"/>
                    <a:pt x="178" y="81"/>
                  </a:cubicBezTo>
                  <a:cubicBezTo>
                    <a:pt x="187" y="54"/>
                    <a:pt x="187" y="27"/>
                    <a:pt x="160" y="10"/>
                  </a:cubicBezTo>
                  <a:cubicBezTo>
                    <a:pt x="151" y="3"/>
                    <a:pt x="140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p73"/>
            <p:cNvSpPr/>
            <p:nvPr/>
          </p:nvSpPr>
          <p:spPr>
            <a:xfrm>
              <a:off x="917975" y="1084750"/>
              <a:ext cx="3750" cy="6925"/>
            </a:xfrm>
            <a:custGeom>
              <a:avLst/>
              <a:gdLst/>
              <a:ahLst/>
              <a:cxnLst/>
              <a:rect l="l" t="t" r="r" b="b"/>
              <a:pathLst>
                <a:path w="150" h="277" extrusionOk="0">
                  <a:moveTo>
                    <a:pt x="87" y="1"/>
                  </a:moveTo>
                  <a:cubicBezTo>
                    <a:pt x="60" y="1"/>
                    <a:pt x="42" y="28"/>
                    <a:pt x="33" y="54"/>
                  </a:cubicBezTo>
                  <a:cubicBezTo>
                    <a:pt x="24" y="108"/>
                    <a:pt x="24" y="162"/>
                    <a:pt x="6" y="206"/>
                  </a:cubicBezTo>
                  <a:cubicBezTo>
                    <a:pt x="1" y="250"/>
                    <a:pt x="35" y="277"/>
                    <a:pt x="67" y="277"/>
                  </a:cubicBezTo>
                  <a:cubicBezTo>
                    <a:pt x="87" y="277"/>
                    <a:pt x="106" y="266"/>
                    <a:pt x="113" y="242"/>
                  </a:cubicBezTo>
                  <a:cubicBezTo>
                    <a:pt x="122" y="179"/>
                    <a:pt x="131" y="117"/>
                    <a:pt x="140" y="63"/>
                  </a:cubicBezTo>
                  <a:cubicBezTo>
                    <a:pt x="149" y="28"/>
                    <a:pt x="113" y="10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p73"/>
            <p:cNvSpPr/>
            <p:nvPr/>
          </p:nvSpPr>
          <p:spPr>
            <a:xfrm>
              <a:off x="895875" y="1088300"/>
              <a:ext cx="5475" cy="6325"/>
            </a:xfrm>
            <a:custGeom>
              <a:avLst/>
              <a:gdLst/>
              <a:ahLst/>
              <a:cxnLst/>
              <a:rect l="l" t="t" r="r" b="b"/>
              <a:pathLst>
                <a:path w="219" h="253" extrusionOk="0">
                  <a:moveTo>
                    <a:pt x="76" y="0"/>
                  </a:moveTo>
                  <a:cubicBezTo>
                    <a:pt x="38" y="0"/>
                    <a:pt x="1" y="37"/>
                    <a:pt x="25" y="73"/>
                  </a:cubicBezTo>
                  <a:cubicBezTo>
                    <a:pt x="61" y="127"/>
                    <a:pt x="78" y="180"/>
                    <a:pt x="105" y="225"/>
                  </a:cubicBezTo>
                  <a:cubicBezTo>
                    <a:pt x="114" y="245"/>
                    <a:pt x="130" y="253"/>
                    <a:pt x="146" y="253"/>
                  </a:cubicBezTo>
                  <a:cubicBezTo>
                    <a:pt x="181" y="253"/>
                    <a:pt x="219" y="216"/>
                    <a:pt x="194" y="180"/>
                  </a:cubicBezTo>
                  <a:cubicBezTo>
                    <a:pt x="168" y="127"/>
                    <a:pt x="150" y="73"/>
                    <a:pt x="123" y="28"/>
                  </a:cubicBezTo>
                  <a:cubicBezTo>
                    <a:pt x="112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p73"/>
            <p:cNvSpPr/>
            <p:nvPr/>
          </p:nvSpPr>
          <p:spPr>
            <a:xfrm>
              <a:off x="886000" y="10954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58" y="0"/>
                  </a:moveTo>
                  <a:cubicBezTo>
                    <a:pt x="48" y="0"/>
                    <a:pt x="38" y="3"/>
                    <a:pt x="27" y="10"/>
                  </a:cubicBezTo>
                  <a:cubicBezTo>
                    <a:pt x="10" y="28"/>
                    <a:pt x="1" y="64"/>
                    <a:pt x="27" y="90"/>
                  </a:cubicBezTo>
                  <a:cubicBezTo>
                    <a:pt x="72" y="126"/>
                    <a:pt x="117" y="162"/>
                    <a:pt x="170" y="197"/>
                  </a:cubicBezTo>
                  <a:cubicBezTo>
                    <a:pt x="176" y="204"/>
                    <a:pt x="185" y="207"/>
                    <a:pt x="194" y="207"/>
                  </a:cubicBezTo>
                  <a:cubicBezTo>
                    <a:pt x="211" y="207"/>
                    <a:pt x="230" y="197"/>
                    <a:pt x="242" y="180"/>
                  </a:cubicBezTo>
                  <a:cubicBezTo>
                    <a:pt x="259" y="153"/>
                    <a:pt x="242" y="126"/>
                    <a:pt x="224" y="108"/>
                  </a:cubicBezTo>
                  <a:cubicBezTo>
                    <a:pt x="188" y="73"/>
                    <a:pt x="143" y="46"/>
                    <a:pt x="99" y="19"/>
                  </a:cubicBezTo>
                  <a:cubicBezTo>
                    <a:pt x="88" y="8"/>
                    <a:pt x="73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p73"/>
            <p:cNvSpPr/>
            <p:nvPr/>
          </p:nvSpPr>
          <p:spPr>
            <a:xfrm>
              <a:off x="880325" y="1105450"/>
              <a:ext cx="7225" cy="4300"/>
            </a:xfrm>
            <a:custGeom>
              <a:avLst/>
              <a:gdLst/>
              <a:ahLst/>
              <a:cxnLst/>
              <a:rect l="l" t="t" r="r" b="b"/>
              <a:pathLst>
                <a:path w="289" h="172" extrusionOk="0">
                  <a:moveTo>
                    <a:pt x="79" y="0"/>
                  </a:moveTo>
                  <a:cubicBezTo>
                    <a:pt x="26" y="0"/>
                    <a:pt x="1" y="85"/>
                    <a:pt x="58" y="110"/>
                  </a:cubicBezTo>
                  <a:cubicBezTo>
                    <a:pt x="103" y="119"/>
                    <a:pt x="147" y="145"/>
                    <a:pt x="183" y="163"/>
                  </a:cubicBezTo>
                  <a:cubicBezTo>
                    <a:pt x="193" y="169"/>
                    <a:pt x="203" y="171"/>
                    <a:pt x="212" y="171"/>
                  </a:cubicBezTo>
                  <a:cubicBezTo>
                    <a:pt x="260" y="171"/>
                    <a:pt x="289" y="104"/>
                    <a:pt x="237" y="74"/>
                  </a:cubicBezTo>
                  <a:cubicBezTo>
                    <a:pt x="192" y="47"/>
                    <a:pt x="147" y="29"/>
                    <a:pt x="94" y="3"/>
                  </a:cubicBezTo>
                  <a:cubicBezTo>
                    <a:pt x="89" y="1"/>
                    <a:pt x="8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p73"/>
            <p:cNvSpPr/>
            <p:nvPr/>
          </p:nvSpPr>
          <p:spPr>
            <a:xfrm>
              <a:off x="906925" y="1085025"/>
              <a:ext cx="3775" cy="6850"/>
            </a:xfrm>
            <a:custGeom>
              <a:avLst/>
              <a:gdLst/>
              <a:ahLst/>
              <a:cxnLst/>
              <a:rect l="l" t="t" r="r" b="b"/>
              <a:pathLst>
                <a:path w="151" h="274" extrusionOk="0">
                  <a:moveTo>
                    <a:pt x="63" y="1"/>
                  </a:moveTo>
                  <a:cubicBezTo>
                    <a:pt x="32" y="1"/>
                    <a:pt x="1" y="25"/>
                    <a:pt x="11" y="61"/>
                  </a:cubicBezTo>
                  <a:cubicBezTo>
                    <a:pt x="20" y="115"/>
                    <a:pt x="29" y="177"/>
                    <a:pt x="38" y="231"/>
                  </a:cubicBezTo>
                  <a:cubicBezTo>
                    <a:pt x="45" y="261"/>
                    <a:pt x="67" y="273"/>
                    <a:pt x="89" y="273"/>
                  </a:cubicBezTo>
                  <a:cubicBezTo>
                    <a:pt x="119" y="273"/>
                    <a:pt x="150" y="249"/>
                    <a:pt x="145" y="213"/>
                  </a:cubicBezTo>
                  <a:cubicBezTo>
                    <a:pt x="136" y="151"/>
                    <a:pt x="118" y="97"/>
                    <a:pt x="109" y="43"/>
                  </a:cubicBezTo>
                  <a:cubicBezTo>
                    <a:pt x="106" y="14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p73"/>
            <p:cNvSpPr/>
            <p:nvPr/>
          </p:nvSpPr>
          <p:spPr>
            <a:xfrm>
              <a:off x="834600" y="1083475"/>
              <a:ext cx="26900" cy="16275"/>
            </a:xfrm>
            <a:custGeom>
              <a:avLst/>
              <a:gdLst/>
              <a:ahLst/>
              <a:cxnLst/>
              <a:rect l="l" t="t" r="r" b="b"/>
              <a:pathLst>
                <a:path w="1076" h="651" extrusionOk="0">
                  <a:moveTo>
                    <a:pt x="290" y="1"/>
                  </a:moveTo>
                  <a:cubicBezTo>
                    <a:pt x="255" y="1"/>
                    <a:pt x="219" y="3"/>
                    <a:pt x="183" y="7"/>
                  </a:cubicBezTo>
                  <a:cubicBezTo>
                    <a:pt x="1" y="342"/>
                    <a:pt x="353" y="650"/>
                    <a:pt x="676" y="650"/>
                  </a:cubicBezTo>
                  <a:cubicBezTo>
                    <a:pt x="843" y="650"/>
                    <a:pt x="1002" y="568"/>
                    <a:pt x="1075" y="364"/>
                  </a:cubicBezTo>
                  <a:cubicBezTo>
                    <a:pt x="1031" y="311"/>
                    <a:pt x="977" y="257"/>
                    <a:pt x="915" y="213"/>
                  </a:cubicBezTo>
                  <a:cubicBezTo>
                    <a:pt x="889" y="329"/>
                    <a:pt x="764" y="408"/>
                    <a:pt x="639" y="408"/>
                  </a:cubicBezTo>
                  <a:cubicBezTo>
                    <a:pt x="592" y="408"/>
                    <a:pt x="546" y="397"/>
                    <a:pt x="504" y="373"/>
                  </a:cubicBezTo>
                  <a:cubicBezTo>
                    <a:pt x="433" y="329"/>
                    <a:pt x="371" y="257"/>
                    <a:pt x="362" y="177"/>
                  </a:cubicBezTo>
                  <a:cubicBezTo>
                    <a:pt x="353" y="114"/>
                    <a:pt x="371" y="52"/>
                    <a:pt x="397" y="7"/>
                  </a:cubicBezTo>
                  <a:cubicBezTo>
                    <a:pt x="362" y="3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p73"/>
            <p:cNvSpPr/>
            <p:nvPr/>
          </p:nvSpPr>
          <p:spPr>
            <a:xfrm>
              <a:off x="827800" y="1084325"/>
              <a:ext cx="38825" cy="27475"/>
            </a:xfrm>
            <a:custGeom>
              <a:avLst/>
              <a:gdLst/>
              <a:ahLst/>
              <a:cxnLst/>
              <a:rect l="l" t="t" r="r" b="b"/>
              <a:pathLst>
                <a:path w="1553" h="1099" extrusionOk="0">
                  <a:moveTo>
                    <a:pt x="330" y="0"/>
                  </a:moveTo>
                  <a:cubicBezTo>
                    <a:pt x="295" y="18"/>
                    <a:pt x="259" y="27"/>
                    <a:pt x="223" y="54"/>
                  </a:cubicBezTo>
                  <a:cubicBezTo>
                    <a:pt x="214" y="107"/>
                    <a:pt x="197" y="161"/>
                    <a:pt x="197" y="223"/>
                  </a:cubicBezTo>
                  <a:cubicBezTo>
                    <a:pt x="197" y="330"/>
                    <a:pt x="214" y="419"/>
                    <a:pt x="250" y="526"/>
                  </a:cubicBezTo>
                  <a:cubicBezTo>
                    <a:pt x="170" y="446"/>
                    <a:pt x="152" y="330"/>
                    <a:pt x="143" y="223"/>
                  </a:cubicBezTo>
                  <a:cubicBezTo>
                    <a:pt x="143" y="187"/>
                    <a:pt x="134" y="143"/>
                    <a:pt x="134" y="98"/>
                  </a:cubicBezTo>
                  <a:cubicBezTo>
                    <a:pt x="134" y="107"/>
                    <a:pt x="125" y="107"/>
                    <a:pt x="125" y="107"/>
                  </a:cubicBezTo>
                  <a:cubicBezTo>
                    <a:pt x="116" y="134"/>
                    <a:pt x="116" y="152"/>
                    <a:pt x="116" y="170"/>
                  </a:cubicBezTo>
                  <a:cubicBezTo>
                    <a:pt x="107" y="232"/>
                    <a:pt x="116" y="295"/>
                    <a:pt x="125" y="357"/>
                  </a:cubicBezTo>
                  <a:cubicBezTo>
                    <a:pt x="152" y="491"/>
                    <a:pt x="223" y="598"/>
                    <a:pt x="295" y="705"/>
                  </a:cubicBezTo>
                  <a:cubicBezTo>
                    <a:pt x="295" y="705"/>
                    <a:pt x="295" y="714"/>
                    <a:pt x="286" y="714"/>
                  </a:cubicBezTo>
                  <a:cubicBezTo>
                    <a:pt x="188" y="642"/>
                    <a:pt x="116" y="518"/>
                    <a:pt x="81" y="402"/>
                  </a:cubicBezTo>
                  <a:cubicBezTo>
                    <a:pt x="63" y="348"/>
                    <a:pt x="36" y="259"/>
                    <a:pt x="36" y="187"/>
                  </a:cubicBezTo>
                  <a:cubicBezTo>
                    <a:pt x="27" y="196"/>
                    <a:pt x="9" y="214"/>
                    <a:pt x="0" y="232"/>
                  </a:cubicBezTo>
                  <a:cubicBezTo>
                    <a:pt x="6" y="722"/>
                    <a:pt x="501" y="1099"/>
                    <a:pt x="971" y="1099"/>
                  </a:cubicBezTo>
                  <a:cubicBezTo>
                    <a:pt x="1186" y="1099"/>
                    <a:pt x="1396" y="1020"/>
                    <a:pt x="1553" y="839"/>
                  </a:cubicBezTo>
                  <a:cubicBezTo>
                    <a:pt x="1553" y="821"/>
                    <a:pt x="1553" y="812"/>
                    <a:pt x="1553" y="794"/>
                  </a:cubicBezTo>
                  <a:cubicBezTo>
                    <a:pt x="1490" y="848"/>
                    <a:pt x="1419" y="892"/>
                    <a:pt x="1410" y="901"/>
                  </a:cubicBezTo>
                  <a:cubicBezTo>
                    <a:pt x="1323" y="948"/>
                    <a:pt x="1195" y="1031"/>
                    <a:pt x="1086" y="1031"/>
                  </a:cubicBezTo>
                  <a:cubicBezTo>
                    <a:pt x="1071" y="1031"/>
                    <a:pt x="1057" y="1029"/>
                    <a:pt x="1044" y="1026"/>
                  </a:cubicBezTo>
                  <a:cubicBezTo>
                    <a:pt x="1142" y="990"/>
                    <a:pt x="1231" y="964"/>
                    <a:pt x="1329" y="901"/>
                  </a:cubicBezTo>
                  <a:cubicBezTo>
                    <a:pt x="1410" y="857"/>
                    <a:pt x="1472" y="785"/>
                    <a:pt x="1544" y="723"/>
                  </a:cubicBezTo>
                  <a:cubicBezTo>
                    <a:pt x="1535" y="705"/>
                    <a:pt x="1535" y="687"/>
                    <a:pt x="1526" y="669"/>
                  </a:cubicBezTo>
                  <a:cubicBezTo>
                    <a:pt x="1481" y="723"/>
                    <a:pt x="1428" y="758"/>
                    <a:pt x="1383" y="794"/>
                  </a:cubicBezTo>
                  <a:cubicBezTo>
                    <a:pt x="1312" y="848"/>
                    <a:pt x="1240" y="910"/>
                    <a:pt x="1142" y="928"/>
                  </a:cubicBezTo>
                  <a:cubicBezTo>
                    <a:pt x="1142" y="928"/>
                    <a:pt x="1142" y="919"/>
                    <a:pt x="1142" y="919"/>
                  </a:cubicBezTo>
                  <a:cubicBezTo>
                    <a:pt x="1222" y="883"/>
                    <a:pt x="1294" y="830"/>
                    <a:pt x="1365" y="776"/>
                  </a:cubicBezTo>
                  <a:cubicBezTo>
                    <a:pt x="1419" y="723"/>
                    <a:pt x="1463" y="660"/>
                    <a:pt x="1508" y="607"/>
                  </a:cubicBezTo>
                  <a:cubicBezTo>
                    <a:pt x="1490" y="544"/>
                    <a:pt x="1454" y="482"/>
                    <a:pt x="1419" y="428"/>
                  </a:cubicBezTo>
                  <a:cubicBezTo>
                    <a:pt x="1322" y="633"/>
                    <a:pt x="1145" y="718"/>
                    <a:pt x="959" y="718"/>
                  </a:cubicBezTo>
                  <a:cubicBezTo>
                    <a:pt x="595" y="718"/>
                    <a:pt x="200" y="390"/>
                    <a:pt x="3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p73"/>
            <p:cNvSpPr/>
            <p:nvPr/>
          </p:nvSpPr>
          <p:spPr>
            <a:xfrm>
              <a:off x="825125" y="1080800"/>
              <a:ext cx="44175" cy="33600"/>
            </a:xfrm>
            <a:custGeom>
              <a:avLst/>
              <a:gdLst/>
              <a:ahLst/>
              <a:cxnLst/>
              <a:rect l="l" t="t" r="r" b="b"/>
              <a:pathLst>
                <a:path w="1767" h="1344" extrusionOk="0">
                  <a:moveTo>
                    <a:pt x="669" y="108"/>
                  </a:moveTo>
                  <a:cubicBezTo>
                    <a:pt x="705" y="108"/>
                    <a:pt x="741" y="110"/>
                    <a:pt x="776" y="114"/>
                  </a:cubicBezTo>
                  <a:cubicBezTo>
                    <a:pt x="750" y="159"/>
                    <a:pt x="732" y="221"/>
                    <a:pt x="741" y="284"/>
                  </a:cubicBezTo>
                  <a:cubicBezTo>
                    <a:pt x="750" y="364"/>
                    <a:pt x="812" y="436"/>
                    <a:pt x="883" y="480"/>
                  </a:cubicBezTo>
                  <a:cubicBezTo>
                    <a:pt x="925" y="504"/>
                    <a:pt x="971" y="515"/>
                    <a:pt x="1018" y="515"/>
                  </a:cubicBezTo>
                  <a:cubicBezTo>
                    <a:pt x="1143" y="515"/>
                    <a:pt x="1268" y="436"/>
                    <a:pt x="1294" y="320"/>
                  </a:cubicBezTo>
                  <a:cubicBezTo>
                    <a:pt x="1356" y="364"/>
                    <a:pt x="1410" y="418"/>
                    <a:pt x="1454" y="471"/>
                  </a:cubicBezTo>
                  <a:cubicBezTo>
                    <a:pt x="1381" y="675"/>
                    <a:pt x="1222" y="757"/>
                    <a:pt x="1055" y="757"/>
                  </a:cubicBezTo>
                  <a:cubicBezTo>
                    <a:pt x="732" y="757"/>
                    <a:pt x="380" y="449"/>
                    <a:pt x="562" y="114"/>
                  </a:cubicBezTo>
                  <a:cubicBezTo>
                    <a:pt x="598" y="110"/>
                    <a:pt x="634" y="108"/>
                    <a:pt x="669" y="108"/>
                  </a:cubicBezTo>
                  <a:close/>
                  <a:moveTo>
                    <a:pt x="437" y="141"/>
                  </a:moveTo>
                  <a:cubicBezTo>
                    <a:pt x="307" y="531"/>
                    <a:pt x="702" y="859"/>
                    <a:pt x="1066" y="859"/>
                  </a:cubicBezTo>
                  <a:cubicBezTo>
                    <a:pt x="1252" y="859"/>
                    <a:pt x="1429" y="774"/>
                    <a:pt x="1526" y="569"/>
                  </a:cubicBezTo>
                  <a:cubicBezTo>
                    <a:pt x="1561" y="623"/>
                    <a:pt x="1597" y="685"/>
                    <a:pt x="1615" y="748"/>
                  </a:cubicBezTo>
                  <a:cubicBezTo>
                    <a:pt x="1570" y="801"/>
                    <a:pt x="1526" y="864"/>
                    <a:pt x="1472" y="917"/>
                  </a:cubicBezTo>
                  <a:cubicBezTo>
                    <a:pt x="1401" y="971"/>
                    <a:pt x="1329" y="1024"/>
                    <a:pt x="1249" y="1060"/>
                  </a:cubicBezTo>
                  <a:cubicBezTo>
                    <a:pt x="1249" y="1060"/>
                    <a:pt x="1249" y="1069"/>
                    <a:pt x="1249" y="1069"/>
                  </a:cubicBezTo>
                  <a:cubicBezTo>
                    <a:pt x="1347" y="1051"/>
                    <a:pt x="1419" y="989"/>
                    <a:pt x="1490" y="935"/>
                  </a:cubicBezTo>
                  <a:cubicBezTo>
                    <a:pt x="1535" y="899"/>
                    <a:pt x="1588" y="864"/>
                    <a:pt x="1633" y="810"/>
                  </a:cubicBezTo>
                  <a:cubicBezTo>
                    <a:pt x="1642" y="828"/>
                    <a:pt x="1642" y="846"/>
                    <a:pt x="1651" y="864"/>
                  </a:cubicBezTo>
                  <a:cubicBezTo>
                    <a:pt x="1579" y="926"/>
                    <a:pt x="1517" y="998"/>
                    <a:pt x="1436" y="1042"/>
                  </a:cubicBezTo>
                  <a:cubicBezTo>
                    <a:pt x="1338" y="1105"/>
                    <a:pt x="1249" y="1131"/>
                    <a:pt x="1151" y="1167"/>
                  </a:cubicBezTo>
                  <a:cubicBezTo>
                    <a:pt x="1164" y="1170"/>
                    <a:pt x="1178" y="1172"/>
                    <a:pt x="1193" y="1172"/>
                  </a:cubicBezTo>
                  <a:cubicBezTo>
                    <a:pt x="1302" y="1172"/>
                    <a:pt x="1430" y="1089"/>
                    <a:pt x="1517" y="1042"/>
                  </a:cubicBezTo>
                  <a:cubicBezTo>
                    <a:pt x="1526" y="1033"/>
                    <a:pt x="1597" y="989"/>
                    <a:pt x="1660" y="935"/>
                  </a:cubicBezTo>
                  <a:cubicBezTo>
                    <a:pt x="1660" y="953"/>
                    <a:pt x="1660" y="962"/>
                    <a:pt x="1660" y="980"/>
                  </a:cubicBezTo>
                  <a:cubicBezTo>
                    <a:pt x="1503" y="1161"/>
                    <a:pt x="1293" y="1240"/>
                    <a:pt x="1078" y="1240"/>
                  </a:cubicBezTo>
                  <a:cubicBezTo>
                    <a:pt x="608" y="1240"/>
                    <a:pt x="113" y="863"/>
                    <a:pt x="107" y="373"/>
                  </a:cubicBezTo>
                  <a:cubicBezTo>
                    <a:pt x="116" y="355"/>
                    <a:pt x="134" y="337"/>
                    <a:pt x="143" y="328"/>
                  </a:cubicBezTo>
                  <a:cubicBezTo>
                    <a:pt x="143" y="400"/>
                    <a:pt x="170" y="489"/>
                    <a:pt x="188" y="543"/>
                  </a:cubicBezTo>
                  <a:cubicBezTo>
                    <a:pt x="223" y="659"/>
                    <a:pt x="295" y="783"/>
                    <a:pt x="393" y="855"/>
                  </a:cubicBezTo>
                  <a:cubicBezTo>
                    <a:pt x="402" y="855"/>
                    <a:pt x="402" y="846"/>
                    <a:pt x="402" y="846"/>
                  </a:cubicBezTo>
                  <a:cubicBezTo>
                    <a:pt x="330" y="739"/>
                    <a:pt x="259" y="632"/>
                    <a:pt x="232" y="498"/>
                  </a:cubicBezTo>
                  <a:cubicBezTo>
                    <a:pt x="223" y="436"/>
                    <a:pt x="214" y="373"/>
                    <a:pt x="223" y="311"/>
                  </a:cubicBezTo>
                  <a:cubicBezTo>
                    <a:pt x="223" y="293"/>
                    <a:pt x="223" y="275"/>
                    <a:pt x="232" y="248"/>
                  </a:cubicBezTo>
                  <a:cubicBezTo>
                    <a:pt x="232" y="248"/>
                    <a:pt x="241" y="248"/>
                    <a:pt x="241" y="239"/>
                  </a:cubicBezTo>
                  <a:cubicBezTo>
                    <a:pt x="241" y="284"/>
                    <a:pt x="250" y="328"/>
                    <a:pt x="250" y="364"/>
                  </a:cubicBezTo>
                  <a:cubicBezTo>
                    <a:pt x="259" y="471"/>
                    <a:pt x="277" y="587"/>
                    <a:pt x="357" y="667"/>
                  </a:cubicBezTo>
                  <a:cubicBezTo>
                    <a:pt x="321" y="560"/>
                    <a:pt x="304" y="471"/>
                    <a:pt x="304" y="364"/>
                  </a:cubicBezTo>
                  <a:cubicBezTo>
                    <a:pt x="304" y="302"/>
                    <a:pt x="321" y="248"/>
                    <a:pt x="330" y="195"/>
                  </a:cubicBezTo>
                  <a:cubicBezTo>
                    <a:pt x="366" y="168"/>
                    <a:pt x="402" y="159"/>
                    <a:pt x="437" y="141"/>
                  </a:cubicBezTo>
                  <a:close/>
                  <a:moveTo>
                    <a:pt x="685" y="0"/>
                  </a:moveTo>
                  <a:cubicBezTo>
                    <a:pt x="439" y="0"/>
                    <a:pt x="198" y="94"/>
                    <a:pt x="18" y="311"/>
                  </a:cubicBezTo>
                  <a:cubicBezTo>
                    <a:pt x="9" y="320"/>
                    <a:pt x="9" y="320"/>
                    <a:pt x="9" y="328"/>
                  </a:cubicBezTo>
                  <a:cubicBezTo>
                    <a:pt x="9" y="337"/>
                    <a:pt x="0" y="346"/>
                    <a:pt x="0" y="355"/>
                  </a:cubicBezTo>
                  <a:cubicBezTo>
                    <a:pt x="6" y="920"/>
                    <a:pt x="549" y="1344"/>
                    <a:pt x="1075" y="1344"/>
                  </a:cubicBezTo>
                  <a:cubicBezTo>
                    <a:pt x="1323" y="1344"/>
                    <a:pt x="1566" y="1250"/>
                    <a:pt x="1749" y="1033"/>
                  </a:cubicBezTo>
                  <a:cubicBezTo>
                    <a:pt x="1749" y="1033"/>
                    <a:pt x="1758" y="1024"/>
                    <a:pt x="1758" y="1015"/>
                  </a:cubicBezTo>
                  <a:cubicBezTo>
                    <a:pt x="1758" y="1015"/>
                    <a:pt x="1767" y="1006"/>
                    <a:pt x="1758" y="989"/>
                  </a:cubicBezTo>
                  <a:cubicBezTo>
                    <a:pt x="1752" y="424"/>
                    <a:pt x="1209" y="0"/>
                    <a:pt x="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p73"/>
            <p:cNvSpPr/>
            <p:nvPr/>
          </p:nvSpPr>
          <p:spPr>
            <a:xfrm>
              <a:off x="871500" y="1098475"/>
              <a:ext cx="6350" cy="3525"/>
            </a:xfrm>
            <a:custGeom>
              <a:avLst/>
              <a:gdLst/>
              <a:ahLst/>
              <a:cxnLst/>
              <a:rect l="l" t="t" r="r" b="b"/>
              <a:pathLst>
                <a:path w="254" h="141" extrusionOk="0">
                  <a:moveTo>
                    <a:pt x="182" y="0"/>
                  </a:moveTo>
                  <a:cubicBezTo>
                    <a:pt x="176" y="0"/>
                    <a:pt x="169" y="2"/>
                    <a:pt x="161" y="5"/>
                  </a:cubicBezTo>
                  <a:cubicBezTo>
                    <a:pt x="126" y="23"/>
                    <a:pt x="81" y="23"/>
                    <a:pt x="45" y="41"/>
                  </a:cubicBezTo>
                  <a:cubicBezTo>
                    <a:pt x="19" y="41"/>
                    <a:pt x="1" y="68"/>
                    <a:pt x="1" y="94"/>
                  </a:cubicBezTo>
                  <a:cubicBezTo>
                    <a:pt x="8" y="117"/>
                    <a:pt x="30" y="141"/>
                    <a:pt x="53" y="141"/>
                  </a:cubicBezTo>
                  <a:cubicBezTo>
                    <a:pt x="56" y="141"/>
                    <a:pt x="60" y="140"/>
                    <a:pt x="63" y="139"/>
                  </a:cubicBezTo>
                  <a:cubicBezTo>
                    <a:pt x="108" y="130"/>
                    <a:pt x="161" y="121"/>
                    <a:pt x="206" y="103"/>
                  </a:cubicBezTo>
                  <a:cubicBezTo>
                    <a:pt x="253" y="80"/>
                    <a:pt x="231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p73"/>
            <p:cNvSpPr/>
            <p:nvPr/>
          </p:nvSpPr>
          <p:spPr>
            <a:xfrm>
              <a:off x="867275" y="10887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203" y="0"/>
                  </a:moveTo>
                  <a:cubicBezTo>
                    <a:pt x="198" y="0"/>
                    <a:pt x="193" y="1"/>
                    <a:pt x="188" y="3"/>
                  </a:cubicBezTo>
                  <a:cubicBezTo>
                    <a:pt x="143" y="29"/>
                    <a:pt x="89" y="65"/>
                    <a:pt x="45" y="101"/>
                  </a:cubicBezTo>
                  <a:cubicBezTo>
                    <a:pt x="1" y="130"/>
                    <a:pt x="35" y="190"/>
                    <a:pt x="79" y="190"/>
                  </a:cubicBezTo>
                  <a:cubicBezTo>
                    <a:pt x="88" y="190"/>
                    <a:pt x="98" y="187"/>
                    <a:pt x="107" y="181"/>
                  </a:cubicBezTo>
                  <a:cubicBezTo>
                    <a:pt x="152" y="145"/>
                    <a:pt x="188" y="127"/>
                    <a:pt x="232" y="101"/>
                  </a:cubicBezTo>
                  <a:cubicBezTo>
                    <a:pt x="259" y="92"/>
                    <a:pt x="277" y="56"/>
                    <a:pt x="259" y="29"/>
                  </a:cubicBezTo>
                  <a:cubicBezTo>
                    <a:pt x="252" y="15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p73"/>
            <p:cNvSpPr/>
            <p:nvPr/>
          </p:nvSpPr>
          <p:spPr>
            <a:xfrm>
              <a:off x="862200" y="1080950"/>
              <a:ext cx="6200" cy="5725"/>
            </a:xfrm>
            <a:custGeom>
              <a:avLst/>
              <a:gdLst/>
              <a:ahLst/>
              <a:cxnLst/>
              <a:rect l="l" t="t" r="r" b="b"/>
              <a:pathLst>
                <a:path w="248" h="229" extrusionOk="0">
                  <a:moveTo>
                    <a:pt x="190" y="1"/>
                  </a:moveTo>
                  <a:cubicBezTo>
                    <a:pt x="174" y="1"/>
                    <a:pt x="157" y="8"/>
                    <a:pt x="141" y="19"/>
                  </a:cubicBezTo>
                  <a:cubicBezTo>
                    <a:pt x="114" y="55"/>
                    <a:pt x="78" y="99"/>
                    <a:pt x="43" y="135"/>
                  </a:cubicBezTo>
                  <a:cubicBezTo>
                    <a:pt x="0" y="171"/>
                    <a:pt x="36" y="228"/>
                    <a:pt x="76" y="228"/>
                  </a:cubicBezTo>
                  <a:cubicBezTo>
                    <a:pt x="86" y="228"/>
                    <a:pt x="96" y="225"/>
                    <a:pt x="105" y="215"/>
                  </a:cubicBezTo>
                  <a:cubicBezTo>
                    <a:pt x="150" y="171"/>
                    <a:pt x="185" y="126"/>
                    <a:pt x="230" y="82"/>
                  </a:cubicBezTo>
                  <a:cubicBezTo>
                    <a:pt x="248" y="64"/>
                    <a:pt x="239" y="28"/>
                    <a:pt x="221" y="10"/>
                  </a:cubicBezTo>
                  <a:cubicBezTo>
                    <a:pt x="211" y="3"/>
                    <a:pt x="201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p73"/>
            <p:cNvSpPr/>
            <p:nvPr/>
          </p:nvSpPr>
          <p:spPr>
            <a:xfrm>
              <a:off x="844400" y="1071650"/>
              <a:ext cx="3050" cy="6625"/>
            </a:xfrm>
            <a:custGeom>
              <a:avLst/>
              <a:gdLst/>
              <a:ahLst/>
              <a:cxnLst/>
              <a:rect l="l" t="t" r="r" b="b"/>
              <a:pathLst>
                <a:path w="122" h="265" extrusionOk="0">
                  <a:moveTo>
                    <a:pt x="67" y="1"/>
                  </a:moveTo>
                  <a:cubicBezTo>
                    <a:pt x="44" y="1"/>
                    <a:pt x="23" y="14"/>
                    <a:pt x="23" y="43"/>
                  </a:cubicBezTo>
                  <a:cubicBezTo>
                    <a:pt x="14" y="97"/>
                    <a:pt x="5" y="159"/>
                    <a:pt x="5" y="213"/>
                  </a:cubicBezTo>
                  <a:cubicBezTo>
                    <a:pt x="1" y="246"/>
                    <a:pt x="26" y="264"/>
                    <a:pt x="53" y="264"/>
                  </a:cubicBezTo>
                  <a:cubicBezTo>
                    <a:pt x="76" y="264"/>
                    <a:pt x="99" y="251"/>
                    <a:pt x="103" y="222"/>
                  </a:cubicBezTo>
                  <a:cubicBezTo>
                    <a:pt x="112" y="168"/>
                    <a:pt x="121" y="106"/>
                    <a:pt x="121" y="52"/>
                  </a:cubicBezTo>
                  <a:cubicBezTo>
                    <a:pt x="121" y="19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p73"/>
            <p:cNvSpPr/>
            <p:nvPr/>
          </p:nvSpPr>
          <p:spPr>
            <a:xfrm>
              <a:off x="832250" y="1072000"/>
              <a:ext cx="4275" cy="6625"/>
            </a:xfrm>
            <a:custGeom>
              <a:avLst/>
              <a:gdLst/>
              <a:ahLst/>
              <a:cxnLst/>
              <a:rect l="l" t="t" r="r" b="b"/>
              <a:pathLst>
                <a:path w="171" h="265" extrusionOk="0">
                  <a:moveTo>
                    <a:pt x="65" y="1"/>
                  </a:moveTo>
                  <a:cubicBezTo>
                    <a:pt x="61" y="1"/>
                    <a:pt x="58" y="1"/>
                    <a:pt x="54" y="2"/>
                  </a:cubicBezTo>
                  <a:cubicBezTo>
                    <a:pt x="27" y="2"/>
                    <a:pt x="1" y="38"/>
                    <a:pt x="10" y="65"/>
                  </a:cubicBezTo>
                  <a:cubicBezTo>
                    <a:pt x="27" y="118"/>
                    <a:pt x="54" y="172"/>
                    <a:pt x="72" y="234"/>
                  </a:cubicBezTo>
                  <a:cubicBezTo>
                    <a:pt x="79" y="254"/>
                    <a:pt x="100" y="265"/>
                    <a:pt x="118" y="265"/>
                  </a:cubicBezTo>
                  <a:cubicBezTo>
                    <a:pt x="124" y="265"/>
                    <a:pt x="130" y="263"/>
                    <a:pt x="134" y="261"/>
                  </a:cubicBezTo>
                  <a:cubicBezTo>
                    <a:pt x="170" y="243"/>
                    <a:pt x="170" y="217"/>
                    <a:pt x="161" y="190"/>
                  </a:cubicBezTo>
                  <a:cubicBezTo>
                    <a:pt x="152" y="136"/>
                    <a:pt x="126" y="92"/>
                    <a:pt x="117" y="47"/>
                  </a:cubicBezTo>
                  <a:cubicBezTo>
                    <a:pt x="109" y="24"/>
                    <a:pt x="88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p73"/>
            <p:cNvSpPr/>
            <p:nvPr/>
          </p:nvSpPr>
          <p:spPr>
            <a:xfrm>
              <a:off x="822075" y="1077550"/>
              <a:ext cx="5425" cy="5775"/>
            </a:xfrm>
            <a:custGeom>
              <a:avLst/>
              <a:gdLst/>
              <a:ahLst/>
              <a:cxnLst/>
              <a:rect l="l" t="t" r="r" b="b"/>
              <a:pathLst>
                <a:path w="217" h="231" extrusionOk="0">
                  <a:moveTo>
                    <a:pt x="72" y="1"/>
                  </a:moveTo>
                  <a:cubicBezTo>
                    <a:pt x="34" y="1"/>
                    <a:pt x="0" y="45"/>
                    <a:pt x="33" y="84"/>
                  </a:cubicBezTo>
                  <a:cubicBezTo>
                    <a:pt x="60" y="128"/>
                    <a:pt x="78" y="164"/>
                    <a:pt x="95" y="200"/>
                  </a:cubicBezTo>
                  <a:cubicBezTo>
                    <a:pt x="108" y="221"/>
                    <a:pt x="128" y="230"/>
                    <a:pt x="147" y="230"/>
                  </a:cubicBezTo>
                  <a:cubicBezTo>
                    <a:pt x="183" y="230"/>
                    <a:pt x="217" y="199"/>
                    <a:pt x="194" y="164"/>
                  </a:cubicBezTo>
                  <a:cubicBezTo>
                    <a:pt x="167" y="111"/>
                    <a:pt x="140" y="66"/>
                    <a:pt x="113" y="21"/>
                  </a:cubicBezTo>
                  <a:cubicBezTo>
                    <a:pt x="101" y="7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p73"/>
            <p:cNvSpPr/>
            <p:nvPr/>
          </p:nvSpPr>
          <p:spPr>
            <a:xfrm>
              <a:off x="853675" y="1074575"/>
              <a:ext cx="4900" cy="6575"/>
            </a:xfrm>
            <a:custGeom>
              <a:avLst/>
              <a:gdLst/>
              <a:ahLst/>
              <a:cxnLst/>
              <a:rect l="l" t="t" r="r" b="b"/>
              <a:pathLst>
                <a:path w="196" h="263" extrusionOk="0">
                  <a:moveTo>
                    <a:pt x="129" y="1"/>
                  </a:moveTo>
                  <a:cubicBezTo>
                    <a:pt x="110" y="1"/>
                    <a:pt x="90" y="10"/>
                    <a:pt x="80" y="33"/>
                  </a:cubicBezTo>
                  <a:cubicBezTo>
                    <a:pt x="63" y="87"/>
                    <a:pt x="36" y="140"/>
                    <a:pt x="18" y="194"/>
                  </a:cubicBezTo>
                  <a:cubicBezTo>
                    <a:pt x="1" y="233"/>
                    <a:pt x="34" y="262"/>
                    <a:pt x="67" y="262"/>
                  </a:cubicBezTo>
                  <a:cubicBezTo>
                    <a:pt x="87" y="262"/>
                    <a:pt x="106" y="252"/>
                    <a:pt x="116" y="230"/>
                  </a:cubicBezTo>
                  <a:cubicBezTo>
                    <a:pt x="134" y="176"/>
                    <a:pt x="161" y="122"/>
                    <a:pt x="179" y="69"/>
                  </a:cubicBezTo>
                  <a:cubicBezTo>
                    <a:pt x="195" y="29"/>
                    <a:pt x="162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62" name="Google Shape;14062;p73"/>
          <p:cNvGrpSpPr/>
          <p:nvPr/>
        </p:nvGrpSpPr>
        <p:grpSpPr>
          <a:xfrm rot="-3669519">
            <a:off x="-663161" y="4203864"/>
            <a:ext cx="3235976" cy="3113099"/>
            <a:chOff x="3795825" y="3576625"/>
            <a:chExt cx="273225" cy="262850"/>
          </a:xfrm>
        </p:grpSpPr>
        <p:sp>
          <p:nvSpPr>
            <p:cNvPr id="14063" name="Google Shape;14063;p73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p73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p73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p73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p73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p73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9" name="Google Shape;14069;p73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0" name="Google Shape;14070;p73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p73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p73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73" name="Google Shape;14073;p73"/>
          <p:cNvSpPr/>
          <p:nvPr/>
        </p:nvSpPr>
        <p:spPr>
          <a:xfrm rot="3780209">
            <a:off x="10555191" y="203602"/>
            <a:ext cx="1372027" cy="874679"/>
          </a:xfrm>
          <a:custGeom>
            <a:avLst/>
            <a:gdLst/>
            <a:ahLst/>
            <a:cxnLst/>
            <a:rect l="l" t="t" r="r" b="b"/>
            <a:pathLst>
              <a:path w="5934" h="3783" extrusionOk="0">
                <a:moveTo>
                  <a:pt x="5211" y="0"/>
                </a:moveTo>
                <a:lnTo>
                  <a:pt x="19" y="2346"/>
                </a:lnTo>
                <a:cubicBezTo>
                  <a:pt x="1" y="2427"/>
                  <a:pt x="10" y="2480"/>
                  <a:pt x="90" y="2516"/>
                </a:cubicBezTo>
                <a:cubicBezTo>
                  <a:pt x="135" y="2534"/>
                  <a:pt x="179" y="2507"/>
                  <a:pt x="197" y="2552"/>
                </a:cubicBezTo>
                <a:cubicBezTo>
                  <a:pt x="215" y="2578"/>
                  <a:pt x="179" y="2650"/>
                  <a:pt x="179" y="2676"/>
                </a:cubicBezTo>
                <a:cubicBezTo>
                  <a:pt x="161" y="2757"/>
                  <a:pt x="161" y="2792"/>
                  <a:pt x="242" y="2828"/>
                </a:cubicBezTo>
                <a:cubicBezTo>
                  <a:pt x="304" y="2864"/>
                  <a:pt x="366" y="2873"/>
                  <a:pt x="402" y="2935"/>
                </a:cubicBezTo>
                <a:cubicBezTo>
                  <a:pt x="447" y="3024"/>
                  <a:pt x="349" y="3105"/>
                  <a:pt x="384" y="3185"/>
                </a:cubicBezTo>
                <a:cubicBezTo>
                  <a:pt x="411" y="3256"/>
                  <a:pt x="518" y="3256"/>
                  <a:pt x="491" y="3346"/>
                </a:cubicBezTo>
                <a:cubicBezTo>
                  <a:pt x="474" y="3390"/>
                  <a:pt x="286" y="3515"/>
                  <a:pt x="340" y="3586"/>
                </a:cubicBezTo>
                <a:cubicBezTo>
                  <a:pt x="348" y="3594"/>
                  <a:pt x="359" y="3597"/>
                  <a:pt x="372" y="3597"/>
                </a:cubicBezTo>
                <a:cubicBezTo>
                  <a:pt x="422" y="3597"/>
                  <a:pt x="502" y="3552"/>
                  <a:pt x="557" y="3552"/>
                </a:cubicBezTo>
                <a:cubicBezTo>
                  <a:pt x="569" y="3552"/>
                  <a:pt x="580" y="3554"/>
                  <a:pt x="589" y="3560"/>
                </a:cubicBezTo>
                <a:cubicBezTo>
                  <a:pt x="527" y="3631"/>
                  <a:pt x="474" y="3702"/>
                  <a:pt x="411" y="3783"/>
                </a:cubicBezTo>
                <a:lnTo>
                  <a:pt x="5933" y="1276"/>
                </a:lnTo>
                <a:cubicBezTo>
                  <a:pt x="5933" y="1196"/>
                  <a:pt x="5844" y="1204"/>
                  <a:pt x="5808" y="1151"/>
                </a:cubicBezTo>
                <a:cubicBezTo>
                  <a:pt x="5737" y="1053"/>
                  <a:pt x="5862" y="1026"/>
                  <a:pt x="5844" y="937"/>
                </a:cubicBezTo>
                <a:cubicBezTo>
                  <a:pt x="5782" y="910"/>
                  <a:pt x="5701" y="919"/>
                  <a:pt x="5630" y="892"/>
                </a:cubicBezTo>
                <a:cubicBezTo>
                  <a:pt x="5532" y="839"/>
                  <a:pt x="5603" y="839"/>
                  <a:pt x="5621" y="776"/>
                </a:cubicBezTo>
                <a:cubicBezTo>
                  <a:pt x="5657" y="696"/>
                  <a:pt x="5603" y="687"/>
                  <a:pt x="5550" y="634"/>
                </a:cubicBezTo>
                <a:cubicBezTo>
                  <a:pt x="5487" y="571"/>
                  <a:pt x="5541" y="580"/>
                  <a:pt x="5523" y="500"/>
                </a:cubicBezTo>
                <a:cubicBezTo>
                  <a:pt x="5514" y="437"/>
                  <a:pt x="5443" y="437"/>
                  <a:pt x="5389" y="402"/>
                </a:cubicBezTo>
                <a:cubicBezTo>
                  <a:pt x="5309" y="357"/>
                  <a:pt x="5344" y="339"/>
                  <a:pt x="5344" y="268"/>
                </a:cubicBezTo>
                <a:cubicBezTo>
                  <a:pt x="5353" y="152"/>
                  <a:pt x="5211" y="116"/>
                  <a:pt x="5211" y="0"/>
                </a:cubicBezTo>
                <a:close/>
              </a:path>
            </a:pathLst>
          </a:custGeom>
          <a:solidFill>
            <a:srgbClr val="FFCE59">
              <a:alpha val="69019"/>
            </a:srgbClr>
          </a:solidFill>
          <a:ln>
            <a:noFill/>
          </a:ln>
          <a:effectLst>
            <a:outerShdw blurRad="57150" dist="19050" dir="5400000" algn="bl" rotWithShape="0">
              <a:schemeClr val="dk1">
                <a:alpha val="49803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5" name="Google Shape;14075;p74"/>
          <p:cNvSpPr/>
          <p:nvPr/>
        </p:nvSpPr>
        <p:spPr>
          <a:xfrm>
            <a:off x="0" y="0"/>
            <a:ext cx="12192107" cy="6856861"/>
          </a:xfrm>
          <a:custGeom>
            <a:avLst/>
            <a:gdLst/>
            <a:ahLst/>
            <a:cxnLst/>
            <a:rect l="l" t="t" r="r" b="b"/>
            <a:pathLst>
              <a:path w="88355" h="49691" extrusionOk="0">
                <a:moveTo>
                  <a:pt x="5666" y="6075"/>
                </a:moveTo>
                <a:lnTo>
                  <a:pt x="12008" y="6102"/>
                </a:lnTo>
                <a:lnTo>
                  <a:pt x="11955" y="12472"/>
                </a:lnTo>
                <a:lnTo>
                  <a:pt x="5612" y="12445"/>
                </a:lnTo>
                <a:lnTo>
                  <a:pt x="5666" y="6075"/>
                </a:lnTo>
                <a:close/>
                <a:moveTo>
                  <a:pt x="12062" y="6102"/>
                </a:moveTo>
                <a:lnTo>
                  <a:pt x="18432" y="6129"/>
                </a:lnTo>
                <a:lnTo>
                  <a:pt x="18378" y="12507"/>
                </a:lnTo>
                <a:lnTo>
                  <a:pt x="12008" y="12472"/>
                </a:lnTo>
                <a:lnTo>
                  <a:pt x="12062" y="6102"/>
                </a:lnTo>
                <a:close/>
                <a:moveTo>
                  <a:pt x="18485" y="6129"/>
                </a:moveTo>
                <a:lnTo>
                  <a:pt x="24819" y="6156"/>
                </a:lnTo>
                <a:lnTo>
                  <a:pt x="24774" y="12534"/>
                </a:lnTo>
                <a:lnTo>
                  <a:pt x="18432" y="12507"/>
                </a:lnTo>
                <a:lnTo>
                  <a:pt x="18485" y="6129"/>
                </a:lnTo>
                <a:close/>
                <a:moveTo>
                  <a:pt x="24873" y="6156"/>
                </a:moveTo>
                <a:lnTo>
                  <a:pt x="31215" y="6183"/>
                </a:lnTo>
                <a:lnTo>
                  <a:pt x="31162" y="12561"/>
                </a:lnTo>
                <a:lnTo>
                  <a:pt x="24828" y="12534"/>
                </a:lnTo>
                <a:lnTo>
                  <a:pt x="24873" y="6156"/>
                </a:lnTo>
                <a:close/>
                <a:moveTo>
                  <a:pt x="31269" y="6183"/>
                </a:moveTo>
                <a:lnTo>
                  <a:pt x="37639" y="6218"/>
                </a:lnTo>
                <a:lnTo>
                  <a:pt x="37585" y="12588"/>
                </a:lnTo>
                <a:lnTo>
                  <a:pt x="31215" y="12561"/>
                </a:lnTo>
                <a:lnTo>
                  <a:pt x="31269" y="6183"/>
                </a:lnTo>
                <a:close/>
                <a:moveTo>
                  <a:pt x="37692" y="6218"/>
                </a:moveTo>
                <a:lnTo>
                  <a:pt x="44026" y="6245"/>
                </a:lnTo>
                <a:lnTo>
                  <a:pt x="43973" y="12623"/>
                </a:lnTo>
                <a:lnTo>
                  <a:pt x="37639" y="12588"/>
                </a:lnTo>
                <a:lnTo>
                  <a:pt x="37692" y="6218"/>
                </a:lnTo>
                <a:close/>
                <a:moveTo>
                  <a:pt x="44080" y="6245"/>
                </a:moveTo>
                <a:lnTo>
                  <a:pt x="50422" y="6272"/>
                </a:lnTo>
                <a:lnTo>
                  <a:pt x="50369" y="12650"/>
                </a:lnTo>
                <a:lnTo>
                  <a:pt x="44026" y="12623"/>
                </a:lnTo>
                <a:lnTo>
                  <a:pt x="44080" y="6245"/>
                </a:lnTo>
                <a:close/>
                <a:moveTo>
                  <a:pt x="50476" y="6272"/>
                </a:moveTo>
                <a:lnTo>
                  <a:pt x="56846" y="6298"/>
                </a:lnTo>
                <a:lnTo>
                  <a:pt x="56792" y="12677"/>
                </a:lnTo>
                <a:lnTo>
                  <a:pt x="50422" y="12650"/>
                </a:lnTo>
                <a:lnTo>
                  <a:pt x="50476" y="6272"/>
                </a:lnTo>
                <a:close/>
                <a:moveTo>
                  <a:pt x="56899" y="6298"/>
                </a:moveTo>
                <a:lnTo>
                  <a:pt x="63233" y="6325"/>
                </a:lnTo>
                <a:lnTo>
                  <a:pt x="63180" y="12704"/>
                </a:lnTo>
                <a:lnTo>
                  <a:pt x="56846" y="12677"/>
                </a:lnTo>
                <a:lnTo>
                  <a:pt x="56899" y="6298"/>
                </a:lnTo>
                <a:close/>
                <a:moveTo>
                  <a:pt x="63287" y="6325"/>
                </a:moveTo>
                <a:lnTo>
                  <a:pt x="69621" y="6361"/>
                </a:lnTo>
                <a:lnTo>
                  <a:pt x="69576" y="12731"/>
                </a:lnTo>
                <a:lnTo>
                  <a:pt x="63233" y="12704"/>
                </a:lnTo>
                <a:lnTo>
                  <a:pt x="63287" y="6325"/>
                </a:lnTo>
                <a:close/>
                <a:moveTo>
                  <a:pt x="69674" y="6361"/>
                </a:moveTo>
                <a:lnTo>
                  <a:pt x="76035" y="6388"/>
                </a:lnTo>
                <a:lnTo>
                  <a:pt x="75981" y="12766"/>
                </a:lnTo>
                <a:lnTo>
                  <a:pt x="69629" y="12731"/>
                </a:lnTo>
                <a:lnTo>
                  <a:pt x="69674" y="6361"/>
                </a:lnTo>
                <a:close/>
                <a:moveTo>
                  <a:pt x="76088" y="6388"/>
                </a:moveTo>
                <a:lnTo>
                  <a:pt x="82440" y="6414"/>
                </a:lnTo>
                <a:lnTo>
                  <a:pt x="82396" y="12793"/>
                </a:lnTo>
                <a:lnTo>
                  <a:pt x="76035" y="12766"/>
                </a:lnTo>
                <a:lnTo>
                  <a:pt x="76088" y="6388"/>
                </a:lnTo>
                <a:close/>
                <a:moveTo>
                  <a:pt x="5612" y="12499"/>
                </a:moveTo>
                <a:lnTo>
                  <a:pt x="11955" y="12525"/>
                </a:lnTo>
                <a:lnTo>
                  <a:pt x="11910" y="18904"/>
                </a:lnTo>
                <a:lnTo>
                  <a:pt x="5567" y="18877"/>
                </a:lnTo>
                <a:lnTo>
                  <a:pt x="5612" y="12499"/>
                </a:lnTo>
                <a:close/>
                <a:moveTo>
                  <a:pt x="12008" y="12534"/>
                </a:moveTo>
                <a:lnTo>
                  <a:pt x="18378" y="12561"/>
                </a:lnTo>
                <a:lnTo>
                  <a:pt x="18333" y="18931"/>
                </a:lnTo>
                <a:lnTo>
                  <a:pt x="11964" y="18904"/>
                </a:lnTo>
                <a:lnTo>
                  <a:pt x="12008" y="12534"/>
                </a:lnTo>
                <a:close/>
                <a:moveTo>
                  <a:pt x="18432" y="12561"/>
                </a:moveTo>
                <a:lnTo>
                  <a:pt x="24774" y="12588"/>
                </a:lnTo>
                <a:lnTo>
                  <a:pt x="24721" y="18957"/>
                </a:lnTo>
                <a:lnTo>
                  <a:pt x="18387" y="18931"/>
                </a:lnTo>
                <a:lnTo>
                  <a:pt x="18432" y="12561"/>
                </a:lnTo>
                <a:close/>
                <a:moveTo>
                  <a:pt x="24828" y="12588"/>
                </a:moveTo>
                <a:lnTo>
                  <a:pt x="31162" y="12615"/>
                </a:lnTo>
                <a:lnTo>
                  <a:pt x="31117" y="18984"/>
                </a:lnTo>
                <a:lnTo>
                  <a:pt x="24774" y="18957"/>
                </a:lnTo>
                <a:lnTo>
                  <a:pt x="24828" y="12588"/>
                </a:lnTo>
                <a:close/>
                <a:moveTo>
                  <a:pt x="31215" y="12615"/>
                </a:moveTo>
                <a:lnTo>
                  <a:pt x="37585" y="12641"/>
                </a:lnTo>
                <a:lnTo>
                  <a:pt x="37540" y="19011"/>
                </a:lnTo>
                <a:lnTo>
                  <a:pt x="31171" y="18984"/>
                </a:lnTo>
                <a:lnTo>
                  <a:pt x="31215" y="12615"/>
                </a:lnTo>
                <a:close/>
                <a:moveTo>
                  <a:pt x="37639" y="12641"/>
                </a:moveTo>
                <a:lnTo>
                  <a:pt x="43973" y="12677"/>
                </a:lnTo>
                <a:lnTo>
                  <a:pt x="43928" y="19047"/>
                </a:lnTo>
                <a:lnTo>
                  <a:pt x="37594" y="19011"/>
                </a:lnTo>
                <a:lnTo>
                  <a:pt x="37639" y="12641"/>
                </a:lnTo>
                <a:close/>
                <a:moveTo>
                  <a:pt x="44026" y="12677"/>
                </a:moveTo>
                <a:lnTo>
                  <a:pt x="50369" y="12704"/>
                </a:lnTo>
                <a:lnTo>
                  <a:pt x="50324" y="19073"/>
                </a:lnTo>
                <a:lnTo>
                  <a:pt x="43981" y="19047"/>
                </a:lnTo>
                <a:lnTo>
                  <a:pt x="44026" y="12677"/>
                </a:lnTo>
                <a:close/>
                <a:moveTo>
                  <a:pt x="50422" y="12704"/>
                </a:moveTo>
                <a:lnTo>
                  <a:pt x="56792" y="12731"/>
                </a:lnTo>
                <a:lnTo>
                  <a:pt x="56748" y="19100"/>
                </a:lnTo>
                <a:lnTo>
                  <a:pt x="50378" y="19073"/>
                </a:lnTo>
                <a:lnTo>
                  <a:pt x="50422" y="12704"/>
                </a:lnTo>
                <a:close/>
                <a:moveTo>
                  <a:pt x="56846" y="12731"/>
                </a:moveTo>
                <a:lnTo>
                  <a:pt x="63180" y="12757"/>
                </a:lnTo>
                <a:lnTo>
                  <a:pt x="63135" y="19127"/>
                </a:lnTo>
                <a:lnTo>
                  <a:pt x="56801" y="19100"/>
                </a:lnTo>
                <a:lnTo>
                  <a:pt x="56846" y="12731"/>
                </a:lnTo>
                <a:close/>
                <a:moveTo>
                  <a:pt x="63233" y="12757"/>
                </a:moveTo>
                <a:lnTo>
                  <a:pt x="69576" y="12784"/>
                </a:lnTo>
                <a:lnTo>
                  <a:pt x="69522" y="19154"/>
                </a:lnTo>
                <a:lnTo>
                  <a:pt x="63189" y="19127"/>
                </a:lnTo>
                <a:lnTo>
                  <a:pt x="63233" y="12757"/>
                </a:lnTo>
                <a:close/>
                <a:moveTo>
                  <a:pt x="69629" y="12784"/>
                </a:moveTo>
                <a:lnTo>
                  <a:pt x="75981" y="12820"/>
                </a:lnTo>
                <a:lnTo>
                  <a:pt x="75937" y="19180"/>
                </a:lnTo>
                <a:lnTo>
                  <a:pt x="69576" y="19154"/>
                </a:lnTo>
                <a:lnTo>
                  <a:pt x="69629" y="12784"/>
                </a:lnTo>
                <a:close/>
                <a:moveTo>
                  <a:pt x="76035" y="12820"/>
                </a:moveTo>
                <a:lnTo>
                  <a:pt x="82396" y="12846"/>
                </a:lnTo>
                <a:lnTo>
                  <a:pt x="82342" y="19216"/>
                </a:lnTo>
                <a:lnTo>
                  <a:pt x="75990" y="19180"/>
                </a:lnTo>
                <a:lnTo>
                  <a:pt x="76035" y="12820"/>
                </a:lnTo>
                <a:close/>
                <a:moveTo>
                  <a:pt x="5567" y="18931"/>
                </a:moveTo>
                <a:lnTo>
                  <a:pt x="11910" y="18957"/>
                </a:lnTo>
                <a:lnTo>
                  <a:pt x="11857" y="25318"/>
                </a:lnTo>
                <a:lnTo>
                  <a:pt x="5514" y="25291"/>
                </a:lnTo>
                <a:lnTo>
                  <a:pt x="5567" y="18931"/>
                </a:lnTo>
                <a:close/>
                <a:moveTo>
                  <a:pt x="11964" y="18957"/>
                </a:moveTo>
                <a:lnTo>
                  <a:pt x="18333" y="18984"/>
                </a:lnTo>
                <a:lnTo>
                  <a:pt x="18280" y="25354"/>
                </a:lnTo>
                <a:lnTo>
                  <a:pt x="11910" y="25318"/>
                </a:lnTo>
                <a:lnTo>
                  <a:pt x="11964" y="18957"/>
                </a:lnTo>
                <a:close/>
                <a:moveTo>
                  <a:pt x="18387" y="18984"/>
                </a:moveTo>
                <a:lnTo>
                  <a:pt x="24721" y="19011"/>
                </a:lnTo>
                <a:lnTo>
                  <a:pt x="24676" y="25380"/>
                </a:lnTo>
                <a:lnTo>
                  <a:pt x="18333" y="25354"/>
                </a:lnTo>
                <a:lnTo>
                  <a:pt x="18387" y="18984"/>
                </a:lnTo>
                <a:close/>
                <a:moveTo>
                  <a:pt x="24774" y="19011"/>
                </a:moveTo>
                <a:lnTo>
                  <a:pt x="31117" y="19038"/>
                </a:lnTo>
                <a:lnTo>
                  <a:pt x="31064" y="25407"/>
                </a:lnTo>
                <a:lnTo>
                  <a:pt x="24730" y="25380"/>
                </a:lnTo>
                <a:lnTo>
                  <a:pt x="24774" y="19011"/>
                </a:lnTo>
                <a:close/>
                <a:moveTo>
                  <a:pt x="31171" y="19038"/>
                </a:moveTo>
                <a:lnTo>
                  <a:pt x="37540" y="19064"/>
                </a:lnTo>
                <a:lnTo>
                  <a:pt x="37487" y="25434"/>
                </a:lnTo>
                <a:lnTo>
                  <a:pt x="31117" y="25407"/>
                </a:lnTo>
                <a:lnTo>
                  <a:pt x="31171" y="19038"/>
                </a:lnTo>
                <a:close/>
                <a:moveTo>
                  <a:pt x="37594" y="19064"/>
                </a:moveTo>
                <a:lnTo>
                  <a:pt x="43928" y="19100"/>
                </a:lnTo>
                <a:lnTo>
                  <a:pt x="43874" y="25461"/>
                </a:lnTo>
                <a:lnTo>
                  <a:pt x="37540" y="25434"/>
                </a:lnTo>
                <a:lnTo>
                  <a:pt x="37594" y="19064"/>
                </a:lnTo>
                <a:close/>
                <a:moveTo>
                  <a:pt x="43981" y="19100"/>
                </a:moveTo>
                <a:lnTo>
                  <a:pt x="50324" y="19127"/>
                </a:lnTo>
                <a:lnTo>
                  <a:pt x="50271" y="25488"/>
                </a:lnTo>
                <a:lnTo>
                  <a:pt x="43928" y="25461"/>
                </a:lnTo>
                <a:lnTo>
                  <a:pt x="43981" y="19100"/>
                </a:lnTo>
                <a:close/>
                <a:moveTo>
                  <a:pt x="50378" y="19127"/>
                </a:moveTo>
                <a:lnTo>
                  <a:pt x="56748" y="19154"/>
                </a:lnTo>
                <a:lnTo>
                  <a:pt x="56694" y="25523"/>
                </a:lnTo>
                <a:lnTo>
                  <a:pt x="50324" y="25488"/>
                </a:lnTo>
                <a:lnTo>
                  <a:pt x="50378" y="19127"/>
                </a:lnTo>
                <a:close/>
                <a:moveTo>
                  <a:pt x="56801" y="19154"/>
                </a:moveTo>
                <a:lnTo>
                  <a:pt x="63135" y="19180"/>
                </a:lnTo>
                <a:lnTo>
                  <a:pt x="63081" y="25550"/>
                </a:lnTo>
                <a:lnTo>
                  <a:pt x="56748" y="25523"/>
                </a:lnTo>
                <a:lnTo>
                  <a:pt x="56801" y="19154"/>
                </a:lnTo>
                <a:close/>
                <a:moveTo>
                  <a:pt x="63189" y="19180"/>
                </a:moveTo>
                <a:lnTo>
                  <a:pt x="69522" y="19207"/>
                </a:lnTo>
                <a:lnTo>
                  <a:pt x="69478" y="25577"/>
                </a:lnTo>
                <a:lnTo>
                  <a:pt x="63135" y="25550"/>
                </a:lnTo>
                <a:lnTo>
                  <a:pt x="63189" y="19180"/>
                </a:lnTo>
                <a:close/>
                <a:moveTo>
                  <a:pt x="69576" y="19207"/>
                </a:moveTo>
                <a:lnTo>
                  <a:pt x="75937" y="19234"/>
                </a:lnTo>
                <a:lnTo>
                  <a:pt x="75883" y="25604"/>
                </a:lnTo>
                <a:lnTo>
                  <a:pt x="69531" y="25577"/>
                </a:lnTo>
                <a:lnTo>
                  <a:pt x="69576" y="19207"/>
                </a:lnTo>
                <a:close/>
                <a:moveTo>
                  <a:pt x="75990" y="19234"/>
                </a:moveTo>
                <a:lnTo>
                  <a:pt x="82342" y="19270"/>
                </a:lnTo>
                <a:lnTo>
                  <a:pt x="82297" y="25630"/>
                </a:lnTo>
                <a:lnTo>
                  <a:pt x="75937" y="25604"/>
                </a:lnTo>
                <a:lnTo>
                  <a:pt x="75990" y="19234"/>
                </a:lnTo>
                <a:close/>
                <a:moveTo>
                  <a:pt x="5514" y="25345"/>
                </a:moveTo>
                <a:lnTo>
                  <a:pt x="11857" y="25372"/>
                </a:lnTo>
                <a:lnTo>
                  <a:pt x="11812" y="31750"/>
                </a:lnTo>
                <a:lnTo>
                  <a:pt x="5469" y="31723"/>
                </a:lnTo>
                <a:lnTo>
                  <a:pt x="5514" y="25345"/>
                </a:lnTo>
                <a:close/>
                <a:moveTo>
                  <a:pt x="11910" y="25380"/>
                </a:moveTo>
                <a:lnTo>
                  <a:pt x="18280" y="25407"/>
                </a:lnTo>
                <a:lnTo>
                  <a:pt x="18235" y="31777"/>
                </a:lnTo>
                <a:lnTo>
                  <a:pt x="11866" y="31750"/>
                </a:lnTo>
                <a:lnTo>
                  <a:pt x="11910" y="25380"/>
                </a:lnTo>
                <a:close/>
                <a:moveTo>
                  <a:pt x="18333" y="25407"/>
                </a:moveTo>
                <a:lnTo>
                  <a:pt x="24676" y="25434"/>
                </a:lnTo>
                <a:lnTo>
                  <a:pt x="24623" y="31813"/>
                </a:lnTo>
                <a:lnTo>
                  <a:pt x="18289" y="31777"/>
                </a:lnTo>
                <a:lnTo>
                  <a:pt x="18333" y="25407"/>
                </a:lnTo>
                <a:close/>
                <a:moveTo>
                  <a:pt x="24730" y="25434"/>
                </a:moveTo>
                <a:lnTo>
                  <a:pt x="31064" y="25461"/>
                </a:lnTo>
                <a:lnTo>
                  <a:pt x="31019" y="31839"/>
                </a:lnTo>
                <a:lnTo>
                  <a:pt x="24676" y="31813"/>
                </a:lnTo>
                <a:lnTo>
                  <a:pt x="24730" y="25434"/>
                </a:lnTo>
                <a:close/>
                <a:moveTo>
                  <a:pt x="31117" y="25461"/>
                </a:moveTo>
                <a:lnTo>
                  <a:pt x="37487" y="25488"/>
                </a:lnTo>
                <a:lnTo>
                  <a:pt x="37442" y="31866"/>
                </a:lnTo>
                <a:lnTo>
                  <a:pt x="31073" y="31839"/>
                </a:lnTo>
                <a:lnTo>
                  <a:pt x="31117" y="25461"/>
                </a:lnTo>
                <a:close/>
                <a:moveTo>
                  <a:pt x="37540" y="25488"/>
                </a:moveTo>
                <a:lnTo>
                  <a:pt x="43874" y="25514"/>
                </a:lnTo>
                <a:lnTo>
                  <a:pt x="43830" y="31893"/>
                </a:lnTo>
                <a:lnTo>
                  <a:pt x="37496" y="31866"/>
                </a:lnTo>
                <a:lnTo>
                  <a:pt x="37540" y="25488"/>
                </a:lnTo>
                <a:close/>
                <a:moveTo>
                  <a:pt x="43928" y="25514"/>
                </a:moveTo>
                <a:lnTo>
                  <a:pt x="50271" y="25541"/>
                </a:lnTo>
                <a:lnTo>
                  <a:pt x="50226" y="31920"/>
                </a:lnTo>
                <a:lnTo>
                  <a:pt x="43883" y="31893"/>
                </a:lnTo>
                <a:lnTo>
                  <a:pt x="43928" y="25514"/>
                </a:lnTo>
                <a:close/>
                <a:moveTo>
                  <a:pt x="50324" y="25541"/>
                </a:moveTo>
                <a:lnTo>
                  <a:pt x="56694" y="25577"/>
                </a:lnTo>
                <a:lnTo>
                  <a:pt x="56649" y="31946"/>
                </a:lnTo>
                <a:lnTo>
                  <a:pt x="50280" y="31920"/>
                </a:lnTo>
                <a:lnTo>
                  <a:pt x="50324" y="25541"/>
                </a:lnTo>
                <a:close/>
                <a:moveTo>
                  <a:pt x="56748" y="25577"/>
                </a:moveTo>
                <a:lnTo>
                  <a:pt x="63081" y="25604"/>
                </a:lnTo>
                <a:lnTo>
                  <a:pt x="63037" y="31973"/>
                </a:lnTo>
                <a:lnTo>
                  <a:pt x="56703" y="31946"/>
                </a:lnTo>
                <a:lnTo>
                  <a:pt x="56748" y="25577"/>
                </a:lnTo>
                <a:close/>
                <a:moveTo>
                  <a:pt x="63135" y="25604"/>
                </a:moveTo>
                <a:lnTo>
                  <a:pt x="69478" y="25630"/>
                </a:lnTo>
                <a:lnTo>
                  <a:pt x="69424" y="32009"/>
                </a:lnTo>
                <a:lnTo>
                  <a:pt x="63090" y="31982"/>
                </a:lnTo>
                <a:lnTo>
                  <a:pt x="63135" y="25604"/>
                </a:lnTo>
                <a:close/>
                <a:moveTo>
                  <a:pt x="69531" y="25630"/>
                </a:moveTo>
                <a:lnTo>
                  <a:pt x="75883" y="25657"/>
                </a:lnTo>
                <a:lnTo>
                  <a:pt x="75839" y="32036"/>
                </a:lnTo>
                <a:lnTo>
                  <a:pt x="69478" y="32009"/>
                </a:lnTo>
                <a:lnTo>
                  <a:pt x="69531" y="25630"/>
                </a:lnTo>
                <a:close/>
                <a:moveTo>
                  <a:pt x="75937" y="25657"/>
                </a:moveTo>
                <a:lnTo>
                  <a:pt x="82297" y="25684"/>
                </a:lnTo>
                <a:lnTo>
                  <a:pt x="82244" y="32062"/>
                </a:lnTo>
                <a:lnTo>
                  <a:pt x="75892" y="32036"/>
                </a:lnTo>
                <a:lnTo>
                  <a:pt x="75937" y="25657"/>
                </a:lnTo>
                <a:close/>
                <a:moveTo>
                  <a:pt x="5469" y="31777"/>
                </a:moveTo>
                <a:lnTo>
                  <a:pt x="11812" y="31804"/>
                </a:lnTo>
                <a:lnTo>
                  <a:pt x="11759" y="38173"/>
                </a:lnTo>
                <a:lnTo>
                  <a:pt x="5416" y="38146"/>
                </a:lnTo>
                <a:lnTo>
                  <a:pt x="5469" y="31777"/>
                </a:lnTo>
                <a:close/>
                <a:moveTo>
                  <a:pt x="11866" y="31804"/>
                </a:moveTo>
                <a:lnTo>
                  <a:pt x="18235" y="31830"/>
                </a:lnTo>
                <a:lnTo>
                  <a:pt x="18182" y="38200"/>
                </a:lnTo>
                <a:lnTo>
                  <a:pt x="11812" y="38173"/>
                </a:lnTo>
                <a:lnTo>
                  <a:pt x="11866" y="31804"/>
                </a:lnTo>
                <a:close/>
                <a:moveTo>
                  <a:pt x="18289" y="31830"/>
                </a:moveTo>
                <a:lnTo>
                  <a:pt x="24623" y="31866"/>
                </a:lnTo>
                <a:lnTo>
                  <a:pt x="24578" y="38227"/>
                </a:lnTo>
                <a:lnTo>
                  <a:pt x="18235" y="38200"/>
                </a:lnTo>
                <a:lnTo>
                  <a:pt x="18289" y="31830"/>
                </a:lnTo>
                <a:close/>
                <a:moveTo>
                  <a:pt x="24676" y="31866"/>
                </a:moveTo>
                <a:lnTo>
                  <a:pt x="31019" y="31893"/>
                </a:lnTo>
                <a:lnTo>
                  <a:pt x="30966" y="38253"/>
                </a:lnTo>
                <a:lnTo>
                  <a:pt x="24632" y="38227"/>
                </a:lnTo>
                <a:lnTo>
                  <a:pt x="24676" y="31866"/>
                </a:lnTo>
                <a:close/>
                <a:moveTo>
                  <a:pt x="31073" y="31893"/>
                </a:moveTo>
                <a:lnTo>
                  <a:pt x="37442" y="31920"/>
                </a:lnTo>
                <a:lnTo>
                  <a:pt x="37389" y="38289"/>
                </a:lnTo>
                <a:lnTo>
                  <a:pt x="31019" y="38253"/>
                </a:lnTo>
                <a:lnTo>
                  <a:pt x="31073" y="31893"/>
                </a:lnTo>
                <a:close/>
                <a:moveTo>
                  <a:pt x="37496" y="31920"/>
                </a:moveTo>
                <a:lnTo>
                  <a:pt x="43830" y="31946"/>
                </a:lnTo>
                <a:lnTo>
                  <a:pt x="43776" y="38316"/>
                </a:lnTo>
                <a:lnTo>
                  <a:pt x="37442" y="38289"/>
                </a:lnTo>
                <a:lnTo>
                  <a:pt x="37496" y="31920"/>
                </a:lnTo>
                <a:close/>
                <a:moveTo>
                  <a:pt x="43883" y="31946"/>
                </a:moveTo>
                <a:lnTo>
                  <a:pt x="50226" y="31973"/>
                </a:lnTo>
                <a:lnTo>
                  <a:pt x="50173" y="38343"/>
                </a:lnTo>
                <a:lnTo>
                  <a:pt x="43830" y="38316"/>
                </a:lnTo>
                <a:lnTo>
                  <a:pt x="43883" y="31946"/>
                </a:lnTo>
                <a:close/>
                <a:moveTo>
                  <a:pt x="50280" y="31973"/>
                </a:moveTo>
                <a:lnTo>
                  <a:pt x="56649" y="32000"/>
                </a:lnTo>
                <a:lnTo>
                  <a:pt x="56596" y="38369"/>
                </a:lnTo>
                <a:lnTo>
                  <a:pt x="50226" y="38343"/>
                </a:lnTo>
                <a:lnTo>
                  <a:pt x="50280" y="31973"/>
                </a:lnTo>
                <a:close/>
                <a:moveTo>
                  <a:pt x="56703" y="32000"/>
                </a:moveTo>
                <a:lnTo>
                  <a:pt x="63037" y="32036"/>
                </a:lnTo>
                <a:lnTo>
                  <a:pt x="62983" y="38396"/>
                </a:lnTo>
                <a:lnTo>
                  <a:pt x="56649" y="38369"/>
                </a:lnTo>
                <a:lnTo>
                  <a:pt x="56703" y="32000"/>
                </a:lnTo>
                <a:close/>
                <a:moveTo>
                  <a:pt x="63090" y="32036"/>
                </a:moveTo>
                <a:lnTo>
                  <a:pt x="69424" y="32062"/>
                </a:lnTo>
                <a:lnTo>
                  <a:pt x="69380" y="38423"/>
                </a:lnTo>
                <a:lnTo>
                  <a:pt x="63037" y="38396"/>
                </a:lnTo>
                <a:lnTo>
                  <a:pt x="63090" y="32036"/>
                </a:lnTo>
                <a:close/>
                <a:moveTo>
                  <a:pt x="69478" y="32062"/>
                </a:moveTo>
                <a:lnTo>
                  <a:pt x="75839" y="32089"/>
                </a:lnTo>
                <a:lnTo>
                  <a:pt x="75785" y="38450"/>
                </a:lnTo>
                <a:lnTo>
                  <a:pt x="69433" y="38423"/>
                </a:lnTo>
                <a:lnTo>
                  <a:pt x="69478" y="32062"/>
                </a:lnTo>
                <a:close/>
                <a:moveTo>
                  <a:pt x="75892" y="32089"/>
                </a:moveTo>
                <a:lnTo>
                  <a:pt x="82244" y="32116"/>
                </a:lnTo>
                <a:lnTo>
                  <a:pt x="82199" y="38485"/>
                </a:lnTo>
                <a:lnTo>
                  <a:pt x="75839" y="38459"/>
                </a:lnTo>
                <a:lnTo>
                  <a:pt x="75892" y="32089"/>
                </a:lnTo>
                <a:close/>
                <a:moveTo>
                  <a:pt x="5416" y="38200"/>
                </a:moveTo>
                <a:lnTo>
                  <a:pt x="11759" y="38227"/>
                </a:lnTo>
                <a:lnTo>
                  <a:pt x="11714" y="44605"/>
                </a:lnTo>
                <a:lnTo>
                  <a:pt x="5371" y="44578"/>
                </a:lnTo>
                <a:lnTo>
                  <a:pt x="5416" y="38200"/>
                </a:lnTo>
                <a:close/>
                <a:moveTo>
                  <a:pt x="11812" y="38227"/>
                </a:moveTo>
                <a:lnTo>
                  <a:pt x="18182" y="38253"/>
                </a:lnTo>
                <a:lnTo>
                  <a:pt x="18137" y="44632"/>
                </a:lnTo>
                <a:lnTo>
                  <a:pt x="11768" y="44605"/>
                </a:lnTo>
                <a:lnTo>
                  <a:pt x="11812" y="38227"/>
                </a:lnTo>
                <a:close/>
                <a:moveTo>
                  <a:pt x="18235" y="38253"/>
                </a:moveTo>
                <a:lnTo>
                  <a:pt x="24578" y="38280"/>
                </a:lnTo>
                <a:lnTo>
                  <a:pt x="24525" y="44659"/>
                </a:lnTo>
                <a:lnTo>
                  <a:pt x="18191" y="44632"/>
                </a:lnTo>
                <a:lnTo>
                  <a:pt x="18235" y="38253"/>
                </a:lnTo>
                <a:close/>
                <a:moveTo>
                  <a:pt x="24632" y="38280"/>
                </a:moveTo>
                <a:lnTo>
                  <a:pt x="30966" y="38307"/>
                </a:lnTo>
                <a:lnTo>
                  <a:pt x="30921" y="44686"/>
                </a:lnTo>
                <a:lnTo>
                  <a:pt x="24578" y="44659"/>
                </a:lnTo>
                <a:lnTo>
                  <a:pt x="24632" y="38280"/>
                </a:lnTo>
                <a:close/>
                <a:moveTo>
                  <a:pt x="31019" y="38307"/>
                </a:moveTo>
                <a:lnTo>
                  <a:pt x="37389" y="38343"/>
                </a:lnTo>
                <a:lnTo>
                  <a:pt x="37344" y="44712"/>
                </a:lnTo>
                <a:lnTo>
                  <a:pt x="30975" y="44686"/>
                </a:lnTo>
                <a:lnTo>
                  <a:pt x="31019" y="38307"/>
                </a:lnTo>
                <a:close/>
                <a:moveTo>
                  <a:pt x="37442" y="38343"/>
                </a:moveTo>
                <a:lnTo>
                  <a:pt x="43776" y="38369"/>
                </a:lnTo>
                <a:lnTo>
                  <a:pt x="43732" y="44739"/>
                </a:lnTo>
                <a:lnTo>
                  <a:pt x="37398" y="44712"/>
                </a:lnTo>
                <a:lnTo>
                  <a:pt x="37442" y="38343"/>
                </a:lnTo>
                <a:close/>
                <a:moveTo>
                  <a:pt x="43830" y="38369"/>
                </a:moveTo>
                <a:lnTo>
                  <a:pt x="50173" y="38396"/>
                </a:lnTo>
                <a:lnTo>
                  <a:pt x="50128" y="44775"/>
                </a:lnTo>
                <a:lnTo>
                  <a:pt x="43785" y="44739"/>
                </a:lnTo>
                <a:lnTo>
                  <a:pt x="43830" y="38369"/>
                </a:lnTo>
                <a:close/>
                <a:moveTo>
                  <a:pt x="50226" y="38396"/>
                </a:moveTo>
                <a:lnTo>
                  <a:pt x="56596" y="38423"/>
                </a:lnTo>
                <a:lnTo>
                  <a:pt x="56551" y="44801"/>
                </a:lnTo>
                <a:lnTo>
                  <a:pt x="50182" y="44775"/>
                </a:lnTo>
                <a:lnTo>
                  <a:pt x="50226" y="38396"/>
                </a:lnTo>
                <a:close/>
                <a:moveTo>
                  <a:pt x="56649" y="38423"/>
                </a:moveTo>
                <a:lnTo>
                  <a:pt x="62983" y="38450"/>
                </a:lnTo>
                <a:lnTo>
                  <a:pt x="62939" y="44828"/>
                </a:lnTo>
                <a:lnTo>
                  <a:pt x="56605" y="44801"/>
                </a:lnTo>
                <a:lnTo>
                  <a:pt x="56649" y="38423"/>
                </a:lnTo>
                <a:close/>
                <a:moveTo>
                  <a:pt x="63037" y="38450"/>
                </a:moveTo>
                <a:lnTo>
                  <a:pt x="69380" y="38477"/>
                </a:lnTo>
                <a:lnTo>
                  <a:pt x="69326" y="44855"/>
                </a:lnTo>
                <a:lnTo>
                  <a:pt x="62992" y="44828"/>
                </a:lnTo>
                <a:lnTo>
                  <a:pt x="63037" y="38450"/>
                </a:lnTo>
                <a:close/>
                <a:moveTo>
                  <a:pt x="69433" y="38477"/>
                </a:moveTo>
                <a:lnTo>
                  <a:pt x="75785" y="38512"/>
                </a:lnTo>
                <a:lnTo>
                  <a:pt x="75740" y="44882"/>
                </a:lnTo>
                <a:lnTo>
                  <a:pt x="69380" y="44855"/>
                </a:lnTo>
                <a:lnTo>
                  <a:pt x="69433" y="38477"/>
                </a:lnTo>
                <a:close/>
                <a:moveTo>
                  <a:pt x="75839" y="38512"/>
                </a:moveTo>
                <a:lnTo>
                  <a:pt x="82199" y="38539"/>
                </a:lnTo>
                <a:lnTo>
                  <a:pt x="82146" y="44909"/>
                </a:lnTo>
                <a:lnTo>
                  <a:pt x="75794" y="44882"/>
                </a:lnTo>
                <a:lnTo>
                  <a:pt x="75839" y="38512"/>
                </a:lnTo>
                <a:close/>
                <a:moveTo>
                  <a:pt x="5657" y="0"/>
                </a:moveTo>
                <a:lnTo>
                  <a:pt x="5612" y="6022"/>
                </a:lnTo>
                <a:lnTo>
                  <a:pt x="1" y="5995"/>
                </a:lnTo>
                <a:lnTo>
                  <a:pt x="1" y="6049"/>
                </a:lnTo>
                <a:lnTo>
                  <a:pt x="5612" y="6075"/>
                </a:lnTo>
                <a:lnTo>
                  <a:pt x="5559" y="12445"/>
                </a:lnTo>
                <a:lnTo>
                  <a:pt x="1" y="12418"/>
                </a:lnTo>
                <a:lnTo>
                  <a:pt x="1" y="12472"/>
                </a:lnTo>
                <a:lnTo>
                  <a:pt x="5559" y="12499"/>
                </a:lnTo>
                <a:lnTo>
                  <a:pt x="5514" y="18877"/>
                </a:lnTo>
                <a:lnTo>
                  <a:pt x="1" y="18850"/>
                </a:lnTo>
                <a:lnTo>
                  <a:pt x="1" y="18904"/>
                </a:lnTo>
                <a:lnTo>
                  <a:pt x="5514" y="18931"/>
                </a:lnTo>
                <a:lnTo>
                  <a:pt x="5460" y="25291"/>
                </a:lnTo>
                <a:lnTo>
                  <a:pt x="1" y="25273"/>
                </a:lnTo>
                <a:lnTo>
                  <a:pt x="1" y="25327"/>
                </a:lnTo>
                <a:lnTo>
                  <a:pt x="5460" y="25345"/>
                </a:lnTo>
                <a:lnTo>
                  <a:pt x="5416" y="31723"/>
                </a:lnTo>
                <a:lnTo>
                  <a:pt x="1" y="31697"/>
                </a:lnTo>
                <a:lnTo>
                  <a:pt x="1" y="31750"/>
                </a:lnTo>
                <a:lnTo>
                  <a:pt x="5416" y="31777"/>
                </a:lnTo>
                <a:lnTo>
                  <a:pt x="5362" y="38146"/>
                </a:lnTo>
                <a:lnTo>
                  <a:pt x="1" y="38120"/>
                </a:lnTo>
                <a:lnTo>
                  <a:pt x="1" y="38173"/>
                </a:lnTo>
                <a:lnTo>
                  <a:pt x="5362" y="38200"/>
                </a:lnTo>
                <a:lnTo>
                  <a:pt x="5318" y="44570"/>
                </a:lnTo>
                <a:lnTo>
                  <a:pt x="1" y="44552"/>
                </a:lnTo>
                <a:lnTo>
                  <a:pt x="1" y="44605"/>
                </a:lnTo>
                <a:lnTo>
                  <a:pt x="5318" y="44632"/>
                </a:lnTo>
                <a:lnTo>
                  <a:pt x="5273" y="49690"/>
                </a:lnTo>
                <a:lnTo>
                  <a:pt x="5336" y="49690"/>
                </a:lnTo>
                <a:lnTo>
                  <a:pt x="5371" y="44632"/>
                </a:lnTo>
                <a:lnTo>
                  <a:pt x="11714" y="44659"/>
                </a:lnTo>
                <a:lnTo>
                  <a:pt x="11669" y="49690"/>
                </a:lnTo>
                <a:lnTo>
                  <a:pt x="11723" y="49690"/>
                </a:lnTo>
                <a:lnTo>
                  <a:pt x="11768" y="44659"/>
                </a:lnTo>
                <a:lnTo>
                  <a:pt x="18137" y="44686"/>
                </a:lnTo>
                <a:lnTo>
                  <a:pt x="18093" y="49690"/>
                </a:lnTo>
                <a:lnTo>
                  <a:pt x="18146" y="49690"/>
                </a:lnTo>
                <a:lnTo>
                  <a:pt x="18191" y="44686"/>
                </a:lnTo>
                <a:lnTo>
                  <a:pt x="24525" y="44712"/>
                </a:lnTo>
                <a:lnTo>
                  <a:pt x="24489" y="49690"/>
                </a:lnTo>
                <a:lnTo>
                  <a:pt x="24543" y="49690"/>
                </a:lnTo>
                <a:lnTo>
                  <a:pt x="24578" y="44712"/>
                </a:lnTo>
                <a:lnTo>
                  <a:pt x="30921" y="44739"/>
                </a:lnTo>
                <a:lnTo>
                  <a:pt x="30885" y="49690"/>
                </a:lnTo>
                <a:lnTo>
                  <a:pt x="30939" y="49690"/>
                </a:lnTo>
                <a:lnTo>
                  <a:pt x="30975" y="44739"/>
                </a:lnTo>
                <a:lnTo>
                  <a:pt x="37344" y="44766"/>
                </a:lnTo>
                <a:lnTo>
                  <a:pt x="37309" y="49690"/>
                </a:lnTo>
                <a:lnTo>
                  <a:pt x="37362" y="49690"/>
                </a:lnTo>
                <a:lnTo>
                  <a:pt x="37398" y="44766"/>
                </a:lnTo>
                <a:lnTo>
                  <a:pt x="43732" y="44793"/>
                </a:lnTo>
                <a:lnTo>
                  <a:pt x="43696" y="49690"/>
                </a:lnTo>
                <a:lnTo>
                  <a:pt x="43750" y="49690"/>
                </a:lnTo>
                <a:lnTo>
                  <a:pt x="43785" y="44793"/>
                </a:lnTo>
                <a:lnTo>
                  <a:pt x="50128" y="44828"/>
                </a:lnTo>
                <a:lnTo>
                  <a:pt x="50083" y="49690"/>
                </a:lnTo>
                <a:lnTo>
                  <a:pt x="50137" y="49690"/>
                </a:lnTo>
                <a:lnTo>
                  <a:pt x="50182" y="44828"/>
                </a:lnTo>
                <a:lnTo>
                  <a:pt x="56551" y="44855"/>
                </a:lnTo>
                <a:lnTo>
                  <a:pt x="56507" y="49690"/>
                </a:lnTo>
                <a:lnTo>
                  <a:pt x="56560" y="49690"/>
                </a:lnTo>
                <a:lnTo>
                  <a:pt x="56605" y="44855"/>
                </a:lnTo>
                <a:lnTo>
                  <a:pt x="62939" y="44882"/>
                </a:lnTo>
                <a:lnTo>
                  <a:pt x="62894" y="49690"/>
                </a:lnTo>
                <a:lnTo>
                  <a:pt x="62948" y="49690"/>
                </a:lnTo>
                <a:lnTo>
                  <a:pt x="62992" y="44882"/>
                </a:lnTo>
                <a:lnTo>
                  <a:pt x="69326" y="44909"/>
                </a:lnTo>
                <a:lnTo>
                  <a:pt x="69290" y="49690"/>
                </a:lnTo>
                <a:lnTo>
                  <a:pt x="69344" y="49690"/>
                </a:lnTo>
                <a:lnTo>
                  <a:pt x="69380" y="44909"/>
                </a:lnTo>
                <a:lnTo>
                  <a:pt x="75740" y="44935"/>
                </a:lnTo>
                <a:lnTo>
                  <a:pt x="75705" y="49690"/>
                </a:lnTo>
                <a:lnTo>
                  <a:pt x="75758" y="49690"/>
                </a:lnTo>
                <a:lnTo>
                  <a:pt x="75794" y="44935"/>
                </a:lnTo>
                <a:lnTo>
                  <a:pt x="82146" y="44962"/>
                </a:lnTo>
                <a:lnTo>
                  <a:pt x="82110" y="49690"/>
                </a:lnTo>
                <a:lnTo>
                  <a:pt x="82164" y="49690"/>
                </a:lnTo>
                <a:lnTo>
                  <a:pt x="82199" y="44962"/>
                </a:lnTo>
                <a:lnTo>
                  <a:pt x="88355" y="44989"/>
                </a:lnTo>
                <a:lnTo>
                  <a:pt x="88355" y="44935"/>
                </a:lnTo>
                <a:lnTo>
                  <a:pt x="82199" y="44909"/>
                </a:lnTo>
                <a:lnTo>
                  <a:pt x="82253" y="38539"/>
                </a:lnTo>
                <a:lnTo>
                  <a:pt x="88355" y="38566"/>
                </a:lnTo>
                <a:lnTo>
                  <a:pt x="88355" y="38512"/>
                </a:lnTo>
                <a:lnTo>
                  <a:pt x="82253" y="38485"/>
                </a:lnTo>
                <a:lnTo>
                  <a:pt x="82297" y="32116"/>
                </a:lnTo>
                <a:lnTo>
                  <a:pt x="88355" y="32143"/>
                </a:lnTo>
                <a:lnTo>
                  <a:pt x="88355" y="32089"/>
                </a:lnTo>
                <a:lnTo>
                  <a:pt x="82297" y="32062"/>
                </a:lnTo>
                <a:lnTo>
                  <a:pt x="82351" y="25684"/>
                </a:lnTo>
                <a:lnTo>
                  <a:pt x="88355" y="25711"/>
                </a:lnTo>
                <a:lnTo>
                  <a:pt x="88355" y="25657"/>
                </a:lnTo>
                <a:lnTo>
                  <a:pt x="82351" y="25630"/>
                </a:lnTo>
                <a:lnTo>
                  <a:pt x="82396" y="19270"/>
                </a:lnTo>
                <a:lnTo>
                  <a:pt x="88355" y="19296"/>
                </a:lnTo>
                <a:lnTo>
                  <a:pt x="88355" y="19234"/>
                </a:lnTo>
                <a:lnTo>
                  <a:pt x="82396" y="19216"/>
                </a:lnTo>
                <a:lnTo>
                  <a:pt x="82449" y="12846"/>
                </a:lnTo>
                <a:lnTo>
                  <a:pt x="88355" y="12873"/>
                </a:lnTo>
                <a:lnTo>
                  <a:pt x="88355" y="12820"/>
                </a:lnTo>
                <a:lnTo>
                  <a:pt x="82449" y="12793"/>
                </a:lnTo>
                <a:lnTo>
                  <a:pt x="82494" y="6414"/>
                </a:lnTo>
                <a:lnTo>
                  <a:pt x="88355" y="6441"/>
                </a:lnTo>
                <a:lnTo>
                  <a:pt x="88355" y="6388"/>
                </a:lnTo>
                <a:lnTo>
                  <a:pt x="82503" y="6361"/>
                </a:lnTo>
                <a:lnTo>
                  <a:pt x="82547" y="0"/>
                </a:lnTo>
                <a:lnTo>
                  <a:pt x="82494" y="0"/>
                </a:lnTo>
                <a:lnTo>
                  <a:pt x="82440" y="6361"/>
                </a:lnTo>
                <a:lnTo>
                  <a:pt x="76088" y="6334"/>
                </a:lnTo>
                <a:lnTo>
                  <a:pt x="76133" y="0"/>
                </a:lnTo>
                <a:lnTo>
                  <a:pt x="76079" y="0"/>
                </a:lnTo>
                <a:lnTo>
                  <a:pt x="76035" y="6334"/>
                </a:lnTo>
                <a:lnTo>
                  <a:pt x="69674" y="6307"/>
                </a:lnTo>
                <a:lnTo>
                  <a:pt x="69728" y="0"/>
                </a:lnTo>
                <a:lnTo>
                  <a:pt x="69674" y="0"/>
                </a:lnTo>
                <a:lnTo>
                  <a:pt x="69621" y="6307"/>
                </a:lnTo>
                <a:lnTo>
                  <a:pt x="63287" y="6272"/>
                </a:lnTo>
                <a:lnTo>
                  <a:pt x="63331" y="0"/>
                </a:lnTo>
                <a:lnTo>
                  <a:pt x="63278" y="0"/>
                </a:lnTo>
                <a:lnTo>
                  <a:pt x="63233" y="6272"/>
                </a:lnTo>
                <a:lnTo>
                  <a:pt x="56899" y="6245"/>
                </a:lnTo>
                <a:lnTo>
                  <a:pt x="56944" y="0"/>
                </a:lnTo>
                <a:lnTo>
                  <a:pt x="56890" y="0"/>
                </a:lnTo>
                <a:lnTo>
                  <a:pt x="56846" y="6245"/>
                </a:lnTo>
                <a:lnTo>
                  <a:pt x="50476" y="6218"/>
                </a:lnTo>
                <a:lnTo>
                  <a:pt x="50521" y="0"/>
                </a:lnTo>
                <a:lnTo>
                  <a:pt x="50467" y="0"/>
                </a:lnTo>
                <a:lnTo>
                  <a:pt x="50422" y="6218"/>
                </a:lnTo>
                <a:lnTo>
                  <a:pt x="44080" y="6191"/>
                </a:lnTo>
                <a:lnTo>
                  <a:pt x="44124" y="0"/>
                </a:lnTo>
                <a:lnTo>
                  <a:pt x="44071" y="0"/>
                </a:lnTo>
                <a:lnTo>
                  <a:pt x="44026" y="6191"/>
                </a:lnTo>
                <a:lnTo>
                  <a:pt x="37692" y="6165"/>
                </a:lnTo>
                <a:lnTo>
                  <a:pt x="37737" y="0"/>
                </a:lnTo>
                <a:lnTo>
                  <a:pt x="37683" y="0"/>
                </a:lnTo>
                <a:lnTo>
                  <a:pt x="37639" y="6165"/>
                </a:lnTo>
                <a:lnTo>
                  <a:pt x="31269" y="6129"/>
                </a:lnTo>
                <a:lnTo>
                  <a:pt x="31314" y="0"/>
                </a:lnTo>
                <a:lnTo>
                  <a:pt x="31260" y="0"/>
                </a:lnTo>
                <a:lnTo>
                  <a:pt x="31215" y="6129"/>
                </a:lnTo>
                <a:lnTo>
                  <a:pt x="24873" y="6102"/>
                </a:lnTo>
                <a:lnTo>
                  <a:pt x="24917" y="0"/>
                </a:lnTo>
                <a:lnTo>
                  <a:pt x="24864" y="0"/>
                </a:lnTo>
                <a:lnTo>
                  <a:pt x="24819" y="6102"/>
                </a:lnTo>
                <a:lnTo>
                  <a:pt x="18485" y="6075"/>
                </a:lnTo>
                <a:lnTo>
                  <a:pt x="18530" y="0"/>
                </a:lnTo>
                <a:lnTo>
                  <a:pt x="18476" y="0"/>
                </a:lnTo>
                <a:lnTo>
                  <a:pt x="18432" y="6075"/>
                </a:lnTo>
                <a:lnTo>
                  <a:pt x="12062" y="6049"/>
                </a:lnTo>
                <a:lnTo>
                  <a:pt x="12107" y="0"/>
                </a:lnTo>
                <a:lnTo>
                  <a:pt x="12053" y="0"/>
                </a:lnTo>
                <a:lnTo>
                  <a:pt x="12008" y="6049"/>
                </a:lnTo>
                <a:lnTo>
                  <a:pt x="5666" y="6022"/>
                </a:lnTo>
                <a:lnTo>
                  <a:pt x="5710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076" name="Google Shape;14076;p74"/>
          <p:cNvGrpSpPr/>
          <p:nvPr/>
        </p:nvGrpSpPr>
        <p:grpSpPr>
          <a:xfrm>
            <a:off x="582620" y="495574"/>
            <a:ext cx="11026760" cy="5866949"/>
            <a:chOff x="4068925" y="3794325"/>
            <a:chExt cx="2771750" cy="1474750"/>
          </a:xfrm>
        </p:grpSpPr>
        <p:sp>
          <p:nvSpPr>
            <p:cNvPr id="14077" name="Google Shape;14077;p74"/>
            <p:cNvSpPr/>
            <p:nvPr/>
          </p:nvSpPr>
          <p:spPr>
            <a:xfrm>
              <a:off x="4068925" y="3794325"/>
              <a:ext cx="2771750" cy="1474750"/>
            </a:xfrm>
            <a:custGeom>
              <a:avLst/>
              <a:gdLst/>
              <a:ahLst/>
              <a:cxnLst/>
              <a:rect l="l" t="t" r="r" b="b"/>
              <a:pathLst>
                <a:path w="110870" h="58990" extrusionOk="0">
                  <a:moveTo>
                    <a:pt x="110448" y="1"/>
                  </a:moveTo>
                  <a:lnTo>
                    <a:pt x="429" y="453"/>
                  </a:lnTo>
                  <a:lnTo>
                    <a:pt x="23" y="52746"/>
                  </a:lnTo>
                  <a:lnTo>
                    <a:pt x="0" y="52746"/>
                  </a:lnTo>
                  <a:lnTo>
                    <a:pt x="0" y="58653"/>
                  </a:lnTo>
                  <a:lnTo>
                    <a:pt x="0" y="58913"/>
                  </a:lnTo>
                  <a:lnTo>
                    <a:pt x="0" y="58944"/>
                  </a:lnTo>
                  <a:lnTo>
                    <a:pt x="2482" y="58814"/>
                  </a:lnTo>
                  <a:lnTo>
                    <a:pt x="5784" y="58990"/>
                  </a:lnTo>
                  <a:lnTo>
                    <a:pt x="8266" y="58814"/>
                  </a:lnTo>
                  <a:lnTo>
                    <a:pt x="13223" y="58814"/>
                  </a:lnTo>
                  <a:lnTo>
                    <a:pt x="16525" y="58645"/>
                  </a:lnTo>
                  <a:lnTo>
                    <a:pt x="19827" y="58469"/>
                  </a:lnTo>
                  <a:lnTo>
                    <a:pt x="26438" y="58469"/>
                  </a:lnTo>
                  <a:lnTo>
                    <a:pt x="27373" y="58369"/>
                  </a:lnTo>
                  <a:cubicBezTo>
                    <a:pt x="27319" y="58369"/>
                    <a:pt x="27265" y="58362"/>
                    <a:pt x="27212" y="58362"/>
                  </a:cubicBezTo>
                  <a:lnTo>
                    <a:pt x="28085" y="58270"/>
                  </a:lnTo>
                  <a:lnTo>
                    <a:pt x="28690" y="58270"/>
                  </a:lnTo>
                  <a:cubicBezTo>
                    <a:pt x="28598" y="58277"/>
                    <a:pt x="28506" y="58285"/>
                    <a:pt x="28422" y="58300"/>
                  </a:cubicBezTo>
                  <a:cubicBezTo>
                    <a:pt x="29778" y="58300"/>
                    <a:pt x="34919" y="58323"/>
                    <a:pt x="36351" y="58469"/>
                  </a:cubicBezTo>
                  <a:cubicBezTo>
                    <a:pt x="36900" y="58528"/>
                    <a:pt x="37542" y="58547"/>
                    <a:pt x="38154" y="58547"/>
                  </a:cubicBezTo>
                  <a:cubicBezTo>
                    <a:pt x="39377" y="58547"/>
                    <a:pt x="40481" y="58469"/>
                    <a:pt x="40481" y="58469"/>
                  </a:cubicBezTo>
                  <a:cubicBezTo>
                    <a:pt x="40481" y="58469"/>
                    <a:pt x="43782" y="58124"/>
                    <a:pt x="47084" y="58124"/>
                  </a:cubicBezTo>
                  <a:cubicBezTo>
                    <a:pt x="50394" y="58124"/>
                    <a:pt x="50394" y="58469"/>
                    <a:pt x="52868" y="58469"/>
                  </a:cubicBezTo>
                  <a:cubicBezTo>
                    <a:pt x="55350" y="58469"/>
                    <a:pt x="60307" y="57779"/>
                    <a:pt x="62782" y="57779"/>
                  </a:cubicBezTo>
                  <a:cubicBezTo>
                    <a:pt x="65256" y="57779"/>
                    <a:pt x="71040" y="58300"/>
                    <a:pt x="72695" y="58300"/>
                  </a:cubicBezTo>
                  <a:cubicBezTo>
                    <a:pt x="74350" y="58300"/>
                    <a:pt x="81781" y="58645"/>
                    <a:pt x="81781" y="58645"/>
                  </a:cubicBezTo>
                  <a:lnTo>
                    <a:pt x="90039" y="58124"/>
                  </a:lnTo>
                  <a:lnTo>
                    <a:pt x="96651" y="58645"/>
                  </a:lnTo>
                  <a:lnTo>
                    <a:pt x="104082" y="58645"/>
                  </a:lnTo>
                  <a:lnTo>
                    <a:pt x="110693" y="58262"/>
                  </a:lnTo>
                  <a:lnTo>
                    <a:pt x="110693" y="58254"/>
                  </a:lnTo>
                  <a:lnTo>
                    <a:pt x="110479" y="58239"/>
                  </a:lnTo>
                  <a:lnTo>
                    <a:pt x="110693" y="58231"/>
                  </a:lnTo>
                  <a:lnTo>
                    <a:pt x="110693" y="55864"/>
                  </a:lnTo>
                  <a:lnTo>
                    <a:pt x="110869" y="55864"/>
                  </a:lnTo>
                  <a:lnTo>
                    <a:pt x="1104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p74"/>
            <p:cNvSpPr/>
            <p:nvPr/>
          </p:nvSpPr>
          <p:spPr>
            <a:xfrm>
              <a:off x="4173300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4735"/>
                  </a:moveTo>
                  <a:lnTo>
                    <a:pt x="192" y="4735"/>
                  </a:lnTo>
                  <a:lnTo>
                    <a:pt x="19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p74"/>
            <p:cNvSpPr/>
            <p:nvPr/>
          </p:nvSpPr>
          <p:spPr>
            <a:xfrm>
              <a:off x="41733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p74"/>
            <p:cNvSpPr/>
            <p:nvPr/>
          </p:nvSpPr>
          <p:spPr>
            <a:xfrm>
              <a:off x="4173300" y="5150125"/>
              <a:ext cx="4800" cy="95975"/>
            </a:xfrm>
            <a:custGeom>
              <a:avLst/>
              <a:gdLst/>
              <a:ahLst/>
              <a:cxnLst/>
              <a:rect l="l" t="t" r="r" b="b"/>
              <a:pathLst>
                <a:path w="192" h="3839" extrusionOk="0">
                  <a:moveTo>
                    <a:pt x="0" y="0"/>
                  </a:moveTo>
                  <a:lnTo>
                    <a:pt x="0" y="3839"/>
                  </a:lnTo>
                  <a:lnTo>
                    <a:pt x="192" y="383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p74"/>
            <p:cNvSpPr/>
            <p:nvPr/>
          </p:nvSpPr>
          <p:spPr>
            <a:xfrm>
              <a:off x="41733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p74"/>
            <p:cNvSpPr/>
            <p:nvPr/>
          </p:nvSpPr>
          <p:spPr>
            <a:xfrm>
              <a:off x="41733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p74"/>
            <p:cNvSpPr/>
            <p:nvPr/>
          </p:nvSpPr>
          <p:spPr>
            <a:xfrm>
              <a:off x="41733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p74"/>
            <p:cNvSpPr/>
            <p:nvPr/>
          </p:nvSpPr>
          <p:spPr>
            <a:xfrm>
              <a:off x="41733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p74"/>
            <p:cNvSpPr/>
            <p:nvPr/>
          </p:nvSpPr>
          <p:spPr>
            <a:xfrm>
              <a:off x="41733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p74"/>
            <p:cNvSpPr/>
            <p:nvPr/>
          </p:nvSpPr>
          <p:spPr>
            <a:xfrm>
              <a:off x="41733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p74"/>
            <p:cNvSpPr/>
            <p:nvPr/>
          </p:nvSpPr>
          <p:spPr>
            <a:xfrm>
              <a:off x="41733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p74"/>
            <p:cNvSpPr/>
            <p:nvPr/>
          </p:nvSpPr>
          <p:spPr>
            <a:xfrm>
              <a:off x="41733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p74"/>
            <p:cNvSpPr/>
            <p:nvPr/>
          </p:nvSpPr>
          <p:spPr>
            <a:xfrm>
              <a:off x="41733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p74"/>
            <p:cNvSpPr/>
            <p:nvPr/>
          </p:nvSpPr>
          <p:spPr>
            <a:xfrm>
              <a:off x="4280175" y="5150125"/>
              <a:ext cx="4800" cy="97325"/>
            </a:xfrm>
            <a:custGeom>
              <a:avLst/>
              <a:gdLst/>
              <a:ahLst/>
              <a:cxnLst/>
              <a:rect l="l" t="t" r="r" b="b"/>
              <a:pathLst>
                <a:path w="192" h="3893" extrusionOk="0">
                  <a:moveTo>
                    <a:pt x="0" y="0"/>
                  </a:moveTo>
                  <a:lnTo>
                    <a:pt x="0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p74"/>
            <p:cNvSpPr/>
            <p:nvPr/>
          </p:nvSpPr>
          <p:spPr>
            <a:xfrm>
              <a:off x="42801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p74"/>
            <p:cNvSpPr/>
            <p:nvPr/>
          </p:nvSpPr>
          <p:spPr>
            <a:xfrm>
              <a:off x="4280175" y="3806200"/>
              <a:ext cx="4800" cy="118375"/>
            </a:xfrm>
            <a:custGeom>
              <a:avLst/>
              <a:gdLst/>
              <a:ahLst/>
              <a:cxnLst/>
              <a:rect l="l" t="t" r="r" b="b"/>
              <a:pathLst>
                <a:path w="192" h="4735" extrusionOk="0">
                  <a:moveTo>
                    <a:pt x="0" y="1"/>
                  </a:moveTo>
                  <a:lnTo>
                    <a:pt x="0" y="4735"/>
                  </a:lnTo>
                  <a:lnTo>
                    <a:pt x="192" y="473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p74"/>
            <p:cNvSpPr/>
            <p:nvPr/>
          </p:nvSpPr>
          <p:spPr>
            <a:xfrm>
              <a:off x="42801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p74"/>
            <p:cNvSpPr/>
            <p:nvPr/>
          </p:nvSpPr>
          <p:spPr>
            <a:xfrm>
              <a:off x="42801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p74"/>
            <p:cNvSpPr/>
            <p:nvPr/>
          </p:nvSpPr>
          <p:spPr>
            <a:xfrm>
              <a:off x="42801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p74"/>
            <p:cNvSpPr/>
            <p:nvPr/>
          </p:nvSpPr>
          <p:spPr>
            <a:xfrm>
              <a:off x="42801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7" name="Google Shape;14097;p74"/>
            <p:cNvSpPr/>
            <p:nvPr/>
          </p:nvSpPr>
          <p:spPr>
            <a:xfrm>
              <a:off x="42801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p74"/>
            <p:cNvSpPr/>
            <p:nvPr/>
          </p:nvSpPr>
          <p:spPr>
            <a:xfrm>
              <a:off x="42801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p74"/>
            <p:cNvSpPr/>
            <p:nvPr/>
          </p:nvSpPr>
          <p:spPr>
            <a:xfrm>
              <a:off x="42801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p74"/>
            <p:cNvSpPr/>
            <p:nvPr/>
          </p:nvSpPr>
          <p:spPr>
            <a:xfrm>
              <a:off x="42801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p74"/>
            <p:cNvSpPr/>
            <p:nvPr/>
          </p:nvSpPr>
          <p:spPr>
            <a:xfrm>
              <a:off x="42801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p74"/>
            <p:cNvSpPr/>
            <p:nvPr/>
          </p:nvSpPr>
          <p:spPr>
            <a:xfrm>
              <a:off x="43862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p74"/>
            <p:cNvSpPr/>
            <p:nvPr/>
          </p:nvSpPr>
          <p:spPr>
            <a:xfrm>
              <a:off x="43862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p74"/>
            <p:cNvSpPr/>
            <p:nvPr/>
          </p:nvSpPr>
          <p:spPr>
            <a:xfrm>
              <a:off x="43862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p74"/>
            <p:cNvSpPr/>
            <p:nvPr/>
          </p:nvSpPr>
          <p:spPr>
            <a:xfrm>
              <a:off x="43862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p74"/>
            <p:cNvSpPr/>
            <p:nvPr/>
          </p:nvSpPr>
          <p:spPr>
            <a:xfrm>
              <a:off x="43862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p74"/>
            <p:cNvSpPr/>
            <p:nvPr/>
          </p:nvSpPr>
          <p:spPr>
            <a:xfrm>
              <a:off x="43862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p74"/>
            <p:cNvSpPr/>
            <p:nvPr/>
          </p:nvSpPr>
          <p:spPr>
            <a:xfrm>
              <a:off x="4386275" y="5150125"/>
              <a:ext cx="5375" cy="97900"/>
            </a:xfrm>
            <a:custGeom>
              <a:avLst/>
              <a:gdLst/>
              <a:ahLst/>
              <a:cxnLst/>
              <a:rect l="l" t="t" r="r" b="b"/>
              <a:pathLst>
                <a:path w="215" h="3916" extrusionOk="0">
                  <a:moveTo>
                    <a:pt x="0" y="0"/>
                  </a:moveTo>
                  <a:lnTo>
                    <a:pt x="0" y="3915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p74"/>
            <p:cNvSpPr/>
            <p:nvPr/>
          </p:nvSpPr>
          <p:spPr>
            <a:xfrm>
              <a:off x="4386275" y="3805625"/>
              <a:ext cx="5375" cy="118950"/>
            </a:xfrm>
            <a:custGeom>
              <a:avLst/>
              <a:gdLst/>
              <a:ahLst/>
              <a:cxnLst/>
              <a:rect l="l" t="t" r="r" b="b"/>
              <a:pathLst>
                <a:path w="215" h="4758" extrusionOk="0">
                  <a:moveTo>
                    <a:pt x="0" y="1"/>
                  </a:moveTo>
                  <a:lnTo>
                    <a:pt x="0" y="4758"/>
                  </a:lnTo>
                  <a:lnTo>
                    <a:pt x="215" y="4758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p74"/>
            <p:cNvSpPr/>
            <p:nvPr/>
          </p:nvSpPr>
          <p:spPr>
            <a:xfrm>
              <a:off x="43862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p74"/>
            <p:cNvSpPr/>
            <p:nvPr/>
          </p:nvSpPr>
          <p:spPr>
            <a:xfrm>
              <a:off x="43862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p74"/>
            <p:cNvSpPr/>
            <p:nvPr/>
          </p:nvSpPr>
          <p:spPr>
            <a:xfrm>
              <a:off x="43862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p74"/>
            <p:cNvSpPr/>
            <p:nvPr/>
          </p:nvSpPr>
          <p:spPr>
            <a:xfrm>
              <a:off x="43862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p74"/>
            <p:cNvSpPr/>
            <p:nvPr/>
          </p:nvSpPr>
          <p:spPr>
            <a:xfrm>
              <a:off x="449295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p74"/>
            <p:cNvSpPr/>
            <p:nvPr/>
          </p:nvSpPr>
          <p:spPr>
            <a:xfrm>
              <a:off x="449295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p74"/>
            <p:cNvSpPr/>
            <p:nvPr/>
          </p:nvSpPr>
          <p:spPr>
            <a:xfrm>
              <a:off x="449295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p74"/>
            <p:cNvSpPr/>
            <p:nvPr/>
          </p:nvSpPr>
          <p:spPr>
            <a:xfrm>
              <a:off x="449295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p74"/>
            <p:cNvSpPr/>
            <p:nvPr/>
          </p:nvSpPr>
          <p:spPr>
            <a:xfrm>
              <a:off x="449295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p74"/>
            <p:cNvSpPr/>
            <p:nvPr/>
          </p:nvSpPr>
          <p:spPr>
            <a:xfrm>
              <a:off x="4492950" y="3804850"/>
              <a:ext cx="4800" cy="119725"/>
            </a:xfrm>
            <a:custGeom>
              <a:avLst/>
              <a:gdLst/>
              <a:ahLst/>
              <a:cxnLst/>
              <a:rect l="l" t="t" r="r" b="b"/>
              <a:pathLst>
                <a:path w="192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92" y="4789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p74"/>
            <p:cNvSpPr/>
            <p:nvPr/>
          </p:nvSpPr>
          <p:spPr>
            <a:xfrm>
              <a:off x="449295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p74"/>
            <p:cNvSpPr/>
            <p:nvPr/>
          </p:nvSpPr>
          <p:spPr>
            <a:xfrm>
              <a:off x="449295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p74"/>
            <p:cNvSpPr/>
            <p:nvPr/>
          </p:nvSpPr>
          <p:spPr>
            <a:xfrm>
              <a:off x="4492950" y="5150125"/>
              <a:ext cx="4800" cy="99225"/>
            </a:xfrm>
            <a:custGeom>
              <a:avLst/>
              <a:gdLst/>
              <a:ahLst/>
              <a:cxnLst/>
              <a:rect l="l" t="t" r="r" b="b"/>
              <a:pathLst>
                <a:path w="192" h="3969" extrusionOk="0">
                  <a:moveTo>
                    <a:pt x="0" y="0"/>
                  </a:moveTo>
                  <a:lnTo>
                    <a:pt x="0" y="3946"/>
                  </a:lnTo>
                  <a:lnTo>
                    <a:pt x="192" y="396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p74"/>
            <p:cNvSpPr/>
            <p:nvPr/>
          </p:nvSpPr>
          <p:spPr>
            <a:xfrm>
              <a:off x="449295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p74"/>
            <p:cNvSpPr/>
            <p:nvPr/>
          </p:nvSpPr>
          <p:spPr>
            <a:xfrm>
              <a:off x="449295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p74"/>
            <p:cNvSpPr/>
            <p:nvPr/>
          </p:nvSpPr>
          <p:spPr>
            <a:xfrm>
              <a:off x="449295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p74"/>
            <p:cNvSpPr/>
            <p:nvPr/>
          </p:nvSpPr>
          <p:spPr>
            <a:xfrm>
              <a:off x="4599825" y="3804850"/>
              <a:ext cx="4625" cy="119725"/>
            </a:xfrm>
            <a:custGeom>
              <a:avLst/>
              <a:gdLst/>
              <a:ahLst/>
              <a:cxnLst/>
              <a:rect l="l" t="t" r="r" b="b"/>
              <a:pathLst>
                <a:path w="185" h="4789" extrusionOk="0">
                  <a:moveTo>
                    <a:pt x="0" y="1"/>
                  </a:moveTo>
                  <a:lnTo>
                    <a:pt x="0" y="4789"/>
                  </a:lnTo>
                  <a:lnTo>
                    <a:pt x="184" y="4789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p74"/>
            <p:cNvSpPr/>
            <p:nvPr/>
          </p:nvSpPr>
          <p:spPr>
            <a:xfrm>
              <a:off x="45998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p74"/>
            <p:cNvSpPr/>
            <p:nvPr/>
          </p:nvSpPr>
          <p:spPr>
            <a:xfrm>
              <a:off x="45998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p74"/>
            <p:cNvSpPr/>
            <p:nvPr/>
          </p:nvSpPr>
          <p:spPr>
            <a:xfrm>
              <a:off x="45998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p74"/>
            <p:cNvSpPr/>
            <p:nvPr/>
          </p:nvSpPr>
          <p:spPr>
            <a:xfrm>
              <a:off x="45998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p74"/>
            <p:cNvSpPr/>
            <p:nvPr/>
          </p:nvSpPr>
          <p:spPr>
            <a:xfrm>
              <a:off x="45998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p74"/>
            <p:cNvSpPr/>
            <p:nvPr/>
          </p:nvSpPr>
          <p:spPr>
            <a:xfrm>
              <a:off x="45998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p74"/>
            <p:cNvSpPr/>
            <p:nvPr/>
          </p:nvSpPr>
          <p:spPr>
            <a:xfrm>
              <a:off x="45998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p74"/>
            <p:cNvSpPr/>
            <p:nvPr/>
          </p:nvSpPr>
          <p:spPr>
            <a:xfrm>
              <a:off x="45998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p74"/>
            <p:cNvSpPr/>
            <p:nvPr/>
          </p:nvSpPr>
          <p:spPr>
            <a:xfrm>
              <a:off x="4599825" y="5150125"/>
              <a:ext cx="4625" cy="99800"/>
            </a:xfrm>
            <a:custGeom>
              <a:avLst/>
              <a:gdLst/>
              <a:ahLst/>
              <a:cxnLst/>
              <a:rect l="l" t="t" r="r" b="b"/>
              <a:pathLst>
                <a:path w="185" h="3992" extrusionOk="0">
                  <a:moveTo>
                    <a:pt x="0" y="0"/>
                  </a:moveTo>
                  <a:lnTo>
                    <a:pt x="0" y="3992"/>
                  </a:lnTo>
                  <a:lnTo>
                    <a:pt x="184" y="399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p74"/>
            <p:cNvSpPr/>
            <p:nvPr/>
          </p:nvSpPr>
          <p:spPr>
            <a:xfrm>
              <a:off x="45998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p74"/>
            <p:cNvSpPr/>
            <p:nvPr/>
          </p:nvSpPr>
          <p:spPr>
            <a:xfrm>
              <a:off x="45998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p74"/>
            <p:cNvSpPr/>
            <p:nvPr/>
          </p:nvSpPr>
          <p:spPr>
            <a:xfrm>
              <a:off x="4706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p74"/>
            <p:cNvSpPr/>
            <p:nvPr/>
          </p:nvSpPr>
          <p:spPr>
            <a:xfrm>
              <a:off x="4706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p74"/>
            <p:cNvSpPr/>
            <p:nvPr/>
          </p:nvSpPr>
          <p:spPr>
            <a:xfrm>
              <a:off x="4706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p74"/>
            <p:cNvSpPr/>
            <p:nvPr/>
          </p:nvSpPr>
          <p:spPr>
            <a:xfrm>
              <a:off x="4706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p74"/>
            <p:cNvSpPr/>
            <p:nvPr/>
          </p:nvSpPr>
          <p:spPr>
            <a:xfrm>
              <a:off x="4706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p74"/>
            <p:cNvSpPr/>
            <p:nvPr/>
          </p:nvSpPr>
          <p:spPr>
            <a:xfrm>
              <a:off x="4706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p74"/>
            <p:cNvSpPr/>
            <p:nvPr/>
          </p:nvSpPr>
          <p:spPr>
            <a:xfrm>
              <a:off x="4706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p74"/>
            <p:cNvSpPr/>
            <p:nvPr/>
          </p:nvSpPr>
          <p:spPr>
            <a:xfrm>
              <a:off x="4706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p74"/>
            <p:cNvSpPr/>
            <p:nvPr/>
          </p:nvSpPr>
          <p:spPr>
            <a:xfrm>
              <a:off x="4706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p74"/>
            <p:cNvSpPr/>
            <p:nvPr/>
          </p:nvSpPr>
          <p:spPr>
            <a:xfrm>
              <a:off x="4706500" y="5150125"/>
              <a:ext cx="4800" cy="100575"/>
            </a:xfrm>
            <a:custGeom>
              <a:avLst/>
              <a:gdLst/>
              <a:ahLst/>
              <a:cxnLst/>
              <a:rect l="l" t="t" r="r" b="b"/>
              <a:pathLst>
                <a:path w="192" h="4023" extrusionOk="0">
                  <a:moveTo>
                    <a:pt x="0" y="0"/>
                  </a:moveTo>
                  <a:lnTo>
                    <a:pt x="0" y="4022"/>
                  </a:lnTo>
                  <a:lnTo>
                    <a:pt x="192" y="402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p74"/>
            <p:cNvSpPr/>
            <p:nvPr/>
          </p:nvSpPr>
          <p:spPr>
            <a:xfrm>
              <a:off x="4706500" y="3804275"/>
              <a:ext cx="4800" cy="120300"/>
            </a:xfrm>
            <a:custGeom>
              <a:avLst/>
              <a:gdLst/>
              <a:ahLst/>
              <a:cxnLst/>
              <a:rect l="l" t="t" r="r" b="b"/>
              <a:pathLst>
                <a:path w="192" h="4812" extrusionOk="0">
                  <a:moveTo>
                    <a:pt x="0" y="1"/>
                  </a:moveTo>
                  <a:lnTo>
                    <a:pt x="0" y="4812"/>
                  </a:lnTo>
                  <a:lnTo>
                    <a:pt x="192" y="481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p74"/>
            <p:cNvSpPr/>
            <p:nvPr/>
          </p:nvSpPr>
          <p:spPr>
            <a:xfrm>
              <a:off x="4706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p74"/>
            <p:cNvSpPr/>
            <p:nvPr/>
          </p:nvSpPr>
          <p:spPr>
            <a:xfrm>
              <a:off x="48126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p74"/>
            <p:cNvSpPr/>
            <p:nvPr/>
          </p:nvSpPr>
          <p:spPr>
            <a:xfrm>
              <a:off x="48126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p74"/>
            <p:cNvSpPr/>
            <p:nvPr/>
          </p:nvSpPr>
          <p:spPr>
            <a:xfrm>
              <a:off x="48126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p74"/>
            <p:cNvSpPr/>
            <p:nvPr/>
          </p:nvSpPr>
          <p:spPr>
            <a:xfrm>
              <a:off x="48126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p74"/>
            <p:cNvSpPr/>
            <p:nvPr/>
          </p:nvSpPr>
          <p:spPr>
            <a:xfrm>
              <a:off x="48126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p74"/>
            <p:cNvSpPr/>
            <p:nvPr/>
          </p:nvSpPr>
          <p:spPr>
            <a:xfrm>
              <a:off x="48126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p74"/>
            <p:cNvSpPr/>
            <p:nvPr/>
          </p:nvSpPr>
          <p:spPr>
            <a:xfrm>
              <a:off x="48126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p74"/>
            <p:cNvSpPr/>
            <p:nvPr/>
          </p:nvSpPr>
          <p:spPr>
            <a:xfrm>
              <a:off x="48126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p74"/>
            <p:cNvSpPr/>
            <p:nvPr/>
          </p:nvSpPr>
          <p:spPr>
            <a:xfrm>
              <a:off x="4812600" y="3803700"/>
              <a:ext cx="5400" cy="120875"/>
            </a:xfrm>
            <a:custGeom>
              <a:avLst/>
              <a:gdLst/>
              <a:ahLst/>
              <a:cxnLst/>
              <a:rect l="l" t="t" r="r" b="b"/>
              <a:pathLst>
                <a:path w="216" h="4835" extrusionOk="0">
                  <a:moveTo>
                    <a:pt x="1" y="1"/>
                  </a:moveTo>
                  <a:lnTo>
                    <a:pt x="1" y="4835"/>
                  </a:lnTo>
                  <a:lnTo>
                    <a:pt x="215" y="4835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p74"/>
            <p:cNvSpPr/>
            <p:nvPr/>
          </p:nvSpPr>
          <p:spPr>
            <a:xfrm>
              <a:off x="48126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p74"/>
            <p:cNvSpPr/>
            <p:nvPr/>
          </p:nvSpPr>
          <p:spPr>
            <a:xfrm>
              <a:off x="4812600" y="5150125"/>
              <a:ext cx="5400" cy="101925"/>
            </a:xfrm>
            <a:custGeom>
              <a:avLst/>
              <a:gdLst/>
              <a:ahLst/>
              <a:cxnLst/>
              <a:rect l="l" t="t" r="r" b="b"/>
              <a:pathLst>
                <a:path w="216" h="4077" extrusionOk="0">
                  <a:moveTo>
                    <a:pt x="1" y="0"/>
                  </a:moveTo>
                  <a:lnTo>
                    <a:pt x="1" y="4076"/>
                  </a:lnTo>
                  <a:lnTo>
                    <a:pt x="215" y="407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1" name="Google Shape;14161;p74"/>
            <p:cNvSpPr/>
            <p:nvPr/>
          </p:nvSpPr>
          <p:spPr>
            <a:xfrm>
              <a:off x="48126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2" name="Google Shape;14162;p74"/>
            <p:cNvSpPr/>
            <p:nvPr/>
          </p:nvSpPr>
          <p:spPr>
            <a:xfrm>
              <a:off x="491927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p74"/>
            <p:cNvSpPr/>
            <p:nvPr/>
          </p:nvSpPr>
          <p:spPr>
            <a:xfrm>
              <a:off x="491927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p74"/>
            <p:cNvSpPr/>
            <p:nvPr/>
          </p:nvSpPr>
          <p:spPr>
            <a:xfrm>
              <a:off x="491927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p74"/>
            <p:cNvSpPr/>
            <p:nvPr/>
          </p:nvSpPr>
          <p:spPr>
            <a:xfrm>
              <a:off x="491927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p74"/>
            <p:cNvSpPr/>
            <p:nvPr/>
          </p:nvSpPr>
          <p:spPr>
            <a:xfrm>
              <a:off x="491927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p74"/>
            <p:cNvSpPr/>
            <p:nvPr/>
          </p:nvSpPr>
          <p:spPr>
            <a:xfrm>
              <a:off x="4919275" y="3802950"/>
              <a:ext cx="5400" cy="121625"/>
            </a:xfrm>
            <a:custGeom>
              <a:avLst/>
              <a:gdLst/>
              <a:ahLst/>
              <a:cxnLst/>
              <a:rect l="l" t="t" r="r" b="b"/>
              <a:pathLst>
                <a:path w="216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215" y="486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p74"/>
            <p:cNvSpPr/>
            <p:nvPr/>
          </p:nvSpPr>
          <p:spPr>
            <a:xfrm>
              <a:off x="4919275" y="5150125"/>
              <a:ext cx="5400" cy="102500"/>
            </a:xfrm>
            <a:custGeom>
              <a:avLst/>
              <a:gdLst/>
              <a:ahLst/>
              <a:cxnLst/>
              <a:rect l="l" t="t" r="r" b="b"/>
              <a:pathLst>
                <a:path w="216" h="4100" extrusionOk="0">
                  <a:moveTo>
                    <a:pt x="1" y="0"/>
                  </a:moveTo>
                  <a:lnTo>
                    <a:pt x="1" y="4099"/>
                  </a:lnTo>
                  <a:lnTo>
                    <a:pt x="215" y="409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p74"/>
            <p:cNvSpPr/>
            <p:nvPr/>
          </p:nvSpPr>
          <p:spPr>
            <a:xfrm>
              <a:off x="491927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p74"/>
            <p:cNvSpPr/>
            <p:nvPr/>
          </p:nvSpPr>
          <p:spPr>
            <a:xfrm>
              <a:off x="491927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p74"/>
            <p:cNvSpPr/>
            <p:nvPr/>
          </p:nvSpPr>
          <p:spPr>
            <a:xfrm>
              <a:off x="491927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p74"/>
            <p:cNvSpPr/>
            <p:nvPr/>
          </p:nvSpPr>
          <p:spPr>
            <a:xfrm>
              <a:off x="491927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p74"/>
            <p:cNvSpPr/>
            <p:nvPr/>
          </p:nvSpPr>
          <p:spPr>
            <a:xfrm>
              <a:off x="491927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p74"/>
            <p:cNvSpPr/>
            <p:nvPr/>
          </p:nvSpPr>
          <p:spPr>
            <a:xfrm>
              <a:off x="50261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5" name="Google Shape;14175;p74"/>
            <p:cNvSpPr/>
            <p:nvPr/>
          </p:nvSpPr>
          <p:spPr>
            <a:xfrm>
              <a:off x="50261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p74"/>
            <p:cNvSpPr/>
            <p:nvPr/>
          </p:nvSpPr>
          <p:spPr>
            <a:xfrm>
              <a:off x="50261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p74"/>
            <p:cNvSpPr/>
            <p:nvPr/>
          </p:nvSpPr>
          <p:spPr>
            <a:xfrm>
              <a:off x="50261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p74"/>
            <p:cNvSpPr/>
            <p:nvPr/>
          </p:nvSpPr>
          <p:spPr>
            <a:xfrm>
              <a:off x="50261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p74"/>
            <p:cNvSpPr/>
            <p:nvPr/>
          </p:nvSpPr>
          <p:spPr>
            <a:xfrm>
              <a:off x="5026150" y="5150125"/>
              <a:ext cx="4625" cy="103825"/>
            </a:xfrm>
            <a:custGeom>
              <a:avLst/>
              <a:gdLst/>
              <a:ahLst/>
              <a:cxnLst/>
              <a:rect l="l" t="t" r="r" b="b"/>
              <a:pathLst>
                <a:path w="185" h="4153" extrusionOk="0">
                  <a:moveTo>
                    <a:pt x="1" y="0"/>
                  </a:moveTo>
                  <a:lnTo>
                    <a:pt x="1" y="4153"/>
                  </a:lnTo>
                  <a:lnTo>
                    <a:pt x="184" y="4153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p74"/>
            <p:cNvSpPr/>
            <p:nvPr/>
          </p:nvSpPr>
          <p:spPr>
            <a:xfrm>
              <a:off x="5026150" y="3802950"/>
              <a:ext cx="4625" cy="121625"/>
            </a:xfrm>
            <a:custGeom>
              <a:avLst/>
              <a:gdLst/>
              <a:ahLst/>
              <a:cxnLst/>
              <a:rect l="l" t="t" r="r" b="b"/>
              <a:pathLst>
                <a:path w="185" h="4865" extrusionOk="0">
                  <a:moveTo>
                    <a:pt x="1" y="0"/>
                  </a:moveTo>
                  <a:lnTo>
                    <a:pt x="1" y="4865"/>
                  </a:lnTo>
                  <a:lnTo>
                    <a:pt x="184" y="486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1" name="Google Shape;14181;p74"/>
            <p:cNvSpPr/>
            <p:nvPr/>
          </p:nvSpPr>
          <p:spPr>
            <a:xfrm>
              <a:off x="50261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2" name="Google Shape;14182;p74"/>
            <p:cNvSpPr/>
            <p:nvPr/>
          </p:nvSpPr>
          <p:spPr>
            <a:xfrm>
              <a:off x="50261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p74"/>
            <p:cNvSpPr/>
            <p:nvPr/>
          </p:nvSpPr>
          <p:spPr>
            <a:xfrm>
              <a:off x="50261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p74"/>
            <p:cNvSpPr/>
            <p:nvPr/>
          </p:nvSpPr>
          <p:spPr>
            <a:xfrm>
              <a:off x="50261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p74"/>
            <p:cNvSpPr/>
            <p:nvPr/>
          </p:nvSpPr>
          <p:spPr>
            <a:xfrm>
              <a:off x="50261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p74"/>
            <p:cNvSpPr/>
            <p:nvPr/>
          </p:nvSpPr>
          <p:spPr>
            <a:xfrm>
              <a:off x="513282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p74"/>
            <p:cNvSpPr/>
            <p:nvPr/>
          </p:nvSpPr>
          <p:spPr>
            <a:xfrm>
              <a:off x="513282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p74"/>
            <p:cNvSpPr/>
            <p:nvPr/>
          </p:nvSpPr>
          <p:spPr>
            <a:xfrm>
              <a:off x="513282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p74"/>
            <p:cNvSpPr/>
            <p:nvPr/>
          </p:nvSpPr>
          <p:spPr>
            <a:xfrm>
              <a:off x="513282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p74"/>
            <p:cNvSpPr/>
            <p:nvPr/>
          </p:nvSpPr>
          <p:spPr>
            <a:xfrm>
              <a:off x="5132825" y="5150125"/>
              <a:ext cx="4825" cy="101725"/>
            </a:xfrm>
            <a:custGeom>
              <a:avLst/>
              <a:gdLst/>
              <a:ahLst/>
              <a:cxnLst/>
              <a:rect l="l" t="t" r="r" b="b"/>
              <a:pathLst>
                <a:path w="193" h="4069" extrusionOk="0">
                  <a:moveTo>
                    <a:pt x="1" y="0"/>
                  </a:moveTo>
                  <a:lnTo>
                    <a:pt x="1" y="4068"/>
                  </a:lnTo>
                  <a:cubicBezTo>
                    <a:pt x="62" y="4061"/>
                    <a:pt x="131" y="4061"/>
                    <a:pt x="192" y="405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p74"/>
            <p:cNvSpPr/>
            <p:nvPr/>
          </p:nvSpPr>
          <p:spPr>
            <a:xfrm>
              <a:off x="513282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p74"/>
            <p:cNvSpPr/>
            <p:nvPr/>
          </p:nvSpPr>
          <p:spPr>
            <a:xfrm>
              <a:off x="513282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p74"/>
            <p:cNvSpPr/>
            <p:nvPr/>
          </p:nvSpPr>
          <p:spPr>
            <a:xfrm>
              <a:off x="513282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p74"/>
            <p:cNvSpPr/>
            <p:nvPr/>
          </p:nvSpPr>
          <p:spPr>
            <a:xfrm>
              <a:off x="513282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5" name="Google Shape;14195;p74"/>
            <p:cNvSpPr/>
            <p:nvPr/>
          </p:nvSpPr>
          <p:spPr>
            <a:xfrm>
              <a:off x="5132825" y="3802375"/>
              <a:ext cx="4825" cy="122200"/>
            </a:xfrm>
            <a:custGeom>
              <a:avLst/>
              <a:gdLst/>
              <a:ahLst/>
              <a:cxnLst/>
              <a:rect l="l" t="t" r="r" b="b"/>
              <a:pathLst>
                <a:path w="193" h="4888" extrusionOk="0">
                  <a:moveTo>
                    <a:pt x="1" y="0"/>
                  </a:moveTo>
                  <a:lnTo>
                    <a:pt x="1" y="4888"/>
                  </a:lnTo>
                  <a:lnTo>
                    <a:pt x="192" y="488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p74"/>
            <p:cNvSpPr/>
            <p:nvPr/>
          </p:nvSpPr>
          <p:spPr>
            <a:xfrm>
              <a:off x="513282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p74"/>
            <p:cNvSpPr/>
            <p:nvPr/>
          </p:nvSpPr>
          <p:spPr>
            <a:xfrm>
              <a:off x="513282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p74"/>
            <p:cNvSpPr/>
            <p:nvPr/>
          </p:nvSpPr>
          <p:spPr>
            <a:xfrm>
              <a:off x="523950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p74"/>
            <p:cNvSpPr/>
            <p:nvPr/>
          </p:nvSpPr>
          <p:spPr>
            <a:xfrm>
              <a:off x="523950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p74"/>
            <p:cNvSpPr/>
            <p:nvPr/>
          </p:nvSpPr>
          <p:spPr>
            <a:xfrm>
              <a:off x="5239500" y="3801800"/>
              <a:ext cx="4825" cy="122775"/>
            </a:xfrm>
            <a:custGeom>
              <a:avLst/>
              <a:gdLst/>
              <a:ahLst/>
              <a:cxnLst/>
              <a:rect l="l" t="t" r="r" b="b"/>
              <a:pathLst>
                <a:path w="193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192" y="491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p74"/>
            <p:cNvSpPr/>
            <p:nvPr/>
          </p:nvSpPr>
          <p:spPr>
            <a:xfrm>
              <a:off x="523950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p74"/>
            <p:cNvSpPr/>
            <p:nvPr/>
          </p:nvSpPr>
          <p:spPr>
            <a:xfrm>
              <a:off x="523950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p74"/>
            <p:cNvSpPr/>
            <p:nvPr/>
          </p:nvSpPr>
          <p:spPr>
            <a:xfrm>
              <a:off x="523950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p74"/>
            <p:cNvSpPr/>
            <p:nvPr/>
          </p:nvSpPr>
          <p:spPr>
            <a:xfrm>
              <a:off x="5239500" y="5150125"/>
              <a:ext cx="4825" cy="97325"/>
            </a:xfrm>
            <a:custGeom>
              <a:avLst/>
              <a:gdLst/>
              <a:ahLst/>
              <a:cxnLst/>
              <a:rect l="l" t="t" r="r" b="b"/>
              <a:pathLst>
                <a:path w="193" h="3893" extrusionOk="0">
                  <a:moveTo>
                    <a:pt x="1" y="0"/>
                  </a:moveTo>
                  <a:lnTo>
                    <a:pt x="1" y="3892"/>
                  </a:lnTo>
                  <a:lnTo>
                    <a:pt x="192" y="389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p74"/>
            <p:cNvSpPr/>
            <p:nvPr/>
          </p:nvSpPr>
          <p:spPr>
            <a:xfrm>
              <a:off x="523950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p74"/>
            <p:cNvSpPr/>
            <p:nvPr/>
          </p:nvSpPr>
          <p:spPr>
            <a:xfrm>
              <a:off x="523950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7" name="Google Shape;14207;p74"/>
            <p:cNvSpPr/>
            <p:nvPr/>
          </p:nvSpPr>
          <p:spPr>
            <a:xfrm>
              <a:off x="523950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8" name="Google Shape;14208;p74"/>
            <p:cNvSpPr/>
            <p:nvPr/>
          </p:nvSpPr>
          <p:spPr>
            <a:xfrm>
              <a:off x="523950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p74"/>
            <p:cNvSpPr/>
            <p:nvPr/>
          </p:nvSpPr>
          <p:spPr>
            <a:xfrm>
              <a:off x="523950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p74"/>
            <p:cNvSpPr/>
            <p:nvPr/>
          </p:nvSpPr>
          <p:spPr>
            <a:xfrm>
              <a:off x="5345800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p74"/>
            <p:cNvSpPr/>
            <p:nvPr/>
          </p:nvSpPr>
          <p:spPr>
            <a:xfrm>
              <a:off x="5345800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p74"/>
            <p:cNvSpPr/>
            <p:nvPr/>
          </p:nvSpPr>
          <p:spPr>
            <a:xfrm>
              <a:off x="5345800" y="3801800"/>
              <a:ext cx="5400" cy="122775"/>
            </a:xfrm>
            <a:custGeom>
              <a:avLst/>
              <a:gdLst/>
              <a:ahLst/>
              <a:cxnLst/>
              <a:rect l="l" t="t" r="r" b="b"/>
              <a:pathLst>
                <a:path w="216" h="4911" extrusionOk="0">
                  <a:moveTo>
                    <a:pt x="1" y="0"/>
                  </a:moveTo>
                  <a:lnTo>
                    <a:pt x="1" y="4911"/>
                  </a:lnTo>
                  <a:lnTo>
                    <a:pt x="215" y="491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p74"/>
            <p:cNvSpPr/>
            <p:nvPr/>
          </p:nvSpPr>
          <p:spPr>
            <a:xfrm>
              <a:off x="5345800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p74"/>
            <p:cNvSpPr/>
            <p:nvPr/>
          </p:nvSpPr>
          <p:spPr>
            <a:xfrm>
              <a:off x="5345800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5" name="Google Shape;14215;p74"/>
            <p:cNvSpPr/>
            <p:nvPr/>
          </p:nvSpPr>
          <p:spPr>
            <a:xfrm>
              <a:off x="5345800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p74"/>
            <p:cNvSpPr/>
            <p:nvPr/>
          </p:nvSpPr>
          <p:spPr>
            <a:xfrm>
              <a:off x="5345800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p74"/>
            <p:cNvSpPr/>
            <p:nvPr/>
          </p:nvSpPr>
          <p:spPr>
            <a:xfrm>
              <a:off x="5345800" y="5150125"/>
              <a:ext cx="5400" cy="104400"/>
            </a:xfrm>
            <a:custGeom>
              <a:avLst/>
              <a:gdLst/>
              <a:ahLst/>
              <a:cxnLst/>
              <a:rect l="l" t="t" r="r" b="b"/>
              <a:pathLst>
                <a:path w="216" h="4176" extrusionOk="0">
                  <a:moveTo>
                    <a:pt x="1" y="0"/>
                  </a:moveTo>
                  <a:lnTo>
                    <a:pt x="1" y="4160"/>
                  </a:lnTo>
                  <a:cubicBezTo>
                    <a:pt x="70" y="4160"/>
                    <a:pt x="139" y="4168"/>
                    <a:pt x="215" y="4176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p74"/>
            <p:cNvSpPr/>
            <p:nvPr/>
          </p:nvSpPr>
          <p:spPr>
            <a:xfrm>
              <a:off x="5345800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p74"/>
            <p:cNvSpPr/>
            <p:nvPr/>
          </p:nvSpPr>
          <p:spPr>
            <a:xfrm>
              <a:off x="5345800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p74"/>
            <p:cNvSpPr/>
            <p:nvPr/>
          </p:nvSpPr>
          <p:spPr>
            <a:xfrm>
              <a:off x="5345800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p74"/>
            <p:cNvSpPr/>
            <p:nvPr/>
          </p:nvSpPr>
          <p:spPr>
            <a:xfrm>
              <a:off x="5345800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p74"/>
            <p:cNvSpPr/>
            <p:nvPr/>
          </p:nvSpPr>
          <p:spPr>
            <a:xfrm>
              <a:off x="5452475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p74"/>
            <p:cNvSpPr/>
            <p:nvPr/>
          </p:nvSpPr>
          <p:spPr>
            <a:xfrm>
              <a:off x="5452475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p74"/>
            <p:cNvSpPr/>
            <p:nvPr/>
          </p:nvSpPr>
          <p:spPr>
            <a:xfrm>
              <a:off x="5452475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p74"/>
            <p:cNvSpPr/>
            <p:nvPr/>
          </p:nvSpPr>
          <p:spPr>
            <a:xfrm>
              <a:off x="5452475" y="5150125"/>
              <a:ext cx="4825" cy="102875"/>
            </a:xfrm>
            <a:custGeom>
              <a:avLst/>
              <a:gdLst/>
              <a:ahLst/>
              <a:cxnLst/>
              <a:rect l="l" t="t" r="r" b="b"/>
              <a:pathLst>
                <a:path w="193" h="4115" extrusionOk="0">
                  <a:moveTo>
                    <a:pt x="1" y="0"/>
                  </a:moveTo>
                  <a:lnTo>
                    <a:pt x="1" y="4114"/>
                  </a:lnTo>
                  <a:cubicBezTo>
                    <a:pt x="62" y="4107"/>
                    <a:pt x="123" y="4107"/>
                    <a:pt x="192" y="40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6" name="Google Shape;14226;p74"/>
            <p:cNvSpPr/>
            <p:nvPr/>
          </p:nvSpPr>
          <p:spPr>
            <a:xfrm>
              <a:off x="5452475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7" name="Google Shape;14227;p74"/>
            <p:cNvSpPr/>
            <p:nvPr/>
          </p:nvSpPr>
          <p:spPr>
            <a:xfrm>
              <a:off x="5452475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p74"/>
            <p:cNvSpPr/>
            <p:nvPr/>
          </p:nvSpPr>
          <p:spPr>
            <a:xfrm>
              <a:off x="5452475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9" name="Google Shape;14229;p74"/>
            <p:cNvSpPr/>
            <p:nvPr/>
          </p:nvSpPr>
          <p:spPr>
            <a:xfrm>
              <a:off x="5452475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0" name="Google Shape;14230;p74"/>
            <p:cNvSpPr/>
            <p:nvPr/>
          </p:nvSpPr>
          <p:spPr>
            <a:xfrm>
              <a:off x="5452475" y="3801025"/>
              <a:ext cx="4825" cy="123550"/>
            </a:xfrm>
            <a:custGeom>
              <a:avLst/>
              <a:gdLst/>
              <a:ahLst/>
              <a:cxnLst/>
              <a:rect l="l" t="t" r="r" b="b"/>
              <a:pathLst>
                <a:path w="193" h="4942" extrusionOk="0">
                  <a:moveTo>
                    <a:pt x="1" y="1"/>
                  </a:moveTo>
                  <a:lnTo>
                    <a:pt x="1" y="4942"/>
                  </a:lnTo>
                  <a:lnTo>
                    <a:pt x="192" y="494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1" name="Google Shape;14231;p74"/>
            <p:cNvSpPr/>
            <p:nvPr/>
          </p:nvSpPr>
          <p:spPr>
            <a:xfrm>
              <a:off x="5452475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p74"/>
            <p:cNvSpPr/>
            <p:nvPr/>
          </p:nvSpPr>
          <p:spPr>
            <a:xfrm>
              <a:off x="5452475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p74"/>
            <p:cNvSpPr/>
            <p:nvPr/>
          </p:nvSpPr>
          <p:spPr>
            <a:xfrm>
              <a:off x="5452475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p74"/>
            <p:cNvSpPr/>
            <p:nvPr/>
          </p:nvSpPr>
          <p:spPr>
            <a:xfrm>
              <a:off x="5559150" y="47843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p74"/>
            <p:cNvSpPr/>
            <p:nvPr/>
          </p:nvSpPr>
          <p:spPr>
            <a:xfrm>
              <a:off x="5559150" y="5150125"/>
              <a:ext cx="4825" cy="93300"/>
            </a:xfrm>
            <a:custGeom>
              <a:avLst/>
              <a:gdLst/>
              <a:ahLst/>
              <a:cxnLst/>
              <a:rect l="l" t="t" r="r" b="b"/>
              <a:pathLst>
                <a:path w="193" h="3732" extrusionOk="0">
                  <a:moveTo>
                    <a:pt x="1" y="0"/>
                  </a:moveTo>
                  <a:lnTo>
                    <a:pt x="1" y="3731"/>
                  </a:lnTo>
                  <a:cubicBezTo>
                    <a:pt x="70" y="3724"/>
                    <a:pt x="131" y="3724"/>
                    <a:pt x="192" y="3716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p74"/>
            <p:cNvSpPr/>
            <p:nvPr/>
          </p:nvSpPr>
          <p:spPr>
            <a:xfrm>
              <a:off x="5559150" y="44177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p74"/>
            <p:cNvSpPr/>
            <p:nvPr/>
          </p:nvSpPr>
          <p:spPr>
            <a:xfrm>
              <a:off x="5559150" y="3800450"/>
              <a:ext cx="4825" cy="124125"/>
            </a:xfrm>
            <a:custGeom>
              <a:avLst/>
              <a:gdLst/>
              <a:ahLst/>
              <a:cxnLst/>
              <a:rect l="l" t="t" r="r" b="b"/>
              <a:pathLst>
                <a:path w="193" h="4965" extrusionOk="0">
                  <a:moveTo>
                    <a:pt x="1" y="1"/>
                  </a:moveTo>
                  <a:lnTo>
                    <a:pt x="1" y="4965"/>
                  </a:lnTo>
                  <a:lnTo>
                    <a:pt x="192" y="4965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p74"/>
            <p:cNvSpPr/>
            <p:nvPr/>
          </p:nvSpPr>
          <p:spPr>
            <a:xfrm>
              <a:off x="5559150" y="4296300"/>
              <a:ext cx="4825" cy="116300"/>
            </a:xfrm>
            <a:custGeom>
              <a:avLst/>
              <a:gdLst/>
              <a:ahLst/>
              <a:cxnLst/>
              <a:rect l="l" t="t" r="r" b="b"/>
              <a:pathLst>
                <a:path w="193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p74"/>
            <p:cNvSpPr/>
            <p:nvPr/>
          </p:nvSpPr>
          <p:spPr>
            <a:xfrm>
              <a:off x="5559150" y="40519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p74"/>
            <p:cNvSpPr/>
            <p:nvPr/>
          </p:nvSpPr>
          <p:spPr>
            <a:xfrm>
              <a:off x="5559150" y="4539925"/>
              <a:ext cx="4825" cy="117050"/>
            </a:xfrm>
            <a:custGeom>
              <a:avLst/>
              <a:gdLst/>
              <a:ahLst/>
              <a:cxnLst/>
              <a:rect l="l" t="t" r="r" b="b"/>
              <a:pathLst>
                <a:path w="193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p74"/>
            <p:cNvSpPr/>
            <p:nvPr/>
          </p:nvSpPr>
          <p:spPr>
            <a:xfrm>
              <a:off x="5559150" y="49065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p74"/>
            <p:cNvSpPr/>
            <p:nvPr/>
          </p:nvSpPr>
          <p:spPr>
            <a:xfrm>
              <a:off x="5559150" y="4174125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p74"/>
            <p:cNvSpPr/>
            <p:nvPr/>
          </p:nvSpPr>
          <p:spPr>
            <a:xfrm>
              <a:off x="5559150" y="3929725"/>
              <a:ext cx="4825" cy="116875"/>
            </a:xfrm>
            <a:custGeom>
              <a:avLst/>
              <a:gdLst/>
              <a:ahLst/>
              <a:cxnLst/>
              <a:rect l="l" t="t" r="r" b="b"/>
              <a:pathLst>
                <a:path w="193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4" name="Google Shape;14244;p74"/>
            <p:cNvSpPr/>
            <p:nvPr/>
          </p:nvSpPr>
          <p:spPr>
            <a:xfrm>
              <a:off x="5559150" y="4662125"/>
              <a:ext cx="4825" cy="116850"/>
            </a:xfrm>
            <a:custGeom>
              <a:avLst/>
              <a:gdLst/>
              <a:ahLst/>
              <a:cxnLst/>
              <a:rect l="l" t="t" r="r" b="b"/>
              <a:pathLst>
                <a:path w="193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p74"/>
            <p:cNvSpPr/>
            <p:nvPr/>
          </p:nvSpPr>
          <p:spPr>
            <a:xfrm>
              <a:off x="5559150" y="5028700"/>
              <a:ext cx="4825" cy="116275"/>
            </a:xfrm>
            <a:custGeom>
              <a:avLst/>
              <a:gdLst/>
              <a:ahLst/>
              <a:cxnLst/>
              <a:rect l="l" t="t" r="r" b="b"/>
              <a:pathLst>
                <a:path w="193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p74"/>
            <p:cNvSpPr/>
            <p:nvPr/>
          </p:nvSpPr>
          <p:spPr>
            <a:xfrm>
              <a:off x="5666025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p74"/>
            <p:cNvSpPr/>
            <p:nvPr/>
          </p:nvSpPr>
          <p:spPr>
            <a:xfrm>
              <a:off x="5666025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p74"/>
            <p:cNvSpPr/>
            <p:nvPr/>
          </p:nvSpPr>
          <p:spPr>
            <a:xfrm>
              <a:off x="5666025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p74"/>
            <p:cNvSpPr/>
            <p:nvPr/>
          </p:nvSpPr>
          <p:spPr>
            <a:xfrm>
              <a:off x="5666025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p74"/>
            <p:cNvSpPr/>
            <p:nvPr/>
          </p:nvSpPr>
          <p:spPr>
            <a:xfrm>
              <a:off x="5666025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p74"/>
            <p:cNvSpPr/>
            <p:nvPr/>
          </p:nvSpPr>
          <p:spPr>
            <a:xfrm>
              <a:off x="5666025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p74"/>
            <p:cNvSpPr/>
            <p:nvPr/>
          </p:nvSpPr>
          <p:spPr>
            <a:xfrm>
              <a:off x="5666025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p74"/>
            <p:cNvSpPr/>
            <p:nvPr/>
          </p:nvSpPr>
          <p:spPr>
            <a:xfrm>
              <a:off x="5666025" y="5150125"/>
              <a:ext cx="4625" cy="89475"/>
            </a:xfrm>
            <a:custGeom>
              <a:avLst/>
              <a:gdLst/>
              <a:ahLst/>
              <a:cxnLst/>
              <a:rect l="l" t="t" r="r" b="b"/>
              <a:pathLst>
                <a:path w="185" h="3579" extrusionOk="0">
                  <a:moveTo>
                    <a:pt x="1" y="0"/>
                  </a:moveTo>
                  <a:lnTo>
                    <a:pt x="1" y="3570"/>
                  </a:lnTo>
                  <a:cubicBezTo>
                    <a:pt x="62" y="3578"/>
                    <a:pt x="123" y="3578"/>
                    <a:pt x="185" y="3578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p74"/>
            <p:cNvSpPr/>
            <p:nvPr/>
          </p:nvSpPr>
          <p:spPr>
            <a:xfrm>
              <a:off x="5666025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p74"/>
            <p:cNvSpPr/>
            <p:nvPr/>
          </p:nvSpPr>
          <p:spPr>
            <a:xfrm>
              <a:off x="5666025" y="3799700"/>
              <a:ext cx="4625" cy="124875"/>
            </a:xfrm>
            <a:custGeom>
              <a:avLst/>
              <a:gdLst/>
              <a:ahLst/>
              <a:cxnLst/>
              <a:rect l="l" t="t" r="r" b="b"/>
              <a:pathLst>
                <a:path w="185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185" y="499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p74"/>
            <p:cNvSpPr/>
            <p:nvPr/>
          </p:nvSpPr>
          <p:spPr>
            <a:xfrm>
              <a:off x="5666025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p74"/>
            <p:cNvSpPr/>
            <p:nvPr/>
          </p:nvSpPr>
          <p:spPr>
            <a:xfrm>
              <a:off x="5666025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p74"/>
            <p:cNvSpPr/>
            <p:nvPr/>
          </p:nvSpPr>
          <p:spPr>
            <a:xfrm>
              <a:off x="5772125" y="3929725"/>
              <a:ext cx="5400" cy="116875"/>
            </a:xfrm>
            <a:custGeom>
              <a:avLst/>
              <a:gdLst/>
              <a:ahLst/>
              <a:cxnLst/>
              <a:rect l="l" t="t" r="r" b="b"/>
              <a:pathLst>
                <a:path w="216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p74"/>
            <p:cNvSpPr/>
            <p:nvPr/>
          </p:nvSpPr>
          <p:spPr>
            <a:xfrm>
              <a:off x="5772125" y="50287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p74"/>
            <p:cNvSpPr/>
            <p:nvPr/>
          </p:nvSpPr>
          <p:spPr>
            <a:xfrm>
              <a:off x="5772125" y="4296300"/>
              <a:ext cx="5400" cy="116300"/>
            </a:xfrm>
            <a:custGeom>
              <a:avLst/>
              <a:gdLst/>
              <a:ahLst/>
              <a:cxnLst/>
              <a:rect l="l" t="t" r="r" b="b"/>
              <a:pathLst>
                <a:path w="216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p74"/>
            <p:cNvSpPr/>
            <p:nvPr/>
          </p:nvSpPr>
          <p:spPr>
            <a:xfrm>
              <a:off x="5772125" y="5150125"/>
              <a:ext cx="5400" cy="95775"/>
            </a:xfrm>
            <a:custGeom>
              <a:avLst/>
              <a:gdLst/>
              <a:ahLst/>
              <a:cxnLst/>
              <a:rect l="l" t="t" r="r" b="b"/>
              <a:pathLst>
                <a:path w="216" h="3831" extrusionOk="0">
                  <a:moveTo>
                    <a:pt x="1" y="0"/>
                  </a:moveTo>
                  <a:lnTo>
                    <a:pt x="1" y="3816"/>
                  </a:lnTo>
                  <a:cubicBezTo>
                    <a:pt x="70" y="3816"/>
                    <a:pt x="146" y="3823"/>
                    <a:pt x="215" y="383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p74"/>
            <p:cNvSpPr/>
            <p:nvPr/>
          </p:nvSpPr>
          <p:spPr>
            <a:xfrm>
              <a:off x="5772125" y="45399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3" name="Google Shape;14263;p74"/>
            <p:cNvSpPr/>
            <p:nvPr/>
          </p:nvSpPr>
          <p:spPr>
            <a:xfrm>
              <a:off x="5772125" y="47843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4" name="Google Shape;14264;p74"/>
            <p:cNvSpPr/>
            <p:nvPr/>
          </p:nvSpPr>
          <p:spPr>
            <a:xfrm>
              <a:off x="5772125" y="3799700"/>
              <a:ext cx="5400" cy="124875"/>
            </a:xfrm>
            <a:custGeom>
              <a:avLst/>
              <a:gdLst/>
              <a:ahLst/>
              <a:cxnLst/>
              <a:rect l="l" t="t" r="r" b="b"/>
              <a:pathLst>
                <a:path w="216" h="4995" extrusionOk="0">
                  <a:moveTo>
                    <a:pt x="1" y="0"/>
                  </a:moveTo>
                  <a:lnTo>
                    <a:pt x="1" y="4995"/>
                  </a:lnTo>
                  <a:lnTo>
                    <a:pt x="215" y="499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p74"/>
            <p:cNvSpPr/>
            <p:nvPr/>
          </p:nvSpPr>
          <p:spPr>
            <a:xfrm>
              <a:off x="5772125" y="4906500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6" name="Google Shape;14266;p74"/>
            <p:cNvSpPr/>
            <p:nvPr/>
          </p:nvSpPr>
          <p:spPr>
            <a:xfrm>
              <a:off x="5772125" y="40519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7" name="Google Shape;14267;p74"/>
            <p:cNvSpPr/>
            <p:nvPr/>
          </p:nvSpPr>
          <p:spPr>
            <a:xfrm>
              <a:off x="5772125" y="4174125"/>
              <a:ext cx="5400" cy="116275"/>
            </a:xfrm>
            <a:custGeom>
              <a:avLst/>
              <a:gdLst/>
              <a:ahLst/>
              <a:cxnLst/>
              <a:rect l="l" t="t" r="r" b="b"/>
              <a:pathLst>
                <a:path w="216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p74"/>
            <p:cNvSpPr/>
            <p:nvPr/>
          </p:nvSpPr>
          <p:spPr>
            <a:xfrm>
              <a:off x="5772125" y="4662125"/>
              <a:ext cx="5400" cy="116850"/>
            </a:xfrm>
            <a:custGeom>
              <a:avLst/>
              <a:gdLst/>
              <a:ahLst/>
              <a:cxnLst/>
              <a:rect l="l" t="t" r="r" b="b"/>
              <a:pathLst>
                <a:path w="216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9" name="Google Shape;14269;p74"/>
            <p:cNvSpPr/>
            <p:nvPr/>
          </p:nvSpPr>
          <p:spPr>
            <a:xfrm>
              <a:off x="5772125" y="4417725"/>
              <a:ext cx="5400" cy="117050"/>
            </a:xfrm>
            <a:custGeom>
              <a:avLst/>
              <a:gdLst/>
              <a:ahLst/>
              <a:cxnLst/>
              <a:rect l="l" t="t" r="r" b="b"/>
              <a:pathLst>
                <a:path w="216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0" name="Google Shape;14270;p74"/>
            <p:cNvSpPr/>
            <p:nvPr/>
          </p:nvSpPr>
          <p:spPr>
            <a:xfrm>
              <a:off x="5878825" y="5150125"/>
              <a:ext cx="5375" cy="101725"/>
            </a:xfrm>
            <a:custGeom>
              <a:avLst/>
              <a:gdLst/>
              <a:ahLst/>
              <a:cxnLst/>
              <a:rect l="l" t="t" r="r" b="b"/>
              <a:pathLst>
                <a:path w="215" h="4069" extrusionOk="0">
                  <a:moveTo>
                    <a:pt x="0" y="0"/>
                  </a:moveTo>
                  <a:lnTo>
                    <a:pt x="0" y="4061"/>
                  </a:lnTo>
                  <a:cubicBezTo>
                    <a:pt x="77" y="4061"/>
                    <a:pt x="146" y="4068"/>
                    <a:pt x="215" y="4068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1" name="Google Shape;14271;p74"/>
            <p:cNvSpPr/>
            <p:nvPr/>
          </p:nvSpPr>
          <p:spPr>
            <a:xfrm>
              <a:off x="587882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2" name="Google Shape;14272;p74"/>
            <p:cNvSpPr/>
            <p:nvPr/>
          </p:nvSpPr>
          <p:spPr>
            <a:xfrm>
              <a:off x="587882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3" name="Google Shape;14273;p74"/>
            <p:cNvSpPr/>
            <p:nvPr/>
          </p:nvSpPr>
          <p:spPr>
            <a:xfrm>
              <a:off x="587882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p74"/>
            <p:cNvSpPr/>
            <p:nvPr/>
          </p:nvSpPr>
          <p:spPr>
            <a:xfrm>
              <a:off x="587882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p74"/>
            <p:cNvSpPr/>
            <p:nvPr/>
          </p:nvSpPr>
          <p:spPr>
            <a:xfrm>
              <a:off x="587882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p74"/>
            <p:cNvSpPr/>
            <p:nvPr/>
          </p:nvSpPr>
          <p:spPr>
            <a:xfrm>
              <a:off x="587882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p74"/>
            <p:cNvSpPr/>
            <p:nvPr/>
          </p:nvSpPr>
          <p:spPr>
            <a:xfrm>
              <a:off x="587882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p74"/>
            <p:cNvSpPr/>
            <p:nvPr/>
          </p:nvSpPr>
          <p:spPr>
            <a:xfrm>
              <a:off x="587882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p74"/>
            <p:cNvSpPr/>
            <p:nvPr/>
          </p:nvSpPr>
          <p:spPr>
            <a:xfrm>
              <a:off x="5878825" y="3799125"/>
              <a:ext cx="5375" cy="125450"/>
            </a:xfrm>
            <a:custGeom>
              <a:avLst/>
              <a:gdLst/>
              <a:ahLst/>
              <a:cxnLst/>
              <a:rect l="l" t="t" r="r" b="b"/>
              <a:pathLst>
                <a:path w="215" h="5018" extrusionOk="0">
                  <a:moveTo>
                    <a:pt x="0" y="0"/>
                  </a:moveTo>
                  <a:lnTo>
                    <a:pt x="0" y="5018"/>
                  </a:lnTo>
                  <a:lnTo>
                    <a:pt x="215" y="501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p74"/>
            <p:cNvSpPr/>
            <p:nvPr/>
          </p:nvSpPr>
          <p:spPr>
            <a:xfrm>
              <a:off x="587882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p74"/>
            <p:cNvSpPr/>
            <p:nvPr/>
          </p:nvSpPr>
          <p:spPr>
            <a:xfrm>
              <a:off x="587882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p74"/>
            <p:cNvSpPr/>
            <p:nvPr/>
          </p:nvSpPr>
          <p:spPr>
            <a:xfrm>
              <a:off x="59855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p74"/>
            <p:cNvSpPr/>
            <p:nvPr/>
          </p:nvSpPr>
          <p:spPr>
            <a:xfrm>
              <a:off x="59855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p74"/>
            <p:cNvSpPr/>
            <p:nvPr/>
          </p:nvSpPr>
          <p:spPr>
            <a:xfrm>
              <a:off x="59855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p74"/>
            <p:cNvSpPr/>
            <p:nvPr/>
          </p:nvSpPr>
          <p:spPr>
            <a:xfrm>
              <a:off x="5985500" y="3798350"/>
              <a:ext cx="4800" cy="126225"/>
            </a:xfrm>
            <a:custGeom>
              <a:avLst/>
              <a:gdLst/>
              <a:ahLst/>
              <a:cxnLst/>
              <a:rect l="l" t="t" r="r" b="b"/>
              <a:pathLst>
                <a:path w="192" h="5049" extrusionOk="0">
                  <a:moveTo>
                    <a:pt x="0" y="0"/>
                  </a:moveTo>
                  <a:lnTo>
                    <a:pt x="0" y="5049"/>
                  </a:lnTo>
                  <a:lnTo>
                    <a:pt x="192" y="5049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p74"/>
            <p:cNvSpPr/>
            <p:nvPr/>
          </p:nvSpPr>
          <p:spPr>
            <a:xfrm>
              <a:off x="59855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p74"/>
            <p:cNvSpPr/>
            <p:nvPr/>
          </p:nvSpPr>
          <p:spPr>
            <a:xfrm>
              <a:off x="59855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p74"/>
            <p:cNvSpPr/>
            <p:nvPr/>
          </p:nvSpPr>
          <p:spPr>
            <a:xfrm>
              <a:off x="59855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p74"/>
            <p:cNvSpPr/>
            <p:nvPr/>
          </p:nvSpPr>
          <p:spPr>
            <a:xfrm>
              <a:off x="59855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0" name="Google Shape;14290;p74"/>
            <p:cNvSpPr/>
            <p:nvPr/>
          </p:nvSpPr>
          <p:spPr>
            <a:xfrm>
              <a:off x="59855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1" name="Google Shape;14291;p74"/>
            <p:cNvSpPr/>
            <p:nvPr/>
          </p:nvSpPr>
          <p:spPr>
            <a:xfrm>
              <a:off x="59855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2" name="Google Shape;14292;p74"/>
            <p:cNvSpPr/>
            <p:nvPr/>
          </p:nvSpPr>
          <p:spPr>
            <a:xfrm>
              <a:off x="59855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3" name="Google Shape;14293;p74"/>
            <p:cNvSpPr/>
            <p:nvPr/>
          </p:nvSpPr>
          <p:spPr>
            <a:xfrm>
              <a:off x="598550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1"/>
                  </a:lnTo>
                  <a:cubicBezTo>
                    <a:pt x="69" y="4191"/>
                    <a:pt x="130" y="4199"/>
                    <a:pt x="192" y="419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4" name="Google Shape;14294;p74"/>
            <p:cNvSpPr/>
            <p:nvPr/>
          </p:nvSpPr>
          <p:spPr>
            <a:xfrm>
              <a:off x="6092350" y="49065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5" name="Google Shape;14295;p74"/>
            <p:cNvSpPr/>
            <p:nvPr/>
          </p:nvSpPr>
          <p:spPr>
            <a:xfrm>
              <a:off x="6092350" y="3929725"/>
              <a:ext cx="4625" cy="116875"/>
            </a:xfrm>
            <a:custGeom>
              <a:avLst/>
              <a:gdLst/>
              <a:ahLst/>
              <a:cxnLst/>
              <a:rect l="l" t="t" r="r" b="b"/>
              <a:pathLst>
                <a:path w="185" h="4675" extrusionOk="0">
                  <a:moveTo>
                    <a:pt x="1" y="1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6" name="Google Shape;14296;p74"/>
            <p:cNvSpPr/>
            <p:nvPr/>
          </p:nvSpPr>
          <p:spPr>
            <a:xfrm>
              <a:off x="6092350" y="44177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2"/>
                  </a:lnTo>
                  <a:lnTo>
                    <a:pt x="185" y="4682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7" name="Google Shape;14297;p74"/>
            <p:cNvSpPr/>
            <p:nvPr/>
          </p:nvSpPr>
          <p:spPr>
            <a:xfrm>
              <a:off x="6092350" y="4296300"/>
              <a:ext cx="4625" cy="116300"/>
            </a:xfrm>
            <a:custGeom>
              <a:avLst/>
              <a:gdLst/>
              <a:ahLst/>
              <a:cxnLst/>
              <a:rect l="l" t="t" r="r" b="b"/>
              <a:pathLst>
                <a:path w="185" h="4652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8" name="Google Shape;14298;p74"/>
            <p:cNvSpPr/>
            <p:nvPr/>
          </p:nvSpPr>
          <p:spPr>
            <a:xfrm>
              <a:off x="6092350" y="4662125"/>
              <a:ext cx="4625" cy="116850"/>
            </a:xfrm>
            <a:custGeom>
              <a:avLst/>
              <a:gdLst/>
              <a:ahLst/>
              <a:cxnLst/>
              <a:rect l="l" t="t" r="r" b="b"/>
              <a:pathLst>
                <a:path w="185" h="4674" extrusionOk="0">
                  <a:moveTo>
                    <a:pt x="1" y="0"/>
                  </a:moveTo>
                  <a:lnTo>
                    <a:pt x="1" y="4674"/>
                  </a:lnTo>
                  <a:lnTo>
                    <a:pt x="185" y="467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74"/>
            <p:cNvSpPr/>
            <p:nvPr/>
          </p:nvSpPr>
          <p:spPr>
            <a:xfrm>
              <a:off x="6092350" y="5028700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74"/>
            <p:cNvSpPr/>
            <p:nvPr/>
          </p:nvSpPr>
          <p:spPr>
            <a:xfrm>
              <a:off x="6092350" y="41741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1" name="Google Shape;14301;p74"/>
            <p:cNvSpPr/>
            <p:nvPr/>
          </p:nvSpPr>
          <p:spPr>
            <a:xfrm>
              <a:off x="6092350" y="47843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0"/>
                  </a:moveTo>
                  <a:lnTo>
                    <a:pt x="1" y="4650"/>
                  </a:lnTo>
                  <a:lnTo>
                    <a:pt x="185" y="46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2" name="Google Shape;14302;p74"/>
            <p:cNvSpPr/>
            <p:nvPr/>
          </p:nvSpPr>
          <p:spPr>
            <a:xfrm>
              <a:off x="6092350" y="5150125"/>
              <a:ext cx="4625" cy="109575"/>
            </a:xfrm>
            <a:custGeom>
              <a:avLst/>
              <a:gdLst/>
              <a:ahLst/>
              <a:cxnLst/>
              <a:rect l="l" t="t" r="r" b="b"/>
              <a:pathLst>
                <a:path w="185" h="4383" extrusionOk="0">
                  <a:moveTo>
                    <a:pt x="1" y="0"/>
                  </a:moveTo>
                  <a:lnTo>
                    <a:pt x="1" y="4375"/>
                  </a:lnTo>
                  <a:cubicBezTo>
                    <a:pt x="62" y="4375"/>
                    <a:pt x="131" y="4382"/>
                    <a:pt x="185" y="4382"/>
                  </a:cubicBez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74"/>
            <p:cNvSpPr/>
            <p:nvPr/>
          </p:nvSpPr>
          <p:spPr>
            <a:xfrm>
              <a:off x="6092350" y="4051925"/>
              <a:ext cx="4625" cy="116275"/>
            </a:xfrm>
            <a:custGeom>
              <a:avLst/>
              <a:gdLst/>
              <a:ahLst/>
              <a:cxnLst/>
              <a:rect l="l" t="t" r="r" b="b"/>
              <a:pathLst>
                <a:path w="185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185" y="465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74"/>
            <p:cNvSpPr/>
            <p:nvPr/>
          </p:nvSpPr>
          <p:spPr>
            <a:xfrm>
              <a:off x="6092350" y="3798350"/>
              <a:ext cx="4625" cy="126225"/>
            </a:xfrm>
            <a:custGeom>
              <a:avLst/>
              <a:gdLst/>
              <a:ahLst/>
              <a:cxnLst/>
              <a:rect l="l" t="t" r="r" b="b"/>
              <a:pathLst>
                <a:path w="185" h="5049" extrusionOk="0">
                  <a:moveTo>
                    <a:pt x="1" y="0"/>
                  </a:moveTo>
                  <a:lnTo>
                    <a:pt x="1" y="5049"/>
                  </a:lnTo>
                  <a:lnTo>
                    <a:pt x="185" y="504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74"/>
            <p:cNvSpPr/>
            <p:nvPr/>
          </p:nvSpPr>
          <p:spPr>
            <a:xfrm>
              <a:off x="6092350" y="4539925"/>
              <a:ext cx="4625" cy="117050"/>
            </a:xfrm>
            <a:custGeom>
              <a:avLst/>
              <a:gdLst/>
              <a:ahLst/>
              <a:cxnLst/>
              <a:rect l="l" t="t" r="r" b="b"/>
              <a:pathLst>
                <a:path w="185" h="4682" extrusionOk="0">
                  <a:moveTo>
                    <a:pt x="1" y="1"/>
                  </a:moveTo>
                  <a:lnTo>
                    <a:pt x="1" y="4681"/>
                  </a:lnTo>
                  <a:lnTo>
                    <a:pt x="185" y="468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74"/>
            <p:cNvSpPr/>
            <p:nvPr/>
          </p:nvSpPr>
          <p:spPr>
            <a:xfrm>
              <a:off x="6198475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74"/>
            <p:cNvSpPr/>
            <p:nvPr/>
          </p:nvSpPr>
          <p:spPr>
            <a:xfrm>
              <a:off x="6198475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74"/>
            <p:cNvSpPr/>
            <p:nvPr/>
          </p:nvSpPr>
          <p:spPr>
            <a:xfrm>
              <a:off x="6199050" y="5150125"/>
              <a:ext cx="4800" cy="104975"/>
            </a:xfrm>
            <a:custGeom>
              <a:avLst/>
              <a:gdLst/>
              <a:ahLst/>
              <a:cxnLst/>
              <a:rect l="l" t="t" r="r" b="b"/>
              <a:pathLst>
                <a:path w="192" h="4199" extrusionOk="0">
                  <a:moveTo>
                    <a:pt x="0" y="0"/>
                  </a:moveTo>
                  <a:lnTo>
                    <a:pt x="0" y="4199"/>
                  </a:lnTo>
                  <a:lnTo>
                    <a:pt x="192" y="418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74"/>
            <p:cNvSpPr/>
            <p:nvPr/>
          </p:nvSpPr>
          <p:spPr>
            <a:xfrm>
              <a:off x="6198475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74"/>
            <p:cNvSpPr/>
            <p:nvPr/>
          </p:nvSpPr>
          <p:spPr>
            <a:xfrm>
              <a:off x="6198475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74"/>
            <p:cNvSpPr/>
            <p:nvPr/>
          </p:nvSpPr>
          <p:spPr>
            <a:xfrm>
              <a:off x="6198475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74"/>
            <p:cNvSpPr/>
            <p:nvPr/>
          </p:nvSpPr>
          <p:spPr>
            <a:xfrm>
              <a:off x="6198475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74"/>
            <p:cNvSpPr/>
            <p:nvPr/>
          </p:nvSpPr>
          <p:spPr>
            <a:xfrm>
              <a:off x="6198475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74"/>
            <p:cNvSpPr/>
            <p:nvPr/>
          </p:nvSpPr>
          <p:spPr>
            <a:xfrm>
              <a:off x="6198475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74"/>
            <p:cNvSpPr/>
            <p:nvPr/>
          </p:nvSpPr>
          <p:spPr>
            <a:xfrm>
              <a:off x="6199050" y="3797775"/>
              <a:ext cx="4800" cy="126800"/>
            </a:xfrm>
            <a:custGeom>
              <a:avLst/>
              <a:gdLst/>
              <a:ahLst/>
              <a:cxnLst/>
              <a:rect l="l" t="t" r="r" b="b"/>
              <a:pathLst>
                <a:path w="192" h="5072" extrusionOk="0">
                  <a:moveTo>
                    <a:pt x="0" y="0"/>
                  </a:moveTo>
                  <a:lnTo>
                    <a:pt x="0" y="5072"/>
                  </a:lnTo>
                  <a:lnTo>
                    <a:pt x="192" y="507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74"/>
            <p:cNvSpPr/>
            <p:nvPr/>
          </p:nvSpPr>
          <p:spPr>
            <a:xfrm>
              <a:off x="6198475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7" name="Google Shape;14317;p74"/>
            <p:cNvSpPr/>
            <p:nvPr/>
          </p:nvSpPr>
          <p:spPr>
            <a:xfrm>
              <a:off x="6198475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8" name="Google Shape;14318;p74"/>
            <p:cNvSpPr/>
            <p:nvPr/>
          </p:nvSpPr>
          <p:spPr>
            <a:xfrm>
              <a:off x="6305150" y="3929725"/>
              <a:ext cx="5375" cy="116875"/>
            </a:xfrm>
            <a:custGeom>
              <a:avLst/>
              <a:gdLst/>
              <a:ahLst/>
              <a:cxnLst/>
              <a:rect l="l" t="t" r="r" b="b"/>
              <a:pathLst>
                <a:path w="215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9" name="Google Shape;14319;p74"/>
            <p:cNvSpPr/>
            <p:nvPr/>
          </p:nvSpPr>
          <p:spPr>
            <a:xfrm>
              <a:off x="6305150" y="47843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0" name="Google Shape;14320;p74"/>
            <p:cNvSpPr/>
            <p:nvPr/>
          </p:nvSpPr>
          <p:spPr>
            <a:xfrm>
              <a:off x="6305150" y="50287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1" name="Google Shape;14321;p74"/>
            <p:cNvSpPr/>
            <p:nvPr/>
          </p:nvSpPr>
          <p:spPr>
            <a:xfrm>
              <a:off x="6305150" y="40519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2" name="Google Shape;14322;p74"/>
            <p:cNvSpPr/>
            <p:nvPr/>
          </p:nvSpPr>
          <p:spPr>
            <a:xfrm>
              <a:off x="6305150" y="3797000"/>
              <a:ext cx="5375" cy="127575"/>
            </a:xfrm>
            <a:custGeom>
              <a:avLst/>
              <a:gdLst/>
              <a:ahLst/>
              <a:cxnLst/>
              <a:rect l="l" t="t" r="r" b="b"/>
              <a:pathLst>
                <a:path w="215" h="5103" extrusionOk="0">
                  <a:moveTo>
                    <a:pt x="0" y="1"/>
                  </a:moveTo>
                  <a:lnTo>
                    <a:pt x="0" y="5103"/>
                  </a:lnTo>
                  <a:lnTo>
                    <a:pt x="215" y="510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3" name="Google Shape;14323;p74"/>
            <p:cNvSpPr/>
            <p:nvPr/>
          </p:nvSpPr>
          <p:spPr>
            <a:xfrm>
              <a:off x="6305150" y="5150125"/>
              <a:ext cx="5375" cy="98275"/>
            </a:xfrm>
            <a:custGeom>
              <a:avLst/>
              <a:gdLst/>
              <a:ahLst/>
              <a:cxnLst/>
              <a:rect l="l" t="t" r="r" b="b"/>
              <a:pathLst>
                <a:path w="215" h="3931" extrusionOk="0">
                  <a:moveTo>
                    <a:pt x="0" y="0"/>
                  </a:moveTo>
                  <a:lnTo>
                    <a:pt x="0" y="3930"/>
                  </a:lnTo>
                  <a:lnTo>
                    <a:pt x="215" y="391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4" name="Google Shape;14324;p74"/>
            <p:cNvSpPr/>
            <p:nvPr/>
          </p:nvSpPr>
          <p:spPr>
            <a:xfrm>
              <a:off x="6305150" y="4906500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5" name="Google Shape;14325;p74"/>
            <p:cNvSpPr/>
            <p:nvPr/>
          </p:nvSpPr>
          <p:spPr>
            <a:xfrm>
              <a:off x="6305150" y="4174125"/>
              <a:ext cx="5375" cy="116275"/>
            </a:xfrm>
            <a:custGeom>
              <a:avLst/>
              <a:gdLst/>
              <a:ahLst/>
              <a:cxnLst/>
              <a:rect l="l" t="t" r="r" b="b"/>
              <a:pathLst>
                <a:path w="215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15" y="465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6" name="Google Shape;14326;p74"/>
            <p:cNvSpPr/>
            <p:nvPr/>
          </p:nvSpPr>
          <p:spPr>
            <a:xfrm>
              <a:off x="6305150" y="44177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15" y="4682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7" name="Google Shape;14327;p74"/>
            <p:cNvSpPr/>
            <p:nvPr/>
          </p:nvSpPr>
          <p:spPr>
            <a:xfrm>
              <a:off x="6305150" y="4296300"/>
              <a:ext cx="5375" cy="116300"/>
            </a:xfrm>
            <a:custGeom>
              <a:avLst/>
              <a:gdLst/>
              <a:ahLst/>
              <a:cxnLst/>
              <a:rect l="l" t="t" r="r" b="b"/>
              <a:pathLst>
                <a:path w="215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15" y="465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8" name="Google Shape;14328;p74"/>
            <p:cNvSpPr/>
            <p:nvPr/>
          </p:nvSpPr>
          <p:spPr>
            <a:xfrm>
              <a:off x="6305150" y="4662125"/>
              <a:ext cx="5375" cy="116850"/>
            </a:xfrm>
            <a:custGeom>
              <a:avLst/>
              <a:gdLst/>
              <a:ahLst/>
              <a:cxnLst/>
              <a:rect l="l" t="t" r="r" b="b"/>
              <a:pathLst>
                <a:path w="215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15" y="467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74"/>
            <p:cNvSpPr/>
            <p:nvPr/>
          </p:nvSpPr>
          <p:spPr>
            <a:xfrm>
              <a:off x="6305150" y="4539925"/>
              <a:ext cx="5375" cy="117050"/>
            </a:xfrm>
            <a:custGeom>
              <a:avLst/>
              <a:gdLst/>
              <a:ahLst/>
              <a:cxnLst/>
              <a:rect l="l" t="t" r="r" b="b"/>
              <a:pathLst>
                <a:path w="215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15" y="468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74"/>
            <p:cNvSpPr/>
            <p:nvPr/>
          </p:nvSpPr>
          <p:spPr>
            <a:xfrm>
              <a:off x="6412025" y="3929725"/>
              <a:ext cx="4600" cy="116875"/>
            </a:xfrm>
            <a:custGeom>
              <a:avLst/>
              <a:gdLst/>
              <a:ahLst/>
              <a:cxnLst/>
              <a:rect l="l" t="t" r="r" b="b"/>
              <a:pathLst>
                <a:path w="184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74"/>
            <p:cNvSpPr/>
            <p:nvPr/>
          </p:nvSpPr>
          <p:spPr>
            <a:xfrm>
              <a:off x="6412025" y="4662125"/>
              <a:ext cx="4600" cy="116850"/>
            </a:xfrm>
            <a:custGeom>
              <a:avLst/>
              <a:gdLst/>
              <a:ahLst/>
              <a:cxnLst/>
              <a:rect l="l" t="t" r="r" b="b"/>
              <a:pathLst>
                <a:path w="184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84" y="467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74"/>
            <p:cNvSpPr/>
            <p:nvPr/>
          </p:nvSpPr>
          <p:spPr>
            <a:xfrm>
              <a:off x="6412025" y="50287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3" name="Google Shape;14333;p74"/>
            <p:cNvSpPr/>
            <p:nvPr/>
          </p:nvSpPr>
          <p:spPr>
            <a:xfrm>
              <a:off x="6412025" y="45399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84" y="468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4" name="Google Shape;14334;p74"/>
            <p:cNvSpPr/>
            <p:nvPr/>
          </p:nvSpPr>
          <p:spPr>
            <a:xfrm>
              <a:off x="6412025" y="4906500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74"/>
            <p:cNvSpPr/>
            <p:nvPr/>
          </p:nvSpPr>
          <p:spPr>
            <a:xfrm>
              <a:off x="6412025" y="4417725"/>
              <a:ext cx="4600" cy="117050"/>
            </a:xfrm>
            <a:custGeom>
              <a:avLst/>
              <a:gdLst/>
              <a:ahLst/>
              <a:cxnLst/>
              <a:rect l="l" t="t" r="r" b="b"/>
              <a:pathLst>
                <a:path w="184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84" y="4682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6" name="Google Shape;14336;p74"/>
            <p:cNvSpPr/>
            <p:nvPr/>
          </p:nvSpPr>
          <p:spPr>
            <a:xfrm>
              <a:off x="6412025" y="3796425"/>
              <a:ext cx="4600" cy="128150"/>
            </a:xfrm>
            <a:custGeom>
              <a:avLst/>
              <a:gdLst/>
              <a:ahLst/>
              <a:cxnLst/>
              <a:rect l="l" t="t" r="r" b="b"/>
              <a:pathLst>
                <a:path w="184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84" y="5126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7" name="Google Shape;14337;p74"/>
            <p:cNvSpPr/>
            <p:nvPr/>
          </p:nvSpPr>
          <p:spPr>
            <a:xfrm>
              <a:off x="6412025" y="41741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74"/>
            <p:cNvSpPr/>
            <p:nvPr/>
          </p:nvSpPr>
          <p:spPr>
            <a:xfrm>
              <a:off x="6412025" y="47843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84" y="46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74"/>
            <p:cNvSpPr/>
            <p:nvPr/>
          </p:nvSpPr>
          <p:spPr>
            <a:xfrm>
              <a:off x="6412025" y="4296300"/>
              <a:ext cx="4600" cy="116300"/>
            </a:xfrm>
            <a:custGeom>
              <a:avLst/>
              <a:gdLst/>
              <a:ahLst/>
              <a:cxnLst/>
              <a:rect l="l" t="t" r="r" b="b"/>
              <a:pathLst>
                <a:path w="184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74"/>
            <p:cNvSpPr/>
            <p:nvPr/>
          </p:nvSpPr>
          <p:spPr>
            <a:xfrm>
              <a:off x="6412025" y="4051925"/>
              <a:ext cx="4600" cy="116275"/>
            </a:xfrm>
            <a:custGeom>
              <a:avLst/>
              <a:gdLst/>
              <a:ahLst/>
              <a:cxnLst/>
              <a:rect l="l" t="t" r="r" b="b"/>
              <a:pathLst>
                <a:path w="184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84" y="4651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74"/>
            <p:cNvSpPr/>
            <p:nvPr/>
          </p:nvSpPr>
          <p:spPr>
            <a:xfrm>
              <a:off x="6412025" y="5150125"/>
              <a:ext cx="4600" cy="104975"/>
            </a:xfrm>
            <a:custGeom>
              <a:avLst/>
              <a:gdLst/>
              <a:ahLst/>
              <a:cxnLst/>
              <a:rect l="l" t="t" r="r" b="b"/>
              <a:pathLst>
                <a:path w="184" h="4199" extrusionOk="0">
                  <a:moveTo>
                    <a:pt x="0" y="0"/>
                  </a:moveTo>
                  <a:lnTo>
                    <a:pt x="0" y="4183"/>
                  </a:lnTo>
                  <a:lnTo>
                    <a:pt x="184" y="4199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74"/>
            <p:cNvSpPr/>
            <p:nvPr/>
          </p:nvSpPr>
          <p:spPr>
            <a:xfrm>
              <a:off x="6518700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74"/>
            <p:cNvSpPr/>
            <p:nvPr/>
          </p:nvSpPr>
          <p:spPr>
            <a:xfrm>
              <a:off x="6518700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74"/>
            <p:cNvSpPr/>
            <p:nvPr/>
          </p:nvSpPr>
          <p:spPr>
            <a:xfrm>
              <a:off x="6518700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74"/>
            <p:cNvSpPr/>
            <p:nvPr/>
          </p:nvSpPr>
          <p:spPr>
            <a:xfrm>
              <a:off x="6518700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6" name="Google Shape;14346;p74"/>
            <p:cNvSpPr/>
            <p:nvPr/>
          </p:nvSpPr>
          <p:spPr>
            <a:xfrm>
              <a:off x="6518700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7" name="Google Shape;14347;p74"/>
            <p:cNvSpPr/>
            <p:nvPr/>
          </p:nvSpPr>
          <p:spPr>
            <a:xfrm>
              <a:off x="6518700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8" name="Google Shape;14348;p74"/>
            <p:cNvSpPr/>
            <p:nvPr/>
          </p:nvSpPr>
          <p:spPr>
            <a:xfrm>
              <a:off x="6518700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9" name="Google Shape;14349;p74"/>
            <p:cNvSpPr/>
            <p:nvPr/>
          </p:nvSpPr>
          <p:spPr>
            <a:xfrm>
              <a:off x="6518700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74"/>
            <p:cNvSpPr/>
            <p:nvPr/>
          </p:nvSpPr>
          <p:spPr>
            <a:xfrm>
              <a:off x="6518700" y="3796425"/>
              <a:ext cx="4800" cy="128150"/>
            </a:xfrm>
            <a:custGeom>
              <a:avLst/>
              <a:gdLst/>
              <a:ahLst/>
              <a:cxnLst/>
              <a:rect l="l" t="t" r="r" b="b"/>
              <a:pathLst>
                <a:path w="192" h="5126" extrusionOk="0">
                  <a:moveTo>
                    <a:pt x="0" y="1"/>
                  </a:moveTo>
                  <a:lnTo>
                    <a:pt x="0" y="5126"/>
                  </a:lnTo>
                  <a:lnTo>
                    <a:pt x="192" y="5126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74"/>
            <p:cNvSpPr/>
            <p:nvPr/>
          </p:nvSpPr>
          <p:spPr>
            <a:xfrm>
              <a:off x="6518700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2" name="Google Shape;14352;p74"/>
            <p:cNvSpPr/>
            <p:nvPr/>
          </p:nvSpPr>
          <p:spPr>
            <a:xfrm>
              <a:off x="6518700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3" name="Google Shape;14353;p74"/>
            <p:cNvSpPr/>
            <p:nvPr/>
          </p:nvSpPr>
          <p:spPr>
            <a:xfrm>
              <a:off x="6518700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4" name="Google Shape;14354;p74"/>
            <p:cNvSpPr/>
            <p:nvPr/>
          </p:nvSpPr>
          <p:spPr>
            <a:xfrm>
              <a:off x="6625375" y="5150125"/>
              <a:ext cx="4800" cy="110350"/>
            </a:xfrm>
            <a:custGeom>
              <a:avLst/>
              <a:gdLst/>
              <a:ahLst/>
              <a:cxnLst/>
              <a:rect l="l" t="t" r="r" b="b"/>
              <a:pathLst>
                <a:path w="192" h="4414" extrusionOk="0">
                  <a:moveTo>
                    <a:pt x="0" y="0"/>
                  </a:moveTo>
                  <a:lnTo>
                    <a:pt x="0" y="4413"/>
                  </a:lnTo>
                  <a:lnTo>
                    <a:pt x="192" y="4413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5" name="Google Shape;14355;p74"/>
            <p:cNvSpPr/>
            <p:nvPr/>
          </p:nvSpPr>
          <p:spPr>
            <a:xfrm>
              <a:off x="6625375" y="4662125"/>
              <a:ext cx="4800" cy="116850"/>
            </a:xfrm>
            <a:custGeom>
              <a:avLst/>
              <a:gdLst/>
              <a:ahLst/>
              <a:cxnLst/>
              <a:rect l="l" t="t" r="r" b="b"/>
              <a:pathLst>
                <a:path w="192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6" name="Google Shape;14356;p74"/>
            <p:cNvSpPr/>
            <p:nvPr/>
          </p:nvSpPr>
          <p:spPr>
            <a:xfrm>
              <a:off x="6625375" y="44177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192" y="468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7" name="Google Shape;14357;p74"/>
            <p:cNvSpPr/>
            <p:nvPr/>
          </p:nvSpPr>
          <p:spPr>
            <a:xfrm>
              <a:off x="6625375" y="47843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8" name="Google Shape;14358;p74"/>
            <p:cNvSpPr/>
            <p:nvPr/>
          </p:nvSpPr>
          <p:spPr>
            <a:xfrm>
              <a:off x="6625375" y="41741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192" y="46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9" name="Google Shape;14359;p74"/>
            <p:cNvSpPr/>
            <p:nvPr/>
          </p:nvSpPr>
          <p:spPr>
            <a:xfrm>
              <a:off x="6625375" y="50287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0" name="Google Shape;14360;p74"/>
            <p:cNvSpPr/>
            <p:nvPr/>
          </p:nvSpPr>
          <p:spPr>
            <a:xfrm>
              <a:off x="6625375" y="4906500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1" name="Google Shape;14361;p74"/>
            <p:cNvSpPr/>
            <p:nvPr/>
          </p:nvSpPr>
          <p:spPr>
            <a:xfrm>
              <a:off x="6625375" y="3795675"/>
              <a:ext cx="4800" cy="128900"/>
            </a:xfrm>
            <a:custGeom>
              <a:avLst/>
              <a:gdLst/>
              <a:ahLst/>
              <a:cxnLst/>
              <a:rect l="l" t="t" r="r" b="b"/>
              <a:pathLst>
                <a:path w="192" h="5156" extrusionOk="0">
                  <a:moveTo>
                    <a:pt x="0" y="0"/>
                  </a:moveTo>
                  <a:lnTo>
                    <a:pt x="0" y="5156"/>
                  </a:lnTo>
                  <a:lnTo>
                    <a:pt x="192" y="515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2" name="Google Shape;14362;p74"/>
            <p:cNvSpPr/>
            <p:nvPr/>
          </p:nvSpPr>
          <p:spPr>
            <a:xfrm>
              <a:off x="6625375" y="4051925"/>
              <a:ext cx="4800" cy="116275"/>
            </a:xfrm>
            <a:custGeom>
              <a:avLst/>
              <a:gdLst/>
              <a:ahLst/>
              <a:cxnLst/>
              <a:rect l="l" t="t" r="r" b="b"/>
              <a:pathLst>
                <a:path w="192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3" name="Google Shape;14363;p74"/>
            <p:cNvSpPr/>
            <p:nvPr/>
          </p:nvSpPr>
          <p:spPr>
            <a:xfrm>
              <a:off x="6625375" y="4539925"/>
              <a:ext cx="4800" cy="117050"/>
            </a:xfrm>
            <a:custGeom>
              <a:avLst/>
              <a:gdLst/>
              <a:ahLst/>
              <a:cxnLst/>
              <a:rect l="l" t="t" r="r" b="b"/>
              <a:pathLst>
                <a:path w="192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192" y="468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4" name="Google Shape;14364;p74"/>
            <p:cNvSpPr/>
            <p:nvPr/>
          </p:nvSpPr>
          <p:spPr>
            <a:xfrm>
              <a:off x="6625375" y="3929725"/>
              <a:ext cx="4800" cy="116875"/>
            </a:xfrm>
            <a:custGeom>
              <a:avLst/>
              <a:gdLst/>
              <a:ahLst/>
              <a:cxnLst/>
              <a:rect l="l" t="t" r="r" b="b"/>
              <a:pathLst>
                <a:path w="192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192" y="4674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5" name="Google Shape;14365;p74"/>
            <p:cNvSpPr/>
            <p:nvPr/>
          </p:nvSpPr>
          <p:spPr>
            <a:xfrm>
              <a:off x="6625375" y="4296300"/>
              <a:ext cx="4800" cy="116300"/>
            </a:xfrm>
            <a:custGeom>
              <a:avLst/>
              <a:gdLst/>
              <a:ahLst/>
              <a:cxnLst/>
              <a:rect l="l" t="t" r="r" b="b"/>
              <a:pathLst>
                <a:path w="192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192" y="4651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6" name="Google Shape;14366;p74"/>
            <p:cNvSpPr/>
            <p:nvPr/>
          </p:nvSpPr>
          <p:spPr>
            <a:xfrm>
              <a:off x="6731675" y="3795100"/>
              <a:ext cx="5200" cy="129475"/>
            </a:xfrm>
            <a:custGeom>
              <a:avLst/>
              <a:gdLst/>
              <a:ahLst/>
              <a:cxnLst/>
              <a:rect l="l" t="t" r="r" b="b"/>
              <a:pathLst>
                <a:path w="208" h="5179" extrusionOk="0">
                  <a:moveTo>
                    <a:pt x="0" y="0"/>
                  </a:moveTo>
                  <a:lnTo>
                    <a:pt x="0" y="5179"/>
                  </a:lnTo>
                  <a:lnTo>
                    <a:pt x="207" y="517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7" name="Google Shape;14367;p74"/>
            <p:cNvSpPr/>
            <p:nvPr/>
          </p:nvSpPr>
          <p:spPr>
            <a:xfrm>
              <a:off x="6731675" y="5150125"/>
              <a:ext cx="5200" cy="106700"/>
            </a:xfrm>
            <a:custGeom>
              <a:avLst/>
              <a:gdLst/>
              <a:ahLst/>
              <a:cxnLst/>
              <a:rect l="l" t="t" r="r" b="b"/>
              <a:pathLst>
                <a:path w="208" h="4268" extrusionOk="0">
                  <a:moveTo>
                    <a:pt x="0" y="0"/>
                  </a:moveTo>
                  <a:lnTo>
                    <a:pt x="0" y="4268"/>
                  </a:lnTo>
                  <a:lnTo>
                    <a:pt x="207" y="426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8" name="Google Shape;14368;p74"/>
            <p:cNvSpPr/>
            <p:nvPr/>
          </p:nvSpPr>
          <p:spPr>
            <a:xfrm>
              <a:off x="6731675" y="47843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9" name="Google Shape;14369;p74"/>
            <p:cNvSpPr/>
            <p:nvPr/>
          </p:nvSpPr>
          <p:spPr>
            <a:xfrm>
              <a:off x="6731675" y="41741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0"/>
                  </a:lnTo>
                  <a:lnTo>
                    <a:pt x="207" y="465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0" name="Google Shape;14370;p74"/>
            <p:cNvSpPr/>
            <p:nvPr/>
          </p:nvSpPr>
          <p:spPr>
            <a:xfrm>
              <a:off x="6731675" y="3929725"/>
              <a:ext cx="5200" cy="116875"/>
            </a:xfrm>
            <a:custGeom>
              <a:avLst/>
              <a:gdLst/>
              <a:ahLst/>
              <a:cxnLst/>
              <a:rect l="l" t="t" r="r" b="b"/>
              <a:pathLst>
                <a:path w="208" h="4675" extrusionOk="0">
                  <a:moveTo>
                    <a:pt x="0" y="1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1" name="Google Shape;14371;p74"/>
            <p:cNvSpPr/>
            <p:nvPr/>
          </p:nvSpPr>
          <p:spPr>
            <a:xfrm>
              <a:off x="6731675" y="45399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1"/>
                  </a:lnTo>
                  <a:lnTo>
                    <a:pt x="207" y="468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2" name="Google Shape;14372;p74"/>
            <p:cNvSpPr/>
            <p:nvPr/>
          </p:nvSpPr>
          <p:spPr>
            <a:xfrm>
              <a:off x="6731675" y="4051925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3" name="Google Shape;14373;p74"/>
            <p:cNvSpPr/>
            <p:nvPr/>
          </p:nvSpPr>
          <p:spPr>
            <a:xfrm>
              <a:off x="6731675" y="4296300"/>
              <a:ext cx="5200" cy="116300"/>
            </a:xfrm>
            <a:custGeom>
              <a:avLst/>
              <a:gdLst/>
              <a:ahLst/>
              <a:cxnLst/>
              <a:rect l="l" t="t" r="r" b="b"/>
              <a:pathLst>
                <a:path w="208" h="4652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4" name="Google Shape;14374;p74"/>
            <p:cNvSpPr/>
            <p:nvPr/>
          </p:nvSpPr>
          <p:spPr>
            <a:xfrm>
              <a:off x="6731675" y="4662125"/>
              <a:ext cx="5200" cy="116850"/>
            </a:xfrm>
            <a:custGeom>
              <a:avLst/>
              <a:gdLst/>
              <a:ahLst/>
              <a:cxnLst/>
              <a:rect l="l" t="t" r="r" b="b"/>
              <a:pathLst>
                <a:path w="208" h="4674" extrusionOk="0">
                  <a:moveTo>
                    <a:pt x="0" y="0"/>
                  </a:moveTo>
                  <a:lnTo>
                    <a:pt x="0" y="4674"/>
                  </a:lnTo>
                  <a:lnTo>
                    <a:pt x="207" y="4674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5" name="Google Shape;14375;p74"/>
            <p:cNvSpPr/>
            <p:nvPr/>
          </p:nvSpPr>
          <p:spPr>
            <a:xfrm>
              <a:off x="6731675" y="49065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1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6" name="Google Shape;14376;p74"/>
            <p:cNvSpPr/>
            <p:nvPr/>
          </p:nvSpPr>
          <p:spPr>
            <a:xfrm>
              <a:off x="6731675" y="5028700"/>
              <a:ext cx="5200" cy="116275"/>
            </a:xfrm>
            <a:custGeom>
              <a:avLst/>
              <a:gdLst/>
              <a:ahLst/>
              <a:cxnLst/>
              <a:rect l="l" t="t" r="r" b="b"/>
              <a:pathLst>
                <a:path w="208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207" y="4651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7" name="Google Shape;14377;p74"/>
            <p:cNvSpPr/>
            <p:nvPr/>
          </p:nvSpPr>
          <p:spPr>
            <a:xfrm>
              <a:off x="6731675" y="4417725"/>
              <a:ext cx="5200" cy="117050"/>
            </a:xfrm>
            <a:custGeom>
              <a:avLst/>
              <a:gdLst/>
              <a:ahLst/>
              <a:cxnLst/>
              <a:rect l="l" t="t" r="r" b="b"/>
              <a:pathLst>
                <a:path w="208" h="4682" extrusionOk="0">
                  <a:moveTo>
                    <a:pt x="0" y="1"/>
                  </a:moveTo>
                  <a:lnTo>
                    <a:pt x="0" y="4682"/>
                  </a:lnTo>
                  <a:lnTo>
                    <a:pt x="207" y="4682"/>
                  </a:lnTo>
                  <a:lnTo>
                    <a:pt x="207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8" name="Google Shape;14378;p74"/>
            <p:cNvSpPr/>
            <p:nvPr/>
          </p:nvSpPr>
          <p:spPr>
            <a:xfrm>
              <a:off x="4069500" y="5144950"/>
              <a:ext cx="2770600" cy="5200"/>
            </a:xfrm>
            <a:custGeom>
              <a:avLst/>
              <a:gdLst/>
              <a:ahLst/>
              <a:cxnLst/>
              <a:rect l="l" t="t" r="r" b="b"/>
              <a:pathLst>
                <a:path w="110824" h="208" extrusionOk="0">
                  <a:moveTo>
                    <a:pt x="0" y="1"/>
                  </a:moveTo>
                  <a:lnTo>
                    <a:pt x="0" y="207"/>
                  </a:lnTo>
                  <a:lnTo>
                    <a:pt x="110823" y="207"/>
                  </a:lnTo>
                  <a:lnTo>
                    <a:pt x="110823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9" name="Google Shape;14379;p74"/>
            <p:cNvSpPr/>
            <p:nvPr/>
          </p:nvSpPr>
          <p:spPr>
            <a:xfrm>
              <a:off x="4070825" y="5022750"/>
              <a:ext cx="2768125" cy="5975"/>
            </a:xfrm>
            <a:custGeom>
              <a:avLst/>
              <a:gdLst/>
              <a:ahLst/>
              <a:cxnLst/>
              <a:rect l="l" t="t" r="r" b="b"/>
              <a:pathLst>
                <a:path w="110725" h="239" extrusionOk="0">
                  <a:moveTo>
                    <a:pt x="1" y="1"/>
                  </a:moveTo>
                  <a:lnTo>
                    <a:pt x="1" y="238"/>
                  </a:lnTo>
                  <a:lnTo>
                    <a:pt x="110724" y="238"/>
                  </a:lnTo>
                  <a:lnTo>
                    <a:pt x="110724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0" name="Google Shape;14380;p74"/>
            <p:cNvSpPr/>
            <p:nvPr/>
          </p:nvSpPr>
          <p:spPr>
            <a:xfrm>
              <a:off x="4071400" y="4900575"/>
              <a:ext cx="2766975" cy="5950"/>
            </a:xfrm>
            <a:custGeom>
              <a:avLst/>
              <a:gdLst/>
              <a:ahLst/>
              <a:cxnLst/>
              <a:rect l="l" t="t" r="r" b="b"/>
              <a:pathLst>
                <a:path w="110679" h="238" extrusionOk="0">
                  <a:moveTo>
                    <a:pt x="1" y="0"/>
                  </a:moveTo>
                  <a:lnTo>
                    <a:pt x="1" y="238"/>
                  </a:lnTo>
                  <a:lnTo>
                    <a:pt x="110678" y="238"/>
                  </a:lnTo>
                  <a:lnTo>
                    <a:pt x="110678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1" name="Google Shape;14381;p74"/>
            <p:cNvSpPr/>
            <p:nvPr/>
          </p:nvSpPr>
          <p:spPr>
            <a:xfrm>
              <a:off x="4072550" y="4778950"/>
              <a:ext cx="2764675" cy="5375"/>
            </a:xfrm>
            <a:custGeom>
              <a:avLst/>
              <a:gdLst/>
              <a:ahLst/>
              <a:cxnLst/>
              <a:rect l="l" t="t" r="r" b="b"/>
              <a:pathLst>
                <a:path w="110587" h="215" extrusionOk="0">
                  <a:moveTo>
                    <a:pt x="1" y="1"/>
                  </a:moveTo>
                  <a:lnTo>
                    <a:pt x="1" y="215"/>
                  </a:lnTo>
                  <a:lnTo>
                    <a:pt x="110586" y="215"/>
                  </a:lnTo>
                  <a:lnTo>
                    <a:pt x="11058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2" name="Google Shape;14382;p74"/>
            <p:cNvSpPr/>
            <p:nvPr/>
          </p:nvSpPr>
          <p:spPr>
            <a:xfrm>
              <a:off x="4073125" y="4656950"/>
              <a:ext cx="2763525" cy="5200"/>
            </a:xfrm>
            <a:custGeom>
              <a:avLst/>
              <a:gdLst/>
              <a:ahLst/>
              <a:cxnLst/>
              <a:rect l="l" t="t" r="r" b="b"/>
              <a:pathLst>
                <a:path w="110541" h="208" extrusionOk="0">
                  <a:moveTo>
                    <a:pt x="1" y="0"/>
                  </a:moveTo>
                  <a:lnTo>
                    <a:pt x="1" y="207"/>
                  </a:lnTo>
                  <a:lnTo>
                    <a:pt x="110540" y="207"/>
                  </a:lnTo>
                  <a:lnTo>
                    <a:pt x="110540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3" name="Google Shape;14383;p74"/>
            <p:cNvSpPr/>
            <p:nvPr/>
          </p:nvSpPr>
          <p:spPr>
            <a:xfrm>
              <a:off x="4074275" y="4534750"/>
              <a:ext cx="2761025" cy="5200"/>
            </a:xfrm>
            <a:custGeom>
              <a:avLst/>
              <a:gdLst/>
              <a:ahLst/>
              <a:cxnLst/>
              <a:rect l="l" t="t" r="r" b="b"/>
              <a:pathLst>
                <a:path w="110441" h="208" extrusionOk="0">
                  <a:moveTo>
                    <a:pt x="1" y="1"/>
                  </a:moveTo>
                  <a:lnTo>
                    <a:pt x="1" y="208"/>
                  </a:lnTo>
                  <a:lnTo>
                    <a:pt x="110441" y="208"/>
                  </a:lnTo>
                  <a:lnTo>
                    <a:pt x="1104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74"/>
            <p:cNvSpPr/>
            <p:nvPr/>
          </p:nvSpPr>
          <p:spPr>
            <a:xfrm>
              <a:off x="4074850" y="4412575"/>
              <a:ext cx="2759875" cy="5175"/>
            </a:xfrm>
            <a:custGeom>
              <a:avLst/>
              <a:gdLst/>
              <a:ahLst/>
              <a:cxnLst/>
              <a:rect l="l" t="t" r="r" b="b"/>
              <a:pathLst>
                <a:path w="110395" h="207" extrusionOk="0">
                  <a:moveTo>
                    <a:pt x="1" y="0"/>
                  </a:moveTo>
                  <a:lnTo>
                    <a:pt x="1" y="92"/>
                  </a:lnTo>
                  <a:lnTo>
                    <a:pt x="1" y="207"/>
                  </a:lnTo>
                  <a:lnTo>
                    <a:pt x="110395" y="207"/>
                  </a:lnTo>
                  <a:lnTo>
                    <a:pt x="110395" y="69"/>
                  </a:lnTo>
                  <a:lnTo>
                    <a:pt x="1103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74"/>
            <p:cNvSpPr/>
            <p:nvPr/>
          </p:nvSpPr>
          <p:spPr>
            <a:xfrm>
              <a:off x="4076200" y="4290375"/>
              <a:ext cx="2757775" cy="5950"/>
            </a:xfrm>
            <a:custGeom>
              <a:avLst/>
              <a:gdLst/>
              <a:ahLst/>
              <a:cxnLst/>
              <a:rect l="l" t="t" r="r" b="b"/>
              <a:pathLst>
                <a:path w="110311" h="238" extrusionOk="0">
                  <a:moveTo>
                    <a:pt x="0" y="0"/>
                  </a:moveTo>
                  <a:lnTo>
                    <a:pt x="0" y="238"/>
                  </a:lnTo>
                  <a:lnTo>
                    <a:pt x="110310" y="238"/>
                  </a:lnTo>
                  <a:lnTo>
                    <a:pt x="110303" y="108"/>
                  </a:lnTo>
                  <a:lnTo>
                    <a:pt x="11029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74"/>
            <p:cNvSpPr/>
            <p:nvPr/>
          </p:nvSpPr>
          <p:spPr>
            <a:xfrm>
              <a:off x="4076775" y="4168175"/>
              <a:ext cx="2756225" cy="5975"/>
            </a:xfrm>
            <a:custGeom>
              <a:avLst/>
              <a:gdLst/>
              <a:ahLst/>
              <a:cxnLst/>
              <a:rect l="l" t="t" r="r" b="b"/>
              <a:pathLst>
                <a:path w="110249" h="239" extrusionOk="0">
                  <a:moveTo>
                    <a:pt x="23" y="1"/>
                  </a:moveTo>
                  <a:lnTo>
                    <a:pt x="0" y="200"/>
                  </a:lnTo>
                  <a:lnTo>
                    <a:pt x="0" y="238"/>
                  </a:lnTo>
                  <a:lnTo>
                    <a:pt x="110249" y="238"/>
                  </a:lnTo>
                  <a:lnTo>
                    <a:pt x="110241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74"/>
            <p:cNvSpPr/>
            <p:nvPr/>
          </p:nvSpPr>
          <p:spPr>
            <a:xfrm>
              <a:off x="4077925" y="4046575"/>
              <a:ext cx="2754125" cy="5375"/>
            </a:xfrm>
            <a:custGeom>
              <a:avLst/>
              <a:gdLst/>
              <a:ahLst/>
              <a:cxnLst/>
              <a:rect l="l" t="t" r="r" b="b"/>
              <a:pathLst>
                <a:path w="110165" h="215" extrusionOk="0">
                  <a:moveTo>
                    <a:pt x="0" y="0"/>
                  </a:moveTo>
                  <a:lnTo>
                    <a:pt x="0" y="215"/>
                  </a:lnTo>
                  <a:lnTo>
                    <a:pt x="110165" y="215"/>
                  </a:lnTo>
                  <a:lnTo>
                    <a:pt x="110165" y="0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74"/>
            <p:cNvSpPr/>
            <p:nvPr/>
          </p:nvSpPr>
          <p:spPr>
            <a:xfrm>
              <a:off x="4078675" y="3924550"/>
              <a:ext cx="2752425" cy="5200"/>
            </a:xfrm>
            <a:custGeom>
              <a:avLst/>
              <a:gdLst/>
              <a:ahLst/>
              <a:cxnLst/>
              <a:rect l="l" t="t" r="r" b="b"/>
              <a:pathLst>
                <a:path w="110097" h="208" extrusionOk="0">
                  <a:moveTo>
                    <a:pt x="16" y="1"/>
                  </a:moveTo>
                  <a:lnTo>
                    <a:pt x="1" y="124"/>
                  </a:lnTo>
                  <a:lnTo>
                    <a:pt x="1" y="208"/>
                  </a:lnTo>
                  <a:lnTo>
                    <a:pt x="110096" y="208"/>
                  </a:lnTo>
                  <a:lnTo>
                    <a:pt x="110096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9" name="Google Shape;14389;p74"/>
            <p:cNvSpPr/>
            <p:nvPr/>
          </p:nvSpPr>
          <p:spPr>
            <a:xfrm>
              <a:off x="4814700" y="478622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fill="none" extrusionOk="0">
                  <a:moveTo>
                    <a:pt x="1" y="2253"/>
                  </a:moveTo>
                  <a:lnTo>
                    <a:pt x="1" y="1"/>
                  </a:lnTo>
                </a:path>
              </a:pathLst>
            </a:custGeom>
            <a:solidFill>
              <a:srgbClr val="222A54">
                <a:alpha val="16862"/>
              </a:srgbClr>
            </a:solidFill>
            <a:ln w="9525" cap="rnd" cmpd="sng">
              <a:solidFill>
                <a:srgbClr val="01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0" name="Google Shape;14390;p74"/>
            <p:cNvSpPr/>
            <p:nvPr/>
          </p:nvSpPr>
          <p:spPr>
            <a:xfrm>
              <a:off x="4269250" y="5135175"/>
              <a:ext cx="225" cy="425"/>
            </a:xfrm>
            <a:custGeom>
              <a:avLst/>
              <a:gdLst/>
              <a:ahLst/>
              <a:cxnLst/>
              <a:rect l="l" t="t" r="r" b="b"/>
              <a:pathLst>
                <a:path w="9" h="17" extrusionOk="0">
                  <a:moveTo>
                    <a:pt x="0" y="16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rgbClr val="222A54">
                <a:alpha val="16862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91" name="Google Shape;14391;p74"/>
          <p:cNvGrpSpPr/>
          <p:nvPr/>
        </p:nvGrpSpPr>
        <p:grpSpPr>
          <a:xfrm rot="-7130480" flipH="1">
            <a:off x="10518491" y="-565654"/>
            <a:ext cx="2671160" cy="2569729"/>
            <a:chOff x="3795825" y="3576625"/>
            <a:chExt cx="273225" cy="262850"/>
          </a:xfrm>
        </p:grpSpPr>
        <p:sp>
          <p:nvSpPr>
            <p:cNvPr id="14392" name="Google Shape;14392;p74"/>
            <p:cNvSpPr/>
            <p:nvPr/>
          </p:nvSpPr>
          <p:spPr>
            <a:xfrm>
              <a:off x="3954600" y="3665275"/>
              <a:ext cx="114450" cy="80700"/>
            </a:xfrm>
            <a:custGeom>
              <a:avLst/>
              <a:gdLst/>
              <a:ahLst/>
              <a:cxnLst/>
              <a:rect l="l" t="t" r="r" b="b"/>
              <a:pathLst>
                <a:path w="4578" h="3228" extrusionOk="0">
                  <a:moveTo>
                    <a:pt x="2303" y="0"/>
                  </a:moveTo>
                  <a:cubicBezTo>
                    <a:pt x="1128" y="0"/>
                    <a:pt x="1" y="457"/>
                    <a:pt x="331" y="2280"/>
                  </a:cubicBezTo>
                  <a:cubicBezTo>
                    <a:pt x="331" y="2280"/>
                    <a:pt x="701" y="3227"/>
                    <a:pt x="1548" y="3227"/>
                  </a:cubicBezTo>
                  <a:cubicBezTo>
                    <a:pt x="2230" y="3227"/>
                    <a:pt x="3221" y="2613"/>
                    <a:pt x="4578" y="397"/>
                  </a:cubicBezTo>
                  <a:cubicBezTo>
                    <a:pt x="4578" y="397"/>
                    <a:pt x="3614" y="112"/>
                    <a:pt x="2865" y="32"/>
                  </a:cubicBezTo>
                  <a:cubicBezTo>
                    <a:pt x="2680" y="12"/>
                    <a:pt x="2491" y="0"/>
                    <a:pt x="2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74"/>
            <p:cNvSpPr/>
            <p:nvPr/>
          </p:nvSpPr>
          <p:spPr>
            <a:xfrm>
              <a:off x="3963775" y="3675425"/>
              <a:ext cx="105275" cy="70575"/>
            </a:xfrm>
            <a:custGeom>
              <a:avLst/>
              <a:gdLst/>
              <a:ahLst/>
              <a:cxnLst/>
              <a:rect l="l" t="t" r="r" b="b"/>
              <a:pathLst>
                <a:path w="4211" h="2823" extrusionOk="0">
                  <a:moveTo>
                    <a:pt x="4211" y="0"/>
                  </a:moveTo>
                  <a:lnTo>
                    <a:pt x="0" y="1936"/>
                  </a:lnTo>
                  <a:cubicBezTo>
                    <a:pt x="100" y="2155"/>
                    <a:pt x="473" y="2822"/>
                    <a:pt x="1183" y="2822"/>
                  </a:cubicBezTo>
                  <a:cubicBezTo>
                    <a:pt x="1863" y="2822"/>
                    <a:pt x="2853" y="2209"/>
                    <a:pt x="4211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4" name="Google Shape;14394;p74"/>
            <p:cNvSpPr/>
            <p:nvPr/>
          </p:nvSpPr>
          <p:spPr>
            <a:xfrm>
              <a:off x="3936775" y="3576625"/>
              <a:ext cx="95025" cy="86125"/>
            </a:xfrm>
            <a:custGeom>
              <a:avLst/>
              <a:gdLst/>
              <a:ahLst/>
              <a:cxnLst/>
              <a:rect l="l" t="t" r="r" b="b"/>
              <a:pathLst>
                <a:path w="3801" h="3445" extrusionOk="0">
                  <a:moveTo>
                    <a:pt x="3801" y="0"/>
                  </a:moveTo>
                  <a:cubicBezTo>
                    <a:pt x="3801" y="0"/>
                    <a:pt x="1" y="72"/>
                    <a:pt x="679" y="3096"/>
                  </a:cubicBezTo>
                  <a:cubicBezTo>
                    <a:pt x="679" y="3096"/>
                    <a:pt x="1084" y="3445"/>
                    <a:pt x="1620" y="3445"/>
                  </a:cubicBezTo>
                  <a:cubicBezTo>
                    <a:pt x="2329" y="3445"/>
                    <a:pt x="3268" y="2835"/>
                    <a:pt x="3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5" name="Google Shape;14395;p74"/>
            <p:cNvSpPr/>
            <p:nvPr/>
          </p:nvSpPr>
          <p:spPr>
            <a:xfrm>
              <a:off x="3953500" y="3577500"/>
              <a:ext cx="78100" cy="85250"/>
            </a:xfrm>
            <a:custGeom>
              <a:avLst/>
              <a:gdLst/>
              <a:ahLst/>
              <a:cxnLst/>
              <a:rect l="l" t="t" r="r" b="b"/>
              <a:pathLst>
                <a:path w="3124" h="3410" extrusionOk="0">
                  <a:moveTo>
                    <a:pt x="3123" y="1"/>
                  </a:moveTo>
                  <a:lnTo>
                    <a:pt x="1" y="3025"/>
                  </a:lnTo>
                  <a:cubicBezTo>
                    <a:pt x="1" y="3034"/>
                    <a:pt x="1" y="3043"/>
                    <a:pt x="10" y="3061"/>
                  </a:cubicBezTo>
                  <a:cubicBezTo>
                    <a:pt x="10" y="3061"/>
                    <a:pt x="415" y="3410"/>
                    <a:pt x="952" y="3410"/>
                  </a:cubicBezTo>
                  <a:cubicBezTo>
                    <a:pt x="1658" y="3410"/>
                    <a:pt x="2591" y="2805"/>
                    <a:pt x="3123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74"/>
            <p:cNvSpPr/>
            <p:nvPr/>
          </p:nvSpPr>
          <p:spPr>
            <a:xfrm>
              <a:off x="3826150" y="3592675"/>
              <a:ext cx="69150" cy="112425"/>
            </a:xfrm>
            <a:custGeom>
              <a:avLst/>
              <a:gdLst/>
              <a:ahLst/>
              <a:cxnLst/>
              <a:rect l="l" t="t" r="r" b="b"/>
              <a:pathLst>
                <a:path w="2766" h="4497" extrusionOk="0">
                  <a:moveTo>
                    <a:pt x="1972" y="1"/>
                  </a:moveTo>
                  <a:cubicBezTo>
                    <a:pt x="1973" y="4"/>
                    <a:pt x="1973" y="7"/>
                    <a:pt x="1973" y="11"/>
                  </a:cubicBezTo>
                  <a:lnTo>
                    <a:pt x="1973" y="11"/>
                  </a:lnTo>
                  <a:cubicBezTo>
                    <a:pt x="1974" y="3"/>
                    <a:pt x="1972" y="1"/>
                    <a:pt x="1972" y="1"/>
                  </a:cubicBezTo>
                  <a:close/>
                  <a:moveTo>
                    <a:pt x="1973" y="11"/>
                  </a:moveTo>
                  <a:cubicBezTo>
                    <a:pt x="1971" y="46"/>
                    <a:pt x="1931" y="190"/>
                    <a:pt x="1544" y="723"/>
                  </a:cubicBezTo>
                  <a:cubicBezTo>
                    <a:pt x="1071" y="1374"/>
                    <a:pt x="1" y="3266"/>
                    <a:pt x="1125" y="4497"/>
                  </a:cubicBezTo>
                  <a:cubicBezTo>
                    <a:pt x="1125" y="4497"/>
                    <a:pt x="2525" y="4185"/>
                    <a:pt x="2650" y="2713"/>
                  </a:cubicBezTo>
                  <a:cubicBezTo>
                    <a:pt x="2766" y="1248"/>
                    <a:pt x="2042" y="649"/>
                    <a:pt x="1973" y="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74"/>
            <p:cNvSpPr/>
            <p:nvPr/>
          </p:nvSpPr>
          <p:spPr>
            <a:xfrm>
              <a:off x="3854025" y="3593575"/>
              <a:ext cx="41300" cy="111525"/>
            </a:xfrm>
            <a:custGeom>
              <a:avLst/>
              <a:gdLst/>
              <a:ahLst/>
              <a:cxnLst/>
              <a:rect l="l" t="t" r="r" b="b"/>
              <a:pathLst>
                <a:path w="1652" h="4461" extrusionOk="0">
                  <a:moveTo>
                    <a:pt x="866" y="0"/>
                  </a:moveTo>
                  <a:cubicBezTo>
                    <a:pt x="679" y="1044"/>
                    <a:pt x="260" y="3328"/>
                    <a:pt x="1" y="4452"/>
                  </a:cubicBezTo>
                  <a:cubicBezTo>
                    <a:pt x="10" y="4452"/>
                    <a:pt x="10" y="4461"/>
                    <a:pt x="10" y="4461"/>
                  </a:cubicBezTo>
                  <a:cubicBezTo>
                    <a:pt x="10" y="4461"/>
                    <a:pt x="1410" y="4149"/>
                    <a:pt x="1535" y="2677"/>
                  </a:cubicBezTo>
                  <a:cubicBezTo>
                    <a:pt x="1651" y="1231"/>
                    <a:pt x="938" y="625"/>
                    <a:pt x="86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8" name="Google Shape;14398;p74"/>
            <p:cNvSpPr/>
            <p:nvPr/>
          </p:nvSpPr>
          <p:spPr>
            <a:xfrm>
              <a:off x="3875450" y="3592675"/>
              <a:ext cx="25" cy="25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cubicBezTo>
                    <a:pt x="0" y="9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9" name="Google Shape;14399;p74"/>
            <p:cNvSpPr/>
            <p:nvPr/>
          </p:nvSpPr>
          <p:spPr>
            <a:xfrm>
              <a:off x="3795825" y="3621000"/>
              <a:ext cx="190925" cy="218325"/>
            </a:xfrm>
            <a:custGeom>
              <a:avLst/>
              <a:gdLst/>
              <a:ahLst/>
              <a:cxnLst/>
              <a:rect l="l" t="t" r="r" b="b"/>
              <a:pathLst>
                <a:path w="7637" h="8733" extrusionOk="0">
                  <a:moveTo>
                    <a:pt x="7637" y="1"/>
                  </a:moveTo>
                  <a:lnTo>
                    <a:pt x="7557" y="36"/>
                  </a:lnTo>
                  <a:lnTo>
                    <a:pt x="7485" y="90"/>
                  </a:lnTo>
                  <a:cubicBezTo>
                    <a:pt x="7441" y="125"/>
                    <a:pt x="7396" y="161"/>
                    <a:pt x="7351" y="197"/>
                  </a:cubicBezTo>
                  <a:cubicBezTo>
                    <a:pt x="7253" y="277"/>
                    <a:pt x="7173" y="357"/>
                    <a:pt x="7084" y="438"/>
                  </a:cubicBezTo>
                  <a:cubicBezTo>
                    <a:pt x="6914" y="598"/>
                    <a:pt x="6754" y="768"/>
                    <a:pt x="6584" y="937"/>
                  </a:cubicBezTo>
                  <a:cubicBezTo>
                    <a:pt x="6263" y="1276"/>
                    <a:pt x="5942" y="1615"/>
                    <a:pt x="5621" y="1963"/>
                  </a:cubicBezTo>
                  <a:cubicBezTo>
                    <a:pt x="4987" y="2659"/>
                    <a:pt x="4363" y="3364"/>
                    <a:pt x="3747" y="4077"/>
                  </a:cubicBezTo>
                  <a:cubicBezTo>
                    <a:pt x="2507" y="5496"/>
                    <a:pt x="1294" y="6932"/>
                    <a:pt x="81" y="8368"/>
                  </a:cubicBezTo>
                  <a:cubicBezTo>
                    <a:pt x="81" y="8368"/>
                    <a:pt x="81" y="8377"/>
                    <a:pt x="81" y="8377"/>
                  </a:cubicBezTo>
                  <a:cubicBezTo>
                    <a:pt x="1" y="8475"/>
                    <a:pt x="18" y="8618"/>
                    <a:pt x="116" y="8690"/>
                  </a:cubicBezTo>
                  <a:cubicBezTo>
                    <a:pt x="157" y="8719"/>
                    <a:pt x="204" y="8733"/>
                    <a:pt x="251" y="8733"/>
                  </a:cubicBezTo>
                  <a:cubicBezTo>
                    <a:pt x="319" y="8733"/>
                    <a:pt x="387" y="8703"/>
                    <a:pt x="429" y="8645"/>
                  </a:cubicBezTo>
                  <a:cubicBezTo>
                    <a:pt x="1580" y="7164"/>
                    <a:pt x="2739" y="5683"/>
                    <a:pt x="3917" y="4220"/>
                  </a:cubicBezTo>
                  <a:cubicBezTo>
                    <a:pt x="4506" y="3489"/>
                    <a:pt x="5103" y="2757"/>
                    <a:pt x="5710" y="2043"/>
                  </a:cubicBezTo>
                  <a:cubicBezTo>
                    <a:pt x="6004" y="1678"/>
                    <a:pt x="6317" y="1321"/>
                    <a:pt x="6629" y="973"/>
                  </a:cubicBezTo>
                  <a:cubicBezTo>
                    <a:pt x="6781" y="795"/>
                    <a:pt x="6941" y="625"/>
                    <a:pt x="7102" y="456"/>
                  </a:cubicBezTo>
                  <a:cubicBezTo>
                    <a:pt x="7191" y="375"/>
                    <a:pt x="7271" y="286"/>
                    <a:pt x="7360" y="215"/>
                  </a:cubicBezTo>
                  <a:cubicBezTo>
                    <a:pt x="7405" y="170"/>
                    <a:pt x="7441" y="125"/>
                    <a:pt x="7494" y="99"/>
                  </a:cubicBezTo>
                  <a:lnTo>
                    <a:pt x="7566" y="45"/>
                  </a:lnTo>
                  <a:lnTo>
                    <a:pt x="7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74"/>
            <p:cNvSpPr/>
            <p:nvPr/>
          </p:nvSpPr>
          <p:spPr>
            <a:xfrm>
              <a:off x="3795825" y="3708425"/>
              <a:ext cx="201200" cy="131050"/>
            </a:xfrm>
            <a:custGeom>
              <a:avLst/>
              <a:gdLst/>
              <a:ahLst/>
              <a:cxnLst/>
              <a:rect l="l" t="t" r="r" b="b"/>
              <a:pathLst>
                <a:path w="8048" h="5242" extrusionOk="0">
                  <a:moveTo>
                    <a:pt x="8047" y="1"/>
                  </a:moveTo>
                  <a:cubicBezTo>
                    <a:pt x="7334" y="322"/>
                    <a:pt x="6629" y="652"/>
                    <a:pt x="5933" y="991"/>
                  </a:cubicBezTo>
                  <a:cubicBezTo>
                    <a:pt x="5237" y="1339"/>
                    <a:pt x="4550" y="1696"/>
                    <a:pt x="3863" y="2079"/>
                  </a:cubicBezTo>
                  <a:cubicBezTo>
                    <a:pt x="3185" y="2463"/>
                    <a:pt x="2516" y="2864"/>
                    <a:pt x="1865" y="3310"/>
                  </a:cubicBezTo>
                  <a:cubicBezTo>
                    <a:pt x="1544" y="3524"/>
                    <a:pt x="1223" y="3765"/>
                    <a:pt x="919" y="4015"/>
                  </a:cubicBezTo>
                  <a:cubicBezTo>
                    <a:pt x="616" y="4274"/>
                    <a:pt x="322" y="4550"/>
                    <a:pt x="72" y="4889"/>
                  </a:cubicBezTo>
                  <a:cubicBezTo>
                    <a:pt x="72" y="4889"/>
                    <a:pt x="72" y="4889"/>
                    <a:pt x="63" y="4898"/>
                  </a:cubicBezTo>
                  <a:cubicBezTo>
                    <a:pt x="1" y="4996"/>
                    <a:pt x="27" y="5130"/>
                    <a:pt x="125" y="5202"/>
                  </a:cubicBezTo>
                  <a:cubicBezTo>
                    <a:pt x="166" y="5228"/>
                    <a:pt x="210" y="5241"/>
                    <a:pt x="253" y="5241"/>
                  </a:cubicBezTo>
                  <a:cubicBezTo>
                    <a:pt x="324" y="5241"/>
                    <a:pt x="393" y="5206"/>
                    <a:pt x="438" y="5139"/>
                  </a:cubicBezTo>
                  <a:cubicBezTo>
                    <a:pt x="643" y="4845"/>
                    <a:pt x="902" y="4568"/>
                    <a:pt x="1178" y="4309"/>
                  </a:cubicBezTo>
                  <a:cubicBezTo>
                    <a:pt x="1455" y="4051"/>
                    <a:pt x="1758" y="3810"/>
                    <a:pt x="2061" y="3578"/>
                  </a:cubicBezTo>
                  <a:cubicBezTo>
                    <a:pt x="2677" y="3114"/>
                    <a:pt x="3319" y="2686"/>
                    <a:pt x="3979" y="2275"/>
                  </a:cubicBezTo>
                  <a:cubicBezTo>
                    <a:pt x="4639" y="1865"/>
                    <a:pt x="5309" y="1473"/>
                    <a:pt x="5987" y="1098"/>
                  </a:cubicBezTo>
                  <a:cubicBezTo>
                    <a:pt x="6665" y="714"/>
                    <a:pt x="7351" y="348"/>
                    <a:pt x="8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74"/>
            <p:cNvSpPr/>
            <p:nvPr/>
          </p:nvSpPr>
          <p:spPr>
            <a:xfrm>
              <a:off x="3818125" y="3688350"/>
              <a:ext cx="39725" cy="124300"/>
            </a:xfrm>
            <a:custGeom>
              <a:avLst/>
              <a:gdLst/>
              <a:ahLst/>
              <a:cxnLst/>
              <a:rect l="l" t="t" r="r" b="b"/>
              <a:pathLst>
                <a:path w="1589" h="4972" extrusionOk="0">
                  <a:moveTo>
                    <a:pt x="1589" y="1"/>
                  </a:moveTo>
                  <a:lnTo>
                    <a:pt x="1589" y="1"/>
                  </a:lnTo>
                  <a:cubicBezTo>
                    <a:pt x="1312" y="777"/>
                    <a:pt x="1035" y="1544"/>
                    <a:pt x="759" y="2320"/>
                  </a:cubicBezTo>
                  <a:cubicBezTo>
                    <a:pt x="625" y="2713"/>
                    <a:pt x="491" y="3105"/>
                    <a:pt x="366" y="3498"/>
                  </a:cubicBezTo>
                  <a:cubicBezTo>
                    <a:pt x="241" y="3890"/>
                    <a:pt x="117" y="4274"/>
                    <a:pt x="18" y="4702"/>
                  </a:cubicBezTo>
                  <a:cubicBezTo>
                    <a:pt x="18" y="4711"/>
                    <a:pt x="18" y="4711"/>
                    <a:pt x="18" y="4720"/>
                  </a:cubicBezTo>
                  <a:cubicBezTo>
                    <a:pt x="1" y="4845"/>
                    <a:pt x="90" y="4952"/>
                    <a:pt x="206" y="4970"/>
                  </a:cubicBezTo>
                  <a:cubicBezTo>
                    <a:pt x="217" y="4971"/>
                    <a:pt x="227" y="4972"/>
                    <a:pt x="238" y="4972"/>
                  </a:cubicBezTo>
                  <a:cubicBezTo>
                    <a:pt x="348" y="4972"/>
                    <a:pt x="439" y="4888"/>
                    <a:pt x="456" y="4773"/>
                  </a:cubicBezTo>
                  <a:lnTo>
                    <a:pt x="456" y="4764"/>
                  </a:lnTo>
                  <a:cubicBezTo>
                    <a:pt x="509" y="4390"/>
                    <a:pt x="598" y="3979"/>
                    <a:pt x="688" y="3578"/>
                  </a:cubicBezTo>
                  <a:cubicBezTo>
                    <a:pt x="777" y="3185"/>
                    <a:pt x="875" y="2784"/>
                    <a:pt x="973" y="2383"/>
                  </a:cubicBezTo>
                  <a:cubicBezTo>
                    <a:pt x="1169" y="1589"/>
                    <a:pt x="1374" y="795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02" name="Google Shape;14402;p74"/>
          <p:cNvGrpSpPr/>
          <p:nvPr/>
        </p:nvGrpSpPr>
        <p:grpSpPr>
          <a:xfrm rot="3842191" flipH="1">
            <a:off x="-934238" y="5164210"/>
            <a:ext cx="3081127" cy="2536197"/>
            <a:chOff x="3857825" y="4400025"/>
            <a:chExt cx="287500" cy="236650"/>
          </a:xfrm>
        </p:grpSpPr>
        <p:sp>
          <p:nvSpPr>
            <p:cNvPr id="14403" name="Google Shape;14403;p74"/>
            <p:cNvSpPr/>
            <p:nvPr/>
          </p:nvSpPr>
          <p:spPr>
            <a:xfrm>
              <a:off x="4020425" y="4400025"/>
              <a:ext cx="106175" cy="56425"/>
            </a:xfrm>
            <a:custGeom>
              <a:avLst/>
              <a:gdLst/>
              <a:ahLst/>
              <a:cxnLst/>
              <a:rect l="l" t="t" r="r" b="b"/>
              <a:pathLst>
                <a:path w="4247" h="2257" extrusionOk="0">
                  <a:moveTo>
                    <a:pt x="4246" y="1"/>
                  </a:moveTo>
                  <a:cubicBezTo>
                    <a:pt x="4244" y="2"/>
                    <a:pt x="4242" y="4"/>
                    <a:pt x="4239" y="6"/>
                  </a:cubicBezTo>
                  <a:lnTo>
                    <a:pt x="4239" y="6"/>
                  </a:lnTo>
                  <a:cubicBezTo>
                    <a:pt x="4245" y="3"/>
                    <a:pt x="4246" y="1"/>
                    <a:pt x="4246" y="1"/>
                  </a:cubicBezTo>
                  <a:close/>
                  <a:moveTo>
                    <a:pt x="4239" y="6"/>
                  </a:moveTo>
                  <a:cubicBezTo>
                    <a:pt x="4220" y="17"/>
                    <a:pt x="4150" y="38"/>
                    <a:pt x="3908" y="38"/>
                  </a:cubicBezTo>
                  <a:cubicBezTo>
                    <a:pt x="3789" y="38"/>
                    <a:pt x="3627" y="33"/>
                    <a:pt x="3408" y="18"/>
                  </a:cubicBezTo>
                  <a:cubicBezTo>
                    <a:pt x="3329" y="14"/>
                    <a:pt x="3236" y="11"/>
                    <a:pt x="3133" y="11"/>
                  </a:cubicBezTo>
                  <a:cubicBezTo>
                    <a:pt x="2194" y="11"/>
                    <a:pt x="394" y="248"/>
                    <a:pt x="0" y="1696"/>
                  </a:cubicBezTo>
                  <a:cubicBezTo>
                    <a:pt x="0" y="1696"/>
                    <a:pt x="566" y="2256"/>
                    <a:pt x="1394" y="2256"/>
                  </a:cubicBezTo>
                  <a:cubicBezTo>
                    <a:pt x="1676" y="2256"/>
                    <a:pt x="1988" y="2191"/>
                    <a:pt x="2319" y="2017"/>
                  </a:cubicBezTo>
                  <a:cubicBezTo>
                    <a:pt x="3616" y="1333"/>
                    <a:pt x="3737" y="393"/>
                    <a:pt x="423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74"/>
            <p:cNvSpPr/>
            <p:nvPr/>
          </p:nvSpPr>
          <p:spPr>
            <a:xfrm>
              <a:off x="4020425" y="4400475"/>
              <a:ext cx="105500" cy="55975"/>
            </a:xfrm>
            <a:custGeom>
              <a:avLst/>
              <a:gdLst/>
              <a:ahLst/>
              <a:cxnLst/>
              <a:rect l="l" t="t" r="r" b="b"/>
              <a:pathLst>
                <a:path w="4220" h="2239" extrusionOk="0">
                  <a:moveTo>
                    <a:pt x="4220" y="0"/>
                  </a:moveTo>
                  <a:cubicBezTo>
                    <a:pt x="3238" y="402"/>
                    <a:pt x="1088" y="1285"/>
                    <a:pt x="0" y="1669"/>
                  </a:cubicBezTo>
                  <a:cubicBezTo>
                    <a:pt x="0" y="1669"/>
                    <a:pt x="0" y="1678"/>
                    <a:pt x="0" y="1678"/>
                  </a:cubicBezTo>
                  <a:cubicBezTo>
                    <a:pt x="0" y="1678"/>
                    <a:pt x="566" y="2238"/>
                    <a:pt x="1394" y="2238"/>
                  </a:cubicBezTo>
                  <a:cubicBezTo>
                    <a:pt x="1676" y="2238"/>
                    <a:pt x="1988" y="2173"/>
                    <a:pt x="2319" y="1999"/>
                  </a:cubicBezTo>
                  <a:cubicBezTo>
                    <a:pt x="3604" y="1330"/>
                    <a:pt x="3738" y="393"/>
                    <a:pt x="4220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74"/>
            <p:cNvSpPr/>
            <p:nvPr/>
          </p:nvSpPr>
          <p:spPr>
            <a:xfrm>
              <a:off x="4126350" y="44000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9" y="1"/>
                    <a:pt x="9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B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74"/>
            <p:cNvSpPr/>
            <p:nvPr/>
          </p:nvSpPr>
          <p:spPr>
            <a:xfrm>
              <a:off x="4035800" y="4466525"/>
              <a:ext cx="109525" cy="62450"/>
            </a:xfrm>
            <a:custGeom>
              <a:avLst/>
              <a:gdLst/>
              <a:ahLst/>
              <a:cxnLst/>
              <a:rect l="l" t="t" r="r" b="b"/>
              <a:pathLst>
                <a:path w="4381" h="2498" extrusionOk="0">
                  <a:moveTo>
                    <a:pt x="1349" y="1"/>
                  </a:moveTo>
                  <a:cubicBezTo>
                    <a:pt x="206" y="1"/>
                    <a:pt x="1" y="1150"/>
                    <a:pt x="1" y="1150"/>
                  </a:cubicBezTo>
                  <a:cubicBezTo>
                    <a:pt x="513" y="2175"/>
                    <a:pt x="1248" y="2498"/>
                    <a:pt x="1970" y="2498"/>
                  </a:cubicBezTo>
                  <a:cubicBezTo>
                    <a:pt x="3194" y="2498"/>
                    <a:pt x="4381" y="1569"/>
                    <a:pt x="4381" y="1569"/>
                  </a:cubicBezTo>
                  <a:cubicBezTo>
                    <a:pt x="2969" y="379"/>
                    <a:pt x="2005" y="1"/>
                    <a:pt x="1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7" name="Google Shape;14407;p74"/>
            <p:cNvSpPr/>
            <p:nvPr/>
          </p:nvSpPr>
          <p:spPr>
            <a:xfrm>
              <a:off x="4035800" y="4466600"/>
              <a:ext cx="108650" cy="38725"/>
            </a:xfrm>
            <a:custGeom>
              <a:avLst/>
              <a:gdLst/>
              <a:ahLst/>
              <a:cxnLst/>
              <a:rect l="l" t="t" r="r" b="b"/>
              <a:pathLst>
                <a:path w="4346" h="1549" extrusionOk="0">
                  <a:moveTo>
                    <a:pt x="1346" y="1"/>
                  </a:moveTo>
                  <a:cubicBezTo>
                    <a:pt x="207" y="1"/>
                    <a:pt x="1" y="1147"/>
                    <a:pt x="1" y="1147"/>
                  </a:cubicBezTo>
                  <a:cubicBezTo>
                    <a:pt x="9" y="1156"/>
                    <a:pt x="9" y="1165"/>
                    <a:pt x="18" y="1174"/>
                  </a:cubicBezTo>
                  <a:lnTo>
                    <a:pt x="4345" y="1548"/>
                  </a:lnTo>
                  <a:cubicBezTo>
                    <a:pt x="2951" y="375"/>
                    <a:pt x="1996" y="1"/>
                    <a:pt x="1346" y="1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8" name="Google Shape;14408;p74"/>
            <p:cNvSpPr/>
            <p:nvPr/>
          </p:nvSpPr>
          <p:spPr>
            <a:xfrm>
              <a:off x="4011725" y="4550425"/>
              <a:ext cx="107725" cy="86250"/>
            </a:xfrm>
            <a:custGeom>
              <a:avLst/>
              <a:gdLst/>
              <a:ahLst/>
              <a:cxnLst/>
              <a:rect l="l" t="t" r="r" b="b"/>
              <a:pathLst>
                <a:path w="4309" h="3450" extrusionOk="0">
                  <a:moveTo>
                    <a:pt x="2077" y="0"/>
                  </a:moveTo>
                  <a:cubicBezTo>
                    <a:pt x="1744" y="0"/>
                    <a:pt x="1409" y="69"/>
                    <a:pt x="1115" y="176"/>
                  </a:cubicBezTo>
                  <a:cubicBezTo>
                    <a:pt x="1035" y="203"/>
                    <a:pt x="732" y="292"/>
                    <a:pt x="705" y="390"/>
                  </a:cubicBezTo>
                  <a:cubicBezTo>
                    <a:pt x="0" y="3289"/>
                    <a:pt x="4309" y="3450"/>
                    <a:pt x="4309" y="3450"/>
                  </a:cubicBezTo>
                  <a:cubicBezTo>
                    <a:pt x="4122" y="3414"/>
                    <a:pt x="4139" y="2914"/>
                    <a:pt x="4139" y="2790"/>
                  </a:cubicBezTo>
                  <a:cubicBezTo>
                    <a:pt x="4113" y="2397"/>
                    <a:pt x="4086" y="2005"/>
                    <a:pt x="3988" y="1621"/>
                  </a:cubicBezTo>
                  <a:cubicBezTo>
                    <a:pt x="3845" y="1050"/>
                    <a:pt x="3524" y="470"/>
                    <a:pt x="2953" y="194"/>
                  </a:cubicBezTo>
                  <a:cubicBezTo>
                    <a:pt x="2685" y="57"/>
                    <a:pt x="2382" y="0"/>
                    <a:pt x="20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74"/>
            <p:cNvSpPr/>
            <p:nvPr/>
          </p:nvSpPr>
          <p:spPr>
            <a:xfrm>
              <a:off x="4012150" y="4559500"/>
              <a:ext cx="107100" cy="77175"/>
            </a:xfrm>
            <a:custGeom>
              <a:avLst/>
              <a:gdLst/>
              <a:ahLst/>
              <a:cxnLst/>
              <a:rect l="l" t="t" r="r" b="b"/>
              <a:pathLst>
                <a:path w="4284" h="3087" extrusionOk="0">
                  <a:moveTo>
                    <a:pt x="706" y="0"/>
                  </a:moveTo>
                  <a:cubicBezTo>
                    <a:pt x="697" y="9"/>
                    <a:pt x="697" y="18"/>
                    <a:pt x="688" y="27"/>
                  </a:cubicBezTo>
                  <a:cubicBezTo>
                    <a:pt x="1" y="2837"/>
                    <a:pt x="4033" y="3069"/>
                    <a:pt x="4283" y="3087"/>
                  </a:cubicBezTo>
                  <a:cubicBezTo>
                    <a:pt x="3409" y="2667"/>
                    <a:pt x="1312" y="607"/>
                    <a:pt x="706" y="0"/>
                  </a:cubicBezTo>
                  <a:close/>
                </a:path>
              </a:pathLst>
            </a:custGeom>
            <a:solidFill>
              <a:srgbClr val="222A54">
                <a:alpha val="3058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74"/>
            <p:cNvSpPr/>
            <p:nvPr/>
          </p:nvSpPr>
          <p:spPr>
            <a:xfrm>
              <a:off x="3857825" y="4493200"/>
              <a:ext cx="204325" cy="55950"/>
            </a:xfrm>
            <a:custGeom>
              <a:avLst/>
              <a:gdLst/>
              <a:ahLst/>
              <a:cxnLst/>
              <a:rect l="l" t="t" r="r" b="b"/>
              <a:pathLst>
                <a:path w="8173" h="2238" extrusionOk="0">
                  <a:moveTo>
                    <a:pt x="5877" y="1"/>
                  </a:moveTo>
                  <a:cubicBezTo>
                    <a:pt x="5269" y="1"/>
                    <a:pt x="4657" y="32"/>
                    <a:pt x="4051" y="119"/>
                  </a:cubicBezTo>
                  <a:cubicBezTo>
                    <a:pt x="3703" y="172"/>
                    <a:pt x="3364" y="234"/>
                    <a:pt x="3025" y="342"/>
                  </a:cubicBezTo>
                  <a:cubicBezTo>
                    <a:pt x="2855" y="395"/>
                    <a:pt x="2686" y="458"/>
                    <a:pt x="2516" y="520"/>
                  </a:cubicBezTo>
                  <a:cubicBezTo>
                    <a:pt x="2365" y="591"/>
                    <a:pt x="2204" y="663"/>
                    <a:pt x="2043" y="734"/>
                  </a:cubicBezTo>
                  <a:cubicBezTo>
                    <a:pt x="1419" y="1028"/>
                    <a:pt x="803" y="1332"/>
                    <a:pt x="188" y="1680"/>
                  </a:cubicBezTo>
                  <a:cubicBezTo>
                    <a:pt x="188" y="1680"/>
                    <a:pt x="179" y="1689"/>
                    <a:pt x="170" y="1689"/>
                  </a:cubicBezTo>
                  <a:cubicBezTo>
                    <a:pt x="36" y="1787"/>
                    <a:pt x="1" y="1965"/>
                    <a:pt x="90" y="2108"/>
                  </a:cubicBezTo>
                  <a:cubicBezTo>
                    <a:pt x="146" y="2192"/>
                    <a:pt x="241" y="2237"/>
                    <a:pt x="336" y="2237"/>
                  </a:cubicBezTo>
                  <a:cubicBezTo>
                    <a:pt x="393" y="2237"/>
                    <a:pt x="450" y="2221"/>
                    <a:pt x="500" y="2188"/>
                  </a:cubicBezTo>
                  <a:lnTo>
                    <a:pt x="509" y="2179"/>
                  </a:lnTo>
                  <a:cubicBezTo>
                    <a:pt x="1062" y="1805"/>
                    <a:pt x="1651" y="1457"/>
                    <a:pt x="2240" y="1127"/>
                  </a:cubicBezTo>
                  <a:cubicBezTo>
                    <a:pt x="2391" y="1037"/>
                    <a:pt x="2543" y="957"/>
                    <a:pt x="2686" y="877"/>
                  </a:cubicBezTo>
                  <a:cubicBezTo>
                    <a:pt x="2837" y="805"/>
                    <a:pt x="2980" y="734"/>
                    <a:pt x="3141" y="681"/>
                  </a:cubicBezTo>
                  <a:cubicBezTo>
                    <a:pt x="3444" y="565"/>
                    <a:pt x="3774" y="475"/>
                    <a:pt x="4104" y="404"/>
                  </a:cubicBezTo>
                  <a:cubicBezTo>
                    <a:pt x="4764" y="261"/>
                    <a:pt x="5442" y="181"/>
                    <a:pt x="6120" y="145"/>
                  </a:cubicBezTo>
                  <a:cubicBezTo>
                    <a:pt x="6459" y="127"/>
                    <a:pt x="6807" y="127"/>
                    <a:pt x="7146" y="127"/>
                  </a:cubicBezTo>
                  <a:cubicBezTo>
                    <a:pt x="7485" y="136"/>
                    <a:pt x="7833" y="145"/>
                    <a:pt x="8172" y="199"/>
                  </a:cubicBezTo>
                  <a:cubicBezTo>
                    <a:pt x="7833" y="119"/>
                    <a:pt x="7494" y="92"/>
                    <a:pt x="7155" y="56"/>
                  </a:cubicBezTo>
                  <a:cubicBezTo>
                    <a:pt x="6807" y="29"/>
                    <a:pt x="6468" y="11"/>
                    <a:pt x="6120" y="3"/>
                  </a:cubicBezTo>
                  <a:cubicBezTo>
                    <a:pt x="6039" y="1"/>
                    <a:pt x="5958" y="1"/>
                    <a:pt x="5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74"/>
            <p:cNvSpPr/>
            <p:nvPr/>
          </p:nvSpPr>
          <p:spPr>
            <a:xfrm>
              <a:off x="3918500" y="4503650"/>
              <a:ext cx="129825" cy="74825"/>
            </a:xfrm>
            <a:custGeom>
              <a:avLst/>
              <a:gdLst/>
              <a:ahLst/>
              <a:cxnLst/>
              <a:rect l="l" t="t" r="r" b="b"/>
              <a:pathLst>
                <a:path w="5193" h="2993" extrusionOk="0">
                  <a:moveTo>
                    <a:pt x="788" y="0"/>
                  </a:moveTo>
                  <a:cubicBezTo>
                    <a:pt x="554" y="0"/>
                    <a:pt x="313" y="48"/>
                    <a:pt x="98" y="155"/>
                  </a:cubicBezTo>
                  <a:cubicBezTo>
                    <a:pt x="98" y="155"/>
                    <a:pt x="89" y="164"/>
                    <a:pt x="89" y="164"/>
                  </a:cubicBezTo>
                  <a:cubicBezTo>
                    <a:pt x="18" y="200"/>
                    <a:pt x="0" y="289"/>
                    <a:pt x="36" y="361"/>
                  </a:cubicBezTo>
                  <a:cubicBezTo>
                    <a:pt x="66" y="408"/>
                    <a:pt x="115" y="436"/>
                    <a:pt x="166" y="436"/>
                  </a:cubicBezTo>
                  <a:cubicBezTo>
                    <a:pt x="191" y="436"/>
                    <a:pt x="217" y="429"/>
                    <a:pt x="241" y="414"/>
                  </a:cubicBezTo>
                  <a:cubicBezTo>
                    <a:pt x="433" y="305"/>
                    <a:pt x="652" y="260"/>
                    <a:pt x="879" y="260"/>
                  </a:cubicBezTo>
                  <a:cubicBezTo>
                    <a:pt x="1117" y="260"/>
                    <a:pt x="1364" y="310"/>
                    <a:pt x="1597" y="387"/>
                  </a:cubicBezTo>
                  <a:cubicBezTo>
                    <a:pt x="2061" y="539"/>
                    <a:pt x="2498" y="771"/>
                    <a:pt x="2917" y="1048"/>
                  </a:cubicBezTo>
                  <a:cubicBezTo>
                    <a:pt x="3337" y="1315"/>
                    <a:pt x="3729" y="1627"/>
                    <a:pt x="4113" y="1949"/>
                  </a:cubicBezTo>
                  <a:cubicBezTo>
                    <a:pt x="4487" y="2279"/>
                    <a:pt x="4862" y="2618"/>
                    <a:pt x="5192" y="2992"/>
                  </a:cubicBezTo>
                  <a:cubicBezTo>
                    <a:pt x="4880" y="2600"/>
                    <a:pt x="4523" y="2243"/>
                    <a:pt x="4157" y="1895"/>
                  </a:cubicBezTo>
                  <a:cubicBezTo>
                    <a:pt x="3792" y="1547"/>
                    <a:pt x="3408" y="1217"/>
                    <a:pt x="2998" y="923"/>
                  </a:cubicBezTo>
                  <a:cubicBezTo>
                    <a:pt x="2587" y="628"/>
                    <a:pt x="2150" y="361"/>
                    <a:pt x="1668" y="173"/>
                  </a:cubicBezTo>
                  <a:cubicBezTo>
                    <a:pt x="1427" y="84"/>
                    <a:pt x="1169" y="13"/>
                    <a:pt x="901" y="4"/>
                  </a:cubicBezTo>
                  <a:cubicBezTo>
                    <a:pt x="864" y="1"/>
                    <a:pt x="826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2" name="Google Shape;14412;p74"/>
            <p:cNvSpPr/>
            <p:nvPr/>
          </p:nvSpPr>
          <p:spPr>
            <a:xfrm>
              <a:off x="3938775" y="4432800"/>
              <a:ext cx="108200" cy="72600"/>
            </a:xfrm>
            <a:custGeom>
              <a:avLst/>
              <a:gdLst/>
              <a:ahLst/>
              <a:cxnLst/>
              <a:rect l="l" t="t" r="r" b="b"/>
              <a:pathLst>
                <a:path w="4328" h="2904" extrusionOk="0">
                  <a:moveTo>
                    <a:pt x="4328" y="1"/>
                  </a:moveTo>
                  <a:cubicBezTo>
                    <a:pt x="3908" y="72"/>
                    <a:pt x="3516" y="233"/>
                    <a:pt x="3132" y="411"/>
                  </a:cubicBezTo>
                  <a:cubicBezTo>
                    <a:pt x="2749" y="599"/>
                    <a:pt x="2392" y="822"/>
                    <a:pt x="2044" y="1054"/>
                  </a:cubicBezTo>
                  <a:cubicBezTo>
                    <a:pt x="1687" y="1295"/>
                    <a:pt x="1348" y="1544"/>
                    <a:pt x="1027" y="1812"/>
                  </a:cubicBezTo>
                  <a:cubicBezTo>
                    <a:pt x="697" y="2080"/>
                    <a:pt x="376" y="2356"/>
                    <a:pt x="63" y="2650"/>
                  </a:cubicBezTo>
                  <a:lnTo>
                    <a:pt x="54" y="2650"/>
                  </a:lnTo>
                  <a:cubicBezTo>
                    <a:pt x="1" y="2713"/>
                    <a:pt x="1" y="2811"/>
                    <a:pt x="63" y="2865"/>
                  </a:cubicBezTo>
                  <a:cubicBezTo>
                    <a:pt x="93" y="2890"/>
                    <a:pt x="130" y="2904"/>
                    <a:pt x="166" y="2904"/>
                  </a:cubicBezTo>
                  <a:cubicBezTo>
                    <a:pt x="205" y="2904"/>
                    <a:pt x="245" y="2888"/>
                    <a:pt x="277" y="2856"/>
                  </a:cubicBezTo>
                  <a:cubicBezTo>
                    <a:pt x="554" y="2552"/>
                    <a:pt x="857" y="2258"/>
                    <a:pt x="1170" y="1981"/>
                  </a:cubicBezTo>
                  <a:cubicBezTo>
                    <a:pt x="1473" y="1696"/>
                    <a:pt x="1794" y="1428"/>
                    <a:pt x="2124" y="1179"/>
                  </a:cubicBezTo>
                  <a:cubicBezTo>
                    <a:pt x="2463" y="920"/>
                    <a:pt x="2802" y="679"/>
                    <a:pt x="3168" y="483"/>
                  </a:cubicBezTo>
                  <a:cubicBezTo>
                    <a:pt x="3534" y="278"/>
                    <a:pt x="3917" y="99"/>
                    <a:pt x="4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13" name="Google Shape;14413;p74"/>
          <p:cNvSpPr/>
          <p:nvPr/>
        </p:nvSpPr>
        <p:spPr>
          <a:xfrm>
            <a:off x="5422251" y="309667"/>
            <a:ext cx="1347501" cy="324687"/>
          </a:xfrm>
          <a:custGeom>
            <a:avLst/>
            <a:gdLst/>
            <a:ahLst/>
            <a:cxnLst/>
            <a:rect l="l" t="t" r="r" b="b"/>
            <a:pathLst>
              <a:path w="17219" h="4149" extrusionOk="0">
                <a:moveTo>
                  <a:pt x="16746" y="0"/>
                </a:moveTo>
                <a:lnTo>
                  <a:pt x="16746" y="0"/>
                </a:lnTo>
                <a:cubicBezTo>
                  <a:pt x="13141" y="161"/>
                  <a:pt x="4140" y="63"/>
                  <a:pt x="518" y="357"/>
                </a:cubicBezTo>
                <a:cubicBezTo>
                  <a:pt x="215" y="937"/>
                  <a:pt x="143" y="1615"/>
                  <a:pt x="259" y="2266"/>
                </a:cubicBezTo>
                <a:cubicBezTo>
                  <a:pt x="286" y="2382"/>
                  <a:pt x="313" y="2498"/>
                  <a:pt x="304" y="2614"/>
                </a:cubicBezTo>
                <a:cubicBezTo>
                  <a:pt x="295" y="2748"/>
                  <a:pt x="242" y="2882"/>
                  <a:pt x="188" y="3007"/>
                </a:cubicBezTo>
                <a:cubicBezTo>
                  <a:pt x="63" y="3372"/>
                  <a:pt x="1" y="3756"/>
                  <a:pt x="28" y="4149"/>
                </a:cubicBezTo>
                <a:cubicBezTo>
                  <a:pt x="3239" y="3899"/>
                  <a:pt x="13980" y="3961"/>
                  <a:pt x="17218" y="3694"/>
                </a:cubicBezTo>
                <a:cubicBezTo>
                  <a:pt x="17120" y="3221"/>
                  <a:pt x="17076" y="2748"/>
                  <a:pt x="17093" y="2266"/>
                </a:cubicBezTo>
                <a:cubicBezTo>
                  <a:pt x="17093" y="2204"/>
                  <a:pt x="17093" y="2132"/>
                  <a:pt x="17058" y="2079"/>
                </a:cubicBezTo>
                <a:cubicBezTo>
                  <a:pt x="17040" y="2034"/>
                  <a:pt x="16995" y="1999"/>
                  <a:pt x="16969" y="1954"/>
                </a:cubicBezTo>
                <a:cubicBezTo>
                  <a:pt x="16897" y="1829"/>
                  <a:pt x="16995" y="1642"/>
                  <a:pt x="16924" y="1517"/>
                </a:cubicBezTo>
                <a:cubicBezTo>
                  <a:pt x="16879" y="1454"/>
                  <a:pt x="16808" y="1419"/>
                  <a:pt x="16754" y="1356"/>
                </a:cubicBezTo>
                <a:cubicBezTo>
                  <a:pt x="16665" y="1258"/>
                  <a:pt x="16674" y="1107"/>
                  <a:pt x="16683" y="964"/>
                </a:cubicBezTo>
                <a:cubicBezTo>
                  <a:pt x="16719" y="652"/>
                  <a:pt x="16692" y="313"/>
                  <a:pt x="16746" y="0"/>
                </a:cubicBezTo>
                <a:close/>
              </a:path>
            </a:pathLst>
          </a:custGeom>
          <a:solidFill>
            <a:srgbClr val="FFA990">
              <a:alpha val="654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414" name="Google Shape;14414;p74"/>
          <p:cNvGrpSpPr/>
          <p:nvPr/>
        </p:nvGrpSpPr>
        <p:grpSpPr>
          <a:xfrm rot="-1532069">
            <a:off x="10103611" y="5375958"/>
            <a:ext cx="1890493" cy="1346607"/>
            <a:chOff x="1174150" y="1093100"/>
            <a:chExt cx="360450" cy="256750"/>
          </a:xfrm>
        </p:grpSpPr>
        <p:sp>
          <p:nvSpPr>
            <p:cNvPr id="14415" name="Google Shape;14415;p74"/>
            <p:cNvSpPr/>
            <p:nvPr/>
          </p:nvSpPr>
          <p:spPr>
            <a:xfrm>
              <a:off x="1174150" y="1093100"/>
              <a:ext cx="360450" cy="256750"/>
            </a:xfrm>
            <a:custGeom>
              <a:avLst/>
              <a:gdLst/>
              <a:ahLst/>
              <a:cxnLst/>
              <a:rect l="l" t="t" r="r" b="b"/>
              <a:pathLst>
                <a:path w="14418" h="10270" extrusionOk="0">
                  <a:moveTo>
                    <a:pt x="7252" y="1"/>
                  </a:moveTo>
                  <a:cubicBezTo>
                    <a:pt x="6939" y="1"/>
                    <a:pt x="6617" y="23"/>
                    <a:pt x="6281" y="68"/>
                  </a:cubicBezTo>
                  <a:cubicBezTo>
                    <a:pt x="5237" y="211"/>
                    <a:pt x="4283" y="559"/>
                    <a:pt x="3453" y="1112"/>
                  </a:cubicBezTo>
                  <a:cubicBezTo>
                    <a:pt x="2739" y="1585"/>
                    <a:pt x="2070" y="2201"/>
                    <a:pt x="1410" y="2994"/>
                  </a:cubicBezTo>
                  <a:cubicBezTo>
                    <a:pt x="1035" y="3441"/>
                    <a:pt x="741" y="3931"/>
                    <a:pt x="420" y="4466"/>
                  </a:cubicBezTo>
                  <a:cubicBezTo>
                    <a:pt x="322" y="4654"/>
                    <a:pt x="215" y="4832"/>
                    <a:pt x="143" y="4966"/>
                  </a:cubicBezTo>
                  <a:cubicBezTo>
                    <a:pt x="10" y="5216"/>
                    <a:pt x="1" y="5519"/>
                    <a:pt x="126" y="5760"/>
                  </a:cubicBezTo>
                  <a:cubicBezTo>
                    <a:pt x="241" y="6001"/>
                    <a:pt x="473" y="6170"/>
                    <a:pt x="741" y="6215"/>
                  </a:cubicBezTo>
                  <a:cubicBezTo>
                    <a:pt x="786" y="6465"/>
                    <a:pt x="955" y="6697"/>
                    <a:pt x="1196" y="6813"/>
                  </a:cubicBezTo>
                  <a:cubicBezTo>
                    <a:pt x="1313" y="6874"/>
                    <a:pt x="1435" y="6899"/>
                    <a:pt x="1554" y="6899"/>
                  </a:cubicBezTo>
                  <a:cubicBezTo>
                    <a:pt x="1590" y="6899"/>
                    <a:pt x="1625" y="6897"/>
                    <a:pt x="1660" y="6893"/>
                  </a:cubicBezTo>
                  <a:cubicBezTo>
                    <a:pt x="1713" y="6991"/>
                    <a:pt x="1785" y="7089"/>
                    <a:pt x="1874" y="7161"/>
                  </a:cubicBezTo>
                  <a:cubicBezTo>
                    <a:pt x="1981" y="7241"/>
                    <a:pt x="2097" y="7303"/>
                    <a:pt x="2222" y="7330"/>
                  </a:cubicBezTo>
                  <a:cubicBezTo>
                    <a:pt x="2267" y="7500"/>
                    <a:pt x="2365" y="7651"/>
                    <a:pt x="2516" y="7767"/>
                  </a:cubicBezTo>
                  <a:cubicBezTo>
                    <a:pt x="2672" y="7887"/>
                    <a:pt x="2852" y="7946"/>
                    <a:pt x="3032" y="7946"/>
                  </a:cubicBezTo>
                  <a:cubicBezTo>
                    <a:pt x="3253" y="7946"/>
                    <a:pt x="3473" y="7856"/>
                    <a:pt x="3640" y="7678"/>
                  </a:cubicBezTo>
                  <a:cubicBezTo>
                    <a:pt x="3694" y="7624"/>
                    <a:pt x="3739" y="7571"/>
                    <a:pt x="3765" y="7526"/>
                  </a:cubicBezTo>
                  <a:lnTo>
                    <a:pt x="3783" y="7509"/>
                  </a:lnTo>
                  <a:cubicBezTo>
                    <a:pt x="3846" y="7428"/>
                    <a:pt x="3908" y="7339"/>
                    <a:pt x="3970" y="7259"/>
                  </a:cubicBezTo>
                  <a:cubicBezTo>
                    <a:pt x="4095" y="7089"/>
                    <a:pt x="4211" y="6929"/>
                    <a:pt x="4336" y="6777"/>
                  </a:cubicBezTo>
                  <a:cubicBezTo>
                    <a:pt x="4684" y="6358"/>
                    <a:pt x="5023" y="6045"/>
                    <a:pt x="5380" y="5822"/>
                  </a:cubicBezTo>
                  <a:cubicBezTo>
                    <a:pt x="5790" y="5564"/>
                    <a:pt x="6219" y="5376"/>
                    <a:pt x="6665" y="5260"/>
                  </a:cubicBezTo>
                  <a:cubicBezTo>
                    <a:pt x="6875" y="5207"/>
                    <a:pt x="7076" y="5180"/>
                    <a:pt x="7269" y="5180"/>
                  </a:cubicBezTo>
                  <a:cubicBezTo>
                    <a:pt x="7626" y="5180"/>
                    <a:pt x="7955" y="5272"/>
                    <a:pt x="8262" y="5457"/>
                  </a:cubicBezTo>
                  <a:cubicBezTo>
                    <a:pt x="8859" y="5805"/>
                    <a:pt x="9243" y="6295"/>
                    <a:pt x="9430" y="6947"/>
                  </a:cubicBezTo>
                  <a:cubicBezTo>
                    <a:pt x="9573" y="7446"/>
                    <a:pt x="9618" y="7999"/>
                    <a:pt x="9582" y="8695"/>
                  </a:cubicBezTo>
                  <a:cubicBezTo>
                    <a:pt x="9573" y="8829"/>
                    <a:pt x="9555" y="8972"/>
                    <a:pt x="9546" y="9123"/>
                  </a:cubicBezTo>
                  <a:cubicBezTo>
                    <a:pt x="9537" y="9186"/>
                    <a:pt x="9528" y="9257"/>
                    <a:pt x="9519" y="9328"/>
                  </a:cubicBezTo>
                  <a:cubicBezTo>
                    <a:pt x="9484" y="9757"/>
                    <a:pt x="9725" y="10122"/>
                    <a:pt x="10117" y="10238"/>
                  </a:cubicBezTo>
                  <a:cubicBezTo>
                    <a:pt x="10153" y="10247"/>
                    <a:pt x="10188" y="10256"/>
                    <a:pt x="10215" y="10256"/>
                  </a:cubicBezTo>
                  <a:cubicBezTo>
                    <a:pt x="10267" y="10265"/>
                    <a:pt x="10318" y="10270"/>
                    <a:pt x="10369" y="10270"/>
                  </a:cubicBezTo>
                  <a:cubicBezTo>
                    <a:pt x="10613" y="10270"/>
                    <a:pt x="10836" y="10165"/>
                    <a:pt x="10991" y="9980"/>
                  </a:cubicBezTo>
                  <a:cubicBezTo>
                    <a:pt x="11000" y="9980"/>
                    <a:pt x="11009" y="9989"/>
                    <a:pt x="11018" y="9989"/>
                  </a:cubicBezTo>
                  <a:lnTo>
                    <a:pt x="11036" y="9989"/>
                  </a:lnTo>
                  <a:cubicBezTo>
                    <a:pt x="11115" y="10012"/>
                    <a:pt x="11194" y="10023"/>
                    <a:pt x="11271" y="10023"/>
                  </a:cubicBezTo>
                  <a:cubicBezTo>
                    <a:pt x="11456" y="10023"/>
                    <a:pt x="11632" y="9959"/>
                    <a:pt x="11776" y="9846"/>
                  </a:cubicBezTo>
                  <a:cubicBezTo>
                    <a:pt x="11883" y="10006"/>
                    <a:pt x="12044" y="10131"/>
                    <a:pt x="12240" y="10185"/>
                  </a:cubicBezTo>
                  <a:cubicBezTo>
                    <a:pt x="12303" y="10203"/>
                    <a:pt x="12365" y="10221"/>
                    <a:pt x="12428" y="10221"/>
                  </a:cubicBezTo>
                  <a:cubicBezTo>
                    <a:pt x="12449" y="10222"/>
                    <a:pt x="12470" y="10223"/>
                    <a:pt x="12491" y="10223"/>
                  </a:cubicBezTo>
                  <a:cubicBezTo>
                    <a:pt x="12673" y="10223"/>
                    <a:pt x="12845" y="10155"/>
                    <a:pt x="12981" y="10051"/>
                  </a:cubicBezTo>
                  <a:cubicBezTo>
                    <a:pt x="13052" y="10105"/>
                    <a:pt x="13123" y="10149"/>
                    <a:pt x="13204" y="10176"/>
                  </a:cubicBezTo>
                  <a:cubicBezTo>
                    <a:pt x="13231" y="10185"/>
                    <a:pt x="13248" y="10194"/>
                    <a:pt x="13275" y="10203"/>
                  </a:cubicBezTo>
                  <a:cubicBezTo>
                    <a:pt x="13352" y="10226"/>
                    <a:pt x="13431" y="10237"/>
                    <a:pt x="13509" y="10237"/>
                  </a:cubicBezTo>
                  <a:cubicBezTo>
                    <a:pt x="13795" y="10237"/>
                    <a:pt x="14076" y="10089"/>
                    <a:pt x="14230" y="9837"/>
                  </a:cubicBezTo>
                  <a:cubicBezTo>
                    <a:pt x="14301" y="9703"/>
                    <a:pt x="14355" y="9569"/>
                    <a:pt x="14372" y="9427"/>
                  </a:cubicBezTo>
                  <a:cubicBezTo>
                    <a:pt x="14399" y="9239"/>
                    <a:pt x="14408" y="9088"/>
                    <a:pt x="14408" y="8936"/>
                  </a:cubicBezTo>
                  <a:cubicBezTo>
                    <a:pt x="14417" y="8427"/>
                    <a:pt x="14417" y="8044"/>
                    <a:pt x="14408" y="7687"/>
                  </a:cubicBezTo>
                  <a:cubicBezTo>
                    <a:pt x="14390" y="6786"/>
                    <a:pt x="14265" y="6001"/>
                    <a:pt x="14016" y="5269"/>
                  </a:cubicBezTo>
                  <a:cubicBezTo>
                    <a:pt x="13819" y="4681"/>
                    <a:pt x="13534" y="4083"/>
                    <a:pt x="13150" y="3423"/>
                  </a:cubicBezTo>
                  <a:cubicBezTo>
                    <a:pt x="12677" y="2620"/>
                    <a:pt x="12089" y="1933"/>
                    <a:pt x="11384" y="1389"/>
                  </a:cubicBezTo>
                  <a:cubicBezTo>
                    <a:pt x="10733" y="880"/>
                    <a:pt x="10028" y="514"/>
                    <a:pt x="9287" y="291"/>
                  </a:cubicBezTo>
                  <a:lnTo>
                    <a:pt x="9270" y="291"/>
                  </a:lnTo>
                  <a:cubicBezTo>
                    <a:pt x="8788" y="167"/>
                    <a:pt x="8369" y="86"/>
                    <a:pt x="7967" y="42"/>
                  </a:cubicBezTo>
                  <a:cubicBezTo>
                    <a:pt x="7733" y="14"/>
                    <a:pt x="7495" y="1"/>
                    <a:pt x="7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74"/>
            <p:cNvSpPr/>
            <p:nvPr/>
          </p:nvSpPr>
          <p:spPr>
            <a:xfrm>
              <a:off x="1187975" y="1107625"/>
              <a:ext cx="332125" cy="226925"/>
            </a:xfrm>
            <a:custGeom>
              <a:avLst/>
              <a:gdLst/>
              <a:ahLst/>
              <a:cxnLst/>
              <a:rect l="l" t="t" r="r" b="b"/>
              <a:pathLst>
                <a:path w="13285" h="9077" extrusionOk="0">
                  <a:moveTo>
                    <a:pt x="6740" y="0"/>
                  </a:moveTo>
                  <a:cubicBezTo>
                    <a:pt x="6427" y="0"/>
                    <a:pt x="6116" y="24"/>
                    <a:pt x="5808" y="67"/>
                  </a:cubicBezTo>
                  <a:cubicBezTo>
                    <a:pt x="4872" y="183"/>
                    <a:pt x="4006" y="487"/>
                    <a:pt x="3221" y="1013"/>
                  </a:cubicBezTo>
                  <a:cubicBezTo>
                    <a:pt x="2490" y="1504"/>
                    <a:pt x="1865" y="2110"/>
                    <a:pt x="1303" y="2779"/>
                  </a:cubicBezTo>
                  <a:cubicBezTo>
                    <a:pt x="946" y="3216"/>
                    <a:pt x="652" y="3698"/>
                    <a:pt x="375" y="4180"/>
                  </a:cubicBezTo>
                  <a:cubicBezTo>
                    <a:pt x="277" y="4340"/>
                    <a:pt x="188" y="4501"/>
                    <a:pt x="99" y="4662"/>
                  </a:cubicBezTo>
                  <a:cubicBezTo>
                    <a:pt x="1" y="4840"/>
                    <a:pt x="99" y="5036"/>
                    <a:pt x="286" y="5063"/>
                  </a:cubicBezTo>
                  <a:cubicBezTo>
                    <a:pt x="303" y="5066"/>
                    <a:pt x="319" y="5067"/>
                    <a:pt x="335" y="5067"/>
                  </a:cubicBezTo>
                  <a:cubicBezTo>
                    <a:pt x="425" y="5067"/>
                    <a:pt x="492" y="5023"/>
                    <a:pt x="545" y="4947"/>
                  </a:cubicBezTo>
                  <a:cubicBezTo>
                    <a:pt x="607" y="4840"/>
                    <a:pt x="670" y="4742"/>
                    <a:pt x="723" y="4635"/>
                  </a:cubicBezTo>
                  <a:cubicBezTo>
                    <a:pt x="982" y="4171"/>
                    <a:pt x="1250" y="3725"/>
                    <a:pt x="1571" y="3297"/>
                  </a:cubicBezTo>
                  <a:cubicBezTo>
                    <a:pt x="1999" y="2735"/>
                    <a:pt x="2499" y="2244"/>
                    <a:pt x="3043" y="1798"/>
                  </a:cubicBezTo>
                  <a:cubicBezTo>
                    <a:pt x="3453" y="1459"/>
                    <a:pt x="3908" y="1173"/>
                    <a:pt x="4408" y="968"/>
                  </a:cubicBezTo>
                  <a:cubicBezTo>
                    <a:pt x="5095" y="692"/>
                    <a:pt x="5817" y="558"/>
                    <a:pt x="6558" y="531"/>
                  </a:cubicBezTo>
                  <a:cubicBezTo>
                    <a:pt x="6616" y="529"/>
                    <a:pt x="6675" y="528"/>
                    <a:pt x="6734" y="528"/>
                  </a:cubicBezTo>
                  <a:cubicBezTo>
                    <a:pt x="7128" y="528"/>
                    <a:pt x="7515" y="578"/>
                    <a:pt x="7896" y="656"/>
                  </a:cubicBezTo>
                  <a:cubicBezTo>
                    <a:pt x="8387" y="754"/>
                    <a:pt x="8850" y="897"/>
                    <a:pt x="9288" y="1129"/>
                  </a:cubicBezTo>
                  <a:cubicBezTo>
                    <a:pt x="10046" y="1530"/>
                    <a:pt x="10679" y="2066"/>
                    <a:pt x="11197" y="2744"/>
                  </a:cubicBezTo>
                  <a:cubicBezTo>
                    <a:pt x="11661" y="3350"/>
                    <a:pt x="12017" y="4028"/>
                    <a:pt x="12303" y="4742"/>
                  </a:cubicBezTo>
                  <a:cubicBezTo>
                    <a:pt x="12508" y="5259"/>
                    <a:pt x="12642" y="5786"/>
                    <a:pt x="12695" y="6339"/>
                  </a:cubicBezTo>
                  <a:cubicBezTo>
                    <a:pt x="12749" y="6847"/>
                    <a:pt x="12749" y="7356"/>
                    <a:pt x="12758" y="7864"/>
                  </a:cubicBezTo>
                  <a:cubicBezTo>
                    <a:pt x="12758" y="8176"/>
                    <a:pt x="12758" y="8480"/>
                    <a:pt x="12695" y="8783"/>
                  </a:cubicBezTo>
                  <a:cubicBezTo>
                    <a:pt x="12678" y="8899"/>
                    <a:pt x="12749" y="9015"/>
                    <a:pt x="12865" y="9060"/>
                  </a:cubicBezTo>
                  <a:cubicBezTo>
                    <a:pt x="12893" y="9071"/>
                    <a:pt x="12923" y="9077"/>
                    <a:pt x="12954" y="9077"/>
                  </a:cubicBezTo>
                  <a:cubicBezTo>
                    <a:pt x="13041" y="9077"/>
                    <a:pt x="13131" y="9032"/>
                    <a:pt x="13177" y="8953"/>
                  </a:cubicBezTo>
                  <a:cubicBezTo>
                    <a:pt x="13204" y="8899"/>
                    <a:pt x="13231" y="8837"/>
                    <a:pt x="13240" y="8774"/>
                  </a:cubicBezTo>
                  <a:cubicBezTo>
                    <a:pt x="13257" y="8631"/>
                    <a:pt x="13275" y="8489"/>
                    <a:pt x="13275" y="8355"/>
                  </a:cubicBezTo>
                  <a:cubicBezTo>
                    <a:pt x="13275" y="7936"/>
                    <a:pt x="13284" y="7525"/>
                    <a:pt x="13275" y="7115"/>
                  </a:cubicBezTo>
                  <a:cubicBezTo>
                    <a:pt x="13257" y="6348"/>
                    <a:pt x="13159" y="5598"/>
                    <a:pt x="12909" y="4876"/>
                  </a:cubicBezTo>
                  <a:cubicBezTo>
                    <a:pt x="12704" y="4269"/>
                    <a:pt x="12419" y="3689"/>
                    <a:pt x="12098" y="3136"/>
                  </a:cubicBezTo>
                  <a:cubicBezTo>
                    <a:pt x="11669" y="2413"/>
                    <a:pt x="11134" y="1780"/>
                    <a:pt x="10474" y="1263"/>
                  </a:cubicBezTo>
                  <a:cubicBezTo>
                    <a:pt x="9894" y="817"/>
                    <a:pt x="9261" y="478"/>
                    <a:pt x="8574" y="272"/>
                  </a:cubicBezTo>
                  <a:cubicBezTo>
                    <a:pt x="8163" y="165"/>
                    <a:pt x="7762" y="76"/>
                    <a:pt x="7352" y="32"/>
                  </a:cubicBezTo>
                  <a:cubicBezTo>
                    <a:pt x="7148" y="10"/>
                    <a:pt x="6943" y="0"/>
                    <a:pt x="67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74"/>
            <p:cNvSpPr/>
            <p:nvPr/>
          </p:nvSpPr>
          <p:spPr>
            <a:xfrm>
              <a:off x="1206275" y="1136150"/>
              <a:ext cx="287950" cy="198000"/>
            </a:xfrm>
            <a:custGeom>
              <a:avLst/>
              <a:gdLst/>
              <a:ahLst/>
              <a:cxnLst/>
              <a:rect l="l" t="t" r="r" b="b"/>
              <a:pathLst>
                <a:path w="11518" h="7920" extrusionOk="0">
                  <a:moveTo>
                    <a:pt x="6023" y="1"/>
                  </a:moveTo>
                  <a:cubicBezTo>
                    <a:pt x="5954" y="1"/>
                    <a:pt x="5885" y="2"/>
                    <a:pt x="5817" y="6"/>
                  </a:cubicBezTo>
                  <a:cubicBezTo>
                    <a:pt x="4559" y="77"/>
                    <a:pt x="3417" y="461"/>
                    <a:pt x="2418" y="1237"/>
                  </a:cubicBezTo>
                  <a:cubicBezTo>
                    <a:pt x="1749" y="1754"/>
                    <a:pt x="1160" y="2361"/>
                    <a:pt x="705" y="3083"/>
                  </a:cubicBezTo>
                  <a:cubicBezTo>
                    <a:pt x="482" y="3431"/>
                    <a:pt x="286" y="3797"/>
                    <a:pt x="81" y="4154"/>
                  </a:cubicBezTo>
                  <a:cubicBezTo>
                    <a:pt x="63" y="4190"/>
                    <a:pt x="45" y="4234"/>
                    <a:pt x="36" y="4270"/>
                  </a:cubicBezTo>
                  <a:cubicBezTo>
                    <a:pt x="0" y="4395"/>
                    <a:pt x="54" y="4520"/>
                    <a:pt x="170" y="4573"/>
                  </a:cubicBezTo>
                  <a:cubicBezTo>
                    <a:pt x="206" y="4591"/>
                    <a:pt x="246" y="4600"/>
                    <a:pt x="285" y="4600"/>
                  </a:cubicBezTo>
                  <a:cubicBezTo>
                    <a:pt x="361" y="4600"/>
                    <a:pt x="435" y="4567"/>
                    <a:pt x="482" y="4502"/>
                  </a:cubicBezTo>
                  <a:cubicBezTo>
                    <a:pt x="509" y="4475"/>
                    <a:pt x="527" y="4448"/>
                    <a:pt x="536" y="4422"/>
                  </a:cubicBezTo>
                  <a:cubicBezTo>
                    <a:pt x="634" y="4252"/>
                    <a:pt x="723" y="4092"/>
                    <a:pt x="812" y="3931"/>
                  </a:cubicBezTo>
                  <a:cubicBezTo>
                    <a:pt x="1160" y="3280"/>
                    <a:pt x="1597" y="2700"/>
                    <a:pt x="2123" y="2191"/>
                  </a:cubicBezTo>
                  <a:cubicBezTo>
                    <a:pt x="2578" y="1754"/>
                    <a:pt x="3060" y="1362"/>
                    <a:pt x="3640" y="1094"/>
                  </a:cubicBezTo>
                  <a:cubicBezTo>
                    <a:pt x="4068" y="898"/>
                    <a:pt x="4514" y="746"/>
                    <a:pt x="4969" y="648"/>
                  </a:cubicBezTo>
                  <a:cubicBezTo>
                    <a:pt x="5318" y="570"/>
                    <a:pt x="5667" y="530"/>
                    <a:pt x="6015" y="530"/>
                  </a:cubicBezTo>
                  <a:cubicBezTo>
                    <a:pt x="6343" y="530"/>
                    <a:pt x="6670" y="566"/>
                    <a:pt x="6994" y="639"/>
                  </a:cubicBezTo>
                  <a:cubicBezTo>
                    <a:pt x="7744" y="809"/>
                    <a:pt x="8431" y="1112"/>
                    <a:pt x="9028" y="1594"/>
                  </a:cubicBezTo>
                  <a:cubicBezTo>
                    <a:pt x="9367" y="1870"/>
                    <a:pt x="9680" y="2156"/>
                    <a:pt x="9912" y="2521"/>
                  </a:cubicBezTo>
                  <a:cubicBezTo>
                    <a:pt x="10108" y="2843"/>
                    <a:pt x="10295" y="3164"/>
                    <a:pt x="10456" y="3503"/>
                  </a:cubicBezTo>
                  <a:cubicBezTo>
                    <a:pt x="10679" y="3976"/>
                    <a:pt x="10821" y="4466"/>
                    <a:pt x="10884" y="4984"/>
                  </a:cubicBezTo>
                  <a:cubicBezTo>
                    <a:pt x="10982" y="5813"/>
                    <a:pt x="10982" y="6643"/>
                    <a:pt x="10937" y="7473"/>
                  </a:cubicBezTo>
                  <a:cubicBezTo>
                    <a:pt x="10937" y="7544"/>
                    <a:pt x="10929" y="7624"/>
                    <a:pt x="10929" y="7696"/>
                  </a:cubicBezTo>
                  <a:cubicBezTo>
                    <a:pt x="10946" y="7821"/>
                    <a:pt x="11053" y="7910"/>
                    <a:pt x="11178" y="7919"/>
                  </a:cubicBezTo>
                  <a:cubicBezTo>
                    <a:pt x="11185" y="7919"/>
                    <a:pt x="11191" y="7919"/>
                    <a:pt x="11197" y="7919"/>
                  </a:cubicBezTo>
                  <a:cubicBezTo>
                    <a:pt x="11314" y="7919"/>
                    <a:pt x="11412" y="7841"/>
                    <a:pt x="11446" y="7722"/>
                  </a:cubicBezTo>
                  <a:cubicBezTo>
                    <a:pt x="11455" y="7687"/>
                    <a:pt x="11455" y="7642"/>
                    <a:pt x="11455" y="7606"/>
                  </a:cubicBezTo>
                  <a:cubicBezTo>
                    <a:pt x="11517" y="6821"/>
                    <a:pt x="11499" y="6036"/>
                    <a:pt x="11446" y="5260"/>
                  </a:cubicBezTo>
                  <a:cubicBezTo>
                    <a:pt x="11410" y="4770"/>
                    <a:pt x="11312" y="4306"/>
                    <a:pt x="11160" y="3842"/>
                  </a:cubicBezTo>
                  <a:cubicBezTo>
                    <a:pt x="10973" y="3280"/>
                    <a:pt x="10697" y="2771"/>
                    <a:pt x="10384" y="2281"/>
                  </a:cubicBezTo>
                  <a:cubicBezTo>
                    <a:pt x="10242" y="2058"/>
                    <a:pt x="10090" y="1852"/>
                    <a:pt x="9912" y="1674"/>
                  </a:cubicBezTo>
                  <a:cubicBezTo>
                    <a:pt x="9216" y="978"/>
                    <a:pt x="8404" y="479"/>
                    <a:pt x="7646" y="264"/>
                  </a:cubicBezTo>
                  <a:cubicBezTo>
                    <a:pt x="7020" y="85"/>
                    <a:pt x="6511" y="1"/>
                    <a:pt x="6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8" name="Google Shape;14418;p74"/>
            <p:cNvSpPr/>
            <p:nvPr/>
          </p:nvSpPr>
          <p:spPr>
            <a:xfrm>
              <a:off x="1227225" y="1164275"/>
              <a:ext cx="238000" cy="164825"/>
            </a:xfrm>
            <a:custGeom>
              <a:avLst/>
              <a:gdLst/>
              <a:ahLst/>
              <a:cxnLst/>
              <a:rect l="l" t="t" r="r" b="b"/>
              <a:pathLst>
                <a:path w="9520" h="6593" extrusionOk="0">
                  <a:moveTo>
                    <a:pt x="5037" y="1"/>
                  </a:moveTo>
                  <a:cubicBezTo>
                    <a:pt x="4671" y="1"/>
                    <a:pt x="4305" y="48"/>
                    <a:pt x="3944" y="139"/>
                  </a:cubicBezTo>
                  <a:cubicBezTo>
                    <a:pt x="3489" y="246"/>
                    <a:pt x="3061" y="433"/>
                    <a:pt x="2677" y="718"/>
                  </a:cubicBezTo>
                  <a:cubicBezTo>
                    <a:pt x="2311" y="995"/>
                    <a:pt x="1972" y="1298"/>
                    <a:pt x="1660" y="1619"/>
                  </a:cubicBezTo>
                  <a:cubicBezTo>
                    <a:pt x="1080" y="2199"/>
                    <a:pt x="581" y="2833"/>
                    <a:pt x="90" y="3484"/>
                  </a:cubicBezTo>
                  <a:cubicBezTo>
                    <a:pt x="81" y="3502"/>
                    <a:pt x="63" y="3529"/>
                    <a:pt x="54" y="3555"/>
                  </a:cubicBezTo>
                  <a:cubicBezTo>
                    <a:pt x="1" y="3662"/>
                    <a:pt x="28" y="3787"/>
                    <a:pt x="126" y="3859"/>
                  </a:cubicBezTo>
                  <a:cubicBezTo>
                    <a:pt x="173" y="3901"/>
                    <a:pt x="232" y="3923"/>
                    <a:pt x="292" y="3923"/>
                  </a:cubicBezTo>
                  <a:cubicBezTo>
                    <a:pt x="346" y="3923"/>
                    <a:pt x="401" y="3905"/>
                    <a:pt x="447" y="3868"/>
                  </a:cubicBezTo>
                  <a:cubicBezTo>
                    <a:pt x="483" y="3841"/>
                    <a:pt x="509" y="3805"/>
                    <a:pt x="536" y="3769"/>
                  </a:cubicBezTo>
                  <a:cubicBezTo>
                    <a:pt x="652" y="3618"/>
                    <a:pt x="768" y="3475"/>
                    <a:pt x="884" y="3323"/>
                  </a:cubicBezTo>
                  <a:cubicBezTo>
                    <a:pt x="1393" y="2663"/>
                    <a:pt x="1937" y="2030"/>
                    <a:pt x="2570" y="1495"/>
                  </a:cubicBezTo>
                  <a:cubicBezTo>
                    <a:pt x="2856" y="1245"/>
                    <a:pt x="3141" y="1004"/>
                    <a:pt x="3489" y="843"/>
                  </a:cubicBezTo>
                  <a:cubicBezTo>
                    <a:pt x="3864" y="674"/>
                    <a:pt x="4265" y="594"/>
                    <a:pt x="4667" y="549"/>
                  </a:cubicBezTo>
                  <a:cubicBezTo>
                    <a:pt x="4800" y="535"/>
                    <a:pt x="4932" y="528"/>
                    <a:pt x="5062" y="528"/>
                  </a:cubicBezTo>
                  <a:cubicBezTo>
                    <a:pt x="5683" y="528"/>
                    <a:pt x="6274" y="685"/>
                    <a:pt x="6834" y="995"/>
                  </a:cubicBezTo>
                  <a:cubicBezTo>
                    <a:pt x="7334" y="1263"/>
                    <a:pt x="7771" y="1611"/>
                    <a:pt x="8101" y="2066"/>
                  </a:cubicBezTo>
                  <a:cubicBezTo>
                    <a:pt x="8485" y="2592"/>
                    <a:pt x="8735" y="3181"/>
                    <a:pt x="8859" y="3823"/>
                  </a:cubicBezTo>
                  <a:cubicBezTo>
                    <a:pt x="9020" y="4635"/>
                    <a:pt x="9047" y="5447"/>
                    <a:pt x="8877" y="6258"/>
                  </a:cubicBezTo>
                  <a:cubicBezTo>
                    <a:pt x="8851" y="6410"/>
                    <a:pt x="8931" y="6544"/>
                    <a:pt x="9065" y="6580"/>
                  </a:cubicBezTo>
                  <a:cubicBezTo>
                    <a:pt x="9091" y="6588"/>
                    <a:pt x="9118" y="6593"/>
                    <a:pt x="9144" y="6593"/>
                  </a:cubicBezTo>
                  <a:cubicBezTo>
                    <a:pt x="9251" y="6593"/>
                    <a:pt x="9350" y="6523"/>
                    <a:pt x="9386" y="6401"/>
                  </a:cubicBezTo>
                  <a:cubicBezTo>
                    <a:pt x="9421" y="6303"/>
                    <a:pt x="9448" y="6205"/>
                    <a:pt x="9457" y="6098"/>
                  </a:cubicBezTo>
                  <a:cubicBezTo>
                    <a:pt x="9511" y="5768"/>
                    <a:pt x="9511" y="5429"/>
                    <a:pt x="9511" y="5090"/>
                  </a:cubicBezTo>
                  <a:cubicBezTo>
                    <a:pt x="9520" y="4421"/>
                    <a:pt x="9439" y="3761"/>
                    <a:pt x="9225" y="3127"/>
                  </a:cubicBezTo>
                  <a:cubicBezTo>
                    <a:pt x="9029" y="2556"/>
                    <a:pt x="8770" y="2030"/>
                    <a:pt x="8387" y="1575"/>
                  </a:cubicBezTo>
                  <a:cubicBezTo>
                    <a:pt x="7807" y="888"/>
                    <a:pt x="7075" y="424"/>
                    <a:pt x="6147" y="139"/>
                  </a:cubicBezTo>
                  <a:cubicBezTo>
                    <a:pt x="6031" y="121"/>
                    <a:pt x="5853" y="76"/>
                    <a:pt x="5675" y="49"/>
                  </a:cubicBezTo>
                  <a:cubicBezTo>
                    <a:pt x="5462" y="17"/>
                    <a:pt x="5249" y="1"/>
                    <a:pt x="5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9" name="Google Shape;14419;p74"/>
            <p:cNvSpPr/>
            <p:nvPr/>
          </p:nvSpPr>
          <p:spPr>
            <a:xfrm>
              <a:off x="1242625" y="1194925"/>
              <a:ext cx="199175" cy="140425"/>
            </a:xfrm>
            <a:custGeom>
              <a:avLst/>
              <a:gdLst/>
              <a:ahLst/>
              <a:cxnLst/>
              <a:rect l="l" t="t" r="r" b="b"/>
              <a:pathLst>
                <a:path w="7967" h="5617" extrusionOk="0">
                  <a:moveTo>
                    <a:pt x="4488" y="1"/>
                  </a:moveTo>
                  <a:cubicBezTo>
                    <a:pt x="4006" y="1"/>
                    <a:pt x="3551" y="126"/>
                    <a:pt x="3105" y="286"/>
                  </a:cubicBezTo>
                  <a:cubicBezTo>
                    <a:pt x="2266" y="599"/>
                    <a:pt x="1544" y="1080"/>
                    <a:pt x="955" y="1749"/>
                  </a:cubicBezTo>
                  <a:cubicBezTo>
                    <a:pt x="669" y="2062"/>
                    <a:pt x="420" y="2410"/>
                    <a:pt x="170" y="2749"/>
                  </a:cubicBezTo>
                  <a:cubicBezTo>
                    <a:pt x="134" y="2793"/>
                    <a:pt x="99" y="2838"/>
                    <a:pt x="72" y="2882"/>
                  </a:cubicBezTo>
                  <a:cubicBezTo>
                    <a:pt x="0" y="3007"/>
                    <a:pt x="27" y="3150"/>
                    <a:pt x="134" y="3230"/>
                  </a:cubicBezTo>
                  <a:cubicBezTo>
                    <a:pt x="181" y="3270"/>
                    <a:pt x="236" y="3288"/>
                    <a:pt x="290" y="3288"/>
                  </a:cubicBezTo>
                  <a:cubicBezTo>
                    <a:pt x="358" y="3288"/>
                    <a:pt x="427" y="3258"/>
                    <a:pt x="482" y="3204"/>
                  </a:cubicBezTo>
                  <a:cubicBezTo>
                    <a:pt x="518" y="3168"/>
                    <a:pt x="553" y="3123"/>
                    <a:pt x="580" y="3079"/>
                  </a:cubicBezTo>
                  <a:cubicBezTo>
                    <a:pt x="768" y="2829"/>
                    <a:pt x="955" y="2579"/>
                    <a:pt x="1151" y="2329"/>
                  </a:cubicBezTo>
                  <a:cubicBezTo>
                    <a:pt x="1490" y="1919"/>
                    <a:pt x="1874" y="1544"/>
                    <a:pt x="2329" y="1259"/>
                  </a:cubicBezTo>
                  <a:cubicBezTo>
                    <a:pt x="2784" y="973"/>
                    <a:pt x="3265" y="759"/>
                    <a:pt x="3783" y="625"/>
                  </a:cubicBezTo>
                  <a:cubicBezTo>
                    <a:pt x="4034" y="559"/>
                    <a:pt x="4284" y="524"/>
                    <a:pt x="4530" y="524"/>
                  </a:cubicBezTo>
                  <a:cubicBezTo>
                    <a:pt x="4973" y="524"/>
                    <a:pt x="5407" y="637"/>
                    <a:pt x="5826" y="884"/>
                  </a:cubicBezTo>
                  <a:cubicBezTo>
                    <a:pt x="6540" y="1303"/>
                    <a:pt x="7012" y="1910"/>
                    <a:pt x="7244" y="2713"/>
                  </a:cubicBezTo>
                  <a:cubicBezTo>
                    <a:pt x="7432" y="3355"/>
                    <a:pt x="7458" y="3998"/>
                    <a:pt x="7423" y="4658"/>
                  </a:cubicBezTo>
                  <a:cubicBezTo>
                    <a:pt x="7405" y="4872"/>
                    <a:pt x="7378" y="5086"/>
                    <a:pt x="7360" y="5309"/>
                  </a:cubicBezTo>
                  <a:cubicBezTo>
                    <a:pt x="7342" y="5470"/>
                    <a:pt x="7432" y="5585"/>
                    <a:pt x="7574" y="5612"/>
                  </a:cubicBezTo>
                  <a:cubicBezTo>
                    <a:pt x="7591" y="5615"/>
                    <a:pt x="7608" y="5617"/>
                    <a:pt x="7624" y="5617"/>
                  </a:cubicBezTo>
                  <a:cubicBezTo>
                    <a:pt x="7744" y="5617"/>
                    <a:pt x="7838" y="5532"/>
                    <a:pt x="7878" y="5398"/>
                  </a:cubicBezTo>
                  <a:cubicBezTo>
                    <a:pt x="7887" y="5362"/>
                    <a:pt x="7896" y="5318"/>
                    <a:pt x="7904" y="5282"/>
                  </a:cubicBezTo>
                  <a:cubicBezTo>
                    <a:pt x="7922" y="4925"/>
                    <a:pt x="7958" y="4568"/>
                    <a:pt x="7958" y="4212"/>
                  </a:cubicBezTo>
                  <a:cubicBezTo>
                    <a:pt x="7967" y="3632"/>
                    <a:pt x="7904" y="3070"/>
                    <a:pt x="7735" y="2517"/>
                  </a:cubicBezTo>
                  <a:cubicBezTo>
                    <a:pt x="7521" y="1803"/>
                    <a:pt x="7137" y="1214"/>
                    <a:pt x="6566" y="750"/>
                  </a:cubicBezTo>
                  <a:cubicBezTo>
                    <a:pt x="6218" y="474"/>
                    <a:pt x="5835" y="251"/>
                    <a:pt x="5371" y="108"/>
                  </a:cubicBezTo>
                  <a:cubicBezTo>
                    <a:pt x="5112" y="37"/>
                    <a:pt x="4791" y="1"/>
                    <a:pt x="44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20" name="Google Shape;14420;p74"/>
          <p:cNvGrpSpPr/>
          <p:nvPr/>
        </p:nvGrpSpPr>
        <p:grpSpPr>
          <a:xfrm rot="7391939">
            <a:off x="-260567" y="1276252"/>
            <a:ext cx="1733813" cy="1369867"/>
            <a:chOff x="1745100" y="1681650"/>
            <a:chExt cx="1300475" cy="1027490"/>
          </a:xfrm>
        </p:grpSpPr>
        <p:sp>
          <p:nvSpPr>
            <p:cNvPr id="14421" name="Google Shape;14421;p74"/>
            <p:cNvSpPr/>
            <p:nvPr/>
          </p:nvSpPr>
          <p:spPr>
            <a:xfrm>
              <a:off x="1745100" y="1681650"/>
              <a:ext cx="1300475" cy="1027490"/>
            </a:xfrm>
            <a:custGeom>
              <a:avLst/>
              <a:gdLst/>
              <a:ahLst/>
              <a:cxnLst/>
              <a:rect l="l" t="t" r="r" b="b"/>
              <a:pathLst>
                <a:path w="12410" h="9805" extrusionOk="0">
                  <a:moveTo>
                    <a:pt x="11486" y="0"/>
                  </a:moveTo>
                  <a:cubicBezTo>
                    <a:pt x="11240" y="0"/>
                    <a:pt x="10999" y="121"/>
                    <a:pt x="10848" y="319"/>
                  </a:cubicBezTo>
                  <a:cubicBezTo>
                    <a:pt x="10688" y="533"/>
                    <a:pt x="10661" y="809"/>
                    <a:pt x="10768" y="1059"/>
                  </a:cubicBezTo>
                  <a:cubicBezTo>
                    <a:pt x="10768" y="1077"/>
                    <a:pt x="10777" y="1095"/>
                    <a:pt x="10786" y="1113"/>
                  </a:cubicBezTo>
                  <a:lnTo>
                    <a:pt x="10786" y="1131"/>
                  </a:lnTo>
                  <a:cubicBezTo>
                    <a:pt x="10804" y="1184"/>
                    <a:pt x="10813" y="1246"/>
                    <a:pt x="10813" y="1309"/>
                  </a:cubicBezTo>
                  <a:cubicBezTo>
                    <a:pt x="10813" y="1336"/>
                    <a:pt x="10813" y="1354"/>
                    <a:pt x="10813" y="1371"/>
                  </a:cubicBezTo>
                  <a:cubicBezTo>
                    <a:pt x="10813" y="1425"/>
                    <a:pt x="10804" y="1487"/>
                    <a:pt x="10786" y="1541"/>
                  </a:cubicBezTo>
                  <a:lnTo>
                    <a:pt x="10768" y="1630"/>
                  </a:lnTo>
                  <a:cubicBezTo>
                    <a:pt x="10750" y="1657"/>
                    <a:pt x="10741" y="1693"/>
                    <a:pt x="10733" y="1719"/>
                  </a:cubicBezTo>
                  <a:cubicBezTo>
                    <a:pt x="10527" y="970"/>
                    <a:pt x="10037" y="301"/>
                    <a:pt x="9234" y="140"/>
                  </a:cubicBezTo>
                  <a:cubicBezTo>
                    <a:pt x="9154" y="125"/>
                    <a:pt x="9074" y="118"/>
                    <a:pt x="8995" y="118"/>
                  </a:cubicBezTo>
                  <a:cubicBezTo>
                    <a:pt x="8428" y="118"/>
                    <a:pt x="7898" y="497"/>
                    <a:pt x="7726" y="1068"/>
                  </a:cubicBezTo>
                  <a:cubicBezTo>
                    <a:pt x="7655" y="1318"/>
                    <a:pt x="7646" y="1577"/>
                    <a:pt x="7682" y="1835"/>
                  </a:cubicBezTo>
                  <a:cubicBezTo>
                    <a:pt x="7505" y="1763"/>
                    <a:pt x="7314" y="1727"/>
                    <a:pt x="7115" y="1727"/>
                  </a:cubicBezTo>
                  <a:cubicBezTo>
                    <a:pt x="7093" y="1727"/>
                    <a:pt x="7070" y="1727"/>
                    <a:pt x="7048" y="1728"/>
                  </a:cubicBezTo>
                  <a:cubicBezTo>
                    <a:pt x="6450" y="1755"/>
                    <a:pt x="5951" y="2210"/>
                    <a:pt x="5808" y="2852"/>
                  </a:cubicBezTo>
                  <a:cubicBezTo>
                    <a:pt x="5755" y="3102"/>
                    <a:pt x="5755" y="3352"/>
                    <a:pt x="5799" y="3584"/>
                  </a:cubicBezTo>
                  <a:cubicBezTo>
                    <a:pt x="5505" y="3342"/>
                    <a:pt x="5158" y="3215"/>
                    <a:pt x="4821" y="3215"/>
                  </a:cubicBezTo>
                  <a:cubicBezTo>
                    <a:pt x="4585" y="3215"/>
                    <a:pt x="4354" y="3277"/>
                    <a:pt x="4149" y="3405"/>
                  </a:cubicBezTo>
                  <a:cubicBezTo>
                    <a:pt x="3631" y="3727"/>
                    <a:pt x="3408" y="4396"/>
                    <a:pt x="3587" y="5047"/>
                  </a:cubicBezTo>
                  <a:cubicBezTo>
                    <a:pt x="3277" y="4712"/>
                    <a:pt x="2896" y="4518"/>
                    <a:pt x="2496" y="4518"/>
                  </a:cubicBezTo>
                  <a:cubicBezTo>
                    <a:pt x="2470" y="4518"/>
                    <a:pt x="2444" y="4519"/>
                    <a:pt x="2418" y="4520"/>
                  </a:cubicBezTo>
                  <a:cubicBezTo>
                    <a:pt x="1767" y="4547"/>
                    <a:pt x="1312" y="5083"/>
                    <a:pt x="1160" y="5600"/>
                  </a:cubicBezTo>
                  <a:cubicBezTo>
                    <a:pt x="875" y="6519"/>
                    <a:pt x="1214" y="7563"/>
                    <a:pt x="2008" y="8267"/>
                  </a:cubicBezTo>
                  <a:cubicBezTo>
                    <a:pt x="2017" y="8276"/>
                    <a:pt x="2026" y="8285"/>
                    <a:pt x="2035" y="8285"/>
                  </a:cubicBezTo>
                  <a:cubicBezTo>
                    <a:pt x="1927" y="8324"/>
                    <a:pt x="1821" y="8343"/>
                    <a:pt x="1717" y="8343"/>
                  </a:cubicBezTo>
                  <a:cubicBezTo>
                    <a:pt x="1486" y="8343"/>
                    <a:pt x="1271" y="8247"/>
                    <a:pt x="1098" y="8062"/>
                  </a:cubicBezTo>
                  <a:cubicBezTo>
                    <a:pt x="1035" y="7991"/>
                    <a:pt x="982" y="7919"/>
                    <a:pt x="946" y="7830"/>
                  </a:cubicBezTo>
                  <a:cubicBezTo>
                    <a:pt x="882" y="7662"/>
                    <a:pt x="717" y="7558"/>
                    <a:pt x="542" y="7558"/>
                  </a:cubicBezTo>
                  <a:cubicBezTo>
                    <a:pt x="522" y="7558"/>
                    <a:pt x="502" y="7560"/>
                    <a:pt x="482" y="7563"/>
                  </a:cubicBezTo>
                  <a:cubicBezTo>
                    <a:pt x="286" y="7589"/>
                    <a:pt x="134" y="7750"/>
                    <a:pt x="108" y="7946"/>
                  </a:cubicBezTo>
                  <a:lnTo>
                    <a:pt x="9" y="8731"/>
                  </a:lnTo>
                  <a:cubicBezTo>
                    <a:pt x="1" y="8865"/>
                    <a:pt x="36" y="8990"/>
                    <a:pt x="125" y="9079"/>
                  </a:cubicBezTo>
                  <a:cubicBezTo>
                    <a:pt x="447" y="9427"/>
                    <a:pt x="884" y="9677"/>
                    <a:pt x="1348" y="9766"/>
                  </a:cubicBezTo>
                  <a:cubicBezTo>
                    <a:pt x="1478" y="9792"/>
                    <a:pt x="1611" y="9805"/>
                    <a:pt x="1744" y="9805"/>
                  </a:cubicBezTo>
                  <a:cubicBezTo>
                    <a:pt x="2430" y="9805"/>
                    <a:pt x="3130" y="9470"/>
                    <a:pt x="3622" y="8910"/>
                  </a:cubicBezTo>
                  <a:cubicBezTo>
                    <a:pt x="3666" y="8912"/>
                    <a:pt x="3710" y="8913"/>
                    <a:pt x="3754" y="8913"/>
                  </a:cubicBezTo>
                  <a:cubicBezTo>
                    <a:pt x="4104" y="8913"/>
                    <a:pt x="4459" y="8849"/>
                    <a:pt x="4800" y="8722"/>
                  </a:cubicBezTo>
                  <a:cubicBezTo>
                    <a:pt x="5460" y="8473"/>
                    <a:pt x="6004" y="8000"/>
                    <a:pt x="6352" y="7375"/>
                  </a:cubicBezTo>
                  <a:cubicBezTo>
                    <a:pt x="7084" y="7348"/>
                    <a:pt x="7940" y="6911"/>
                    <a:pt x="8422" y="5948"/>
                  </a:cubicBezTo>
                  <a:cubicBezTo>
                    <a:pt x="8511" y="5761"/>
                    <a:pt x="8591" y="5555"/>
                    <a:pt x="8645" y="5332"/>
                  </a:cubicBezTo>
                  <a:cubicBezTo>
                    <a:pt x="9020" y="5279"/>
                    <a:pt x="9368" y="5136"/>
                    <a:pt x="9671" y="4931"/>
                  </a:cubicBezTo>
                  <a:cubicBezTo>
                    <a:pt x="10090" y="4636"/>
                    <a:pt x="10429" y="4208"/>
                    <a:pt x="10625" y="3691"/>
                  </a:cubicBezTo>
                  <a:cubicBezTo>
                    <a:pt x="11116" y="3566"/>
                    <a:pt x="11535" y="3263"/>
                    <a:pt x="11848" y="2852"/>
                  </a:cubicBezTo>
                  <a:cubicBezTo>
                    <a:pt x="12071" y="2558"/>
                    <a:pt x="12240" y="2201"/>
                    <a:pt x="12320" y="1817"/>
                  </a:cubicBezTo>
                  <a:cubicBezTo>
                    <a:pt x="12410" y="1380"/>
                    <a:pt x="12356" y="899"/>
                    <a:pt x="12169" y="461"/>
                  </a:cubicBezTo>
                  <a:cubicBezTo>
                    <a:pt x="12062" y="212"/>
                    <a:pt x="11848" y="42"/>
                    <a:pt x="11580" y="6"/>
                  </a:cubicBezTo>
                  <a:cubicBezTo>
                    <a:pt x="11549" y="2"/>
                    <a:pt x="11517" y="0"/>
                    <a:pt x="11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49803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2" name="Google Shape;14422;p74"/>
            <p:cNvSpPr/>
            <p:nvPr/>
          </p:nvSpPr>
          <p:spPr>
            <a:xfrm>
              <a:off x="1791838" y="1727969"/>
              <a:ext cx="1207000" cy="935273"/>
            </a:xfrm>
            <a:custGeom>
              <a:avLst/>
              <a:gdLst/>
              <a:ahLst/>
              <a:cxnLst/>
              <a:rect l="l" t="t" r="r" b="b"/>
              <a:pathLst>
                <a:path w="11518" h="8925" extrusionOk="0">
                  <a:moveTo>
                    <a:pt x="8708" y="797"/>
                  </a:moveTo>
                  <a:lnTo>
                    <a:pt x="8708" y="797"/>
                  </a:lnTo>
                  <a:cubicBezTo>
                    <a:pt x="8710" y="799"/>
                    <a:pt x="8720" y="804"/>
                    <a:pt x="8725" y="804"/>
                  </a:cubicBezTo>
                  <a:cubicBezTo>
                    <a:pt x="8718" y="801"/>
                    <a:pt x="8713" y="799"/>
                    <a:pt x="8708" y="797"/>
                  </a:cubicBezTo>
                  <a:close/>
                  <a:moveTo>
                    <a:pt x="8520" y="751"/>
                  </a:moveTo>
                  <a:cubicBezTo>
                    <a:pt x="8547" y="751"/>
                    <a:pt x="8583" y="751"/>
                    <a:pt x="8609" y="760"/>
                  </a:cubicBezTo>
                  <a:cubicBezTo>
                    <a:pt x="8627" y="769"/>
                    <a:pt x="8654" y="778"/>
                    <a:pt x="8681" y="787"/>
                  </a:cubicBezTo>
                  <a:cubicBezTo>
                    <a:pt x="8692" y="792"/>
                    <a:pt x="8699" y="794"/>
                    <a:pt x="8708" y="797"/>
                  </a:cubicBezTo>
                  <a:lnTo>
                    <a:pt x="8708" y="797"/>
                  </a:lnTo>
                  <a:cubicBezTo>
                    <a:pt x="8707" y="797"/>
                    <a:pt x="8707" y="797"/>
                    <a:pt x="8707" y="797"/>
                  </a:cubicBezTo>
                  <a:cubicBezTo>
                    <a:pt x="8708" y="797"/>
                    <a:pt x="8713" y="799"/>
                    <a:pt x="8725" y="804"/>
                  </a:cubicBezTo>
                  <a:cubicBezTo>
                    <a:pt x="8752" y="822"/>
                    <a:pt x="8788" y="849"/>
                    <a:pt x="8815" y="867"/>
                  </a:cubicBezTo>
                  <a:cubicBezTo>
                    <a:pt x="8886" y="920"/>
                    <a:pt x="8904" y="938"/>
                    <a:pt x="8957" y="1001"/>
                  </a:cubicBezTo>
                  <a:cubicBezTo>
                    <a:pt x="9064" y="1126"/>
                    <a:pt x="9109" y="1215"/>
                    <a:pt x="9171" y="1375"/>
                  </a:cubicBezTo>
                  <a:cubicBezTo>
                    <a:pt x="9234" y="1518"/>
                    <a:pt x="9252" y="1598"/>
                    <a:pt x="9278" y="1759"/>
                  </a:cubicBezTo>
                  <a:cubicBezTo>
                    <a:pt x="9305" y="1937"/>
                    <a:pt x="9305" y="2027"/>
                    <a:pt x="9296" y="2169"/>
                  </a:cubicBezTo>
                  <a:lnTo>
                    <a:pt x="9287" y="2169"/>
                  </a:lnTo>
                  <a:cubicBezTo>
                    <a:pt x="9278" y="2169"/>
                    <a:pt x="9243" y="2160"/>
                    <a:pt x="9234" y="2152"/>
                  </a:cubicBezTo>
                  <a:cubicBezTo>
                    <a:pt x="9189" y="2143"/>
                    <a:pt x="9154" y="2125"/>
                    <a:pt x="9109" y="2116"/>
                  </a:cubicBezTo>
                  <a:cubicBezTo>
                    <a:pt x="9046" y="2089"/>
                    <a:pt x="8984" y="2053"/>
                    <a:pt x="8913" y="2027"/>
                  </a:cubicBezTo>
                  <a:cubicBezTo>
                    <a:pt x="8913" y="2018"/>
                    <a:pt x="8913" y="2018"/>
                    <a:pt x="8913" y="2018"/>
                  </a:cubicBezTo>
                  <a:cubicBezTo>
                    <a:pt x="8904" y="2009"/>
                    <a:pt x="8886" y="2009"/>
                    <a:pt x="8877" y="2000"/>
                  </a:cubicBezTo>
                  <a:cubicBezTo>
                    <a:pt x="8850" y="1982"/>
                    <a:pt x="8815" y="1955"/>
                    <a:pt x="8788" y="1937"/>
                  </a:cubicBezTo>
                  <a:cubicBezTo>
                    <a:pt x="8725" y="1893"/>
                    <a:pt x="8672" y="1848"/>
                    <a:pt x="8627" y="1804"/>
                  </a:cubicBezTo>
                  <a:cubicBezTo>
                    <a:pt x="8609" y="1795"/>
                    <a:pt x="8600" y="1777"/>
                    <a:pt x="8592" y="1768"/>
                  </a:cubicBezTo>
                  <a:cubicBezTo>
                    <a:pt x="8565" y="1741"/>
                    <a:pt x="8538" y="1706"/>
                    <a:pt x="8511" y="1670"/>
                  </a:cubicBezTo>
                  <a:cubicBezTo>
                    <a:pt x="8351" y="1465"/>
                    <a:pt x="8270" y="1233"/>
                    <a:pt x="8306" y="974"/>
                  </a:cubicBezTo>
                  <a:cubicBezTo>
                    <a:pt x="8306" y="952"/>
                    <a:pt x="8304" y="952"/>
                    <a:pt x="8304" y="952"/>
                  </a:cubicBezTo>
                  <a:cubicBezTo>
                    <a:pt x="8304" y="952"/>
                    <a:pt x="8306" y="952"/>
                    <a:pt x="8315" y="929"/>
                  </a:cubicBezTo>
                  <a:cubicBezTo>
                    <a:pt x="8324" y="903"/>
                    <a:pt x="8333" y="876"/>
                    <a:pt x="8351" y="849"/>
                  </a:cubicBezTo>
                  <a:cubicBezTo>
                    <a:pt x="8351" y="849"/>
                    <a:pt x="8377" y="813"/>
                    <a:pt x="8386" y="804"/>
                  </a:cubicBezTo>
                  <a:cubicBezTo>
                    <a:pt x="8395" y="804"/>
                    <a:pt x="8431" y="778"/>
                    <a:pt x="8431" y="778"/>
                  </a:cubicBezTo>
                  <a:cubicBezTo>
                    <a:pt x="8440" y="769"/>
                    <a:pt x="8458" y="760"/>
                    <a:pt x="8467" y="760"/>
                  </a:cubicBezTo>
                  <a:lnTo>
                    <a:pt x="8476" y="760"/>
                  </a:lnTo>
                  <a:cubicBezTo>
                    <a:pt x="8476" y="760"/>
                    <a:pt x="8476" y="760"/>
                    <a:pt x="8476" y="751"/>
                  </a:cubicBezTo>
                  <a:close/>
                  <a:moveTo>
                    <a:pt x="6673" y="2354"/>
                  </a:moveTo>
                  <a:cubicBezTo>
                    <a:pt x="6681" y="2354"/>
                    <a:pt x="6690" y="2355"/>
                    <a:pt x="6700" y="2357"/>
                  </a:cubicBezTo>
                  <a:cubicBezTo>
                    <a:pt x="6752" y="2365"/>
                    <a:pt x="6796" y="2374"/>
                    <a:pt x="6863" y="2415"/>
                  </a:cubicBezTo>
                  <a:lnTo>
                    <a:pt x="6863" y="2415"/>
                  </a:lnTo>
                  <a:cubicBezTo>
                    <a:pt x="6866" y="2418"/>
                    <a:pt x="6907" y="2448"/>
                    <a:pt x="6914" y="2455"/>
                  </a:cubicBezTo>
                  <a:cubicBezTo>
                    <a:pt x="6932" y="2473"/>
                    <a:pt x="6950" y="2482"/>
                    <a:pt x="6968" y="2499"/>
                  </a:cubicBezTo>
                  <a:cubicBezTo>
                    <a:pt x="6968" y="2499"/>
                    <a:pt x="6986" y="2517"/>
                    <a:pt x="6986" y="2517"/>
                  </a:cubicBezTo>
                  <a:cubicBezTo>
                    <a:pt x="7084" y="2624"/>
                    <a:pt x="7137" y="2767"/>
                    <a:pt x="7173" y="2910"/>
                  </a:cubicBezTo>
                  <a:cubicBezTo>
                    <a:pt x="7227" y="3177"/>
                    <a:pt x="7236" y="3454"/>
                    <a:pt x="7227" y="3740"/>
                  </a:cubicBezTo>
                  <a:cubicBezTo>
                    <a:pt x="7209" y="3731"/>
                    <a:pt x="7191" y="3722"/>
                    <a:pt x="7173" y="3722"/>
                  </a:cubicBezTo>
                  <a:cubicBezTo>
                    <a:pt x="7111" y="3695"/>
                    <a:pt x="7048" y="3668"/>
                    <a:pt x="6986" y="3632"/>
                  </a:cubicBezTo>
                  <a:cubicBezTo>
                    <a:pt x="6977" y="3632"/>
                    <a:pt x="6968" y="3624"/>
                    <a:pt x="6950" y="3615"/>
                  </a:cubicBezTo>
                  <a:cubicBezTo>
                    <a:pt x="6950" y="3615"/>
                    <a:pt x="6950" y="3615"/>
                    <a:pt x="6941" y="3606"/>
                  </a:cubicBezTo>
                  <a:cubicBezTo>
                    <a:pt x="6914" y="3588"/>
                    <a:pt x="6879" y="3570"/>
                    <a:pt x="6852" y="3552"/>
                  </a:cubicBezTo>
                  <a:cubicBezTo>
                    <a:pt x="6798" y="3508"/>
                    <a:pt x="6745" y="3472"/>
                    <a:pt x="6700" y="3427"/>
                  </a:cubicBezTo>
                  <a:cubicBezTo>
                    <a:pt x="6691" y="3418"/>
                    <a:pt x="6682" y="3409"/>
                    <a:pt x="6682" y="3409"/>
                  </a:cubicBezTo>
                  <a:cubicBezTo>
                    <a:pt x="6682" y="3409"/>
                    <a:pt x="6674" y="3401"/>
                    <a:pt x="6674" y="3392"/>
                  </a:cubicBezTo>
                  <a:cubicBezTo>
                    <a:pt x="6647" y="3365"/>
                    <a:pt x="6620" y="3338"/>
                    <a:pt x="6602" y="3311"/>
                  </a:cubicBezTo>
                  <a:cubicBezTo>
                    <a:pt x="6575" y="3285"/>
                    <a:pt x="6558" y="3258"/>
                    <a:pt x="6540" y="3222"/>
                  </a:cubicBezTo>
                  <a:cubicBezTo>
                    <a:pt x="6531" y="3213"/>
                    <a:pt x="6513" y="3186"/>
                    <a:pt x="6504" y="3177"/>
                  </a:cubicBezTo>
                  <a:cubicBezTo>
                    <a:pt x="6477" y="3124"/>
                    <a:pt x="6450" y="3062"/>
                    <a:pt x="6433" y="2999"/>
                  </a:cubicBezTo>
                  <a:cubicBezTo>
                    <a:pt x="6433" y="2990"/>
                    <a:pt x="6415" y="2954"/>
                    <a:pt x="6415" y="2946"/>
                  </a:cubicBezTo>
                  <a:cubicBezTo>
                    <a:pt x="6406" y="2910"/>
                    <a:pt x="6406" y="2874"/>
                    <a:pt x="6397" y="2838"/>
                  </a:cubicBezTo>
                  <a:cubicBezTo>
                    <a:pt x="6397" y="2821"/>
                    <a:pt x="6397" y="2776"/>
                    <a:pt x="6397" y="2767"/>
                  </a:cubicBezTo>
                  <a:cubicBezTo>
                    <a:pt x="6397" y="2758"/>
                    <a:pt x="6397" y="2705"/>
                    <a:pt x="6397" y="2687"/>
                  </a:cubicBezTo>
                  <a:cubicBezTo>
                    <a:pt x="6406" y="2651"/>
                    <a:pt x="6406" y="2624"/>
                    <a:pt x="6415" y="2589"/>
                  </a:cubicBezTo>
                  <a:cubicBezTo>
                    <a:pt x="6424" y="2571"/>
                    <a:pt x="6424" y="2562"/>
                    <a:pt x="6433" y="2544"/>
                  </a:cubicBezTo>
                  <a:cubicBezTo>
                    <a:pt x="6433" y="2535"/>
                    <a:pt x="6450" y="2499"/>
                    <a:pt x="6450" y="2491"/>
                  </a:cubicBezTo>
                  <a:cubicBezTo>
                    <a:pt x="6459" y="2482"/>
                    <a:pt x="6468" y="2464"/>
                    <a:pt x="6468" y="2464"/>
                  </a:cubicBezTo>
                  <a:cubicBezTo>
                    <a:pt x="6486" y="2446"/>
                    <a:pt x="6495" y="2437"/>
                    <a:pt x="6504" y="2419"/>
                  </a:cubicBezTo>
                  <a:cubicBezTo>
                    <a:pt x="6513" y="2410"/>
                    <a:pt x="6522" y="2401"/>
                    <a:pt x="6531" y="2392"/>
                  </a:cubicBezTo>
                  <a:cubicBezTo>
                    <a:pt x="6540" y="2392"/>
                    <a:pt x="6549" y="2384"/>
                    <a:pt x="6558" y="2375"/>
                  </a:cubicBezTo>
                  <a:lnTo>
                    <a:pt x="6575" y="2375"/>
                  </a:lnTo>
                  <a:cubicBezTo>
                    <a:pt x="6619" y="2367"/>
                    <a:pt x="6639" y="2354"/>
                    <a:pt x="6673" y="2354"/>
                  </a:cubicBezTo>
                  <a:close/>
                  <a:moveTo>
                    <a:pt x="4354" y="3838"/>
                  </a:moveTo>
                  <a:cubicBezTo>
                    <a:pt x="4361" y="3838"/>
                    <a:pt x="4414" y="3849"/>
                    <a:pt x="4426" y="3849"/>
                  </a:cubicBezTo>
                  <a:cubicBezTo>
                    <a:pt x="4429" y="3849"/>
                    <a:pt x="4429" y="3848"/>
                    <a:pt x="4425" y="3847"/>
                  </a:cubicBezTo>
                  <a:lnTo>
                    <a:pt x="4425" y="3847"/>
                  </a:lnTo>
                  <a:cubicBezTo>
                    <a:pt x="4497" y="3873"/>
                    <a:pt x="4532" y="3891"/>
                    <a:pt x="4577" y="3918"/>
                  </a:cubicBezTo>
                  <a:cubicBezTo>
                    <a:pt x="4711" y="4016"/>
                    <a:pt x="4791" y="4096"/>
                    <a:pt x="4880" y="4239"/>
                  </a:cubicBezTo>
                  <a:cubicBezTo>
                    <a:pt x="5032" y="4471"/>
                    <a:pt x="5130" y="4810"/>
                    <a:pt x="5166" y="5113"/>
                  </a:cubicBezTo>
                  <a:cubicBezTo>
                    <a:pt x="5193" y="5292"/>
                    <a:pt x="5193" y="5390"/>
                    <a:pt x="5175" y="5568"/>
                  </a:cubicBezTo>
                  <a:cubicBezTo>
                    <a:pt x="5175" y="5568"/>
                    <a:pt x="5175" y="5577"/>
                    <a:pt x="5175" y="5577"/>
                  </a:cubicBezTo>
                  <a:cubicBezTo>
                    <a:pt x="5041" y="5479"/>
                    <a:pt x="4925" y="5363"/>
                    <a:pt x="4809" y="5229"/>
                  </a:cubicBezTo>
                  <a:cubicBezTo>
                    <a:pt x="4586" y="4980"/>
                    <a:pt x="4327" y="4694"/>
                    <a:pt x="4193" y="4382"/>
                  </a:cubicBezTo>
                  <a:cubicBezTo>
                    <a:pt x="4167" y="4310"/>
                    <a:pt x="4149" y="4248"/>
                    <a:pt x="4140" y="4177"/>
                  </a:cubicBezTo>
                  <a:cubicBezTo>
                    <a:pt x="4140" y="4159"/>
                    <a:pt x="4140" y="4159"/>
                    <a:pt x="4140" y="4123"/>
                  </a:cubicBezTo>
                  <a:cubicBezTo>
                    <a:pt x="4140" y="4108"/>
                    <a:pt x="4153" y="4038"/>
                    <a:pt x="4151" y="4038"/>
                  </a:cubicBezTo>
                  <a:lnTo>
                    <a:pt x="4151" y="4038"/>
                  </a:lnTo>
                  <a:cubicBezTo>
                    <a:pt x="4151" y="4038"/>
                    <a:pt x="4150" y="4039"/>
                    <a:pt x="4149" y="4043"/>
                  </a:cubicBezTo>
                  <a:cubicBezTo>
                    <a:pt x="4167" y="3971"/>
                    <a:pt x="4193" y="3927"/>
                    <a:pt x="4229" y="3891"/>
                  </a:cubicBezTo>
                  <a:cubicBezTo>
                    <a:pt x="4238" y="3873"/>
                    <a:pt x="4292" y="3847"/>
                    <a:pt x="4309" y="3847"/>
                  </a:cubicBezTo>
                  <a:cubicBezTo>
                    <a:pt x="4327" y="3838"/>
                    <a:pt x="4336" y="3838"/>
                    <a:pt x="4354" y="3838"/>
                  </a:cubicBezTo>
                  <a:close/>
                  <a:moveTo>
                    <a:pt x="2036" y="5067"/>
                  </a:moveTo>
                  <a:cubicBezTo>
                    <a:pt x="2047" y="5067"/>
                    <a:pt x="2059" y="5067"/>
                    <a:pt x="2070" y="5069"/>
                  </a:cubicBezTo>
                  <a:cubicBezTo>
                    <a:pt x="2365" y="5095"/>
                    <a:pt x="2561" y="5461"/>
                    <a:pt x="2659" y="5702"/>
                  </a:cubicBezTo>
                  <a:cubicBezTo>
                    <a:pt x="2793" y="6014"/>
                    <a:pt x="2855" y="6362"/>
                    <a:pt x="2837" y="6701"/>
                  </a:cubicBezTo>
                  <a:cubicBezTo>
                    <a:pt x="2820" y="6906"/>
                    <a:pt x="2784" y="7103"/>
                    <a:pt x="2713" y="7290"/>
                  </a:cubicBezTo>
                  <a:cubicBezTo>
                    <a:pt x="2543" y="7228"/>
                    <a:pt x="2391" y="7129"/>
                    <a:pt x="2249" y="7014"/>
                  </a:cubicBezTo>
                  <a:cubicBezTo>
                    <a:pt x="2026" y="6835"/>
                    <a:pt x="1847" y="6594"/>
                    <a:pt x="1740" y="6327"/>
                  </a:cubicBezTo>
                  <a:cubicBezTo>
                    <a:pt x="1633" y="6068"/>
                    <a:pt x="1589" y="5773"/>
                    <a:pt x="1651" y="5497"/>
                  </a:cubicBezTo>
                  <a:cubicBezTo>
                    <a:pt x="1693" y="5302"/>
                    <a:pt x="1824" y="5067"/>
                    <a:pt x="2036" y="5067"/>
                  </a:cubicBezTo>
                  <a:close/>
                  <a:moveTo>
                    <a:pt x="11044" y="0"/>
                  </a:moveTo>
                  <a:cubicBezTo>
                    <a:pt x="10833" y="0"/>
                    <a:pt x="10613" y="197"/>
                    <a:pt x="10724" y="448"/>
                  </a:cubicBezTo>
                  <a:cubicBezTo>
                    <a:pt x="10733" y="483"/>
                    <a:pt x="10741" y="510"/>
                    <a:pt x="10759" y="546"/>
                  </a:cubicBezTo>
                  <a:cubicBezTo>
                    <a:pt x="10759" y="546"/>
                    <a:pt x="10759" y="555"/>
                    <a:pt x="10759" y="555"/>
                  </a:cubicBezTo>
                  <a:cubicBezTo>
                    <a:pt x="10768" y="573"/>
                    <a:pt x="10768" y="581"/>
                    <a:pt x="10768" y="599"/>
                  </a:cubicBezTo>
                  <a:cubicBezTo>
                    <a:pt x="10786" y="671"/>
                    <a:pt x="10795" y="751"/>
                    <a:pt x="10804" y="822"/>
                  </a:cubicBezTo>
                  <a:cubicBezTo>
                    <a:pt x="10804" y="840"/>
                    <a:pt x="10804" y="849"/>
                    <a:pt x="10804" y="867"/>
                  </a:cubicBezTo>
                  <a:cubicBezTo>
                    <a:pt x="10804" y="894"/>
                    <a:pt x="10804" y="929"/>
                    <a:pt x="10804" y="965"/>
                  </a:cubicBezTo>
                  <a:cubicBezTo>
                    <a:pt x="10795" y="1036"/>
                    <a:pt x="10786" y="1108"/>
                    <a:pt x="10768" y="1188"/>
                  </a:cubicBezTo>
                  <a:cubicBezTo>
                    <a:pt x="10768" y="1197"/>
                    <a:pt x="10759" y="1233"/>
                    <a:pt x="10759" y="1251"/>
                  </a:cubicBezTo>
                  <a:cubicBezTo>
                    <a:pt x="10750" y="1268"/>
                    <a:pt x="10750" y="1286"/>
                    <a:pt x="10750" y="1286"/>
                  </a:cubicBezTo>
                  <a:cubicBezTo>
                    <a:pt x="10741" y="1304"/>
                    <a:pt x="10733" y="1322"/>
                    <a:pt x="10733" y="1331"/>
                  </a:cubicBezTo>
                  <a:cubicBezTo>
                    <a:pt x="10706" y="1402"/>
                    <a:pt x="10679" y="1474"/>
                    <a:pt x="10643" y="1545"/>
                  </a:cubicBezTo>
                  <a:cubicBezTo>
                    <a:pt x="10634" y="1554"/>
                    <a:pt x="10617" y="1590"/>
                    <a:pt x="10617" y="1598"/>
                  </a:cubicBezTo>
                  <a:cubicBezTo>
                    <a:pt x="10599" y="1616"/>
                    <a:pt x="10590" y="1643"/>
                    <a:pt x="10572" y="1670"/>
                  </a:cubicBezTo>
                  <a:cubicBezTo>
                    <a:pt x="10527" y="1732"/>
                    <a:pt x="10483" y="1786"/>
                    <a:pt x="10429" y="1848"/>
                  </a:cubicBezTo>
                  <a:cubicBezTo>
                    <a:pt x="10420" y="1857"/>
                    <a:pt x="10420" y="1857"/>
                    <a:pt x="10420" y="1866"/>
                  </a:cubicBezTo>
                  <a:cubicBezTo>
                    <a:pt x="10420" y="1866"/>
                    <a:pt x="10411" y="1866"/>
                    <a:pt x="10402" y="1875"/>
                  </a:cubicBezTo>
                  <a:cubicBezTo>
                    <a:pt x="10376" y="1902"/>
                    <a:pt x="10349" y="1929"/>
                    <a:pt x="10322" y="1955"/>
                  </a:cubicBezTo>
                  <a:cubicBezTo>
                    <a:pt x="10295" y="1973"/>
                    <a:pt x="10269" y="1991"/>
                    <a:pt x="10242" y="2009"/>
                  </a:cubicBezTo>
                  <a:cubicBezTo>
                    <a:pt x="10233" y="2018"/>
                    <a:pt x="10188" y="2045"/>
                    <a:pt x="10179" y="2053"/>
                  </a:cubicBezTo>
                  <a:cubicBezTo>
                    <a:pt x="10126" y="2089"/>
                    <a:pt x="10063" y="2116"/>
                    <a:pt x="10001" y="2143"/>
                  </a:cubicBezTo>
                  <a:cubicBezTo>
                    <a:pt x="9992" y="2143"/>
                    <a:pt x="9974" y="2152"/>
                    <a:pt x="9956" y="2152"/>
                  </a:cubicBezTo>
                  <a:cubicBezTo>
                    <a:pt x="9965" y="2125"/>
                    <a:pt x="9965" y="2089"/>
                    <a:pt x="9965" y="2062"/>
                  </a:cubicBezTo>
                  <a:cubicBezTo>
                    <a:pt x="9948" y="1277"/>
                    <a:pt x="9564" y="296"/>
                    <a:pt x="8699" y="126"/>
                  </a:cubicBezTo>
                  <a:cubicBezTo>
                    <a:pt x="8644" y="115"/>
                    <a:pt x="8590" y="110"/>
                    <a:pt x="8537" y="110"/>
                  </a:cubicBezTo>
                  <a:cubicBezTo>
                    <a:pt x="8158" y="110"/>
                    <a:pt x="7810" y="376"/>
                    <a:pt x="7708" y="751"/>
                  </a:cubicBezTo>
                  <a:cubicBezTo>
                    <a:pt x="7583" y="1170"/>
                    <a:pt x="7690" y="1607"/>
                    <a:pt x="7914" y="1973"/>
                  </a:cubicBezTo>
                  <a:cubicBezTo>
                    <a:pt x="8190" y="2410"/>
                    <a:pt x="8654" y="2723"/>
                    <a:pt x="9154" y="2838"/>
                  </a:cubicBezTo>
                  <a:cubicBezTo>
                    <a:pt x="9136" y="2892"/>
                    <a:pt x="9109" y="2954"/>
                    <a:pt x="9073" y="3008"/>
                  </a:cubicBezTo>
                  <a:cubicBezTo>
                    <a:pt x="9073" y="3017"/>
                    <a:pt x="9055" y="3062"/>
                    <a:pt x="9046" y="3070"/>
                  </a:cubicBezTo>
                  <a:cubicBezTo>
                    <a:pt x="9029" y="3097"/>
                    <a:pt x="9020" y="3115"/>
                    <a:pt x="9002" y="3142"/>
                  </a:cubicBezTo>
                  <a:cubicBezTo>
                    <a:pt x="8957" y="3213"/>
                    <a:pt x="8904" y="3276"/>
                    <a:pt x="8859" y="3338"/>
                  </a:cubicBezTo>
                  <a:cubicBezTo>
                    <a:pt x="8832" y="3356"/>
                    <a:pt x="8815" y="3383"/>
                    <a:pt x="8797" y="3409"/>
                  </a:cubicBezTo>
                  <a:cubicBezTo>
                    <a:pt x="8788" y="3409"/>
                    <a:pt x="8743" y="3454"/>
                    <a:pt x="8734" y="3463"/>
                  </a:cubicBezTo>
                  <a:cubicBezTo>
                    <a:pt x="8681" y="3508"/>
                    <a:pt x="8609" y="3561"/>
                    <a:pt x="8547" y="3606"/>
                  </a:cubicBezTo>
                  <a:cubicBezTo>
                    <a:pt x="8538" y="3615"/>
                    <a:pt x="8529" y="3624"/>
                    <a:pt x="8511" y="3624"/>
                  </a:cubicBezTo>
                  <a:cubicBezTo>
                    <a:pt x="8484" y="3641"/>
                    <a:pt x="8458" y="3659"/>
                    <a:pt x="8431" y="3668"/>
                  </a:cubicBezTo>
                  <a:cubicBezTo>
                    <a:pt x="8368" y="3704"/>
                    <a:pt x="8297" y="3731"/>
                    <a:pt x="8226" y="3757"/>
                  </a:cubicBezTo>
                  <a:cubicBezTo>
                    <a:pt x="8217" y="3757"/>
                    <a:pt x="8208" y="3757"/>
                    <a:pt x="8190" y="3766"/>
                  </a:cubicBezTo>
                  <a:cubicBezTo>
                    <a:pt x="8154" y="3775"/>
                    <a:pt x="8119" y="3784"/>
                    <a:pt x="8083" y="3793"/>
                  </a:cubicBezTo>
                  <a:cubicBezTo>
                    <a:pt x="8021" y="3802"/>
                    <a:pt x="7958" y="3811"/>
                    <a:pt x="7905" y="3811"/>
                  </a:cubicBezTo>
                  <a:cubicBezTo>
                    <a:pt x="7914" y="3365"/>
                    <a:pt x="7905" y="2865"/>
                    <a:pt x="7717" y="2446"/>
                  </a:cubicBezTo>
                  <a:cubicBezTo>
                    <a:pt x="7526" y="2029"/>
                    <a:pt x="7133" y="1723"/>
                    <a:pt x="6660" y="1723"/>
                  </a:cubicBezTo>
                  <a:cubicBezTo>
                    <a:pt x="6647" y="1723"/>
                    <a:pt x="6633" y="1723"/>
                    <a:pt x="6620" y="1723"/>
                  </a:cubicBezTo>
                  <a:cubicBezTo>
                    <a:pt x="6183" y="1741"/>
                    <a:pt x="5880" y="2107"/>
                    <a:pt x="5790" y="2508"/>
                  </a:cubicBezTo>
                  <a:cubicBezTo>
                    <a:pt x="5621" y="3276"/>
                    <a:pt x="6165" y="3989"/>
                    <a:pt x="6834" y="4293"/>
                  </a:cubicBezTo>
                  <a:cubicBezTo>
                    <a:pt x="6941" y="4346"/>
                    <a:pt x="7048" y="4382"/>
                    <a:pt x="7155" y="4409"/>
                  </a:cubicBezTo>
                  <a:cubicBezTo>
                    <a:pt x="7111" y="4641"/>
                    <a:pt x="7039" y="4864"/>
                    <a:pt x="6932" y="5087"/>
                  </a:cubicBezTo>
                  <a:cubicBezTo>
                    <a:pt x="6879" y="5194"/>
                    <a:pt x="6754" y="5354"/>
                    <a:pt x="6674" y="5443"/>
                  </a:cubicBezTo>
                  <a:cubicBezTo>
                    <a:pt x="6638" y="5470"/>
                    <a:pt x="6566" y="5533"/>
                    <a:pt x="6522" y="5568"/>
                  </a:cubicBezTo>
                  <a:cubicBezTo>
                    <a:pt x="6450" y="5622"/>
                    <a:pt x="6397" y="5658"/>
                    <a:pt x="6343" y="5684"/>
                  </a:cubicBezTo>
                  <a:cubicBezTo>
                    <a:pt x="6192" y="5765"/>
                    <a:pt x="6094" y="5800"/>
                    <a:pt x="5933" y="5827"/>
                  </a:cubicBezTo>
                  <a:lnTo>
                    <a:pt x="5835" y="5827"/>
                  </a:lnTo>
                  <a:cubicBezTo>
                    <a:pt x="5960" y="5033"/>
                    <a:pt x="5746" y="4105"/>
                    <a:pt x="5157" y="3543"/>
                  </a:cubicBezTo>
                  <a:cubicBezTo>
                    <a:pt x="4942" y="3346"/>
                    <a:pt x="4659" y="3209"/>
                    <a:pt x="4376" y="3209"/>
                  </a:cubicBezTo>
                  <a:cubicBezTo>
                    <a:pt x="4225" y="3209"/>
                    <a:pt x="4075" y="3248"/>
                    <a:pt x="3935" y="3338"/>
                  </a:cubicBezTo>
                  <a:cubicBezTo>
                    <a:pt x="3515" y="3588"/>
                    <a:pt x="3435" y="4123"/>
                    <a:pt x="3578" y="4551"/>
                  </a:cubicBezTo>
                  <a:cubicBezTo>
                    <a:pt x="3658" y="4783"/>
                    <a:pt x="3792" y="4980"/>
                    <a:pt x="3935" y="5176"/>
                  </a:cubicBezTo>
                  <a:cubicBezTo>
                    <a:pt x="4060" y="5345"/>
                    <a:pt x="4193" y="5515"/>
                    <a:pt x="4336" y="5684"/>
                  </a:cubicBezTo>
                  <a:cubicBezTo>
                    <a:pt x="4532" y="5907"/>
                    <a:pt x="4755" y="6112"/>
                    <a:pt x="5005" y="6264"/>
                  </a:cubicBezTo>
                  <a:cubicBezTo>
                    <a:pt x="4916" y="6478"/>
                    <a:pt x="4791" y="6666"/>
                    <a:pt x="4631" y="6826"/>
                  </a:cubicBezTo>
                  <a:cubicBezTo>
                    <a:pt x="4274" y="7174"/>
                    <a:pt x="3783" y="7388"/>
                    <a:pt x="3284" y="7388"/>
                  </a:cubicBezTo>
                  <a:cubicBezTo>
                    <a:pt x="3507" y="6701"/>
                    <a:pt x="3426" y="5907"/>
                    <a:pt x="3078" y="5274"/>
                  </a:cubicBezTo>
                  <a:cubicBezTo>
                    <a:pt x="2871" y="4886"/>
                    <a:pt x="2514" y="4514"/>
                    <a:pt x="2039" y="4514"/>
                  </a:cubicBezTo>
                  <a:cubicBezTo>
                    <a:pt x="2023" y="4514"/>
                    <a:pt x="2007" y="4515"/>
                    <a:pt x="1990" y="4516"/>
                  </a:cubicBezTo>
                  <a:cubicBezTo>
                    <a:pt x="1562" y="4533"/>
                    <a:pt x="1250" y="4899"/>
                    <a:pt x="1134" y="5283"/>
                  </a:cubicBezTo>
                  <a:cubicBezTo>
                    <a:pt x="884" y="6095"/>
                    <a:pt x="1241" y="6960"/>
                    <a:pt x="1856" y="7504"/>
                  </a:cubicBezTo>
                  <a:cubicBezTo>
                    <a:pt x="2008" y="7638"/>
                    <a:pt x="2186" y="7754"/>
                    <a:pt x="2374" y="7834"/>
                  </a:cubicBezTo>
                  <a:cubicBezTo>
                    <a:pt x="2240" y="7986"/>
                    <a:pt x="2070" y="8111"/>
                    <a:pt x="1883" y="8200"/>
                  </a:cubicBezTo>
                  <a:cubicBezTo>
                    <a:pt x="1684" y="8290"/>
                    <a:pt x="1476" y="8336"/>
                    <a:pt x="1272" y="8336"/>
                  </a:cubicBezTo>
                  <a:cubicBezTo>
                    <a:pt x="928" y="8336"/>
                    <a:pt x="594" y="8204"/>
                    <a:pt x="331" y="7923"/>
                  </a:cubicBezTo>
                  <a:cubicBezTo>
                    <a:pt x="233" y="7807"/>
                    <a:pt x="152" y="7692"/>
                    <a:pt x="99" y="7558"/>
                  </a:cubicBezTo>
                  <a:lnTo>
                    <a:pt x="1" y="8343"/>
                  </a:lnTo>
                  <a:cubicBezTo>
                    <a:pt x="259" y="8619"/>
                    <a:pt x="598" y="8816"/>
                    <a:pt x="982" y="8896"/>
                  </a:cubicBezTo>
                  <a:cubicBezTo>
                    <a:pt x="1084" y="8915"/>
                    <a:pt x="1187" y="8924"/>
                    <a:pt x="1290" y="8924"/>
                  </a:cubicBezTo>
                  <a:cubicBezTo>
                    <a:pt x="1950" y="8924"/>
                    <a:pt x="2602" y="8545"/>
                    <a:pt x="2980" y="8013"/>
                  </a:cubicBezTo>
                  <a:cubicBezTo>
                    <a:pt x="3083" y="8026"/>
                    <a:pt x="3186" y="8033"/>
                    <a:pt x="3291" y="8033"/>
                  </a:cubicBezTo>
                  <a:cubicBezTo>
                    <a:pt x="3594" y="8033"/>
                    <a:pt x="3901" y="7976"/>
                    <a:pt x="4193" y="7870"/>
                  </a:cubicBezTo>
                  <a:cubicBezTo>
                    <a:pt x="4863" y="7620"/>
                    <a:pt x="5362" y="7112"/>
                    <a:pt x="5639" y="6487"/>
                  </a:cubicBezTo>
                  <a:cubicBezTo>
                    <a:pt x="5702" y="6495"/>
                    <a:pt x="5766" y="6498"/>
                    <a:pt x="5829" y="6498"/>
                  </a:cubicBezTo>
                  <a:cubicBezTo>
                    <a:pt x="6576" y="6498"/>
                    <a:pt x="7254" y="5976"/>
                    <a:pt x="7583" y="5310"/>
                  </a:cubicBezTo>
                  <a:cubicBezTo>
                    <a:pt x="7708" y="5051"/>
                    <a:pt x="7789" y="4774"/>
                    <a:pt x="7842" y="4489"/>
                  </a:cubicBezTo>
                  <a:cubicBezTo>
                    <a:pt x="8244" y="4480"/>
                    <a:pt x="8645" y="4355"/>
                    <a:pt x="8975" y="4123"/>
                  </a:cubicBezTo>
                  <a:cubicBezTo>
                    <a:pt x="9412" y="3829"/>
                    <a:pt x="9707" y="3374"/>
                    <a:pt x="9849" y="2874"/>
                  </a:cubicBezTo>
                  <a:cubicBezTo>
                    <a:pt x="9867" y="2874"/>
                    <a:pt x="9876" y="2874"/>
                    <a:pt x="9894" y="2865"/>
                  </a:cubicBezTo>
                  <a:cubicBezTo>
                    <a:pt x="10697" y="2740"/>
                    <a:pt x="11286" y="2062"/>
                    <a:pt x="11446" y="1286"/>
                  </a:cubicBezTo>
                  <a:cubicBezTo>
                    <a:pt x="11518" y="920"/>
                    <a:pt x="11464" y="528"/>
                    <a:pt x="11321" y="189"/>
                  </a:cubicBezTo>
                  <a:cubicBezTo>
                    <a:pt x="11266" y="56"/>
                    <a:pt x="11156" y="0"/>
                    <a:pt x="110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5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45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46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6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46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68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slideLayout" Target="../slideLayouts/slideLayout67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3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3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34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Montserrat"/>
              <a:buNone/>
              <a:defRPr sz="3000" b="1" i="0" u="none" strike="noStrike" cap="none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6" name="Google Shape;86;p34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●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○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exend"/>
              <a:buChar char="■"/>
              <a:defRPr sz="1867" b="0" i="0" u="none" strike="noStrike" cap="none">
                <a:solidFill>
                  <a:schemeClr val="dk1"/>
                </a:solidFill>
                <a:latin typeface="Lexend"/>
                <a:ea typeface="Lexend"/>
                <a:cs typeface="Lexend"/>
                <a:sym typeface="Lexe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1" name="Google Shape;3701;p39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lam"/>
              <a:buNone/>
              <a:defRPr sz="3500" b="1" i="0" u="none" strike="noStrike" cap="none">
                <a:solidFill>
                  <a:schemeClr val="dk1"/>
                </a:solidFill>
                <a:latin typeface="Kalam"/>
                <a:ea typeface="Kalam"/>
                <a:cs typeface="Kalam"/>
                <a:sym typeface="Kalam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702" name="Google Shape;3702;p39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■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●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ctor"/>
              <a:buChar char="○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ctor"/>
              <a:buChar char="■"/>
              <a:defRPr sz="1867" b="0" i="0" u="none" strike="noStrike" cap="none">
                <a:solidFill>
                  <a:schemeClr val="dk1"/>
                </a:solidFill>
                <a:latin typeface="Actor"/>
                <a:ea typeface="Actor"/>
                <a:cs typeface="Actor"/>
                <a:sym typeface="Acto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3" Type="http://schemas.openxmlformats.org/officeDocument/2006/relationships/image" Target="../media/image1.gif"/><Relationship Id="rId7" Type="http://schemas.openxmlformats.org/officeDocument/2006/relationships/image" Target="../media/image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gif"/><Relationship Id="rId5" Type="http://schemas.openxmlformats.org/officeDocument/2006/relationships/image" Target="../media/image3.gi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3.jp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jp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5" Type="http://schemas.openxmlformats.org/officeDocument/2006/relationships/image" Target="../media/image37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9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8.png"/><Relationship Id="rId18" Type="http://schemas.openxmlformats.org/officeDocument/2006/relationships/slide" Target="slide21.xml"/><Relationship Id="rId3" Type="http://schemas.openxmlformats.org/officeDocument/2006/relationships/image" Target="../media/image40.png"/><Relationship Id="rId21" Type="http://schemas.openxmlformats.org/officeDocument/2006/relationships/image" Target="../media/image52.png"/><Relationship Id="rId7" Type="http://schemas.openxmlformats.org/officeDocument/2006/relationships/image" Target="../media/image43.png"/><Relationship Id="rId12" Type="http://schemas.openxmlformats.org/officeDocument/2006/relationships/slide" Target="slide18.xml"/><Relationship Id="rId17" Type="http://schemas.openxmlformats.org/officeDocument/2006/relationships/image" Target="../media/image50.png"/><Relationship Id="rId25" Type="http://schemas.openxmlformats.org/officeDocument/2006/relationships/image" Target="../media/image54.png"/><Relationship Id="rId2" Type="http://schemas.openxmlformats.org/officeDocument/2006/relationships/notesSlide" Target="../notesSlides/notesSlide16.xml"/><Relationship Id="rId16" Type="http://schemas.openxmlformats.org/officeDocument/2006/relationships/slide" Target="slide20.xml"/><Relationship Id="rId20" Type="http://schemas.openxmlformats.org/officeDocument/2006/relationships/slide" Target="slide2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2.png"/><Relationship Id="rId11" Type="http://schemas.openxmlformats.org/officeDocument/2006/relationships/image" Target="../media/image47.png"/><Relationship Id="rId24" Type="http://schemas.openxmlformats.org/officeDocument/2006/relationships/slide" Target="slide23.xml"/><Relationship Id="rId5" Type="http://schemas.openxmlformats.org/officeDocument/2006/relationships/image" Target="../media/image13.png"/><Relationship Id="rId15" Type="http://schemas.openxmlformats.org/officeDocument/2006/relationships/image" Target="../media/image49.png"/><Relationship Id="rId23" Type="http://schemas.openxmlformats.org/officeDocument/2006/relationships/image" Target="../media/image53.png"/><Relationship Id="rId10" Type="http://schemas.openxmlformats.org/officeDocument/2006/relationships/image" Target="../media/image46.png"/><Relationship Id="rId19" Type="http://schemas.openxmlformats.org/officeDocument/2006/relationships/image" Target="../media/image51.png"/><Relationship Id="rId4" Type="http://schemas.openxmlformats.org/officeDocument/2006/relationships/image" Target="../media/image41.jpg"/><Relationship Id="rId9" Type="http://schemas.openxmlformats.org/officeDocument/2006/relationships/image" Target="../media/image45.png"/><Relationship Id="rId14" Type="http://schemas.openxmlformats.org/officeDocument/2006/relationships/slide" Target="slide19.xml"/><Relationship Id="rId22" Type="http://schemas.openxmlformats.org/officeDocument/2006/relationships/slide" Target="slide2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55.jpg"/><Relationship Id="rId7" Type="http://schemas.openxmlformats.org/officeDocument/2006/relationships/slide" Target="slide1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6.jpg"/><Relationship Id="rId5" Type="http://schemas.openxmlformats.org/officeDocument/2006/relationships/image" Target="../media/image47.png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55.jpg"/><Relationship Id="rId7" Type="http://schemas.openxmlformats.org/officeDocument/2006/relationships/slide" Target="slide17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7.jpg"/><Relationship Id="rId5" Type="http://schemas.openxmlformats.org/officeDocument/2006/relationships/image" Target="../media/image47.png"/><Relationship Id="rId4" Type="http://schemas.openxmlformats.org/officeDocument/2006/relationships/image" Target="../media/image1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7.png"/><Relationship Id="rId7" Type="http://schemas.openxmlformats.org/officeDocument/2006/relationships/image" Target="../media/image11.gif"/><Relationship Id="rId12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55.jpg"/><Relationship Id="rId7" Type="http://schemas.openxmlformats.org/officeDocument/2006/relationships/slide" Target="slide17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8.jpg"/><Relationship Id="rId5" Type="http://schemas.openxmlformats.org/officeDocument/2006/relationships/image" Target="../media/image47.png"/><Relationship Id="rId4" Type="http://schemas.openxmlformats.org/officeDocument/2006/relationships/image" Target="../media/image13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55.jpg"/><Relationship Id="rId7" Type="http://schemas.openxmlformats.org/officeDocument/2006/relationships/slide" Target="slide17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9.jpg"/><Relationship Id="rId5" Type="http://schemas.openxmlformats.org/officeDocument/2006/relationships/image" Target="../media/image47.png"/><Relationship Id="rId4" Type="http://schemas.openxmlformats.org/officeDocument/2006/relationships/image" Target="../media/image1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55.jpg"/><Relationship Id="rId7" Type="http://schemas.openxmlformats.org/officeDocument/2006/relationships/slide" Target="slide17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60.jpg"/><Relationship Id="rId5" Type="http://schemas.openxmlformats.org/officeDocument/2006/relationships/image" Target="../media/image47.png"/><Relationship Id="rId4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3" Type="http://schemas.openxmlformats.org/officeDocument/2006/relationships/image" Target="../media/image61.jpg"/><Relationship Id="rId7" Type="http://schemas.openxmlformats.org/officeDocument/2006/relationships/image" Target="../media/image63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3.png"/><Relationship Id="rId5" Type="http://schemas.openxmlformats.org/officeDocument/2006/relationships/image" Target="../media/image47.png"/><Relationship Id="rId4" Type="http://schemas.openxmlformats.org/officeDocument/2006/relationships/image" Target="../media/image62.png"/><Relationship Id="rId9" Type="http://schemas.openxmlformats.org/officeDocument/2006/relationships/image" Target="../media/image2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5.xml"/><Relationship Id="rId3" Type="http://schemas.openxmlformats.org/officeDocument/2006/relationships/image" Target="../media/image61.jpg"/><Relationship Id="rId7" Type="http://schemas.openxmlformats.org/officeDocument/2006/relationships/image" Target="../media/image63.gi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7.png"/><Relationship Id="rId5" Type="http://schemas.openxmlformats.org/officeDocument/2006/relationships/image" Target="../media/image13.png"/><Relationship Id="rId4" Type="http://schemas.openxmlformats.org/officeDocument/2006/relationships/image" Target="../media/image62.png"/><Relationship Id="rId9" Type="http://schemas.openxmlformats.org/officeDocument/2006/relationships/image" Target="../media/image28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4.gi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67.jp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2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7.jpg"/><Relationship Id="rId7" Type="http://schemas.openxmlformats.org/officeDocument/2006/relationships/image" Target="../media/image21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gif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3.jp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Relationship Id="rId9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3.jp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3.jp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3.jp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25.png"/><Relationship Id="rId9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5" descr="2067166a35x1e8i0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6400" y="1423990"/>
            <a:ext cx="762000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Picture 6" descr="2067166a35x1e8i0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7088" y="1131890"/>
            <a:ext cx="609600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7" descr="724608s7aonrbep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0" y="1687515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8" descr="724608s7aonrbepf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1475" y="2005015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9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084" y="2349863"/>
            <a:ext cx="1828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10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8675" y="2998788"/>
            <a:ext cx="1295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11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1" y="2133602"/>
            <a:ext cx="80010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12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9126" y="3071813"/>
            <a:ext cx="9525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3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438400"/>
            <a:ext cx="9906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9" name="WordArt 3"/>
          <p:cNvSpPr>
            <a:spLocks noChangeArrowheads="1" noChangeShapeType="1" noTextEdit="1"/>
          </p:cNvSpPr>
          <p:nvPr/>
        </p:nvSpPr>
        <p:spPr bwMode="auto">
          <a:xfrm>
            <a:off x="2928939" y="849313"/>
            <a:ext cx="6781800" cy="198120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6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chemeClr val="accent1"/>
                    </a:gs>
                    <a:gs pos="100000">
                      <a:srgbClr val="FF6600"/>
                    </a:gs>
                  </a:gsLst>
                  <a:lin ang="5400000" scaled="1"/>
                </a:gradFill>
                <a:effectLst>
                  <a:outerShdw dist="443046" dir="7037974" sy="50000" kx="2453608" rotWithShape="0">
                    <a:schemeClr val="tx1"/>
                  </a:outerShdw>
                </a:effectLst>
                <a:latin typeface="VNI-Thuphap"/>
              </a:rPr>
              <a:t>Welcome to </a:t>
            </a:r>
          </a:p>
        </p:txBody>
      </p:sp>
      <p:sp>
        <p:nvSpPr>
          <p:cNvPr id="71709" name="WordArt 29"/>
          <p:cNvSpPr>
            <a:spLocks noChangeArrowheads="1" noChangeShapeType="1" noTextEdit="1"/>
          </p:cNvSpPr>
          <p:nvPr/>
        </p:nvSpPr>
        <p:spPr bwMode="auto">
          <a:xfrm>
            <a:off x="3201990" y="3513141"/>
            <a:ext cx="6029325" cy="1400175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/>
            <a:r>
              <a:rPr lang="en-US" sz="3600" kern="10" dirty="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C00000"/>
                </a:solidFill>
                <a:effectLst>
                  <a:prstShdw prst="shdw11">
                    <a:srgbClr val="990000">
                      <a:alpha val="50000"/>
                    </a:srgbClr>
                  </a:prstShdw>
                </a:effectLst>
                <a:latin typeface="Impact" panose="020B0806030902050204" pitchFamily="34" charset="0"/>
              </a:rPr>
              <a:t>our class</a:t>
            </a:r>
            <a:r>
              <a:rPr lang="vi-VN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C00000"/>
                </a:solidFill>
                <a:effectLst>
                  <a:prstShdw prst="shdw11">
                    <a:srgbClr val="990000">
                      <a:alpha val="50000"/>
                    </a:srgbClr>
                  </a:prstShdw>
                </a:effectLst>
                <a:latin typeface="Impact" panose="020B0806030902050204" pitchFamily="34" charset="0"/>
              </a:rPr>
              <a:t> 4A3</a:t>
            </a:r>
            <a:endParaRPr lang="en-US" sz="3600" kern="10" dirty="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C00000"/>
              </a:solidFill>
              <a:effectLst>
                <a:prstShdw prst="shdw11">
                  <a:srgbClr val="990000">
                    <a:alpha val="50000"/>
                  </a:srgbClr>
                </a:prstShdw>
              </a:effectLst>
              <a:latin typeface="Impact" panose="020B0806030902050204" pitchFamily="34" charset="0"/>
            </a:endParaRPr>
          </a:p>
        </p:txBody>
      </p:sp>
      <p:pic>
        <p:nvPicPr>
          <p:cNvPr id="3085" name="Picture 30" descr="2067166a35x1e8i0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0465" y="4244975"/>
            <a:ext cx="2667001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0"/>
          <p:cNvGrpSpPr>
            <a:grpSpLocks/>
          </p:cNvGrpSpPr>
          <p:nvPr/>
        </p:nvGrpSpPr>
        <p:grpSpPr bwMode="auto">
          <a:xfrm>
            <a:off x="873211" y="203201"/>
            <a:ext cx="10247871" cy="1039812"/>
            <a:chOff x="240" y="128"/>
            <a:chExt cx="4640" cy="655"/>
          </a:xfrm>
        </p:grpSpPr>
        <p:sp>
          <p:nvSpPr>
            <p:cNvPr id="3088" name="Rectangle 14" descr="Water droplets"/>
            <p:cNvSpPr>
              <a:spLocks noChangeArrowheads="1"/>
            </p:cNvSpPr>
            <p:nvPr/>
          </p:nvSpPr>
          <p:spPr bwMode="auto">
            <a:xfrm>
              <a:off x="240" y="144"/>
              <a:ext cx="383" cy="384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00FF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 b="1" dirty="0">
                  <a:solidFill>
                    <a:srgbClr val="FF9900"/>
                  </a:solidFill>
                  <a:latin typeface="Comic Sans MS" panose="030F0702030302020204" pitchFamily="66" charset="0"/>
                </a:rPr>
                <a:t>G</a:t>
              </a:r>
            </a:p>
          </p:txBody>
        </p:sp>
        <p:sp>
          <p:nvSpPr>
            <p:cNvPr id="3089" name="Rectangle 15" descr="Water droplets"/>
            <p:cNvSpPr>
              <a:spLocks noChangeArrowheads="1"/>
            </p:cNvSpPr>
            <p:nvPr/>
          </p:nvSpPr>
          <p:spPr bwMode="auto">
            <a:xfrm flipH="1">
              <a:off x="4137" y="128"/>
              <a:ext cx="345" cy="384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FFFF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660066"/>
                  </a:solidFill>
                  <a:latin typeface="Comic Sans MS" panose="030F0702030302020204" pitchFamily="66" charset="0"/>
                </a:rPr>
                <a:t>O</a:t>
              </a:r>
              <a:endParaRPr lang="en-US" altLang="en-US" sz="4800" b="1" dirty="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0" name="Rectangle 16" descr="Water droplets"/>
            <p:cNvSpPr>
              <a:spLocks noChangeArrowheads="1"/>
            </p:cNvSpPr>
            <p:nvPr/>
          </p:nvSpPr>
          <p:spPr bwMode="auto">
            <a:xfrm>
              <a:off x="1006" y="144"/>
              <a:ext cx="345" cy="384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80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 b="1" dirty="0">
                  <a:solidFill>
                    <a:srgbClr val="FFFF00"/>
                  </a:solidFill>
                  <a:latin typeface="Comic Sans MS" panose="030F0702030302020204" pitchFamily="66" charset="0"/>
                </a:rPr>
                <a:t>O</a:t>
              </a:r>
            </a:p>
          </p:txBody>
        </p:sp>
        <p:sp>
          <p:nvSpPr>
            <p:cNvPr id="3091" name="Rectangle 17" descr="Water droplets"/>
            <p:cNvSpPr>
              <a:spLocks noChangeArrowheads="1"/>
            </p:cNvSpPr>
            <p:nvPr/>
          </p:nvSpPr>
          <p:spPr bwMode="auto">
            <a:xfrm>
              <a:off x="1389" y="240"/>
              <a:ext cx="384" cy="384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99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 b="1">
                  <a:solidFill>
                    <a:srgbClr val="006600"/>
                  </a:solidFill>
                  <a:latin typeface="Comic Sans MS" panose="030F0702030302020204" pitchFamily="66" charset="0"/>
                </a:rPr>
                <a:t>D</a:t>
              </a:r>
            </a:p>
          </p:txBody>
        </p:sp>
        <p:sp>
          <p:nvSpPr>
            <p:cNvPr id="3092" name="Rectangle 18" descr="Oak"/>
            <p:cNvSpPr>
              <a:spLocks noChangeArrowheads="1"/>
            </p:cNvSpPr>
            <p:nvPr/>
          </p:nvSpPr>
          <p:spPr bwMode="auto">
            <a:xfrm flipH="1">
              <a:off x="1956" y="192"/>
              <a:ext cx="345" cy="384"/>
            </a:xfrm>
            <a:prstGeom prst="rect">
              <a:avLst/>
            </a:pr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FFFF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006600"/>
                  </a:solidFill>
                  <a:latin typeface="Comic Sans MS" panose="030F0702030302020204" pitchFamily="66" charset="0"/>
                </a:rPr>
                <a:t>A</a:t>
              </a:r>
              <a:endParaRPr lang="en-US" altLang="en-US" sz="4800" b="1" dirty="0">
                <a:solidFill>
                  <a:srgbClr val="0066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3" name="Rectangle 19" descr="Oak"/>
            <p:cNvSpPr>
              <a:spLocks noChangeArrowheads="1"/>
            </p:cNvSpPr>
            <p:nvPr/>
          </p:nvSpPr>
          <p:spPr bwMode="auto">
            <a:xfrm>
              <a:off x="623" y="240"/>
              <a:ext cx="383" cy="384"/>
            </a:xfrm>
            <a:prstGeom prst="rect">
              <a:avLst/>
            </a:pr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99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 b="1" dirty="0">
                  <a:solidFill>
                    <a:srgbClr val="660066"/>
                  </a:solidFill>
                  <a:latin typeface="Comic Sans MS" panose="030F0702030302020204" pitchFamily="66" charset="0"/>
                </a:rPr>
                <a:t>O</a:t>
              </a:r>
            </a:p>
          </p:txBody>
        </p:sp>
        <p:sp>
          <p:nvSpPr>
            <p:cNvPr id="3094" name="Rectangle 20" descr="Oak"/>
            <p:cNvSpPr>
              <a:spLocks noChangeArrowheads="1"/>
            </p:cNvSpPr>
            <p:nvPr/>
          </p:nvSpPr>
          <p:spPr bwMode="auto">
            <a:xfrm flipH="1">
              <a:off x="2653" y="254"/>
              <a:ext cx="345" cy="384"/>
            </a:xfrm>
            <a:prstGeom prst="rect">
              <a:avLst/>
            </a:pr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6633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9966FF"/>
                  </a:solidFill>
                  <a:latin typeface="Comic Sans MS" panose="030F0702030302020204" pitchFamily="66" charset="0"/>
                </a:rPr>
                <a:t>T</a:t>
              </a:r>
              <a:endParaRPr lang="en-US" altLang="en-US" sz="4800" b="1" dirty="0">
                <a:solidFill>
                  <a:srgbClr val="9966FF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5" name="Rectangle 21" descr="Water droplets"/>
            <p:cNvSpPr>
              <a:spLocks noChangeArrowheads="1"/>
            </p:cNvSpPr>
            <p:nvPr/>
          </p:nvSpPr>
          <p:spPr bwMode="auto">
            <a:xfrm flipH="1">
              <a:off x="2990" y="384"/>
              <a:ext cx="421" cy="384"/>
            </a:xfrm>
            <a:prstGeom prst="rect">
              <a:avLst/>
            </a:prstGeom>
            <a:solidFill>
              <a:srgbClr val="FF99CC"/>
            </a:solidFill>
            <a:ln w="9525">
              <a:solidFill>
                <a:srgbClr val="6633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FFFF99"/>
                  </a:solidFill>
                  <a:latin typeface="Comic Sans MS" panose="030F0702030302020204" pitchFamily="66" charset="0"/>
                </a:rPr>
                <a:t>E</a:t>
              </a:r>
              <a:endParaRPr lang="en-US" altLang="en-US" sz="4800" b="1" dirty="0">
                <a:solidFill>
                  <a:srgbClr val="FFFF99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6" name="Rectangle 22" descr="Oak"/>
            <p:cNvSpPr>
              <a:spLocks noChangeArrowheads="1"/>
            </p:cNvSpPr>
            <p:nvPr/>
          </p:nvSpPr>
          <p:spPr bwMode="auto">
            <a:xfrm flipH="1">
              <a:off x="3405" y="213"/>
              <a:ext cx="383" cy="384"/>
            </a:xfrm>
            <a:prstGeom prst="rect">
              <a:avLst/>
            </a:pr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FFFF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66FFFF"/>
                  </a:solidFill>
                  <a:latin typeface="Comic Sans MS" panose="030F0702030302020204" pitchFamily="66" charset="0"/>
                </a:rPr>
                <a:t>R</a:t>
              </a:r>
              <a:endParaRPr lang="en-US" altLang="en-US" sz="4800" b="1" dirty="0">
                <a:solidFill>
                  <a:srgbClr val="66FFFF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7" name="Rectangle 23" descr="Oak"/>
            <p:cNvSpPr>
              <a:spLocks noChangeArrowheads="1"/>
            </p:cNvSpPr>
            <p:nvPr/>
          </p:nvSpPr>
          <p:spPr bwMode="auto">
            <a:xfrm flipH="1">
              <a:off x="3788" y="366"/>
              <a:ext cx="345" cy="384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rgbClr val="FFFF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4800" b="1" dirty="0">
                  <a:solidFill>
                    <a:srgbClr val="66FF33"/>
                  </a:solidFill>
                  <a:latin typeface="Comic Sans MS" panose="030F0702030302020204" pitchFamily="66" charset="0"/>
                </a:rPr>
                <a:t>N</a:t>
              </a:r>
            </a:p>
          </p:txBody>
        </p:sp>
        <p:sp>
          <p:nvSpPr>
            <p:cNvPr id="3098" name="Rectangle 15" descr="Water droplets"/>
            <p:cNvSpPr>
              <a:spLocks noChangeArrowheads="1"/>
            </p:cNvSpPr>
            <p:nvPr/>
          </p:nvSpPr>
          <p:spPr bwMode="auto">
            <a:xfrm flipH="1">
              <a:off x="2309" y="399"/>
              <a:ext cx="345" cy="384"/>
            </a:xfrm>
            <a:prstGeom prst="rect">
              <a:avLst/>
            </a:prstGeom>
            <a:blipFill dpi="0" rotWithShape="0">
              <a:blip r:embed="rId7"/>
              <a:srcRect/>
              <a:tile tx="0" ty="0" sx="100000" sy="100000" flip="none" algn="tl"/>
            </a:blipFill>
            <a:ln w="9525">
              <a:solidFill>
                <a:srgbClr val="00FFFF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660066"/>
                  </a:solidFill>
                  <a:latin typeface="Comic Sans MS" panose="030F0702030302020204" pitchFamily="66" charset="0"/>
                </a:rPr>
                <a:t>F</a:t>
              </a:r>
              <a:endParaRPr lang="en-US" altLang="en-US" sz="4800" b="1" dirty="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3099" name="Rectangle 19" descr="Oak"/>
            <p:cNvSpPr>
              <a:spLocks noChangeArrowheads="1"/>
            </p:cNvSpPr>
            <p:nvPr/>
          </p:nvSpPr>
          <p:spPr bwMode="auto">
            <a:xfrm>
              <a:off x="4497" y="304"/>
              <a:ext cx="383" cy="384"/>
            </a:xfrm>
            <a:prstGeom prst="rect">
              <a:avLst/>
            </a:prstGeom>
            <a:blipFill dpi="0" rotWithShape="0">
              <a:blip r:embed="rId8"/>
              <a:srcRect/>
              <a:tile tx="0" ty="0" sx="100000" sy="100000" flip="none" algn="tl"/>
            </a:blipFill>
            <a:ln w="9525">
              <a:solidFill>
                <a:srgbClr val="009900">
                  <a:alpha val="89803"/>
                </a:srgbClr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vi-VN" altLang="en-US" sz="4800" b="1" dirty="0">
                  <a:solidFill>
                    <a:srgbClr val="660066"/>
                  </a:solidFill>
                  <a:latin typeface="Comic Sans MS" panose="030F0702030302020204" pitchFamily="66" charset="0"/>
                </a:rPr>
                <a:t>O</a:t>
              </a:r>
              <a:endParaRPr lang="en-US" altLang="en-US" sz="4800" b="1" dirty="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827465" y="5429467"/>
            <a:ext cx="6554233" cy="120032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Teacher: Nguyen </a:t>
            </a:r>
            <a:r>
              <a:rPr lang="en-US" sz="36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Thi</a:t>
            </a:r>
            <a:r>
              <a:rPr lang="en-US" sz="3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Nghia</a:t>
            </a:r>
            <a:endParaRPr lang="en-US" sz="36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>
              <a:defRPr/>
            </a:pPr>
            <a:r>
              <a:rPr lang="en-US" altLang="en-US" sz="3600" b="1" i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</a:rPr>
              <a:t>School: An Hong primary </a:t>
            </a:r>
            <a:r>
              <a:rPr lang="en-US" altLang="en-US" sz="3600" b="1" i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</a:rPr>
              <a:t>school</a:t>
            </a:r>
            <a:endParaRPr lang="en-US" altLang="en-US" sz="3600" b="1" i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Rectangle 21" descr="Water droplets">
            <a:extLst>
              <a:ext uri="{FF2B5EF4-FFF2-40B4-BE49-F238E27FC236}">
                <a16:creationId xmlns:a16="http://schemas.microsoft.com/office/drawing/2014/main" xmlns="" id="{A9A9CA1C-9330-A1A2-77E8-46B14B1D543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1088465" y="203200"/>
            <a:ext cx="862144" cy="609600"/>
          </a:xfrm>
          <a:prstGeom prst="rect">
            <a:avLst/>
          </a:prstGeom>
          <a:solidFill>
            <a:srgbClr val="FF99CC"/>
          </a:solidFill>
          <a:ln w="9525">
            <a:solidFill>
              <a:srgbClr val="663300">
                <a:alpha val="89803"/>
              </a:srgbClr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vi-VN" altLang="en-US" sz="4800" b="1" dirty="0">
                <a:solidFill>
                  <a:srgbClr val="FFFF99"/>
                </a:solidFill>
                <a:latin typeface="Comic Sans MS" panose="030F0702030302020204" pitchFamily="66" charset="0"/>
              </a:rPr>
              <a:t>N</a:t>
            </a:r>
            <a:endParaRPr lang="en-US" altLang="en-US" sz="4800" b="1" dirty="0">
              <a:solidFill>
                <a:srgbClr val="FFFF99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05459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000" fill="hold"/>
                                        <p:tgtEl>
                                          <p:spTgt spid="60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717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17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1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71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4" name="Google Shape;14544;p9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45" name="Google Shape;14545;p9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46" name="Google Shape;14546;p9"/>
          <p:cNvPicPr preferRelativeResize="0"/>
          <p:nvPr/>
        </p:nvPicPr>
        <p:blipFill rotWithShape="1">
          <a:blip r:embed="rId4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47" name="Google Shape;14547;p9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48" name="Google Shape;14548;p9"/>
          <p:cNvPicPr preferRelativeResize="0"/>
          <p:nvPr/>
        </p:nvPicPr>
        <p:blipFill rotWithShape="1">
          <a:blip r:embed="rId5">
            <a:alphaModFix/>
          </a:blip>
          <a:srcRect l="28290" t="11485" r="23689" b="13266"/>
          <a:stretch/>
        </p:blipFill>
        <p:spPr>
          <a:xfrm>
            <a:off x="4619649" y="835609"/>
            <a:ext cx="3274901" cy="414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49" name="Google Shape;14549;p9"/>
          <p:cNvPicPr preferRelativeResize="0"/>
          <p:nvPr/>
        </p:nvPicPr>
        <p:blipFill rotWithShape="1">
          <a:blip r:embed="rId6">
            <a:alphaModFix/>
          </a:blip>
          <a:srcRect l="28290" t="11485" r="23689" b="13266"/>
          <a:stretch/>
        </p:blipFill>
        <p:spPr>
          <a:xfrm>
            <a:off x="4616219" y="833735"/>
            <a:ext cx="3274901" cy="414648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0" name="Google Shape;14550;p9"/>
          <p:cNvPicPr preferRelativeResize="0"/>
          <p:nvPr/>
        </p:nvPicPr>
        <p:blipFill rotWithShape="1">
          <a:blip r:embed="rId7">
            <a:alphaModFix/>
          </a:blip>
          <a:srcRect l="28722" t="12114" r="28604" b="21626"/>
          <a:stretch/>
        </p:blipFill>
        <p:spPr>
          <a:xfrm>
            <a:off x="4154702" y="325247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1" name="Google Shape;14551;p9"/>
          <p:cNvPicPr preferRelativeResize="0"/>
          <p:nvPr/>
        </p:nvPicPr>
        <p:blipFill rotWithShape="1">
          <a:blip r:embed="rId4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52" name="Google Shape;14552;p9"/>
          <p:cNvSpPr/>
          <p:nvPr/>
        </p:nvSpPr>
        <p:spPr>
          <a:xfrm>
            <a:off x="9035357" y="1373600"/>
            <a:ext cx="2777079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doctor</a:t>
            </a:r>
            <a:endParaRPr/>
          </a:p>
        </p:txBody>
      </p:sp>
      <p:pic>
        <p:nvPicPr>
          <p:cNvPr id="14553" name="Google Shape;14553;p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54" name="Google Shape;14554;p9"/>
          <p:cNvPicPr preferRelativeResize="0"/>
          <p:nvPr/>
        </p:nvPicPr>
        <p:blipFill rotWithShape="1">
          <a:blip r:embed="rId9">
            <a:alphaModFix/>
          </a:blip>
          <a:srcRect l="24911" t="4938" r="57746" b="7997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45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60" name="Google Shape;14560;p10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61" name="Google Shape;14561;p10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62" name="Google Shape;14562;p10"/>
          <p:cNvPicPr preferRelativeResize="0"/>
          <p:nvPr/>
        </p:nvPicPr>
        <p:blipFill rotWithShape="1">
          <a:blip r:embed="rId4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63" name="Google Shape;14563;p10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64" name="Google Shape;14564;p10"/>
          <p:cNvPicPr preferRelativeResize="0"/>
          <p:nvPr/>
        </p:nvPicPr>
        <p:blipFill rotWithShape="1">
          <a:blip r:embed="rId5">
            <a:alphaModFix/>
          </a:blip>
          <a:srcRect l="34119" t="9902" r="21575" b="15775"/>
          <a:stretch/>
        </p:blipFill>
        <p:spPr>
          <a:xfrm>
            <a:off x="4720022" y="338671"/>
            <a:ext cx="3342616" cy="5097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66" name="Google Shape;14566;p10"/>
          <p:cNvPicPr preferRelativeResize="0"/>
          <p:nvPr/>
        </p:nvPicPr>
        <p:blipFill rotWithShape="1">
          <a:blip r:embed="rId6">
            <a:alphaModFix/>
          </a:blip>
          <a:srcRect l="28722" t="12114" r="28604" b="21626"/>
          <a:stretch/>
        </p:blipFill>
        <p:spPr>
          <a:xfrm>
            <a:off x="4172234" y="424284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67" name="Google Shape;14567;p10"/>
          <p:cNvPicPr preferRelativeResize="0"/>
          <p:nvPr/>
        </p:nvPicPr>
        <p:blipFill rotWithShape="1">
          <a:blip r:embed="rId4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68" name="Google Shape;14568;p10"/>
          <p:cNvSpPr/>
          <p:nvPr/>
        </p:nvSpPr>
        <p:spPr>
          <a:xfrm>
            <a:off x="8062638" y="1591616"/>
            <a:ext cx="3939594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lang="en-US" sz="4400" b="1" i="0" u="none" strike="noStrike" cap="none" dirty="0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photographer</a:t>
            </a:r>
            <a:endParaRPr dirty="0"/>
          </a:p>
        </p:txBody>
      </p:sp>
      <p:pic>
        <p:nvPicPr>
          <p:cNvPr id="14569" name="Google Shape;14569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70" name="Google Shape;14570;p10"/>
          <p:cNvPicPr preferRelativeResize="0"/>
          <p:nvPr/>
        </p:nvPicPr>
        <p:blipFill rotWithShape="1">
          <a:blip r:embed="rId8">
            <a:alphaModFix/>
          </a:blip>
          <a:srcRect l="24288" t="21968" r="58369" b="6294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5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6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75" name="Google Shape;14575;p11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76" name="Google Shape;14576;p11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77" name="Google Shape;14577;p11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78" name="Google Shape;14578;p11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579" name="Google Shape;14579;p11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80" name="Google Shape;14580;p11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81" name="Google Shape;14581;p11"/>
          <p:cNvSpPr txBox="1"/>
          <p:nvPr/>
        </p:nvSpPr>
        <p:spPr>
          <a:xfrm>
            <a:off x="6441111" y="2604799"/>
            <a:ext cx="5203669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1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Do the crossword.</a:t>
            </a:r>
            <a:endParaRPr sz="3200" b="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82" name="Google Shape;14582;p11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83" name="Google Shape;14583;p11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84" name="Google Shape;14584;p1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89" name="Google Shape;14589;p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90140" y="-92990"/>
            <a:ext cx="10514358" cy="6950990"/>
          </a:xfrm>
          <a:prstGeom prst="rect">
            <a:avLst/>
          </a:prstGeom>
          <a:noFill/>
          <a:ln>
            <a:noFill/>
          </a:ln>
        </p:spPr>
      </p:pic>
      <p:sp>
        <p:nvSpPr>
          <p:cNvPr id="14590" name="Google Shape;14590;p12"/>
          <p:cNvSpPr txBox="1"/>
          <p:nvPr/>
        </p:nvSpPr>
        <p:spPr>
          <a:xfrm>
            <a:off x="2781946" y="1402922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0" i="0" u="none" strike="noStrike" cap="non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1" name="Google Shape;14591;p12"/>
          <p:cNvSpPr txBox="1"/>
          <p:nvPr/>
        </p:nvSpPr>
        <p:spPr>
          <a:xfrm>
            <a:off x="3244312" y="1402922"/>
            <a:ext cx="28565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i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2" name="Google Shape;14592;p12"/>
          <p:cNvSpPr txBox="1"/>
          <p:nvPr/>
        </p:nvSpPr>
        <p:spPr>
          <a:xfrm>
            <a:off x="3748007" y="1402922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3" name="Google Shape;14593;p12"/>
          <p:cNvSpPr txBox="1"/>
          <p:nvPr/>
        </p:nvSpPr>
        <p:spPr>
          <a:xfrm>
            <a:off x="4236203" y="1402922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4" name="Google Shape;14594;p12"/>
          <p:cNvSpPr txBox="1"/>
          <p:nvPr/>
        </p:nvSpPr>
        <p:spPr>
          <a:xfrm>
            <a:off x="4698569" y="1402922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5" name="Google Shape;14595;p12"/>
          <p:cNvSpPr txBox="1"/>
          <p:nvPr/>
        </p:nvSpPr>
        <p:spPr>
          <a:xfrm>
            <a:off x="5202264" y="1402922"/>
            <a:ext cx="28565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i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6" name="Google Shape;14596;p12"/>
          <p:cNvSpPr txBox="1"/>
          <p:nvPr/>
        </p:nvSpPr>
        <p:spPr>
          <a:xfrm>
            <a:off x="5666503" y="1402922"/>
            <a:ext cx="37542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g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7" name="Google Shape;14597;p12"/>
          <p:cNvSpPr txBox="1"/>
          <p:nvPr/>
        </p:nvSpPr>
        <p:spPr>
          <a:xfrm>
            <a:off x="6128869" y="1402922"/>
            <a:ext cx="39145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h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8" name="Google Shape;14598;p12"/>
          <p:cNvSpPr txBox="1"/>
          <p:nvPr/>
        </p:nvSpPr>
        <p:spPr>
          <a:xfrm>
            <a:off x="7004523" y="1402922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599" name="Google Shape;14599;p12"/>
          <p:cNvSpPr txBox="1"/>
          <p:nvPr/>
        </p:nvSpPr>
        <p:spPr>
          <a:xfrm>
            <a:off x="7488723" y="1402922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0" name="Google Shape;14600;p12"/>
          <p:cNvSpPr txBox="1"/>
          <p:nvPr/>
        </p:nvSpPr>
        <p:spPr>
          <a:xfrm>
            <a:off x="5575553" y="2709946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1" name="Google Shape;14601;p12"/>
          <p:cNvSpPr txBox="1"/>
          <p:nvPr/>
        </p:nvSpPr>
        <p:spPr>
          <a:xfrm>
            <a:off x="6037919" y="2709946"/>
            <a:ext cx="369012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a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2" name="Google Shape;14602;p12"/>
          <p:cNvSpPr txBox="1"/>
          <p:nvPr/>
        </p:nvSpPr>
        <p:spPr>
          <a:xfrm>
            <a:off x="7029810" y="2709946"/>
            <a:ext cx="46358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3" name="Google Shape;14603;p12"/>
          <p:cNvSpPr txBox="1"/>
          <p:nvPr/>
        </p:nvSpPr>
        <p:spPr>
          <a:xfrm>
            <a:off x="7492176" y="2709946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4" name="Google Shape;14604;p12"/>
          <p:cNvSpPr txBox="1"/>
          <p:nvPr/>
        </p:nvSpPr>
        <p:spPr>
          <a:xfrm>
            <a:off x="7995871" y="2709946"/>
            <a:ext cx="357790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5" name="Google Shape;14605;p12"/>
          <p:cNvSpPr txBox="1"/>
          <p:nvPr/>
        </p:nvSpPr>
        <p:spPr>
          <a:xfrm>
            <a:off x="7487119" y="2242413"/>
            <a:ext cx="35939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v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6" name="Google Shape;14606;p12"/>
          <p:cNvSpPr txBox="1"/>
          <p:nvPr/>
        </p:nvSpPr>
        <p:spPr>
          <a:xfrm>
            <a:off x="7488723" y="3144469"/>
            <a:ext cx="35458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7" name="Google Shape;14607;p12"/>
          <p:cNvSpPr txBox="1"/>
          <p:nvPr/>
        </p:nvSpPr>
        <p:spPr>
          <a:xfrm>
            <a:off x="4212246" y="4964949"/>
            <a:ext cx="396262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d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8" name="Google Shape;14608;p12"/>
          <p:cNvSpPr txBox="1"/>
          <p:nvPr/>
        </p:nvSpPr>
        <p:spPr>
          <a:xfrm>
            <a:off x="4674612" y="4964949"/>
            <a:ext cx="373820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o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09" name="Google Shape;14609;p12"/>
          <p:cNvSpPr txBox="1"/>
          <p:nvPr/>
        </p:nvSpPr>
        <p:spPr>
          <a:xfrm>
            <a:off x="5178307" y="4964949"/>
            <a:ext cx="369012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0" name="Google Shape;14610;p12"/>
          <p:cNvSpPr txBox="1"/>
          <p:nvPr/>
        </p:nvSpPr>
        <p:spPr>
          <a:xfrm>
            <a:off x="5666503" y="4964949"/>
            <a:ext cx="35458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1" name="Google Shape;14611;p12"/>
          <p:cNvSpPr txBox="1"/>
          <p:nvPr/>
        </p:nvSpPr>
        <p:spPr>
          <a:xfrm>
            <a:off x="6128869" y="4964949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o</a:t>
            </a:r>
            <a:endParaRPr sz="2800" dirty="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2" name="Google Shape;14612;p12"/>
          <p:cNvSpPr txBox="1"/>
          <p:nvPr/>
        </p:nvSpPr>
        <p:spPr>
          <a:xfrm>
            <a:off x="5159667" y="5409236"/>
            <a:ext cx="391454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h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3" name="Google Shape;14613;p12"/>
          <p:cNvSpPr txBox="1"/>
          <p:nvPr/>
        </p:nvSpPr>
        <p:spPr>
          <a:xfrm>
            <a:off x="5156214" y="5843759"/>
            <a:ext cx="381836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14" name="Google Shape;14614;p12"/>
          <p:cNvSpPr txBox="1"/>
          <p:nvPr/>
        </p:nvSpPr>
        <p:spPr>
          <a:xfrm>
            <a:off x="5120512" y="6376743"/>
            <a:ext cx="367408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f</a:t>
            </a:r>
            <a:endParaRPr sz="2800">
              <a:solidFill>
                <a:srgbClr val="FF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615" name="Google Shape;14615;p1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418154" y="278418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20" name="Google Shape;14620;p13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1" name="Google Shape;14621;p13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2" name="Google Shape;14622;p13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3" name="Google Shape;14623;p13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624" name="Google Shape;14624;p13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25" name="Google Shape;14625;p13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26" name="Google Shape;14626;p13"/>
          <p:cNvSpPr txBox="1"/>
          <p:nvPr/>
        </p:nvSpPr>
        <p:spPr>
          <a:xfrm>
            <a:off x="7620922" y="2667398"/>
            <a:ext cx="2844048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2 </a:t>
            </a:r>
            <a:r>
              <a:rPr lang="en-US" sz="320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Circle</a:t>
            </a:r>
            <a:endParaRPr sz="320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627" name="Google Shape;14627;p13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8" name="Google Shape;14628;p13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29" name="Google Shape;14629;p1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4" name="Google Shape;14634;p14"/>
          <p:cNvSpPr/>
          <p:nvPr/>
        </p:nvSpPr>
        <p:spPr>
          <a:xfrm>
            <a:off x="462366" y="1178542"/>
            <a:ext cx="11267267" cy="4757980"/>
          </a:xfrm>
          <a:prstGeom prst="roundRect">
            <a:avLst>
              <a:gd name="adj" fmla="val 11298"/>
            </a:avLst>
          </a:prstGeom>
          <a:solidFill>
            <a:schemeClr val="accent1"/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635" name="Google Shape;14635;p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14636" name="Google Shape;14636;p14"/>
          <p:cNvSpPr txBox="1"/>
          <p:nvPr/>
        </p:nvSpPr>
        <p:spPr>
          <a:xfrm>
            <a:off x="741981" y="1560367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αunt is α </a:t>
            </a: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vet /doctor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She tαkes cαre of αnimαls.</a:t>
            </a:r>
            <a:endParaRPr/>
          </a:p>
        </p:txBody>
      </p:sp>
      <p:sp>
        <p:nvSpPr>
          <p:cNvPr id="14637" name="Google Shape;14637;p14"/>
          <p:cNvSpPr txBox="1"/>
          <p:nvPr/>
        </p:nvSpPr>
        <p:spPr>
          <a:xfrm>
            <a:off x="741981" y="2296535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Leo works </a:t>
            </a: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in α clinic /on α fαrm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feeds αnimαls.</a:t>
            </a:r>
            <a:endParaRPr/>
          </a:p>
        </p:txBody>
      </p:sp>
      <p:sp>
        <p:nvSpPr>
          <p:cNvPr id="14638" name="Google Shape;14638;p14"/>
          <p:cNvSpPr txBox="1"/>
          <p:nvPr/>
        </p:nvSpPr>
        <p:spPr>
          <a:xfrm>
            <a:off x="741981" y="3160566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brother is α </a:t>
            </a: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chef /firefighter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cαn cook greαt food.</a:t>
            </a:r>
            <a:endParaRPr/>
          </a:p>
        </p:txBody>
      </p:sp>
      <p:sp>
        <p:nvSpPr>
          <p:cNvPr id="14639" name="Google Shape;14639;p14"/>
          <p:cNvSpPr txBox="1"/>
          <p:nvPr/>
        </p:nvSpPr>
        <p:spPr>
          <a:xfrm>
            <a:off x="741981" y="4059794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4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Joe is α </a:t>
            </a: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photogrαpher /fαrmer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He tαkes photos of αnimαls.</a:t>
            </a:r>
            <a:endParaRPr/>
          </a:p>
        </p:txBody>
      </p:sp>
      <p:sp>
        <p:nvSpPr>
          <p:cNvPr id="14640" name="Google Shape;14640;p14"/>
          <p:cNvSpPr txBox="1"/>
          <p:nvPr/>
        </p:nvSpPr>
        <p:spPr>
          <a:xfrm>
            <a:off x="741981" y="4946746"/>
            <a:ext cx="12478073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5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My mother is α </a:t>
            </a:r>
            <a:r>
              <a:rPr lang="en-US" sz="28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doctor /teαcher</a:t>
            </a: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. She works in α hospitαl.</a:t>
            </a:r>
            <a:endParaRPr/>
          </a:p>
        </p:txBody>
      </p:sp>
      <p:pic>
        <p:nvPicPr>
          <p:cNvPr id="14641" name="Google Shape;14641;p14" descr="Heart Doctor Sticker for iOS &amp; Android | GIPHY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9833675" y="4198040"/>
            <a:ext cx="2659960" cy="2659960"/>
          </a:xfrm>
          <a:prstGeom prst="rect">
            <a:avLst/>
          </a:prstGeom>
          <a:noFill/>
          <a:ln>
            <a:noFill/>
          </a:ln>
        </p:spPr>
      </p:pic>
      <p:sp>
        <p:nvSpPr>
          <p:cNvPr id="14642" name="Google Shape;14642;p14"/>
          <p:cNvSpPr/>
          <p:nvPr/>
        </p:nvSpPr>
        <p:spPr>
          <a:xfrm>
            <a:off x="3169404" y="1567181"/>
            <a:ext cx="790414" cy="523220"/>
          </a:xfrm>
          <a:prstGeom prst="ellipse">
            <a:avLst/>
          </a:prstGeom>
          <a:noFill/>
          <a:ln w="28575" cap="flat" cmpd="sng">
            <a:solidFill>
              <a:srgbClr val="00B0F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3" name="Google Shape;14643;p14"/>
          <p:cNvSpPr/>
          <p:nvPr/>
        </p:nvSpPr>
        <p:spPr>
          <a:xfrm>
            <a:off x="4809640" y="2270444"/>
            <a:ext cx="1939871" cy="66364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4" name="Google Shape;14644;p14"/>
          <p:cNvSpPr/>
          <p:nvPr/>
        </p:nvSpPr>
        <p:spPr>
          <a:xfrm>
            <a:off x="3748008" y="3136393"/>
            <a:ext cx="1030636" cy="606447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5" name="Google Shape;14645;p14"/>
          <p:cNvSpPr/>
          <p:nvPr/>
        </p:nvSpPr>
        <p:spPr>
          <a:xfrm>
            <a:off x="2461648" y="3980049"/>
            <a:ext cx="2443566" cy="731435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6" name="Google Shape;14646;p14"/>
          <p:cNvSpPr/>
          <p:nvPr/>
        </p:nvSpPr>
        <p:spPr>
          <a:xfrm>
            <a:off x="3683431" y="4946746"/>
            <a:ext cx="1283776" cy="523220"/>
          </a:xfrm>
          <a:prstGeom prst="ellipse">
            <a:avLst/>
          </a:prstGeom>
          <a:noFill/>
          <a:ln w="2857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822"/>
                                        <p:tgtEl>
                                          <p:spTgt spid="14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51" name="Google Shape;14651;p15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2" name="Google Shape;14652;p15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3" name="Google Shape;14653;p15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4" name="Google Shape;14654;p15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655" name="Google Shape;14655;p15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56" name="Google Shape;14656;p15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657" name="Google Shape;14657;p15"/>
          <p:cNvSpPr txBox="1"/>
          <p:nvPr/>
        </p:nvSpPr>
        <p:spPr>
          <a:xfrm>
            <a:off x="6482829" y="2429627"/>
            <a:ext cx="5357557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Racing monster truck game</a:t>
            </a:r>
            <a:endParaRPr sz="320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658" name="Google Shape;14658;p15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59" name="Google Shape;14659;p15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0" name="Google Shape;14660;p15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66" name="Google Shape;14666;p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2750" y="-14308"/>
            <a:ext cx="1214880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7" name="Google Shape;14667;p16"/>
          <p:cNvPicPr preferRelativeResize="0"/>
          <p:nvPr/>
        </p:nvPicPr>
        <p:blipFill rotWithShape="1">
          <a:blip r:embed="rId4">
            <a:alphaModFix/>
          </a:blip>
          <a:srcRect l="19282" t="49961" r="30048" b="42335"/>
          <a:stretch/>
        </p:blipFill>
        <p:spPr>
          <a:xfrm rot="-5400000">
            <a:off x="10145743" y="4004095"/>
            <a:ext cx="4092515" cy="563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8" name="Google Shape;14668;p16"/>
          <p:cNvPicPr preferRelativeResize="0"/>
          <p:nvPr/>
        </p:nvPicPr>
        <p:blipFill rotWithShape="1">
          <a:blip r:embed="rId4">
            <a:alphaModFix/>
          </a:blip>
          <a:srcRect l="19282" t="49961" r="30048" b="42335"/>
          <a:stretch/>
        </p:blipFill>
        <p:spPr>
          <a:xfrm rot="-5400000">
            <a:off x="-1943774" y="4004096"/>
            <a:ext cx="4092515" cy="563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69" name="Google Shape;14669;p1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0" name="Google Shape;14670;p16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185770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1" name="Google Shape;14671;p16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443177" y="2023872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2" name="Google Shape;14672;p16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6769557" y="2023872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3" name="Google Shape;14673;p16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9066208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4" name="Google Shape;14674;p16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1334768" y="2075911"/>
            <a:ext cx="695004" cy="810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5" name="Google Shape;14675;p16"/>
          <p:cNvPicPr preferRelativeResize="0"/>
          <p:nvPr/>
        </p:nvPicPr>
        <p:blipFill rotWithShape="1">
          <a:blip r:embed="rId11">
            <a:alphaModFix/>
          </a:blip>
          <a:srcRect r="50000" b="63222"/>
          <a:stretch/>
        </p:blipFill>
        <p:spPr>
          <a:xfrm flipH="1">
            <a:off x="-1083555" y="1777593"/>
            <a:ext cx="2319509" cy="184261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6" name="Google Shape;14676;p16"/>
          <p:cNvPicPr preferRelativeResize="0"/>
          <p:nvPr/>
        </p:nvPicPr>
        <p:blipFill rotWithShape="1">
          <a:blip r:embed="rId11">
            <a:alphaModFix/>
          </a:blip>
          <a:srcRect l="-1889" t="55101" r="51889" b="8120"/>
          <a:stretch/>
        </p:blipFill>
        <p:spPr>
          <a:xfrm>
            <a:off x="-943366" y="4016721"/>
            <a:ext cx="2179320" cy="1731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7" name="Google Shape;14677;p16">
            <a:hlinkClick r:id="rId12" action="ppaction://hlinksldjump"/>
          </p:cNvPr>
          <p:cNvPicPr preferRelativeResize="0"/>
          <p:nvPr/>
        </p:nvPicPr>
        <p:blipFill rotWithShape="1">
          <a:blip r:embed="rId13">
            <a:alphaModFix/>
          </a:blip>
          <a:srcRect l="19926" r="12719"/>
          <a:stretch/>
        </p:blipFill>
        <p:spPr>
          <a:xfrm>
            <a:off x="3170488" y="5931328"/>
            <a:ext cx="88283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8" name="Google Shape;14678;p16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 l="12833" r="14489"/>
          <a:stretch/>
        </p:blipFill>
        <p:spPr>
          <a:xfrm>
            <a:off x="4460923" y="5931328"/>
            <a:ext cx="952623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79" name="Google Shape;14679;p16">
            <a:hlinkClick r:id="rId16" action="ppaction://hlinksldjump"/>
          </p:cNvPr>
          <p:cNvPicPr preferRelativeResize="0"/>
          <p:nvPr/>
        </p:nvPicPr>
        <p:blipFill rotWithShape="1">
          <a:blip r:embed="rId17">
            <a:alphaModFix/>
          </a:blip>
          <a:srcRect l="15496" r="11826"/>
          <a:stretch/>
        </p:blipFill>
        <p:spPr>
          <a:xfrm>
            <a:off x="5695142" y="5917020"/>
            <a:ext cx="95262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0" name="Google Shape;14680;p16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 l="13448" r="13874"/>
          <a:stretch/>
        </p:blipFill>
        <p:spPr>
          <a:xfrm>
            <a:off x="6988249" y="5917020"/>
            <a:ext cx="952624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1" name="Google Shape;14681;p16">
            <a:hlinkClick r:id="rId20" action="ppaction://hlinksldjump"/>
          </p:cNvPr>
          <p:cNvPicPr preferRelativeResize="0"/>
          <p:nvPr/>
        </p:nvPicPr>
        <p:blipFill rotWithShape="1">
          <a:blip r:embed="rId21">
            <a:alphaModFix/>
          </a:blip>
          <a:srcRect l="14667" r="12314"/>
          <a:stretch/>
        </p:blipFill>
        <p:spPr>
          <a:xfrm>
            <a:off x="8291236" y="5931328"/>
            <a:ext cx="952623" cy="926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2" name="Google Shape;14682;p16">
            <a:hlinkClick r:id="rId22" action="ppaction://hlinksldjump"/>
          </p:cNvPr>
          <p:cNvPicPr preferRelativeResize="0"/>
          <p:nvPr/>
        </p:nvPicPr>
        <p:blipFill rotWithShape="1">
          <a:blip r:embed="rId23">
            <a:alphaModFix/>
          </a:blip>
          <a:srcRect/>
          <a:stretch/>
        </p:blipFill>
        <p:spPr>
          <a:xfrm>
            <a:off x="9868515" y="5833584"/>
            <a:ext cx="805907" cy="86769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83" name="Google Shape;14683;p16">
            <a:hlinkClick r:id="rId24" action="ppaction://hlinksldjump"/>
          </p:cNvPr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>
            <a:off x="10802994" y="5833584"/>
            <a:ext cx="770783" cy="8295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89" name="Google Shape;14689;p17"/>
          <p:cNvPicPr preferRelativeResize="0"/>
          <p:nvPr/>
        </p:nvPicPr>
        <p:blipFill rotWithShape="1">
          <a:blip r:embed="rId3">
            <a:alphaModFix/>
          </a:blip>
          <a:srcRect t="5210" b="22739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90" name="Google Shape;14690;p17"/>
          <p:cNvSpPr/>
          <p:nvPr/>
        </p:nvSpPr>
        <p:spPr>
          <a:xfrm>
            <a:off x="874889" y="625176"/>
            <a:ext cx="10106060" cy="5568269"/>
          </a:xfrm>
          <a:prstGeom prst="roundRect">
            <a:avLst>
              <a:gd name="adj" fmla="val 16667"/>
            </a:avLst>
          </a:prstGeom>
          <a:solidFill>
            <a:srgbClr val="F0F4DD">
              <a:alpha val="69803"/>
            </a:srgbClr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691" name="Google Shape;14691;p1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2" name="Google Shape;14692;p17"/>
          <p:cNvPicPr preferRelativeResize="0"/>
          <p:nvPr/>
        </p:nvPicPr>
        <p:blipFill rotWithShape="1">
          <a:blip r:embed="rId5">
            <a:alphaModFix/>
          </a:blip>
          <a:srcRect l="50000" t="3005" r="6765" b="61689"/>
          <a:stretch/>
        </p:blipFill>
        <p:spPr>
          <a:xfrm>
            <a:off x="9712692" y="4147042"/>
            <a:ext cx="2320344" cy="2046403"/>
          </a:xfrm>
          <a:prstGeom prst="rect">
            <a:avLst/>
          </a:prstGeom>
          <a:noFill/>
          <a:ln>
            <a:noFill/>
          </a:ln>
        </p:spPr>
      </p:pic>
      <p:sp>
        <p:nvSpPr>
          <p:cNvPr id="14693" name="Google Shape;14693;p17"/>
          <p:cNvSpPr txBox="1"/>
          <p:nvPr/>
        </p:nvSpPr>
        <p:spPr>
          <a:xfrm>
            <a:off x="2778911" y="822959"/>
            <a:ext cx="5711973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1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1</a:t>
            </a:r>
            <a:r>
              <a:rPr lang="en-US" sz="40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Whαt does α vet do? </a:t>
            </a:r>
            <a:endParaRPr sz="4000" b="0" i="0" u="none" strike="noStrike" cap="non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94" name="Google Shape;14694;p17"/>
          <p:cNvSpPr txBox="1"/>
          <p:nvPr/>
        </p:nvSpPr>
        <p:spPr>
          <a:xfrm>
            <a:off x="2287633" y="4816896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Α vet tαkes cαre of αnimαls. </a:t>
            </a:r>
            <a:endParaRPr sz="4000" b="0" i="0" u="none" strike="noStrike" cap="non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695" name="Google Shape;14695;p17" descr="Vets in Surrey: On Finding the Right Veterinarian to Care for Your Pe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567096" y="1728628"/>
            <a:ext cx="4233333" cy="28222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696" name="Google Shape;14696;p17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 l="7560" t="55170" r="75098" b="29738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02" name="Google Shape;14702;p18"/>
          <p:cNvPicPr preferRelativeResize="0"/>
          <p:nvPr/>
        </p:nvPicPr>
        <p:blipFill rotWithShape="1">
          <a:blip r:embed="rId3">
            <a:alphaModFix/>
          </a:blip>
          <a:srcRect t="5210" b="22739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03" name="Google Shape;14703;p18"/>
          <p:cNvSpPr/>
          <p:nvPr/>
        </p:nvSpPr>
        <p:spPr>
          <a:xfrm>
            <a:off x="1067873" y="383822"/>
            <a:ext cx="10056254" cy="5698633"/>
          </a:xfrm>
          <a:prstGeom prst="roundRect">
            <a:avLst>
              <a:gd name="adj" fmla="val 16667"/>
            </a:avLst>
          </a:prstGeom>
          <a:solidFill>
            <a:srgbClr val="F0F4DD">
              <a:alpha val="69803"/>
            </a:srgbClr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04" name="Google Shape;14704;p1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5" name="Google Shape;14705;p18"/>
          <p:cNvPicPr preferRelativeResize="0"/>
          <p:nvPr/>
        </p:nvPicPr>
        <p:blipFill rotWithShape="1">
          <a:blip r:embed="rId5">
            <a:alphaModFix/>
          </a:blip>
          <a:srcRect l="51476" t="55320" r="5289" b="9374"/>
          <a:stretch/>
        </p:blipFill>
        <p:spPr>
          <a:xfrm>
            <a:off x="9363018" y="4010268"/>
            <a:ext cx="2494686" cy="2200162"/>
          </a:xfrm>
          <a:prstGeom prst="rect">
            <a:avLst/>
          </a:prstGeom>
          <a:noFill/>
          <a:ln>
            <a:noFill/>
          </a:ln>
        </p:spPr>
      </p:pic>
      <p:sp>
        <p:nvSpPr>
          <p:cNvPr id="14706" name="Google Shape;14706;p18"/>
          <p:cNvSpPr txBox="1"/>
          <p:nvPr/>
        </p:nvSpPr>
        <p:spPr>
          <a:xfrm>
            <a:off x="2053480" y="720182"/>
            <a:ext cx="8608876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2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Where does doctor John work? </a:t>
            </a:r>
            <a:endParaRPr sz="4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7" name="Google Shape;14707;p18"/>
          <p:cNvSpPr txBox="1"/>
          <p:nvPr/>
        </p:nvSpPr>
        <p:spPr>
          <a:xfrm>
            <a:off x="2998833" y="4985286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He works in a hospital. </a:t>
            </a:r>
            <a:endParaRPr sz="4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08" name="Google Shape;14708;p18" descr="Mature Doctor Holding Medical Records At Hospital Stock Photo - Download  Image Now - Doctor, Healthcare And Medicine, Males - iStock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413236" y="1575977"/>
            <a:ext cx="4848225" cy="322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09" name="Google Shape;14709;p1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 l="7560" t="55170" r="75098" b="29738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27" name="Google Shape;14427;p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2125633" y="0"/>
            <a:ext cx="15768943" cy="747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28" name="Google Shape;14428;p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429" name="Google Shape;14429;p1" descr="Carved autumn leaf. Nature bright leaves of trees. Cartoon style. 3015600  Vector Art at Vecteezy"/>
          <p:cNvPicPr preferRelativeResize="0"/>
          <p:nvPr/>
        </p:nvPicPr>
        <p:blipFill rotWithShape="1">
          <a:blip r:embed="rId4">
            <a:alphaModFix/>
          </a:blip>
          <a:srcRect l="10522" r="9333"/>
          <a:stretch/>
        </p:blipFill>
        <p:spPr>
          <a:xfrm>
            <a:off x="10744103" y="2338594"/>
            <a:ext cx="419851" cy="5238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0" name="Google Shape;14430;p1" descr="Carved autumn leaf. Nature bright leaves of trees. Cartoon style. 3218131  Vector Art at Vecteezy"/>
          <p:cNvPicPr preferRelativeResize="0"/>
          <p:nvPr/>
        </p:nvPicPr>
        <p:blipFill rotWithShape="1">
          <a:blip r:embed="rId5">
            <a:alphaModFix/>
          </a:blip>
          <a:srcRect l="21191" r="19156"/>
          <a:stretch/>
        </p:blipFill>
        <p:spPr>
          <a:xfrm rot="1402055">
            <a:off x="11593248" y="1968539"/>
            <a:ext cx="332189" cy="556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1" name="Google Shape;14431;p1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3933839" y="1105228"/>
            <a:ext cx="812800" cy="812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2" name="Google Shape;14432;p1" descr="200.gif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flipH="1">
            <a:off x="932781" y="857817"/>
            <a:ext cx="999691" cy="1030609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14433" name="Google Shape;14433;p1" descr="Tree branch with dry leaves Royalty Free Vector Image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503295" flipH="1">
            <a:off x="10229378" y="513508"/>
            <a:ext cx="3003813" cy="260430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4" name="Google Shape;14434;p1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35" name="Google Shape;14435;p1" descr="C:\Users\Administrator\Desktop\小鸟.png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0446763" y="1855341"/>
            <a:ext cx="1080267" cy="1148209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pic>
        <p:nvPicPr>
          <p:cNvPr id="14436" name="Google Shape;14436;p1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124463" y="368300"/>
            <a:ext cx="8329112" cy="3820067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4705"/>
              </a:srgbClr>
            </a:outerShdw>
          </a:effectLst>
        </p:spPr>
      </p:pic>
      <p:sp>
        <p:nvSpPr>
          <p:cNvPr id="14437" name="Google Shape;14437;p1"/>
          <p:cNvSpPr/>
          <p:nvPr/>
        </p:nvSpPr>
        <p:spPr>
          <a:xfrm>
            <a:off x="4588405" y="958234"/>
            <a:ext cx="3749744" cy="15287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Calibri"/>
              <a:buNone/>
            </a:pPr>
            <a:endParaRPr sz="4667" b="1" i="0" u="none" strike="noStrike" cap="none">
              <a:solidFill>
                <a:srgbClr val="002060"/>
              </a:solidFill>
              <a:latin typeface="Gill Sans"/>
              <a:ea typeface="Gill Sans"/>
              <a:cs typeface="Gill Sans"/>
              <a:sym typeface="Gill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667"/>
              <a:buFont typeface="Gill Sans"/>
              <a:buNone/>
            </a:pPr>
            <a:r>
              <a:rPr lang="en-US" sz="4667" b="1" i="0" u="none" strike="noStrike" cap="none">
                <a:solidFill>
                  <a:srgbClr val="002060"/>
                </a:solidFill>
                <a:latin typeface="Gill Sans"/>
                <a:ea typeface="Gill Sans"/>
                <a:cs typeface="Gill Sans"/>
                <a:sym typeface="Gill Sans"/>
              </a:rPr>
              <a:t>Review 4 </a:t>
            </a:r>
            <a:endParaRPr sz="4667" b="1" i="0" u="none" strike="noStrike" cap="none">
              <a:solidFill>
                <a:srgbClr val="006600"/>
              </a:solidFill>
              <a:latin typeface="Gill Sans"/>
              <a:ea typeface="Gill Sans"/>
              <a:cs typeface="Gill Sans"/>
              <a:sym typeface="Gill Sans"/>
            </a:endParaRPr>
          </a:p>
        </p:txBody>
      </p:sp>
      <p:sp>
        <p:nvSpPr>
          <p:cNvPr id="14438" name="Google Shape;14438;p1"/>
          <p:cNvSpPr/>
          <p:nvPr/>
        </p:nvSpPr>
        <p:spPr>
          <a:xfrm>
            <a:off x="5508179" y="2620320"/>
            <a:ext cx="1561679" cy="9131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Part 1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  </a:t>
            </a:r>
            <a:endParaRPr/>
          </a:p>
        </p:txBody>
      </p:sp>
      <p:pic>
        <p:nvPicPr>
          <p:cNvPr id="14439" name="Google Shape;14439;p1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586556">
            <a:off x="10375190" y="4541047"/>
            <a:ext cx="1297326" cy="18099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4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144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44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4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4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15" name="Google Shape;14715;p19"/>
          <p:cNvPicPr preferRelativeResize="0"/>
          <p:nvPr/>
        </p:nvPicPr>
        <p:blipFill rotWithShape="1">
          <a:blip r:embed="rId3">
            <a:alphaModFix/>
          </a:blip>
          <a:srcRect t="5210" b="22739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16" name="Google Shape;14716;p19"/>
          <p:cNvSpPr/>
          <p:nvPr/>
        </p:nvSpPr>
        <p:spPr>
          <a:xfrm>
            <a:off x="981587" y="608998"/>
            <a:ext cx="10039539" cy="5640003"/>
          </a:xfrm>
          <a:prstGeom prst="roundRect">
            <a:avLst>
              <a:gd name="adj" fmla="val 16667"/>
            </a:avLst>
          </a:prstGeom>
          <a:solidFill>
            <a:srgbClr val="F0F4DD">
              <a:alpha val="69803"/>
            </a:srgbClr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17" name="Google Shape;14717;p19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18" name="Google Shape;14718;p19"/>
          <p:cNvPicPr preferRelativeResize="0"/>
          <p:nvPr/>
        </p:nvPicPr>
        <p:blipFill rotWithShape="1">
          <a:blip r:embed="rId5">
            <a:alphaModFix/>
          </a:blip>
          <a:srcRect l="1720" t="759" r="55046" b="63935"/>
          <a:stretch/>
        </p:blipFill>
        <p:spPr>
          <a:xfrm>
            <a:off x="9525149" y="4186682"/>
            <a:ext cx="2149550" cy="1895773"/>
          </a:xfrm>
          <a:prstGeom prst="rect">
            <a:avLst/>
          </a:prstGeom>
          <a:noFill/>
          <a:ln>
            <a:noFill/>
          </a:ln>
        </p:spPr>
      </p:pic>
      <p:sp>
        <p:nvSpPr>
          <p:cNvPr id="14719" name="Google Shape;14719;p19"/>
          <p:cNvSpPr txBox="1"/>
          <p:nvPr/>
        </p:nvSpPr>
        <p:spPr>
          <a:xfrm>
            <a:off x="2278915" y="551361"/>
            <a:ext cx="8321009" cy="11444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40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 Whαt does α firefighter do? </a:t>
            </a:r>
            <a:endParaRPr sz="4000">
              <a:solidFill>
                <a:schemeClr val="dk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720" name="Google Shape;14720;p19"/>
          <p:cNvSpPr txBox="1"/>
          <p:nvPr/>
        </p:nvSpPr>
        <p:spPr>
          <a:xfrm>
            <a:off x="2343855" y="4982822"/>
            <a:ext cx="7504289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Α firefighter puts out fires. </a:t>
            </a:r>
            <a:endParaRPr sz="4000" b="0" i="0" u="none" strike="noStrike" cap="non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21" name="Google Shape;14721;p19" descr="Why Cancer Is the Number One Killer of Firefighters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310291" y="2038974"/>
            <a:ext cx="5247137" cy="2943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22" name="Google Shape;14722;p19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 l="7560" t="55170" r="75098" b="29738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28" name="Google Shape;14728;p20"/>
          <p:cNvPicPr preferRelativeResize="0"/>
          <p:nvPr/>
        </p:nvPicPr>
        <p:blipFill rotWithShape="1">
          <a:blip r:embed="rId3">
            <a:alphaModFix/>
          </a:blip>
          <a:srcRect t="5210" b="22739"/>
          <a:stretch/>
        </p:blipFill>
        <p:spPr>
          <a:xfrm>
            <a:off x="0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29" name="Google Shape;14729;p20"/>
          <p:cNvSpPr/>
          <p:nvPr/>
        </p:nvSpPr>
        <p:spPr>
          <a:xfrm>
            <a:off x="967494" y="489647"/>
            <a:ext cx="10151627" cy="5746192"/>
          </a:xfrm>
          <a:prstGeom prst="roundRect">
            <a:avLst>
              <a:gd name="adj" fmla="val 16667"/>
            </a:avLst>
          </a:prstGeom>
          <a:solidFill>
            <a:srgbClr val="F0F4DD">
              <a:alpha val="69803"/>
            </a:srgbClr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30" name="Google Shape;14730;p2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1" name="Google Shape;14731;p20"/>
          <p:cNvPicPr preferRelativeResize="0"/>
          <p:nvPr/>
        </p:nvPicPr>
        <p:blipFill rotWithShape="1">
          <a:blip r:embed="rId5">
            <a:alphaModFix/>
          </a:blip>
          <a:srcRect l="-130" t="55329" r="55159" b="9374"/>
          <a:stretch/>
        </p:blipFill>
        <p:spPr>
          <a:xfrm flipH="1">
            <a:off x="9712197" y="4253435"/>
            <a:ext cx="2212114" cy="1875197"/>
          </a:xfrm>
          <a:prstGeom prst="rect">
            <a:avLst/>
          </a:prstGeom>
          <a:noFill/>
          <a:ln>
            <a:noFill/>
          </a:ln>
        </p:spPr>
      </p:pic>
      <p:sp>
        <p:nvSpPr>
          <p:cNvPr id="14732" name="Google Shape;14732;p20"/>
          <p:cNvSpPr txBox="1"/>
          <p:nvPr/>
        </p:nvSpPr>
        <p:spPr>
          <a:xfrm>
            <a:off x="2166369" y="862378"/>
            <a:ext cx="8129098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1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4 </a:t>
            </a:r>
            <a:r>
              <a:rPr lang="en-US" sz="400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Whαt does your mother do? </a:t>
            </a:r>
            <a:endParaRPr/>
          </a:p>
        </p:txBody>
      </p:sp>
      <p:sp>
        <p:nvSpPr>
          <p:cNvPr id="14733" name="Google Shape;14733;p20"/>
          <p:cNvSpPr txBox="1"/>
          <p:nvPr/>
        </p:nvSpPr>
        <p:spPr>
          <a:xfrm>
            <a:off x="3861616" y="5204726"/>
            <a:ext cx="4468767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She is α teαcher. </a:t>
            </a:r>
            <a:endParaRPr sz="4000" b="0" i="0" u="none" strike="noStrike" cap="none">
              <a:solidFill>
                <a:srgbClr val="39393B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34" name="Google Shape;14734;p20" descr="What Does a Teacher Do? | GCU Blo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808923" y="1636936"/>
            <a:ext cx="4468767" cy="3360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35" name="Google Shape;14735;p20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 l="7560" t="55170" r="75098" b="29738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1" name="Google Shape;14741;p21"/>
          <p:cNvPicPr preferRelativeResize="0"/>
          <p:nvPr/>
        </p:nvPicPr>
        <p:blipFill rotWithShape="1">
          <a:blip r:embed="rId3">
            <a:alphaModFix/>
          </a:blip>
          <a:srcRect t="5210" b="22739"/>
          <a:stretch/>
        </p:blipFill>
        <p:spPr>
          <a:xfrm>
            <a:off x="-10897" y="0"/>
            <a:ext cx="12202897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42" name="Google Shape;14742;p21"/>
          <p:cNvSpPr/>
          <p:nvPr/>
        </p:nvSpPr>
        <p:spPr>
          <a:xfrm>
            <a:off x="986213" y="610056"/>
            <a:ext cx="10051338" cy="5592809"/>
          </a:xfrm>
          <a:prstGeom prst="roundRect">
            <a:avLst>
              <a:gd name="adj" fmla="val 16667"/>
            </a:avLst>
          </a:prstGeom>
          <a:solidFill>
            <a:srgbClr val="F0F4DD">
              <a:alpha val="69803"/>
            </a:srgbClr>
          </a:solidFill>
          <a:ln w="25400" cap="flat" cmpd="sng">
            <a:solidFill>
              <a:srgbClr val="65675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DF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743" name="Google Shape;14743;p2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168228" y="328617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4" name="Google Shape;14744;p21"/>
          <p:cNvPicPr preferRelativeResize="0"/>
          <p:nvPr/>
        </p:nvPicPr>
        <p:blipFill rotWithShape="1">
          <a:blip r:embed="rId5">
            <a:alphaModFix/>
          </a:blip>
          <a:srcRect l="50000" t="3005" r="6765" b="61689"/>
          <a:stretch/>
        </p:blipFill>
        <p:spPr>
          <a:xfrm>
            <a:off x="9511776" y="4240309"/>
            <a:ext cx="2326894" cy="2052179"/>
          </a:xfrm>
          <a:prstGeom prst="rect">
            <a:avLst/>
          </a:prstGeom>
          <a:noFill/>
          <a:ln>
            <a:noFill/>
          </a:ln>
        </p:spPr>
      </p:pic>
      <p:sp>
        <p:nvSpPr>
          <p:cNvPr id="14745" name="Google Shape;14745;p21"/>
          <p:cNvSpPr txBox="1"/>
          <p:nvPr/>
        </p:nvSpPr>
        <p:spPr>
          <a:xfrm>
            <a:off x="2328972" y="832630"/>
            <a:ext cx="8996182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1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5 </a:t>
            </a:r>
            <a:r>
              <a:rPr lang="en-US" sz="400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Where does your uncle work? </a:t>
            </a:r>
            <a:endParaRPr/>
          </a:p>
        </p:txBody>
      </p:sp>
      <p:sp>
        <p:nvSpPr>
          <p:cNvPr id="14746" name="Google Shape;14746;p21"/>
          <p:cNvSpPr txBox="1"/>
          <p:nvPr/>
        </p:nvSpPr>
        <p:spPr>
          <a:xfrm>
            <a:off x="2711597" y="4988161"/>
            <a:ext cx="6337078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9393B"/>
              </a:buClr>
              <a:buSzPts val="4000"/>
              <a:buFont typeface="Comic Sans MS"/>
              <a:buNone/>
            </a:pPr>
            <a:r>
              <a:rPr lang="en-US" sz="40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rPr>
              <a:t>My uncle works in α clinic. </a:t>
            </a:r>
            <a:endParaRPr/>
          </a:p>
        </p:txBody>
      </p:sp>
      <p:pic>
        <p:nvPicPr>
          <p:cNvPr id="14747" name="Google Shape;14747;p21" descr="Tufts at Tech | Cummings School of Veterinary Medicine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420651" y="1791777"/>
            <a:ext cx="4453382" cy="29689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48" name="Google Shape;14748;p21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 l="7560" t="55170" r="75098" b="29738"/>
          <a:stretch/>
        </p:blipFill>
        <p:spPr>
          <a:xfrm>
            <a:off x="480052" y="5524782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54" name="Google Shape;14754;p22"/>
          <p:cNvPicPr preferRelativeResize="0"/>
          <p:nvPr/>
        </p:nvPicPr>
        <p:blipFill rotWithShape="1">
          <a:blip r:embed="rId3">
            <a:alphaModFix/>
          </a:blip>
          <a:srcRect t="16675" b="13966"/>
          <a:stretch/>
        </p:blipFill>
        <p:spPr>
          <a:xfrm>
            <a:off x="0" y="1"/>
            <a:ext cx="12228180" cy="687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5" name="Google Shape;14755;p22"/>
          <p:cNvPicPr preferRelativeResize="0"/>
          <p:nvPr/>
        </p:nvPicPr>
        <p:blipFill rotWithShape="1">
          <a:blip r:embed="rId4">
            <a:alphaModFix/>
          </a:blip>
          <a:srcRect b="7353"/>
          <a:stretch/>
        </p:blipFill>
        <p:spPr>
          <a:xfrm>
            <a:off x="1658715" y="-216815"/>
            <a:ext cx="8283874" cy="70017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6" name="Google Shape;14756;p22"/>
          <p:cNvPicPr preferRelativeResize="0"/>
          <p:nvPr/>
        </p:nvPicPr>
        <p:blipFill rotWithShape="1">
          <a:blip r:embed="rId5">
            <a:alphaModFix/>
          </a:blip>
          <a:srcRect l="-130" t="55329" r="55159" b="9374"/>
          <a:stretch/>
        </p:blipFill>
        <p:spPr>
          <a:xfrm>
            <a:off x="3482375" y="1952267"/>
            <a:ext cx="4097113" cy="34731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7" name="Google Shape;14757;p2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8" name="Google Shape;14758;p22" descr="Confetti Transparent Gif posted by Christian Robert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96945" y="-64001"/>
            <a:ext cx="11185145" cy="6291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59" name="Google Shape;14759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 l="24326" t="21307" r="58331" b="63602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822"/>
                                        <p:tgtEl>
                                          <p:spTgt spid="14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64" name="Google Shape;14764;p23"/>
          <p:cNvPicPr preferRelativeResize="0"/>
          <p:nvPr/>
        </p:nvPicPr>
        <p:blipFill rotWithShape="1">
          <a:blip r:embed="rId3">
            <a:alphaModFix/>
          </a:blip>
          <a:srcRect t="16675" b="13966"/>
          <a:stretch/>
        </p:blipFill>
        <p:spPr>
          <a:xfrm>
            <a:off x="0" y="1"/>
            <a:ext cx="12228180" cy="687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5" name="Google Shape;14765;p23"/>
          <p:cNvPicPr preferRelativeResize="0"/>
          <p:nvPr/>
        </p:nvPicPr>
        <p:blipFill rotWithShape="1">
          <a:blip r:embed="rId4">
            <a:alphaModFix/>
          </a:blip>
          <a:srcRect b="7353"/>
          <a:stretch/>
        </p:blipFill>
        <p:spPr>
          <a:xfrm>
            <a:off x="1658715" y="-216815"/>
            <a:ext cx="8283874" cy="70017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6" name="Google Shape;14766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7" name="Google Shape;14767;p23"/>
          <p:cNvPicPr preferRelativeResize="0"/>
          <p:nvPr/>
        </p:nvPicPr>
        <p:blipFill rotWithShape="1">
          <a:blip r:embed="rId6">
            <a:alphaModFix/>
          </a:blip>
          <a:srcRect l="1720" t="759" r="55046" b="63935"/>
          <a:stretch/>
        </p:blipFill>
        <p:spPr>
          <a:xfrm flipH="1">
            <a:off x="3726003" y="1734533"/>
            <a:ext cx="4352768" cy="3838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8" name="Google Shape;14768;p23" descr="Confetti Transparent Gif posted by Christian Robert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97286" y="493299"/>
            <a:ext cx="11185145" cy="629164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69" name="Google Shape;14769;p23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 l="24326" t="21307" r="58331" b="63602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822"/>
                                        <p:tgtEl>
                                          <p:spTgt spid="14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74" name="Google Shape;14774;p24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75" name="Google Shape;14775;p24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76" name="Google Shape;14776;p24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77" name="Google Shape;14777;p24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778" name="Google Shape;14778;p24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79" name="Google Shape;14779;p24"/>
          <p:cNvSpPr txBox="1"/>
          <p:nvPr/>
        </p:nvSpPr>
        <p:spPr>
          <a:xfrm>
            <a:off x="6202124" y="1144391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2 REVIEW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780" name="Google Shape;14780;p24"/>
          <p:cNvSpPr txBox="1"/>
          <p:nvPr/>
        </p:nvSpPr>
        <p:spPr>
          <a:xfrm>
            <a:off x="6766575" y="2631344"/>
            <a:ext cx="4754828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Task 3 </a:t>
            </a:r>
            <a:r>
              <a:rPr lang="en-US" sz="320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Match and say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.</a:t>
            </a:r>
            <a:endParaRPr sz="3200" b="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781" name="Google Shape;14781;p24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2" name="Google Shape;14782;p24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3" name="Google Shape;14783;p2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88" name="Google Shape;14788;p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789" name="Google Shape;14789;p25" descr="Click Click Photography Sticker for iOS &amp; Android | GIPHY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84446" y="4581647"/>
            <a:ext cx="1810042" cy="21505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790" name="Google Shape;14790;p25"/>
          <p:cNvGrpSpPr/>
          <p:nvPr/>
        </p:nvGrpSpPr>
        <p:grpSpPr>
          <a:xfrm>
            <a:off x="158964" y="125808"/>
            <a:ext cx="6023645" cy="4403155"/>
            <a:chOff x="158964" y="125808"/>
            <a:chExt cx="6023645" cy="4403155"/>
          </a:xfrm>
        </p:grpSpPr>
        <p:sp>
          <p:nvSpPr>
            <p:cNvPr id="14791" name="Google Shape;14791;p25"/>
            <p:cNvSpPr/>
            <p:nvPr/>
          </p:nvSpPr>
          <p:spPr>
            <a:xfrm>
              <a:off x="158964" y="254844"/>
              <a:ext cx="5836342" cy="4274119"/>
            </a:xfrm>
            <a:prstGeom prst="rect">
              <a:avLst/>
            </a:prstGeom>
            <a:solidFill>
              <a:srgbClr val="C6DBC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2" name="Google Shape;14792;p25"/>
            <p:cNvSpPr txBox="1"/>
            <p:nvPr/>
          </p:nvSpPr>
          <p:spPr>
            <a:xfrm>
              <a:off x="284318" y="125808"/>
              <a:ext cx="5898291" cy="427585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1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α vet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2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Where does doctor John work?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3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α firefighter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4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Whαt does your mother do? </a:t>
              </a:r>
              <a:endParaRPr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5</a:t>
              </a:r>
              <a:r>
                <a:rPr lang="en-US" sz="2800">
                  <a:solidFill>
                    <a:schemeClr val="dk1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Where does your uncle work? </a:t>
              </a:r>
              <a:endParaRPr/>
            </a:p>
          </p:txBody>
        </p:sp>
      </p:grpSp>
      <p:grpSp>
        <p:nvGrpSpPr>
          <p:cNvPr id="14793" name="Google Shape;14793;p25"/>
          <p:cNvGrpSpPr/>
          <p:nvPr/>
        </p:nvGrpSpPr>
        <p:grpSpPr>
          <a:xfrm>
            <a:off x="6606659" y="2038148"/>
            <a:ext cx="5569121" cy="4488390"/>
            <a:chOff x="6606659" y="2038148"/>
            <a:chExt cx="5569121" cy="4488390"/>
          </a:xfrm>
        </p:grpSpPr>
        <p:sp>
          <p:nvSpPr>
            <p:cNvPr id="14794" name="Google Shape;14794;p25"/>
            <p:cNvSpPr/>
            <p:nvPr/>
          </p:nvSpPr>
          <p:spPr>
            <a:xfrm>
              <a:off x="6606659" y="2252419"/>
              <a:ext cx="5426377" cy="4274119"/>
            </a:xfrm>
            <a:prstGeom prst="rect">
              <a:avLst/>
            </a:prstGeom>
            <a:solidFill>
              <a:srgbClr val="C9D785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5" name="Google Shape;14795;p25"/>
            <p:cNvSpPr txBox="1"/>
            <p:nvPr/>
          </p:nvSpPr>
          <p:spPr>
            <a:xfrm>
              <a:off x="6793962" y="2038148"/>
              <a:ext cx="5381818" cy="427411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α</a:t>
              </a:r>
              <a:r>
                <a:rPr lang="en-US" sz="2800" b="0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My uncle works in α clinic. </a:t>
              </a:r>
              <a:endParaRPr sz="28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b</a:t>
              </a:r>
              <a:r>
                <a:rPr lang="en-US" sz="2800" b="0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She is α teαcher. </a:t>
              </a:r>
              <a:endParaRPr sz="28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c</a:t>
              </a:r>
              <a:r>
                <a:rPr lang="en-US" sz="2800" b="0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Α vet tαkes cαre of αnimαls. </a:t>
              </a:r>
              <a:endParaRPr sz="28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d</a:t>
              </a:r>
              <a:r>
                <a:rPr lang="en-US" sz="2800" b="0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Α firefighter puts out fires. </a:t>
              </a:r>
              <a:endParaRPr sz="2800" b="0" i="0" u="none" strike="noStrike" cap="none">
                <a:solidFill>
                  <a:srgbClr val="39393B"/>
                </a:solidFill>
                <a:latin typeface="Comic Sans MS"/>
                <a:ea typeface="Comic Sans MS"/>
                <a:cs typeface="Comic Sans MS"/>
                <a:sym typeface="Comic Sans MS"/>
              </a:endParaRPr>
            </a:p>
            <a:p>
              <a:pPr marL="0" marR="0" lvl="0" indent="0" algn="l" rtl="0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e</a:t>
              </a:r>
              <a:r>
                <a:rPr lang="en-US" sz="2800" b="0" i="0" u="none" strike="noStrike" cap="none">
                  <a:solidFill>
                    <a:srgbClr val="39393B"/>
                  </a:solidFill>
                  <a:latin typeface="Comic Sans MS"/>
                  <a:ea typeface="Comic Sans MS"/>
                  <a:cs typeface="Comic Sans MS"/>
                  <a:sym typeface="Comic Sans MS"/>
                </a:rPr>
                <a:t> He works in α hospitαl.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96" name="Google Shape;14796;p25"/>
          <p:cNvSpPr/>
          <p:nvPr/>
        </p:nvSpPr>
        <p:spPr>
          <a:xfrm>
            <a:off x="4680488" y="641303"/>
            <a:ext cx="2270502" cy="3678180"/>
          </a:xfrm>
          <a:custGeom>
            <a:avLst/>
            <a:gdLst/>
            <a:ahLst/>
            <a:cxnLst/>
            <a:rect l="l" t="t" r="r" b="b"/>
            <a:pathLst>
              <a:path w="2270502" h="3678180" extrusionOk="0">
                <a:moveTo>
                  <a:pt x="0" y="9626"/>
                </a:moveTo>
                <a:cubicBezTo>
                  <a:pt x="319652" y="-3289"/>
                  <a:pt x="639305" y="-16204"/>
                  <a:pt x="898902" y="63870"/>
                </a:cubicBezTo>
                <a:cubicBezTo>
                  <a:pt x="1158499" y="143944"/>
                  <a:pt x="1440051" y="298927"/>
                  <a:pt x="1557580" y="490073"/>
                </a:cubicBezTo>
                <a:cubicBezTo>
                  <a:pt x="1675109" y="681219"/>
                  <a:pt x="1624739" y="960188"/>
                  <a:pt x="1604075" y="1210744"/>
                </a:cubicBezTo>
                <a:cubicBezTo>
                  <a:pt x="1583411" y="1461300"/>
                  <a:pt x="1434884" y="1701524"/>
                  <a:pt x="1433593" y="1993409"/>
                </a:cubicBezTo>
                <a:cubicBezTo>
                  <a:pt x="1432302" y="2285294"/>
                  <a:pt x="1508502" y="2693416"/>
                  <a:pt x="1596326" y="2962053"/>
                </a:cubicBezTo>
                <a:cubicBezTo>
                  <a:pt x="1684150" y="3230690"/>
                  <a:pt x="1848173" y="3492870"/>
                  <a:pt x="1960536" y="3605233"/>
                </a:cubicBezTo>
                <a:cubicBezTo>
                  <a:pt x="2072899" y="3717596"/>
                  <a:pt x="2171700" y="3676912"/>
                  <a:pt x="2270502" y="3636229"/>
                </a:cubicBezTo>
              </a:path>
            </a:pathLst>
          </a:custGeom>
          <a:noFill/>
          <a:ln w="28575" cap="flat" cmpd="sng">
            <a:solidFill>
              <a:srgbClr val="00B0F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7" name="Google Shape;14797;p25"/>
          <p:cNvSpPr/>
          <p:nvPr/>
        </p:nvSpPr>
        <p:spPr>
          <a:xfrm>
            <a:off x="5416658" y="2510725"/>
            <a:ext cx="1387098" cy="2626963"/>
          </a:xfrm>
          <a:custGeom>
            <a:avLst/>
            <a:gdLst/>
            <a:ahLst/>
            <a:cxnLst/>
            <a:rect l="l" t="t" r="r" b="b"/>
            <a:pathLst>
              <a:path w="1387098" h="2626963" extrusionOk="0">
                <a:moveTo>
                  <a:pt x="0" y="0"/>
                </a:moveTo>
                <a:cubicBezTo>
                  <a:pt x="33579" y="72971"/>
                  <a:pt x="67159" y="145943"/>
                  <a:pt x="116237" y="247973"/>
                </a:cubicBezTo>
                <a:cubicBezTo>
                  <a:pt x="165315" y="350003"/>
                  <a:pt x="236348" y="477864"/>
                  <a:pt x="294467" y="612183"/>
                </a:cubicBezTo>
                <a:cubicBezTo>
                  <a:pt x="352586" y="746502"/>
                  <a:pt x="393915" y="874363"/>
                  <a:pt x="464949" y="1053885"/>
                </a:cubicBezTo>
                <a:cubicBezTo>
                  <a:pt x="535983" y="1233407"/>
                  <a:pt x="621224" y="1508502"/>
                  <a:pt x="720671" y="1689316"/>
                </a:cubicBezTo>
                <a:cubicBezTo>
                  <a:pt x="820119" y="1870130"/>
                  <a:pt x="962187" y="1996699"/>
                  <a:pt x="1061634" y="2138767"/>
                </a:cubicBezTo>
                <a:cubicBezTo>
                  <a:pt x="1161081" y="2280835"/>
                  <a:pt x="1263112" y="2460356"/>
                  <a:pt x="1317356" y="2541722"/>
                </a:cubicBezTo>
                <a:cubicBezTo>
                  <a:pt x="1371600" y="2623088"/>
                  <a:pt x="1379349" y="2625025"/>
                  <a:pt x="1387098" y="2626963"/>
                </a:cubicBezTo>
              </a:path>
            </a:pathLst>
          </a:cu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8" name="Google Shape;14798;p25"/>
          <p:cNvSpPr/>
          <p:nvPr/>
        </p:nvSpPr>
        <p:spPr>
          <a:xfrm>
            <a:off x="5594888" y="1716543"/>
            <a:ext cx="1201119" cy="4343294"/>
          </a:xfrm>
          <a:custGeom>
            <a:avLst/>
            <a:gdLst/>
            <a:ahLst/>
            <a:cxnLst/>
            <a:rect l="l" t="t" r="r" b="b"/>
            <a:pathLst>
              <a:path w="1201119" h="4343294" extrusionOk="0">
                <a:moveTo>
                  <a:pt x="0" y="11518"/>
                </a:moveTo>
                <a:cubicBezTo>
                  <a:pt x="50369" y="-6564"/>
                  <a:pt x="100739" y="-24645"/>
                  <a:pt x="154983" y="135504"/>
                </a:cubicBezTo>
                <a:cubicBezTo>
                  <a:pt x="209227" y="295653"/>
                  <a:pt x="281553" y="615952"/>
                  <a:pt x="325465" y="972413"/>
                </a:cubicBezTo>
                <a:cubicBezTo>
                  <a:pt x="369377" y="1328874"/>
                  <a:pt x="397790" y="1901020"/>
                  <a:pt x="418454" y="2274271"/>
                </a:cubicBezTo>
                <a:cubicBezTo>
                  <a:pt x="439118" y="2647522"/>
                  <a:pt x="387458" y="2927783"/>
                  <a:pt x="449451" y="3211918"/>
                </a:cubicBezTo>
                <a:cubicBezTo>
                  <a:pt x="511444" y="3496053"/>
                  <a:pt x="665136" y="3790521"/>
                  <a:pt x="790414" y="3979084"/>
                </a:cubicBezTo>
                <a:cubicBezTo>
                  <a:pt x="915692" y="4167647"/>
                  <a:pt x="1058405" y="4255470"/>
                  <a:pt x="1201119" y="4343294"/>
                </a:cubicBezTo>
              </a:path>
            </a:pathLst>
          </a:cu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99" name="Google Shape;14799;p25"/>
          <p:cNvSpPr/>
          <p:nvPr/>
        </p:nvSpPr>
        <p:spPr>
          <a:xfrm>
            <a:off x="5339166" y="3339885"/>
            <a:ext cx="1449092" cy="131735"/>
          </a:xfrm>
          <a:custGeom>
            <a:avLst/>
            <a:gdLst/>
            <a:ahLst/>
            <a:cxnLst/>
            <a:rect l="l" t="t" r="r" b="b"/>
            <a:pathLst>
              <a:path w="1449092" h="131735" extrusionOk="0">
                <a:moveTo>
                  <a:pt x="0" y="0"/>
                </a:moveTo>
                <a:lnTo>
                  <a:pt x="1449092" y="131735"/>
                </a:lnTo>
                <a:lnTo>
                  <a:pt x="1449092" y="131735"/>
                </a:lnTo>
              </a:path>
            </a:pathLst>
          </a:cu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00" name="Google Shape;14800;p25"/>
          <p:cNvSpPr/>
          <p:nvPr/>
        </p:nvSpPr>
        <p:spPr>
          <a:xfrm>
            <a:off x="5610386" y="2898183"/>
            <a:ext cx="1263112" cy="1247614"/>
          </a:xfrm>
          <a:custGeom>
            <a:avLst/>
            <a:gdLst/>
            <a:ahLst/>
            <a:cxnLst/>
            <a:rect l="l" t="t" r="r" b="b"/>
            <a:pathLst>
              <a:path w="1263112" h="1247614" extrusionOk="0">
                <a:moveTo>
                  <a:pt x="0" y="1247614"/>
                </a:moveTo>
                <a:lnTo>
                  <a:pt x="1263112" y="0"/>
                </a:lnTo>
              </a:path>
            </a:pathLst>
          </a:custGeom>
          <a:noFill/>
          <a:ln w="25400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05" name="Google Shape;14805;p26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06" name="Google Shape;14806;p26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07" name="Google Shape;14807;p26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08" name="Google Shape;14808;p26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809" name="Google Shape;14809;p26"/>
          <p:cNvSpPr/>
          <p:nvPr/>
        </p:nvSpPr>
        <p:spPr>
          <a:xfrm rot="394767">
            <a:off x="5833316" y="392015"/>
            <a:ext cx="6271912" cy="4551854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10" name="Google Shape;14810;p26"/>
          <p:cNvSpPr txBox="1"/>
          <p:nvPr/>
        </p:nvSpPr>
        <p:spPr>
          <a:xfrm>
            <a:off x="6288145" y="995605"/>
            <a:ext cx="5711687" cy="23083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3</a:t>
            </a: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 EXTRA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ACTIVITY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811" name="Google Shape;14811;p26"/>
          <p:cNvSpPr txBox="1"/>
          <p:nvPr/>
        </p:nvSpPr>
        <p:spPr>
          <a:xfrm>
            <a:off x="6846658" y="3149019"/>
            <a:ext cx="4924305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Talk about the jobs of your family members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.</a:t>
            </a:r>
            <a:endParaRPr sz="3200" b="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812" name="Google Shape;14812;p26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13" name="Google Shape;14813;p26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14" name="Google Shape;14814;p26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19" name="Google Shape;14819;p27" descr="Group of children sitting at desk in school library and studying together.  Or shelves on the background. Student study group.cartoon vector  illustration. 12576707 Vector Art at Vecteez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66172" y="1337115"/>
            <a:ext cx="6742940" cy="5195202"/>
          </a:xfrm>
          <a:prstGeom prst="rect">
            <a:avLst/>
          </a:prstGeom>
          <a:noFill/>
          <a:ln>
            <a:noFill/>
          </a:ln>
        </p:spPr>
      </p:pic>
      <p:sp>
        <p:nvSpPr>
          <p:cNvPr id="14820" name="Google Shape;14820;p27"/>
          <p:cNvSpPr/>
          <p:nvPr/>
        </p:nvSpPr>
        <p:spPr>
          <a:xfrm>
            <a:off x="1728059" y="1516484"/>
            <a:ext cx="8074617" cy="1570470"/>
          </a:xfrm>
          <a:prstGeom prst="wedgeRoundRectCallout">
            <a:avLst>
              <a:gd name="adj1" fmla="val -4780"/>
              <a:gd name="adj2" fmla="val 92542"/>
              <a:gd name="adj3" fmla="val 16667"/>
            </a:avLst>
          </a:prstGeom>
          <a:solidFill>
            <a:srgbClr val="EEF9EC"/>
          </a:solidFill>
          <a:ln w="28575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Comic Sans MS"/>
                <a:ea typeface="Comic Sans MS"/>
                <a:cs typeface="Comic Sans MS"/>
                <a:sym typeface="Comic Sans MS"/>
              </a:rPr>
              <a:t>There αre five people in my fαmily. My father is a vet. He works at the zoo. He loves and takes care of animals. My mother is....</a:t>
            </a:r>
            <a:endParaRPr sz="2800" b="0" i="0" u="none" strike="noStrike" cap="none">
              <a:solidFill>
                <a:srgbClr val="327638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821" name="Google Shape;14821;p2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14822" name="Google Shape;14822;p27"/>
          <p:cNvSpPr/>
          <p:nvPr/>
        </p:nvSpPr>
        <p:spPr>
          <a:xfrm rot="1560928">
            <a:off x="8547252" y="3219844"/>
            <a:ext cx="3327919" cy="1429744"/>
          </a:xfrm>
          <a:prstGeom prst="irregularSeal2">
            <a:avLst/>
          </a:prstGeom>
          <a:solidFill>
            <a:srgbClr val="FFFF00"/>
          </a:solidFill>
          <a:ln w="25400" cap="flat" cmpd="sng">
            <a:solidFill>
              <a:srgbClr val="AFB2A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rgbClr val="FF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Example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7" name="Google Shape;14827;p28"/>
          <p:cNvSpPr txBox="1">
            <a:spLocks noGrp="1"/>
          </p:cNvSpPr>
          <p:nvPr>
            <p:ph type="title"/>
          </p:nvPr>
        </p:nvSpPr>
        <p:spPr>
          <a:xfrm>
            <a:off x="2385200" y="1742800"/>
            <a:ext cx="7421600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</a:pPr>
            <a:endParaRPr/>
          </a:p>
        </p:txBody>
      </p:sp>
      <p:pic>
        <p:nvPicPr>
          <p:cNvPr id="14828" name="Google Shape;14828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29" name="Google Shape;14829;p2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14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44" name="Google Shape;14444;p2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45" name="Google Shape;14445;p2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46" name="Google Shape;14446;p2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47" name="Google Shape;14447;p2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448" name="Google Shape;14448;p2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9" name="Google Shape;14449;p2"/>
          <p:cNvSpPr txBox="1"/>
          <p:nvPr/>
        </p:nvSpPr>
        <p:spPr>
          <a:xfrm>
            <a:off x="6187102" y="1500653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450" name="Google Shape;14450;p2"/>
          <p:cNvSpPr txBox="1"/>
          <p:nvPr/>
        </p:nvSpPr>
        <p:spPr>
          <a:xfrm>
            <a:off x="7759501" y="2937679"/>
            <a:ext cx="207781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Let’s sing.</a:t>
            </a:r>
            <a:endParaRPr sz="3200" b="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51" name="Google Shape;14451;p2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52" name="Google Shape;14452;p2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53" name="Google Shape;14453;p2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35" name="Google Shape;14835;p29" descr="封面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36" name="Google Shape;14836;p29" descr="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37" name="Google Shape;14837;p29" descr="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38" name="Google Shape;14838;p29" descr="1-16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>
            <a:noFill/>
          </a:ln>
        </p:spPr>
      </p:pic>
      <p:sp>
        <p:nvSpPr>
          <p:cNvPr id="14839" name="Google Shape;14839;p29"/>
          <p:cNvSpPr txBox="1"/>
          <p:nvPr/>
        </p:nvSpPr>
        <p:spPr>
          <a:xfrm>
            <a:off x="3715006" y="4309347"/>
            <a:ext cx="5403273" cy="2308324"/>
          </a:xfrm>
          <a:prstGeom prst="rect">
            <a:avLst/>
          </a:prstGeom>
          <a:solidFill>
            <a:schemeClr val="accent4">
              <a:alpha val="49803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Comic Sans MS"/>
              <a:buNone/>
            </a:pPr>
            <a:r>
              <a:rPr lang="en-US" sz="7200" b="1" i="0" u="none" strike="noStrike" cap="none" dirty="0">
                <a:solidFill>
                  <a:srgbClr val="F9EFD2"/>
                </a:solidFill>
                <a:latin typeface="Comic Sans MS"/>
                <a:ea typeface="Comic Sans MS"/>
                <a:cs typeface="Comic Sans MS"/>
                <a:sym typeface="Comic Sans MS"/>
              </a:rPr>
              <a:t>Thank you &amp; goodbye!</a:t>
            </a:r>
            <a:endParaRPr sz="7200" b="1" i="0" u="none" strike="noStrike" cap="none" dirty="0">
              <a:solidFill>
                <a:srgbClr val="F9EFD2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840" name="Google Shape;14840;p29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-665145" y="874340"/>
            <a:ext cx="441192" cy="4411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41" name="Google Shape;14841;p2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22019" y="225729"/>
            <a:ext cx="1564144" cy="74997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9" dur="5000" fill="hold"/>
                                        <p:tgtEl>
                                          <p:spTgt spid="148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4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48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0"/>
                                        <p:tgtEl>
                                          <p:spTgt spid="148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8" name="Google Shape;14458;p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endParaRPr/>
          </a:p>
        </p:txBody>
      </p:sp>
      <p:pic>
        <p:nvPicPr>
          <p:cNvPr id="14460" name="Google Shape;14460;p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D0CD48C0-5B1B-465D-A378-A1205B153E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yt1s.com - Jobs Song for Kids  Who Do You See  Learn English Children">
            <a:hlinkClick r:id="" action="ppaction://media"/>
            <a:extLst>
              <a:ext uri="{FF2B5EF4-FFF2-40B4-BE49-F238E27FC236}">
                <a16:creationId xmlns:a16="http://schemas.microsoft.com/office/drawing/2014/main" xmlns="" id="{2EE29E51-F262-4EF7-BD70-9C1193EA192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0"/>
            <a:ext cx="12200931" cy="68580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385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65" name="Google Shape;14465;p4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 l="-217" t="16178" r="216" b="13508"/>
          <a:stretch/>
        </p:blipFill>
        <p:spPr>
          <a:xfrm>
            <a:off x="-77492" y="-30711"/>
            <a:ext cx="12287925" cy="691195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66" name="Google Shape;14466;p4" descr="Transparent Bird Gif posted by Reginald Garret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123484" y="1045171"/>
            <a:ext cx="956642" cy="956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67" name="Google Shape;14467;p4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1169937" y="5591036"/>
            <a:ext cx="863099" cy="863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68" name="Google Shape;14468;p4" descr="in the garden | Baamboozle - Baamboozle | The Most Fun Classroom Games!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483708" y="6022585"/>
            <a:ext cx="818889" cy="818889"/>
          </a:xfrm>
          <a:prstGeom prst="rect">
            <a:avLst/>
          </a:prstGeom>
          <a:noFill/>
          <a:ln>
            <a:noFill/>
          </a:ln>
        </p:spPr>
      </p:pic>
      <p:sp>
        <p:nvSpPr>
          <p:cNvPr id="14469" name="Google Shape;14469;p4"/>
          <p:cNvSpPr/>
          <p:nvPr/>
        </p:nvSpPr>
        <p:spPr>
          <a:xfrm rot="394767">
            <a:off x="6089722" y="397881"/>
            <a:ext cx="5906449" cy="3757675"/>
          </a:xfrm>
          <a:prstGeom prst="cloud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0" name="Google Shape;14470;p4"/>
          <p:cNvSpPr txBox="1"/>
          <p:nvPr/>
        </p:nvSpPr>
        <p:spPr>
          <a:xfrm>
            <a:off x="6187102" y="1500653"/>
            <a:ext cx="571168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ts val="7200"/>
              <a:buFont typeface="Comic Sans MS"/>
              <a:buNone/>
            </a:pPr>
            <a:r>
              <a:rPr lang="en-US" sz="7200" b="1" i="0" u="none" strike="noStrike" cap="none">
                <a:solidFill>
                  <a:srgbClr val="990033"/>
                </a:solidFill>
                <a:latin typeface="Comic Sans MS"/>
                <a:ea typeface="Comic Sans MS"/>
                <a:cs typeface="Comic Sans MS"/>
                <a:sym typeface="Comic Sans MS"/>
              </a:rPr>
              <a:t>1 WARM UP</a:t>
            </a:r>
            <a:endParaRPr sz="7200" b="1" i="0" u="none" strike="noStrike" cap="none">
              <a:solidFill>
                <a:srgbClr val="990033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sp>
        <p:nvSpPr>
          <p:cNvPr id="14471" name="Google Shape;14471;p4"/>
          <p:cNvSpPr txBox="1"/>
          <p:nvPr/>
        </p:nvSpPr>
        <p:spPr>
          <a:xfrm>
            <a:off x="7759501" y="2937679"/>
            <a:ext cx="310854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omic Sans MS"/>
                <a:ea typeface="Comic Sans MS"/>
                <a:cs typeface="Comic Sans MS"/>
                <a:sym typeface="Comic Sans MS"/>
              </a:rPr>
              <a:t>Guessing Game.</a:t>
            </a:r>
            <a:endParaRPr sz="3200" b="0" i="0" u="none" strike="noStrike" cap="none">
              <a:solidFill>
                <a:srgbClr val="000000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72" name="Google Shape;14472;p4" descr="Top Chirping Bird Stickers for Android &amp; iOS | Gfycat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320127" y="2963505"/>
            <a:ext cx="750403" cy="7504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73" name="Google Shape;14473;p4" descr="Summer Sun Sticker for iOS &amp; Android | GIPHY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081930" y="-185504"/>
            <a:ext cx="1583574" cy="15835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74" name="Google Shape;14474;p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80" name="Google Shape;14480;p5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81" name="Google Shape;14481;p5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82" name="Google Shape;14482;p5"/>
          <p:cNvPicPr preferRelativeResize="0"/>
          <p:nvPr/>
        </p:nvPicPr>
        <p:blipFill rotWithShape="1">
          <a:blip r:embed="rId4">
            <a:alphaModFix/>
          </a:blip>
          <a:srcRect r="35966"/>
          <a:stretch/>
        </p:blipFill>
        <p:spPr>
          <a:xfrm>
            <a:off x="4685213" y="894359"/>
            <a:ext cx="3229752" cy="460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3" name="Google Shape;14483;p5"/>
          <p:cNvPicPr preferRelativeResize="0"/>
          <p:nvPr/>
        </p:nvPicPr>
        <p:blipFill rotWithShape="1">
          <a:blip r:embed="rId5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84" name="Google Shape;14484;p5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85" name="Google Shape;14485;p5"/>
          <p:cNvPicPr preferRelativeResize="0"/>
          <p:nvPr/>
        </p:nvPicPr>
        <p:blipFill rotWithShape="1">
          <a:blip r:embed="rId6">
            <a:alphaModFix/>
          </a:blip>
          <a:srcRect r="35966"/>
          <a:stretch/>
        </p:blipFill>
        <p:spPr>
          <a:xfrm>
            <a:off x="4685213" y="894359"/>
            <a:ext cx="3229752" cy="46049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6" name="Google Shape;14486;p5"/>
          <p:cNvPicPr preferRelativeResize="0"/>
          <p:nvPr/>
        </p:nvPicPr>
        <p:blipFill rotWithShape="1">
          <a:blip r:embed="rId7">
            <a:alphaModFix/>
          </a:blip>
          <a:srcRect l="28722" t="12114" r="28604" b="21626"/>
          <a:stretch/>
        </p:blipFill>
        <p:spPr>
          <a:xfrm>
            <a:off x="4150044" y="404932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87" name="Google Shape;14487;p5"/>
          <p:cNvPicPr preferRelativeResize="0"/>
          <p:nvPr/>
        </p:nvPicPr>
        <p:blipFill rotWithShape="1">
          <a:blip r:embed="rId5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88" name="Google Shape;14488;p5"/>
          <p:cNvSpPr/>
          <p:nvPr/>
        </p:nvSpPr>
        <p:spPr>
          <a:xfrm>
            <a:off x="8469821" y="1373600"/>
            <a:ext cx="3342616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firefighter</a:t>
            </a:r>
            <a:endParaRPr sz="4400" b="1" i="0" u="none" strike="noStrike" cap="none" dirty="0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489" name="Google Shape;14489;p5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490" name="Google Shape;14490;p5"/>
          <p:cNvPicPr preferRelativeResize="0"/>
          <p:nvPr/>
        </p:nvPicPr>
        <p:blipFill rotWithShape="1">
          <a:blip r:embed="rId9">
            <a:alphaModFix/>
          </a:blip>
          <a:srcRect l="24911" t="4938" r="57746" b="7997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4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96" name="Google Shape;14496;p6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97" name="Google Shape;14497;p6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98" name="Google Shape;14498;p6"/>
          <p:cNvPicPr preferRelativeResize="0"/>
          <p:nvPr/>
        </p:nvPicPr>
        <p:blipFill rotWithShape="1">
          <a:blip r:embed="rId4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499" name="Google Shape;14499;p6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00" name="Google Shape;14500;p6"/>
          <p:cNvPicPr preferRelativeResize="0"/>
          <p:nvPr/>
        </p:nvPicPr>
        <p:blipFill rotWithShape="1">
          <a:blip r:embed="rId5">
            <a:alphaModFix/>
          </a:blip>
          <a:srcRect l="14505" b="4445"/>
          <a:stretch/>
        </p:blipFill>
        <p:spPr>
          <a:xfrm>
            <a:off x="4645940" y="920868"/>
            <a:ext cx="3451891" cy="4159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1" name="Google Shape;14501;p6"/>
          <p:cNvPicPr preferRelativeResize="0"/>
          <p:nvPr/>
        </p:nvPicPr>
        <p:blipFill rotWithShape="1">
          <a:blip r:embed="rId6">
            <a:alphaModFix/>
          </a:blip>
          <a:srcRect l="14505" b="4445"/>
          <a:stretch/>
        </p:blipFill>
        <p:spPr>
          <a:xfrm>
            <a:off x="4628417" y="920867"/>
            <a:ext cx="3451891" cy="4159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2" name="Google Shape;14502;p6"/>
          <p:cNvPicPr preferRelativeResize="0"/>
          <p:nvPr/>
        </p:nvPicPr>
        <p:blipFill rotWithShape="1">
          <a:blip r:embed="rId7">
            <a:alphaModFix/>
          </a:blip>
          <a:srcRect l="28722" t="12114" r="28604" b="21626"/>
          <a:stretch/>
        </p:blipFill>
        <p:spPr>
          <a:xfrm>
            <a:off x="4162923" y="439366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3" name="Google Shape;14503;p6"/>
          <p:cNvPicPr preferRelativeResize="0"/>
          <p:nvPr/>
        </p:nvPicPr>
        <p:blipFill rotWithShape="1">
          <a:blip r:embed="rId4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04" name="Google Shape;14504;p6"/>
          <p:cNvSpPr/>
          <p:nvPr/>
        </p:nvSpPr>
        <p:spPr>
          <a:xfrm>
            <a:off x="8822663" y="1373600"/>
            <a:ext cx="2145193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vet</a:t>
            </a:r>
            <a:endParaRPr sz="4400" b="1" i="0" u="none" strike="noStrike" cap="none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05" name="Google Shape;14505;p6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06" name="Google Shape;14506;p6"/>
          <p:cNvPicPr preferRelativeResize="0"/>
          <p:nvPr/>
        </p:nvPicPr>
        <p:blipFill rotWithShape="1">
          <a:blip r:embed="rId9">
            <a:alphaModFix/>
          </a:blip>
          <a:srcRect l="24911" t="4938" r="57746" b="7997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4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12" name="Google Shape;14512;p7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13" name="Google Shape;14513;p7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14" name="Google Shape;14514;p7"/>
          <p:cNvPicPr preferRelativeResize="0"/>
          <p:nvPr/>
        </p:nvPicPr>
        <p:blipFill rotWithShape="1">
          <a:blip r:embed="rId4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15" name="Google Shape;14515;p7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16" name="Google Shape;14516;p7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608551" y="647570"/>
            <a:ext cx="3248744" cy="4703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7" name="Google Shape;14517;p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620351" y="664135"/>
            <a:ext cx="3248744" cy="4703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8" name="Google Shape;14518;p7"/>
          <p:cNvPicPr preferRelativeResize="0"/>
          <p:nvPr/>
        </p:nvPicPr>
        <p:blipFill rotWithShape="1">
          <a:blip r:embed="rId7">
            <a:alphaModFix/>
          </a:blip>
          <a:srcRect l="28722" t="12114" r="28604" b="21626"/>
          <a:stretch/>
        </p:blipFill>
        <p:spPr>
          <a:xfrm>
            <a:off x="4162079" y="435540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19" name="Google Shape;14519;p7"/>
          <p:cNvPicPr preferRelativeResize="0"/>
          <p:nvPr/>
        </p:nvPicPr>
        <p:blipFill rotWithShape="1">
          <a:blip r:embed="rId4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20" name="Google Shape;14520;p7"/>
          <p:cNvSpPr/>
          <p:nvPr/>
        </p:nvSpPr>
        <p:spPr>
          <a:xfrm>
            <a:off x="9008197" y="1373600"/>
            <a:ext cx="2804239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farmer</a:t>
            </a:r>
            <a:endParaRPr/>
          </a:p>
        </p:txBody>
      </p:sp>
      <p:pic>
        <p:nvPicPr>
          <p:cNvPr id="14521" name="Google Shape;14521;p7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22" name="Google Shape;14522;p7"/>
          <p:cNvPicPr preferRelativeResize="0"/>
          <p:nvPr/>
        </p:nvPicPr>
        <p:blipFill rotWithShape="1">
          <a:blip r:embed="rId9">
            <a:alphaModFix/>
          </a:blip>
          <a:srcRect l="24911" t="4938" r="57746" b="7997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45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28" name="Google Shape;14528;p8"/>
          <p:cNvPicPr preferRelativeResize="0"/>
          <p:nvPr/>
        </p:nvPicPr>
        <p:blipFill rotWithShape="1">
          <a:blip r:embed="rId3">
            <a:alphaModFix/>
          </a:blip>
          <a:srcRect t="6386" b="23388"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529" name="Google Shape;14529;p8"/>
          <p:cNvSpPr/>
          <p:nvPr/>
        </p:nvSpPr>
        <p:spPr>
          <a:xfrm>
            <a:off x="4608551" y="563078"/>
            <a:ext cx="3306414" cy="569208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30" name="Google Shape;14530;p8"/>
          <p:cNvPicPr preferRelativeResize="0"/>
          <p:nvPr/>
        </p:nvPicPr>
        <p:blipFill rotWithShape="1">
          <a:blip r:embed="rId4">
            <a:alphaModFix/>
          </a:blip>
          <a:srcRect l="14631" t="30628" r="49999" b="11303"/>
          <a:stretch/>
        </p:blipFill>
        <p:spPr>
          <a:xfrm>
            <a:off x="1962843" y="294198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31" name="Google Shape;14531;p8"/>
          <p:cNvSpPr/>
          <p:nvPr/>
        </p:nvSpPr>
        <p:spPr>
          <a:xfrm>
            <a:off x="516047" y="1539088"/>
            <a:ext cx="2263367" cy="990813"/>
          </a:xfrm>
          <a:prstGeom prst="wedgeRoundRectCallout">
            <a:avLst>
              <a:gd name="adj1" fmla="val 45567"/>
              <a:gd name="adj2" fmla="val 99050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rgbClr val="1C305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55A11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C55A1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Who?</a:t>
            </a:r>
            <a:endParaRPr sz="4400" b="1" i="0" u="none" strike="noStrike" cap="none">
              <a:solidFill>
                <a:srgbClr val="C55A1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32" name="Google Shape;14532;p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flipH="1">
            <a:off x="4712346" y="737782"/>
            <a:ext cx="3089507" cy="4766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3" name="Google Shape;14533;p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flipH="1">
            <a:off x="4712211" y="737782"/>
            <a:ext cx="3089507" cy="47666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4" name="Google Shape;14534;p8"/>
          <p:cNvPicPr preferRelativeResize="0"/>
          <p:nvPr/>
        </p:nvPicPr>
        <p:blipFill rotWithShape="1">
          <a:blip r:embed="rId7">
            <a:alphaModFix/>
          </a:blip>
          <a:srcRect l="28722" t="12114" r="28604" b="21626"/>
          <a:stretch/>
        </p:blipFill>
        <p:spPr>
          <a:xfrm>
            <a:off x="4149908" y="424284"/>
            <a:ext cx="4214112" cy="5969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5" name="Google Shape;14535;p8"/>
          <p:cNvPicPr preferRelativeResize="0"/>
          <p:nvPr/>
        </p:nvPicPr>
        <p:blipFill rotWithShape="1">
          <a:blip r:embed="rId4">
            <a:alphaModFix/>
          </a:blip>
          <a:srcRect l="53217" t="30434" r="11413" b="11497"/>
          <a:stretch/>
        </p:blipFill>
        <p:spPr>
          <a:xfrm>
            <a:off x="7938564" y="2908853"/>
            <a:ext cx="2498035" cy="3982278"/>
          </a:xfrm>
          <a:prstGeom prst="rect">
            <a:avLst/>
          </a:prstGeom>
          <a:noFill/>
          <a:ln>
            <a:noFill/>
          </a:ln>
        </p:spPr>
      </p:pic>
      <p:sp>
        <p:nvSpPr>
          <p:cNvPr id="14536" name="Google Shape;14536;p8"/>
          <p:cNvSpPr/>
          <p:nvPr/>
        </p:nvSpPr>
        <p:spPr>
          <a:xfrm>
            <a:off x="9162107" y="1373600"/>
            <a:ext cx="2650330" cy="995685"/>
          </a:xfrm>
          <a:prstGeom prst="wedgeRoundRectCallout">
            <a:avLst>
              <a:gd name="adj1" fmla="val 1648"/>
              <a:gd name="adj2" fmla="val 82504"/>
              <a:gd name="adj3" fmla="val 16667"/>
            </a:avLst>
          </a:prstGeom>
          <a:solidFill>
            <a:schemeClr val="lt1"/>
          </a:solidFill>
          <a:ln w="12700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48135"/>
              </a:buClr>
              <a:buSzPts val="4400"/>
              <a:buFont typeface="Comic Sans MS"/>
              <a:buNone/>
            </a:pPr>
            <a:r>
              <a:rPr lang="en-US" sz="4400" b="1" i="0" u="none" strike="noStrike" cap="none">
                <a:solidFill>
                  <a:srgbClr val="548135"/>
                </a:solidFill>
                <a:latin typeface="Comic Sans MS"/>
                <a:ea typeface="Comic Sans MS"/>
                <a:cs typeface="Comic Sans MS"/>
                <a:sym typeface="Comic Sans MS"/>
              </a:rPr>
              <a:t>chef</a:t>
            </a:r>
            <a:endParaRPr sz="4400" b="1" i="0" u="none" strike="noStrike" cap="none">
              <a:solidFill>
                <a:srgbClr val="548135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4537" name="Google Shape;14537;p8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0394906" y="254844"/>
            <a:ext cx="1638130" cy="785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38" name="Google Shape;14538;p8"/>
          <p:cNvPicPr preferRelativeResize="0"/>
          <p:nvPr/>
        </p:nvPicPr>
        <p:blipFill rotWithShape="1">
          <a:blip r:embed="rId9">
            <a:alphaModFix/>
          </a:blip>
          <a:srcRect l="24911" t="4938" r="57746" b="79971"/>
          <a:stretch/>
        </p:blipFill>
        <p:spPr>
          <a:xfrm>
            <a:off x="10931827" y="5644001"/>
            <a:ext cx="1101209" cy="103492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14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/>
                                        <p:tgtEl>
                                          <p:spTgt spid="14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ducational Portfolio for High School Students by Slidesgo">
  <a:themeElements>
    <a:clrScheme name="Simple Light">
      <a:dk1>
        <a:srgbClr val="39393B"/>
      </a:dk1>
      <a:lt1>
        <a:srgbClr val="FFFDFC"/>
      </a:lt1>
      <a:dk2>
        <a:srgbClr val="E1DBE9"/>
      </a:dk2>
      <a:lt2>
        <a:srgbClr val="C0B4D1"/>
      </a:lt2>
      <a:accent1>
        <a:srgbClr val="F0F4DD"/>
      </a:accent1>
      <a:accent2>
        <a:srgbClr val="D8E2A5"/>
      </a:accent2>
      <a:accent3>
        <a:srgbClr val="75A768"/>
      </a:accent3>
      <a:accent4>
        <a:srgbClr val="B1E3AA"/>
      </a:accent4>
      <a:accent5>
        <a:srgbClr val="86CC8C"/>
      </a:accent5>
      <a:accent6>
        <a:srgbClr val="47A347"/>
      </a:accent6>
      <a:hlink>
        <a:srgbClr val="39393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Vision Board Workshop by Slidesgo">
  <a:themeElements>
    <a:clrScheme name="Simple Light">
      <a:dk1>
        <a:srgbClr val="222A54"/>
      </a:dk1>
      <a:lt1>
        <a:srgbClr val="FFF9F5"/>
      </a:lt1>
      <a:dk2>
        <a:srgbClr val="A4CFBC"/>
      </a:dk2>
      <a:lt2>
        <a:srgbClr val="8FA062"/>
      </a:lt2>
      <a:accent1>
        <a:srgbClr val="9DBE52"/>
      </a:accent1>
      <a:accent2>
        <a:srgbClr val="D6EAB6"/>
      </a:accent2>
      <a:accent3>
        <a:srgbClr val="57817F"/>
      </a:accent3>
      <a:accent4>
        <a:srgbClr val="ED6645"/>
      </a:accent4>
      <a:accent5>
        <a:srgbClr val="FFA990"/>
      </a:accent5>
      <a:accent6>
        <a:srgbClr val="FFCE59"/>
      </a:accent6>
      <a:hlink>
        <a:srgbClr val="222A5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555</Words>
  <Application>Microsoft Office PowerPoint</Application>
  <PresentationFormat>Widescreen</PresentationFormat>
  <Paragraphs>136</Paragraphs>
  <Slides>30</Slides>
  <Notes>29</Notes>
  <HiddenSlides>0</HiddenSlides>
  <MMClips>1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30</vt:i4>
      </vt:variant>
    </vt:vector>
  </HeadingPairs>
  <TitlesOfParts>
    <vt:vector size="51" baseType="lpstr">
      <vt:lpstr>PT Sans</vt:lpstr>
      <vt:lpstr>Lato</vt:lpstr>
      <vt:lpstr>Times New Roman</vt:lpstr>
      <vt:lpstr>Lexend Light</vt:lpstr>
      <vt:lpstr>VNI-Thuphap</vt:lpstr>
      <vt:lpstr>Lexend</vt:lpstr>
      <vt:lpstr>Comic Sans MS</vt:lpstr>
      <vt:lpstr>Anaheim</vt:lpstr>
      <vt:lpstr>Arial</vt:lpstr>
      <vt:lpstr>Bebas Neue</vt:lpstr>
      <vt:lpstr>Roboto Condensed Light</vt:lpstr>
      <vt:lpstr>Kalam</vt:lpstr>
      <vt:lpstr>Montserrat</vt:lpstr>
      <vt:lpstr>Actor</vt:lpstr>
      <vt:lpstr>Darker Grotesque SemiBold</vt:lpstr>
      <vt:lpstr>Gill Sans</vt:lpstr>
      <vt:lpstr>Impact</vt:lpstr>
      <vt:lpstr>Calibri</vt:lpstr>
      <vt:lpstr>Office Theme</vt:lpstr>
      <vt:lpstr>Educational Portfolio for High School Students by Slidesgo</vt:lpstr>
      <vt:lpstr>Vision Board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rosetrinh1292@gmail.com</dc:creator>
  <cp:lastModifiedBy>Microsoft account</cp:lastModifiedBy>
  <cp:revision>7</cp:revision>
  <dcterms:created xsi:type="dcterms:W3CDTF">2023-07-27T05:38:27Z</dcterms:created>
  <dcterms:modified xsi:type="dcterms:W3CDTF">2025-04-08T03:25:09Z</dcterms:modified>
</cp:coreProperties>
</file>