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vml" ContentType="application/vnd.openxmlformats-officedocument.vmlDrawing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9.xml" ContentType="application/vnd.openxmlformats-officedocument.presentationml.notesSlide+xml"/>
  <Override PartName="/ppt/media/audio4.wav" ContentType="audio/x-wav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4" r:id="rId2"/>
    <p:sldMasterId id="2147483734" r:id="rId3"/>
  </p:sldMasterIdLst>
  <p:notesMasterIdLst>
    <p:notesMasterId r:id="rId26"/>
  </p:notesMasterIdLst>
  <p:sldIdLst>
    <p:sldId id="414" r:id="rId4"/>
    <p:sldId id="390" r:id="rId5"/>
    <p:sldId id="392" r:id="rId6"/>
    <p:sldId id="393" r:id="rId7"/>
    <p:sldId id="394" r:id="rId8"/>
    <p:sldId id="395" r:id="rId9"/>
    <p:sldId id="396" r:id="rId10"/>
    <p:sldId id="397" r:id="rId11"/>
    <p:sldId id="336" r:id="rId12"/>
    <p:sldId id="337" r:id="rId13"/>
    <p:sldId id="338" r:id="rId14"/>
    <p:sldId id="411" r:id="rId15"/>
    <p:sldId id="389" r:id="rId16"/>
    <p:sldId id="369" r:id="rId17"/>
    <p:sldId id="370" r:id="rId18"/>
    <p:sldId id="371" r:id="rId19"/>
    <p:sldId id="372" r:id="rId20"/>
    <p:sldId id="373" r:id="rId21"/>
    <p:sldId id="374" r:id="rId22"/>
    <p:sldId id="375" r:id="rId23"/>
    <p:sldId id="376" r:id="rId24"/>
    <p:sldId id="40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EFFC"/>
    <a:srgbClr val="F1B02D"/>
    <a:srgbClr val="2FA3EE"/>
    <a:srgbClr val="0000FF"/>
    <a:srgbClr val="00FF00"/>
    <a:srgbClr val="000000"/>
    <a:srgbClr val="EC32D6"/>
    <a:srgbClr val="FDFD1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0603" autoAdjust="0"/>
  </p:normalViewPr>
  <p:slideViewPr>
    <p:cSldViewPr snapToGrid="0">
      <p:cViewPr varScale="1">
        <p:scale>
          <a:sx n="91" d="100"/>
          <a:sy n="91" d="100"/>
        </p:scale>
        <p:origin x="26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7A1939-2BB5-435B-8C8F-DA166741DF0C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B16989-A1EC-4C1B-8FA3-CD2779C4F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935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Click “Listen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choose” to play the audio.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Teacher can click each answer to check.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Click the “Back” button on the bottom right to go back to the game.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1110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Click “CHECK</a:t>
            </a:r>
            <a:r>
              <a:rPr lang="en-US" baseline="0" dirty="0" smtClean="0"/>
              <a:t>” to check the answer.</a:t>
            </a:r>
            <a:br>
              <a:rPr lang="en-US" baseline="0" dirty="0" smtClean="0"/>
            </a:br>
            <a:r>
              <a:rPr lang="en-US" baseline="0" dirty="0" smtClean="0"/>
              <a:t>- Click the wheel on the bottom right to go back to the wheel.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8843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Click “CHECK</a:t>
            </a:r>
            <a:r>
              <a:rPr lang="en-US" baseline="0" dirty="0" smtClean="0"/>
              <a:t>” to check the answer.</a:t>
            </a:r>
            <a:br>
              <a:rPr lang="en-US" baseline="0" dirty="0" smtClean="0"/>
            </a:br>
            <a:r>
              <a:rPr lang="en-US" baseline="0" dirty="0" smtClean="0"/>
              <a:t>- Click the wheel on the bottom right to go back to the wheel.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8008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Click “CHECK</a:t>
            </a:r>
            <a:r>
              <a:rPr lang="en-US" baseline="0" dirty="0" smtClean="0"/>
              <a:t>” to check the answer.</a:t>
            </a:r>
            <a:br>
              <a:rPr lang="en-US" baseline="0" dirty="0" smtClean="0"/>
            </a:br>
            <a:r>
              <a:rPr lang="en-US" baseline="0" dirty="0" smtClean="0"/>
              <a:t>- Click the wheel on the bottom right to go back to the wheel.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5009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Click “CHECK</a:t>
            </a:r>
            <a:r>
              <a:rPr lang="en-US" baseline="0" dirty="0" smtClean="0"/>
              <a:t>” to check the answer.</a:t>
            </a:r>
            <a:br>
              <a:rPr lang="en-US" baseline="0" dirty="0" smtClean="0"/>
            </a:br>
            <a:r>
              <a:rPr lang="en-US" baseline="0" dirty="0" smtClean="0"/>
              <a:t>- Click the wheel on the bottom right to go back to the wheel.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074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Click “CHECK</a:t>
            </a:r>
            <a:r>
              <a:rPr lang="en-US" baseline="0" dirty="0" smtClean="0"/>
              <a:t>” to check the answer.</a:t>
            </a:r>
            <a:br>
              <a:rPr lang="en-US" baseline="0" dirty="0" smtClean="0"/>
            </a:br>
            <a:r>
              <a:rPr lang="en-US" baseline="0" dirty="0" smtClean="0"/>
              <a:t>- Click the wheel on the bottom right to go back to the wheel.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7117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Click “CHECK</a:t>
            </a:r>
            <a:r>
              <a:rPr lang="en-US" baseline="0" dirty="0" smtClean="0"/>
              <a:t>” to check the answer.</a:t>
            </a:r>
            <a:br>
              <a:rPr lang="en-US" baseline="0" dirty="0" smtClean="0"/>
            </a:br>
            <a:r>
              <a:rPr lang="en-US" baseline="0" dirty="0" smtClean="0"/>
              <a:t>- Click the wheel on the bottom right to go back to the wheel.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8068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Click “CHECK</a:t>
            </a:r>
            <a:r>
              <a:rPr lang="en-US" baseline="0" dirty="0" smtClean="0"/>
              <a:t>” to check the answer.</a:t>
            </a:r>
            <a:br>
              <a:rPr lang="en-US" baseline="0" dirty="0" smtClean="0"/>
            </a:br>
            <a:r>
              <a:rPr lang="en-US" baseline="0" dirty="0" smtClean="0"/>
              <a:t>- Click the wheel on the bottom right to go back to the wheel.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6853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Click “CHECK</a:t>
            </a:r>
            <a:r>
              <a:rPr lang="en-US" baseline="0" dirty="0" smtClean="0"/>
              <a:t>” to check the answer.</a:t>
            </a:r>
            <a:br>
              <a:rPr lang="en-US" baseline="0" dirty="0" smtClean="0"/>
            </a:br>
            <a:r>
              <a:rPr lang="en-US" baseline="0" dirty="0" smtClean="0"/>
              <a:t>- Click the wheel on the bottom right to go back to the wheel.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8090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8132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“Listen and choose” to play the audio.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Teacher can click each answer to check.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the “Back” button on the bottom right to go back to the game.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078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“Listen and choose” to play the audio.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Teacher can click each answer to check.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the “Back” button on the bottom right to go back to the game.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210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“Listen and choose” to play the audio.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Teacher can click each answer to check.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the “Back” button on the bottom right to go back to the game.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051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“Listen and choose” to play the audio.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Teacher can click each answer to check.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the “Back” button on the bottom right to go back to the game.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5980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“Listen and choose” to play the audio.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Teacher can click each answer to check.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the “Back” button on the bottom right to go back to the game.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0235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73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0100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Divide the class into 2 teams.</a:t>
            </a:r>
            <a:endParaRPr lang="en-GB" b="0" dirty="0" smtClean="0">
              <a:effectLst/>
            </a:endParaRPr>
          </a:p>
          <a:p>
            <a:pPr rtl="0"/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Each team chooses one umbrella to go to the question.</a:t>
            </a:r>
            <a:endParaRPr lang="en-GB" b="0" dirty="0" smtClean="0">
              <a:effectLst/>
            </a:endParaRPr>
          </a:p>
          <a:p>
            <a:pPr rtl="0"/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Have pupils unscramble the sentences.</a:t>
            </a:r>
            <a:endParaRPr lang="en-GB" b="0" dirty="0" smtClean="0">
              <a:effectLst/>
            </a:endParaRPr>
          </a:p>
          <a:p>
            <a:pPr rtl="0"/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Back to the menu for Wheel of Fortune.</a:t>
            </a:r>
            <a:endParaRPr lang="en-GB" b="0" dirty="0" smtClean="0">
              <a:effectLst/>
            </a:endParaRPr>
          </a:p>
          <a:p>
            <a:pPr rtl="0"/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pupils can spin the wheel to get points if they answer correctly.</a:t>
            </a:r>
            <a:endParaRPr lang="en-GB" b="0" dirty="0" smtClean="0">
              <a:effectLst/>
            </a:endParaRPr>
          </a:p>
          <a:p>
            <a:pPr rtl="0"/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team who gets more points is the winner.</a:t>
            </a:r>
            <a:endParaRPr lang="en-GB" b="0" dirty="0" smtClean="0">
              <a:effectLst/>
            </a:endParaRPr>
          </a:p>
          <a:p>
            <a:r>
              <a:rPr lang="en-GB" dirty="0" smtClean="0"/>
              <a:t/>
            </a:r>
            <a:br>
              <a:rPr lang="en-GB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265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19806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981758" y="-2323822"/>
            <a:ext cx="6378597" cy="11263771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11120434" y="448601"/>
            <a:ext cx="553767" cy="637433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32248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365538" y="-12031"/>
            <a:ext cx="782464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960000" y="1439761"/>
            <a:ext cx="6103600" cy="9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960000" y="2431367"/>
            <a:ext cx="4194800" cy="34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3pPr>
            <a:lvl4pPr marL="2438339" lvl="3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4pPr>
            <a:lvl5pPr marL="3047924" lvl="4" indent="-41485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5pPr>
            <a:lvl6pPr marL="3657509" lvl="5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6pPr>
            <a:lvl7pPr marL="4267093" lvl="6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7pPr>
            <a:lvl8pPr marL="4876678" lvl="7" indent="-41485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8pPr>
            <a:lvl9pPr marL="5486263" lvl="8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5521907" y="47723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7"/>
          <p:cNvSpPr/>
          <p:nvPr/>
        </p:nvSpPr>
        <p:spPr>
          <a:xfrm rot="-4032455">
            <a:off x="2543459" y="621010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7"/>
          <p:cNvSpPr/>
          <p:nvPr/>
        </p:nvSpPr>
        <p:spPr>
          <a:xfrm rot="5400000">
            <a:off x="548470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7"/>
          <p:cNvSpPr/>
          <p:nvPr/>
        </p:nvSpPr>
        <p:spPr>
          <a:xfrm rot="5400000">
            <a:off x="707553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7"/>
          <p:cNvSpPr/>
          <p:nvPr/>
        </p:nvSpPr>
        <p:spPr>
          <a:xfrm rot="5400000">
            <a:off x="935294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7"/>
          <p:cNvSpPr/>
          <p:nvPr/>
        </p:nvSpPr>
        <p:spPr>
          <a:xfrm rot="684224">
            <a:off x="5884662" y="224289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7"/>
          <p:cNvSpPr/>
          <p:nvPr/>
        </p:nvSpPr>
        <p:spPr>
          <a:xfrm rot="5400000">
            <a:off x="4236021" y="6138939"/>
            <a:ext cx="2572" cy="5215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7"/>
          <p:cNvSpPr/>
          <p:nvPr/>
        </p:nvSpPr>
        <p:spPr>
          <a:xfrm rot="1747020">
            <a:off x="649994" y="1709747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7"/>
          <p:cNvSpPr/>
          <p:nvPr/>
        </p:nvSpPr>
        <p:spPr>
          <a:xfrm>
            <a:off x="3579211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92737" y="-673232"/>
            <a:ext cx="2609604" cy="177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51589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5727804" y="3673967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9135383" y="3673967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2304600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5727804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652959" y="3601187"/>
            <a:ext cx="4059" cy="33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4896004" y="4696133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4896004" y="4968592"/>
            <a:ext cx="29284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8303583" y="4696133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8303583" y="4968595"/>
            <a:ext cx="29284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472800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473000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4896004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4896204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9135383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8303583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8303783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707842" y="872791"/>
            <a:ext cx="124236" cy="17460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13"/>
          <p:cNvSpPr/>
          <p:nvPr/>
        </p:nvSpPr>
        <p:spPr>
          <a:xfrm rot="4190688">
            <a:off x="7932684" y="1428396"/>
            <a:ext cx="207609" cy="9280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13"/>
          <p:cNvSpPr/>
          <p:nvPr/>
        </p:nvSpPr>
        <p:spPr>
          <a:xfrm rot="6592150">
            <a:off x="11494923" y="2583471"/>
            <a:ext cx="126808" cy="9880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966721" y="832908"/>
            <a:ext cx="210183" cy="15052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13"/>
          <p:cNvSpPr/>
          <p:nvPr/>
        </p:nvSpPr>
        <p:spPr>
          <a:xfrm rot="3913652">
            <a:off x="4779784" y="969667"/>
            <a:ext cx="138741" cy="104949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13"/>
          <p:cNvSpPr/>
          <p:nvPr/>
        </p:nvSpPr>
        <p:spPr>
          <a:xfrm>
            <a:off x="7150843" y="6104975"/>
            <a:ext cx="114020" cy="22882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13"/>
          <p:cNvSpPr/>
          <p:nvPr/>
        </p:nvSpPr>
        <p:spPr>
          <a:xfrm>
            <a:off x="8878096" y="6281843"/>
            <a:ext cx="130237" cy="187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13"/>
          <p:cNvSpPr/>
          <p:nvPr/>
        </p:nvSpPr>
        <p:spPr>
          <a:xfrm>
            <a:off x="11232000" y="56664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13"/>
          <p:cNvSpPr/>
          <p:nvPr/>
        </p:nvSpPr>
        <p:spPr>
          <a:xfrm>
            <a:off x="1579478" y="5614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13"/>
          <p:cNvSpPr/>
          <p:nvPr/>
        </p:nvSpPr>
        <p:spPr>
          <a:xfrm>
            <a:off x="10695878" y="8742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" name="Google Shape;253;p13"/>
          <p:cNvSpPr/>
          <p:nvPr/>
        </p:nvSpPr>
        <p:spPr>
          <a:xfrm>
            <a:off x="7717862" y="429867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627851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78352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55882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34326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45260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2022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1" y="-1033259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3" y="47581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5" y="1975053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08" y="2665517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1" y="587357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0" y="308233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19" y="5838708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0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76" y="5168417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39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5" y="3382597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302" y="4872802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1400" y="802834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367" y="5166267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04404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1" y="-1033259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3" y="47581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5" y="1975053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08" y="2665517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1" y="587357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0" y="308233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19" y="5838708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0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76" y="5168417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39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5" y="3382597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302" y="4872802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1400" y="802834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367" y="5166267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3127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442112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960000" y="4284868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960000" y="506690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4538400" y="341240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4538400" y="419443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8116800" y="4284868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8116800" y="506690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3289505" y="-2637995"/>
            <a:ext cx="5587488" cy="11356425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5681467" y="-57267"/>
            <a:ext cx="829067" cy="13179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42835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3175192" y="-1867183"/>
            <a:ext cx="5667397" cy="1111436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11409866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5" name="Google Shape;665;p30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6" name="Google Shape;666;p30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7" name="Google Shape;667;p30"/>
          <p:cNvSpPr/>
          <p:nvPr/>
        </p:nvSpPr>
        <p:spPr>
          <a:xfrm>
            <a:off x="1637845" y="3032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804767" y="304983"/>
            <a:ext cx="2150467" cy="1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58234" y="5974836"/>
            <a:ext cx="2617633" cy="13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160988" y="607593"/>
            <a:ext cx="3987101" cy="212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7888484" y="5218073"/>
            <a:ext cx="6119041" cy="2889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04433" y="-208499"/>
            <a:ext cx="1199667" cy="81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98860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3266356" y="-1867183"/>
            <a:ext cx="5667397" cy="1111436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451710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1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1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1"/>
          <p:cNvSpPr/>
          <p:nvPr/>
        </p:nvSpPr>
        <p:spPr>
          <a:xfrm>
            <a:off x="1034945" y="7930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20469" y="-1416311"/>
            <a:ext cx="1328267" cy="2914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96491" y="716124"/>
            <a:ext cx="1671000" cy="1136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2808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2369911" y="-970738"/>
            <a:ext cx="5286533" cy="8940607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2097744" y="1834090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32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32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32"/>
          <p:cNvSpPr/>
          <p:nvPr/>
        </p:nvSpPr>
        <p:spPr>
          <a:xfrm>
            <a:off x="10958911" y="41903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0472768" y="4939902"/>
            <a:ext cx="2617633" cy="137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3758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B4A08-2AA4-4BF7-971E-FE1E4B4DBC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20759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529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2915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6482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9752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312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676399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9026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6077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780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364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9687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2095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363153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5470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9626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699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419428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4872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4008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2260067" y="3109367"/>
            <a:ext cx="7672000" cy="14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5332228" y="1682167"/>
            <a:ext cx="150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4204200" y="4481033"/>
            <a:ext cx="37836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3859558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 flipH="1">
            <a:off x="8058545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233432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10667951" y="2796081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11150738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8768170" y="51974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4306467" y="5532422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10908290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8894259" y="63636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 flipH="1">
            <a:off x="1630766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3"/>
          <p:cNvSpPr/>
          <p:nvPr/>
        </p:nvSpPr>
        <p:spPr>
          <a:xfrm flipH="1">
            <a:off x="10107945" y="183060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flipH="1">
            <a:off x="2900405" y="1893118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 flipH="1">
            <a:off x="480005" y="25874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 flipH="1">
            <a:off x="1242657" y="3746334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8963851" y="3610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9733" y="720000"/>
            <a:ext cx="1793400" cy="12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97234" y="4669768"/>
            <a:ext cx="3069533" cy="1468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02642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7999616C-79CE-4226-A434-F934776DC1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D702A4AF-A48A-4E4D-B1E4-677CFE0C0D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9C378115-4548-4CA5-9463-78FFA6379E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A445A8-E218-465F-ABDD-60BCE2B5F633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85159353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1181F611-A61E-4415-9D6B-D08E2BA411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2F8F64A9-9AAD-4E37-A2E1-B0C778919A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4894A75C-9FFD-4AB8-8318-9E80A8709E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8F13DF-A764-44EE-ACC9-16E704426F82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35339203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26CBA3C1-3B45-471A-931F-8E1041E77A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2F15606F-CB56-41EC-BB90-4A205C3FE9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F0E36E75-8B3A-4D51-9718-0802600D69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13D60D-3B22-4765-BEC7-C6B5681A2149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08371401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B4BFE6A-025E-49B0-9E32-AEEE7229AF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E37FA24-B2CC-4A6B-9216-065A0779F2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38D852C-B01C-4C02-B4E9-EE30EDB16C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4E699D-D0F4-451F-9319-A6C7BB2E51B6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37122544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6330A5A7-BFCF-400C-A974-15CAD61EC5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D9D36AE9-D06A-48A3-B0FF-F9B68E326F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6D7DD762-D58D-4714-B651-266501FC1F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AB9B64-C187-47D7-9AA4-2B429F97D0A4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07697027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767BE3D7-7421-450D-A2B7-62E9F4BD26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D4E22DA0-AF44-4D2B-8344-09A8EFADDF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FA2A0ED5-8471-45B4-AE71-14AE82F9AA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E5E200-D7F2-47B7-9190-C69FC6E13DF4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38626448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2F40D68F-614B-467F-82E6-16C8D065A5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86251AEA-3AC1-4980-8AF5-6DB5318581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5BF643F9-6DA8-49C2-8AF4-6125DC785D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46019D-8122-4BBF-8590-8874D71746CF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38158365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624397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0359885-5976-4858-8066-B8846A821F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C26C3BB-D726-476A-A8D8-B7595F2BBA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0D3DBF7-D53F-46EF-A558-1A91D81013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EADAD3-E04F-4EE1-98CE-7CD22CB53A35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90199978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BC05FAC-69B7-41F7-BC20-82450CE627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B6CBA21-A489-4E27-AF67-BE1E278C61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5E94C67-A946-4C03-A9A6-9FCD306921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311738-1EE9-4461-AACC-AEE2BB55B54C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75344382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CC6C86CB-07F5-4079-9A70-A93BF73305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F4C86705-70FE-48DF-BCAE-9FD9AAF968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7D3D2233-D5CB-49F7-8A74-C6162A51BE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9ED6D2-54A9-44D5-A8D0-391A20F08090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91785315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6ED9F39A-6D19-473E-9267-204CBDC61A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20A19284-0422-42D2-98AF-261D594719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37D0CD9E-2A0B-459F-9E6E-7983CD6D2D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0F1E6C-DFF4-44E9-ACF8-668CA02F74C9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0702211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40277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08078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19502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30741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 rot="5400000">
            <a:off x="2863233" y="-2438818"/>
            <a:ext cx="6465535" cy="117356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06801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747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218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46" r:id="rId18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46E221DA-420A-4651-B168-BD02433ECB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4547E064-A6A8-4DBA-80F2-41936290F1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717812E1-80EA-4B84-B6CB-2149AA911EE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>
                <a:cs typeface="+mn-cs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0DCDAFCC-DDB3-4C6F-87C4-A577EBED79A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>
                <a:cs typeface="+mn-cs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EFE23546-7B50-480C-B18E-AB97238FAD9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/>
            </a:lvl1pPr>
          </a:lstStyle>
          <a:p>
            <a:fld id="{EFF4C355-335F-42D7-8BF4-2115222E6846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79613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4.xml"/><Relationship Id="rId1" Type="http://schemas.openxmlformats.org/officeDocument/2006/relationships/audio" Target="file:///D:\GIAO%20AN%202021-2022\GA%20THI%20GVG%202021-2022\If%20You're%20Happy%20And%20You%20Know%20It.mp3" TargetMode="External"/><Relationship Id="rId5" Type="http://schemas.openxmlformats.org/officeDocument/2006/relationships/image" Target="../media/image16.png"/><Relationship Id="rId4" Type="http://schemas.openxmlformats.org/officeDocument/2006/relationships/hyperlink" Target="E8-u6-Read_GVG.ppt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3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1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2.wdp"/><Relationship Id="rId18" Type="http://schemas.openxmlformats.org/officeDocument/2006/relationships/slide" Target="slide20.xml"/><Relationship Id="rId3" Type="http://schemas.openxmlformats.org/officeDocument/2006/relationships/control" Target="../activeX/activeX2.xml"/><Relationship Id="rId21" Type="http://schemas.openxmlformats.org/officeDocument/2006/relationships/slide" Target="slide18.xml"/><Relationship Id="rId7" Type="http://schemas.openxmlformats.org/officeDocument/2006/relationships/image" Target="../media/image38.png"/><Relationship Id="rId12" Type="http://schemas.openxmlformats.org/officeDocument/2006/relationships/image" Target="../media/image41.png"/><Relationship Id="rId17" Type="http://schemas.openxmlformats.org/officeDocument/2006/relationships/slide" Target="slide19.xml"/><Relationship Id="rId2" Type="http://schemas.openxmlformats.org/officeDocument/2006/relationships/control" Target="../activeX/activeX1.xml"/><Relationship Id="rId16" Type="http://schemas.openxmlformats.org/officeDocument/2006/relationships/image" Target="../media/image42.png"/><Relationship Id="rId20" Type="http://schemas.openxmlformats.org/officeDocument/2006/relationships/image" Target="../media/image43.png"/><Relationship Id="rId1" Type="http://schemas.openxmlformats.org/officeDocument/2006/relationships/vmlDrawing" Target="../drawings/vmlDrawing1.vml"/><Relationship Id="rId6" Type="http://schemas.openxmlformats.org/officeDocument/2006/relationships/audio" Target="../media/audio4.wav"/><Relationship Id="rId11" Type="http://schemas.openxmlformats.org/officeDocument/2006/relationships/slide" Target="slide17.xml"/><Relationship Id="rId5" Type="http://schemas.openxmlformats.org/officeDocument/2006/relationships/notesSlide" Target="../notesSlides/notesSlide9.xml"/><Relationship Id="rId15" Type="http://schemas.openxmlformats.org/officeDocument/2006/relationships/slide" Target="slide21.xml"/><Relationship Id="rId23" Type="http://schemas.openxmlformats.org/officeDocument/2006/relationships/image" Target="../media/image37.wmf"/><Relationship Id="rId10" Type="http://schemas.openxmlformats.org/officeDocument/2006/relationships/image" Target="../media/image40.png"/><Relationship Id="rId19" Type="http://schemas.openxmlformats.org/officeDocument/2006/relationships/slide" Target="slide15.xml"/><Relationship Id="rId4" Type="http://schemas.openxmlformats.org/officeDocument/2006/relationships/slideLayout" Target="../slideLayouts/slideLayout49.xml"/><Relationship Id="rId9" Type="http://schemas.openxmlformats.org/officeDocument/2006/relationships/slide" Target="slide16.xml"/><Relationship Id="rId14" Type="http://schemas.openxmlformats.org/officeDocument/2006/relationships/slide" Target="slide14.xml"/><Relationship Id="rId22" Type="http://schemas.openxmlformats.org/officeDocument/2006/relationships/image" Target="../media/image36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6.jpeg"/><Relationship Id="rId5" Type="http://schemas.openxmlformats.org/officeDocument/2006/relationships/slide" Target="slide13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6.jpeg"/><Relationship Id="rId5" Type="http://schemas.openxmlformats.org/officeDocument/2006/relationships/slide" Target="slide13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6.jpeg"/><Relationship Id="rId5" Type="http://schemas.openxmlformats.org/officeDocument/2006/relationships/slide" Target="slide13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6.jpeg"/><Relationship Id="rId5" Type="http://schemas.openxmlformats.org/officeDocument/2006/relationships/slide" Target="slide13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6.jpeg"/><Relationship Id="rId5" Type="http://schemas.openxmlformats.org/officeDocument/2006/relationships/slide" Target="slide13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6.jpeg"/><Relationship Id="rId5" Type="http://schemas.openxmlformats.org/officeDocument/2006/relationships/slide" Target="slide13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6.jpeg"/><Relationship Id="rId5" Type="http://schemas.openxmlformats.org/officeDocument/2006/relationships/slide" Target="slide13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6.jpeg"/><Relationship Id="rId5" Type="http://schemas.openxmlformats.org/officeDocument/2006/relationships/slide" Target="slide13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31.xml"/><Relationship Id="rId7" Type="http://schemas.openxmlformats.org/officeDocument/2006/relationships/audio" Target="../media/audio3.wav"/><Relationship Id="rId12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23.png"/><Relationship Id="rId5" Type="http://schemas.openxmlformats.org/officeDocument/2006/relationships/audio" Target="../media/audio1.wav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31.xml"/><Relationship Id="rId7" Type="http://schemas.openxmlformats.org/officeDocument/2006/relationships/audio" Target="../media/audio3.wav"/><Relationship Id="rId12" Type="http://schemas.openxmlformats.org/officeDocument/2006/relationships/image" Target="../media/image2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26.png"/><Relationship Id="rId5" Type="http://schemas.openxmlformats.org/officeDocument/2006/relationships/audio" Target="../media/audio1.wav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31.xml"/><Relationship Id="rId7" Type="http://schemas.openxmlformats.org/officeDocument/2006/relationships/audio" Target="../media/audio3.wav"/><Relationship Id="rId12" Type="http://schemas.openxmlformats.org/officeDocument/2006/relationships/image" Target="../media/image2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11" Type="http://schemas.openxmlformats.org/officeDocument/2006/relationships/image" Target="../media/image28.png"/><Relationship Id="rId5" Type="http://schemas.openxmlformats.org/officeDocument/2006/relationships/audio" Target="../media/audio1.wav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31.xml"/><Relationship Id="rId7" Type="http://schemas.openxmlformats.org/officeDocument/2006/relationships/audio" Target="../media/audio3.wav"/><Relationship Id="rId12" Type="http://schemas.openxmlformats.org/officeDocument/2006/relationships/image" Target="../media/image3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openxmlformats.org/officeDocument/2006/relationships/image" Target="../media/image29.png"/><Relationship Id="rId5" Type="http://schemas.openxmlformats.org/officeDocument/2006/relationships/audio" Target="../media/audio1.wav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31.xml"/><Relationship Id="rId7" Type="http://schemas.openxmlformats.org/officeDocument/2006/relationships/audio" Target="../media/audio3.wav"/><Relationship Id="rId12" Type="http://schemas.openxmlformats.org/officeDocument/2006/relationships/image" Target="../media/image2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2.wav"/><Relationship Id="rId11" Type="http://schemas.openxmlformats.org/officeDocument/2006/relationships/image" Target="../media/image26.png"/><Relationship Id="rId5" Type="http://schemas.openxmlformats.org/officeDocument/2006/relationships/audio" Target="../media/audio1.wav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31.xml"/><Relationship Id="rId7" Type="http://schemas.openxmlformats.org/officeDocument/2006/relationships/audio" Target="../media/audio3.wav"/><Relationship Id="rId12" Type="http://schemas.openxmlformats.org/officeDocument/2006/relationships/image" Target="../media/image2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2.wav"/><Relationship Id="rId11" Type="http://schemas.openxmlformats.org/officeDocument/2006/relationships/image" Target="../media/image28.png"/><Relationship Id="rId5" Type="http://schemas.openxmlformats.org/officeDocument/2006/relationships/audio" Target="../media/audio1.wav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1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k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rgbClr val="66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k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rgbClr val="66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4" name="WordArt 4">
            <a:hlinkClick r:id="rId4" action="ppaction://hlinkpres?slideindex=1&amp;slidetitle="/>
          </p:cNvPr>
          <p:cNvSpPr>
            <a:spLocks noChangeArrowheads="1" noChangeShapeType="1" noTextEdit="1"/>
          </p:cNvSpPr>
          <p:nvPr/>
        </p:nvSpPr>
        <p:spPr bwMode="auto">
          <a:xfrm>
            <a:off x="3886200" y="2743201"/>
            <a:ext cx="4495800" cy="854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i="1" kern="10" dirty="0">
                <a:ln w="9525">
                  <a:solidFill>
                    <a:srgbClr val="CC3300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152928" dir="13701988" algn="ctr" rotWithShape="0">
                    <a:srgbClr val="808080">
                      <a:alpha val="50000"/>
                    </a:srgbClr>
                  </a:outerShdw>
                </a:effectLst>
                <a:latin typeface="VNI-DOS Sample Font "/>
              </a:rPr>
              <a:t>ENGLISH </a:t>
            </a:r>
            <a:r>
              <a:rPr lang="en-US" sz="3200" i="1" kern="10" dirty="0" smtClean="0">
                <a:ln w="9525">
                  <a:solidFill>
                    <a:srgbClr val="CC3300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152928" dir="13701988" algn="ctr" rotWithShape="0">
                    <a:srgbClr val="808080">
                      <a:alpha val="50000"/>
                    </a:srgbClr>
                  </a:outerShdw>
                </a:effectLst>
                <a:latin typeface="VNI-DOS Sample Font "/>
              </a:rPr>
              <a:t>3</a:t>
            </a:r>
            <a:endParaRPr lang="en-US" sz="3200" i="1" kern="10" dirty="0">
              <a:ln w="9525">
                <a:solidFill>
                  <a:srgbClr val="CC3300"/>
                </a:solidFill>
                <a:round/>
                <a:headEnd/>
                <a:tailEnd/>
              </a:ln>
              <a:solidFill>
                <a:srgbClr val="CC0099"/>
              </a:solidFill>
              <a:effectLst>
                <a:outerShdw dist="152928" dir="13701988" algn="ctr" rotWithShape="0">
                  <a:srgbClr val="808080">
                    <a:alpha val="50000"/>
                  </a:srgbClr>
                </a:outerShdw>
              </a:effectLst>
              <a:latin typeface="VNI-DOS Sample Font "/>
            </a:endParaRPr>
          </a:p>
        </p:txBody>
      </p:sp>
      <p:sp>
        <p:nvSpPr>
          <p:cNvPr id="117765" name="WordArt 5"/>
          <p:cNvSpPr>
            <a:spLocks noChangeArrowheads="1" noChangeShapeType="1" noTextEdit="1"/>
          </p:cNvSpPr>
          <p:nvPr/>
        </p:nvSpPr>
        <p:spPr bwMode="auto">
          <a:xfrm>
            <a:off x="3155951" y="1524000"/>
            <a:ext cx="6105525" cy="3810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54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WELCOME ALL THE TEACHERS TO THE CLASS </a:t>
            </a: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3810000" y="3886200"/>
            <a:ext cx="51816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Teacher: Nguyen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Thi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Nghia</a:t>
            </a:r>
            <a:endParaRPr lang="en-US" altLang="en-US" sz="2400" b="1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School: An Hong primary school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Class: </a:t>
            </a:r>
            <a:r>
              <a:rPr lang="en-US" alt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3A1</a:t>
            </a:r>
            <a:endParaRPr lang="en-US" altLang="en-US" sz="2400" b="1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" name="If You're Happy And You Know I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6172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21937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2000" fill="hold"/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2000" fill="hold"/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15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17764" grpId="0" animBg="1"/>
      <p:bldP spid="11776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56AE26B-0453-4F18-897B-55454F5625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34"/>
            <a:ext cx="12192000" cy="6850333"/>
          </a:xfrm>
          <a:prstGeom prst="rect">
            <a:avLst/>
          </a:prstGeom>
        </p:spPr>
      </p:pic>
      <p:pic>
        <p:nvPicPr>
          <p:cNvPr id="2" name="Track 6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192870" y="1734242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734242"/>
            <a:ext cx="12144375" cy="4543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Track 6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37325" y="1876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8028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6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mazon Icon">
            <a:hlinkClick r:id="rId3" action="ppaction://hlinksldjump"/>
            <a:extLst>
              <a:ext uri="{FF2B5EF4-FFF2-40B4-BE49-F238E27FC236}">
                <a16:creationId xmlns:a16="http://schemas.microsoft.com/office/drawing/2014/main" xmlns="" id="{6D62D806-4AB8-44C0-BCEF-D2452C188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FFA5CF1-051B-45E6-8AA5-5883687A0B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834"/>
            <a:ext cx="12192000" cy="68503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631" y="1651273"/>
            <a:ext cx="10726738" cy="5063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33200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6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1288" y="2287588"/>
            <a:ext cx="6413500" cy="2800767"/>
          </a:xfrm>
          <a:prstGeom prst="rect">
            <a:avLst/>
          </a:prstGeom>
          <a:solidFill>
            <a:srgbClr val="DCEFF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 corner and wrap-up</a:t>
            </a:r>
            <a:endParaRPr lang="en-US" sz="88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3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rgbClr val="00B0F0"/>
          </a:fgClr>
          <a:bgClr>
            <a:srgbClr val="00B0F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9">
            <a:extLst>
              <a:ext uri="{FF2B5EF4-FFF2-40B4-BE49-F238E27FC236}">
                <a16:creationId xmlns:a16="http://schemas.microsoft.com/office/drawing/2014/main" xmlns="" id="{9CF242FD-41E9-4EE9-88E9-131E59B48B59}"/>
              </a:ext>
            </a:extLst>
          </p:cNvPr>
          <p:cNvGrpSpPr>
            <a:grpSpLocks/>
          </p:cNvGrpSpPr>
          <p:nvPr/>
        </p:nvGrpSpPr>
        <p:grpSpPr bwMode="auto">
          <a:xfrm rot="1961990">
            <a:off x="6123405" y="1369561"/>
            <a:ext cx="4382654" cy="4376099"/>
            <a:chOff x="1090" y="96"/>
            <a:chExt cx="3566" cy="3660"/>
          </a:xfrm>
        </p:grpSpPr>
        <p:grpSp>
          <p:nvGrpSpPr>
            <p:cNvPr id="22540" name="Group 3">
              <a:extLst>
                <a:ext uri="{FF2B5EF4-FFF2-40B4-BE49-F238E27FC236}">
                  <a16:creationId xmlns:a16="http://schemas.microsoft.com/office/drawing/2014/main" xmlns="" id="{AB144F49-3248-4F33-83CE-3E3AD442609B}"/>
                </a:ext>
              </a:extLst>
            </p:cNvPr>
            <p:cNvGrpSpPr>
              <a:grpSpLocks/>
            </p:cNvGrpSpPr>
            <p:nvPr/>
          </p:nvGrpSpPr>
          <p:grpSpPr bwMode="auto">
            <a:xfrm rot="-921949">
              <a:off x="1090" y="96"/>
              <a:ext cx="3566" cy="3660"/>
              <a:chOff x="1134" y="366"/>
              <a:chExt cx="3334" cy="3422"/>
            </a:xfrm>
          </p:grpSpPr>
          <p:pic>
            <p:nvPicPr>
              <p:cNvPr id="22547" name="Picture 4" descr="Picture">
                <a:extLst>
                  <a:ext uri="{FF2B5EF4-FFF2-40B4-BE49-F238E27FC236}">
                    <a16:creationId xmlns:a16="http://schemas.microsoft.com/office/drawing/2014/main" xmlns="" id="{481D57CF-FB7D-49D9-8BA3-622CAF5BBE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4" y="366"/>
                <a:ext cx="3334" cy="34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548" name="Text Box 5">
                <a:extLst>
                  <a:ext uri="{FF2B5EF4-FFF2-40B4-BE49-F238E27FC236}">
                    <a16:creationId xmlns:a16="http://schemas.microsoft.com/office/drawing/2014/main" xmlns="" id="{E6A4AFC6-E6C9-4319-B5C4-0CE0A3DCFEC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0342239">
                <a:off x="2890" y="3200"/>
                <a:ext cx="508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2800" b="1" dirty="0">
                    <a:solidFill>
                      <a:srgbClr val="000000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50</a:t>
                </a:r>
              </a:p>
            </p:txBody>
          </p:sp>
          <p:sp>
            <p:nvSpPr>
              <p:cNvPr id="22549" name="Text Box 6">
                <a:extLst>
                  <a:ext uri="{FF2B5EF4-FFF2-40B4-BE49-F238E27FC236}">
                    <a16:creationId xmlns:a16="http://schemas.microsoft.com/office/drawing/2014/main" xmlns="" id="{1A1CE4B2-9777-415D-953B-D983A1D172E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017317">
                <a:off x="2136" y="3135"/>
                <a:ext cx="626" cy="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3600" b="1" dirty="0">
                    <a:solidFill>
                      <a:srgbClr val="000000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40</a:t>
                </a:r>
              </a:p>
            </p:txBody>
          </p:sp>
          <p:sp>
            <p:nvSpPr>
              <p:cNvPr id="22550" name="Text Box 7">
                <a:extLst>
                  <a:ext uri="{FF2B5EF4-FFF2-40B4-BE49-F238E27FC236}">
                    <a16:creationId xmlns:a16="http://schemas.microsoft.com/office/drawing/2014/main" xmlns="" id="{721D508F-9F3D-436C-A483-47BA4456DCE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9710744">
                <a:off x="2134" y="484"/>
                <a:ext cx="626" cy="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3600" b="1">
                    <a:solidFill>
                      <a:srgbClr val="FFFFFF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60</a:t>
                </a:r>
              </a:p>
            </p:txBody>
          </p:sp>
          <p:sp>
            <p:nvSpPr>
              <p:cNvPr id="22551" name="Text Box 8">
                <a:extLst>
                  <a:ext uri="{FF2B5EF4-FFF2-40B4-BE49-F238E27FC236}">
                    <a16:creationId xmlns:a16="http://schemas.microsoft.com/office/drawing/2014/main" xmlns="" id="{608910E1-8173-48DE-AD15-780BAD48D83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9039649">
                <a:off x="3352" y="2850"/>
                <a:ext cx="707" cy="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GB" altLang="ko-KR" sz="2000" b="1" dirty="0">
                    <a:solidFill>
                      <a:srgbClr val="000000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8</a:t>
                </a:r>
                <a:r>
                  <a:rPr lang="en-US" altLang="ko-KR" sz="2000" b="1" dirty="0">
                    <a:solidFill>
                      <a:srgbClr val="000000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22552" name="Text Box 9">
                <a:extLst>
                  <a:ext uri="{FF2B5EF4-FFF2-40B4-BE49-F238E27FC236}">
                    <a16:creationId xmlns:a16="http://schemas.microsoft.com/office/drawing/2014/main" xmlns="" id="{4122F2FA-60FC-4B7E-BEF0-1FB70A54D7D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6307487">
                <a:off x="1148" y="1486"/>
                <a:ext cx="628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3600" b="1">
                    <a:solidFill>
                      <a:srgbClr val="000000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90</a:t>
                </a:r>
              </a:p>
            </p:txBody>
          </p:sp>
          <p:sp>
            <p:nvSpPr>
              <p:cNvPr id="22553" name="Text Box 10">
                <a:extLst>
                  <a:ext uri="{FF2B5EF4-FFF2-40B4-BE49-F238E27FC236}">
                    <a16:creationId xmlns:a16="http://schemas.microsoft.com/office/drawing/2014/main" xmlns="" id="{3B957AD6-F003-431F-84F8-5AACF4DF3D5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8050455">
                <a:off x="1572" y="822"/>
                <a:ext cx="628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3600" b="1">
                    <a:solidFill>
                      <a:srgbClr val="FFFFFF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70</a:t>
                </a:r>
              </a:p>
            </p:txBody>
          </p:sp>
          <p:sp>
            <p:nvSpPr>
              <p:cNvPr id="22554" name="Text Box 11">
                <a:extLst>
                  <a:ext uri="{FF2B5EF4-FFF2-40B4-BE49-F238E27FC236}">
                    <a16:creationId xmlns:a16="http://schemas.microsoft.com/office/drawing/2014/main" xmlns="" id="{6B3D9FEE-F422-4EDF-B9C9-AD38B140857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1680761">
                <a:off x="2880" y="481"/>
                <a:ext cx="625" cy="4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3200" b="1" dirty="0">
                    <a:solidFill>
                      <a:srgbClr val="000000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10</a:t>
                </a:r>
              </a:p>
            </p:txBody>
          </p:sp>
          <p:sp>
            <p:nvSpPr>
              <p:cNvPr id="22555" name="Text Box 12">
                <a:extLst>
                  <a:ext uri="{FF2B5EF4-FFF2-40B4-BE49-F238E27FC236}">
                    <a16:creationId xmlns:a16="http://schemas.microsoft.com/office/drawing/2014/main" xmlns="" id="{974AA1C4-DB63-4D80-8325-8CC3460FE87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883017">
                <a:off x="1531" y="2821"/>
                <a:ext cx="625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3600" b="1" dirty="0">
                    <a:solidFill>
                      <a:srgbClr val="FFFFFF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3</a:t>
                </a:r>
                <a:r>
                  <a:rPr lang="en-US" altLang="ko-KR" sz="3000" b="1" dirty="0">
                    <a:solidFill>
                      <a:srgbClr val="FFFFFF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22556" name="Text Box 13">
                <a:extLst>
                  <a:ext uri="{FF2B5EF4-FFF2-40B4-BE49-F238E27FC236}">
                    <a16:creationId xmlns:a16="http://schemas.microsoft.com/office/drawing/2014/main" xmlns="" id="{2C10AD5C-424E-4248-83FE-DB2C27B2453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7100310">
                <a:off x="3826" y="2262"/>
                <a:ext cx="625" cy="3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2000" b="1" dirty="0">
                    <a:solidFill>
                      <a:srgbClr val="FFFFFF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100</a:t>
                </a:r>
              </a:p>
            </p:txBody>
          </p:sp>
          <p:sp>
            <p:nvSpPr>
              <p:cNvPr id="22557" name="Text Box 14">
                <a:extLst>
                  <a:ext uri="{FF2B5EF4-FFF2-40B4-BE49-F238E27FC236}">
                    <a16:creationId xmlns:a16="http://schemas.microsoft.com/office/drawing/2014/main" xmlns="" id="{1A691BA0-26B4-42FC-8B78-1EFD856FA81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4630310">
                <a:off x="1149" y="2186"/>
                <a:ext cx="625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3600" b="1" dirty="0">
                    <a:solidFill>
                      <a:srgbClr val="000000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20</a:t>
                </a:r>
              </a:p>
            </p:txBody>
          </p:sp>
          <p:sp>
            <p:nvSpPr>
              <p:cNvPr id="22558" name="Text Box 15">
                <a:extLst>
                  <a:ext uri="{FF2B5EF4-FFF2-40B4-BE49-F238E27FC236}">
                    <a16:creationId xmlns:a16="http://schemas.microsoft.com/office/drawing/2014/main" xmlns="" id="{B849BC3C-872D-4C02-8FED-DB5A010D8AA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3359956">
                <a:off x="3480" y="856"/>
                <a:ext cx="624" cy="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GB" altLang="ko-KR" sz="3600" b="1" dirty="0">
                    <a:solidFill>
                      <a:srgbClr val="FFFFFF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4</a:t>
                </a:r>
                <a:r>
                  <a:rPr lang="en-US" altLang="ko-KR" sz="3600" b="1" dirty="0">
                    <a:solidFill>
                      <a:srgbClr val="FFFFFF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22559" name="Text Box 16">
                <a:extLst>
                  <a:ext uri="{FF2B5EF4-FFF2-40B4-BE49-F238E27FC236}">
                    <a16:creationId xmlns:a16="http://schemas.microsoft.com/office/drawing/2014/main" xmlns="" id="{8A027B59-6B68-4601-8B34-A822E7A1293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5026080">
                <a:off x="3837" y="1433"/>
                <a:ext cx="627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GB" altLang="ko-KR" sz="3600" b="1">
                    <a:solidFill>
                      <a:srgbClr val="000000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30</a:t>
                </a:r>
                <a:endParaRPr lang="en-US" altLang="ko-KR" sz="3600" b="1">
                  <a:solidFill>
                    <a:srgbClr val="000000"/>
                  </a:solidFill>
                  <a:latin typeface="Castellar" panose="020A0402060406010301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8884" name="AutoShape 36">
              <a:extLst>
                <a:ext uri="{FF2B5EF4-FFF2-40B4-BE49-F238E27FC236}">
                  <a16:creationId xmlns:a16="http://schemas.microsoft.com/office/drawing/2014/main" xmlns="" id="{3EEDCE71-9890-4D9D-9886-DB2DA06849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685" y="1705"/>
              <a:ext cx="457" cy="456"/>
            </a:xfrm>
            <a:prstGeom prst="star5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78885" name="AutoShape 37">
              <a:extLst>
                <a:ext uri="{FF2B5EF4-FFF2-40B4-BE49-F238E27FC236}">
                  <a16:creationId xmlns:a16="http://schemas.microsoft.com/office/drawing/2014/main" xmlns="" id="{74FBFB0D-E871-456D-9589-36C7D3DBC43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593939">
              <a:off x="3055" y="2373"/>
              <a:ext cx="363" cy="363"/>
            </a:xfrm>
            <a:prstGeom prst="star5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78886" name="AutoShape 38">
              <a:extLst>
                <a:ext uri="{FF2B5EF4-FFF2-40B4-BE49-F238E27FC236}">
                  <a16:creationId xmlns:a16="http://schemas.microsoft.com/office/drawing/2014/main" xmlns="" id="{00854800-2CDC-46E2-9447-8AE99E3ECBB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8468615">
              <a:off x="1631" y="1726"/>
              <a:ext cx="361" cy="358"/>
            </a:xfrm>
            <a:prstGeom prst="star5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34" charset="-127"/>
                <a:cs typeface="Arial" panose="020B0604020202020204" pitchFamily="34" charset="0"/>
              </a:endParaRPr>
            </a:p>
          </p:txBody>
        </p:sp>
      </p:grpSp>
      <p:sp>
        <p:nvSpPr>
          <p:cNvPr id="78871" name="AutoShape 23">
            <a:extLst>
              <a:ext uri="{FF2B5EF4-FFF2-40B4-BE49-F238E27FC236}">
                <a16:creationId xmlns:a16="http://schemas.microsoft.com/office/drawing/2014/main" xmlns="" id="{9BE3CA1A-8DC7-41D4-B7A0-A99B3037FB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4055" y="5548092"/>
            <a:ext cx="933450" cy="1309907"/>
          </a:xfrm>
          <a:prstGeom prst="upArrow">
            <a:avLst>
              <a:gd name="adj1" fmla="val 46370"/>
              <a:gd name="adj2" fmla="val 30402"/>
            </a:avLst>
          </a:prstGeom>
          <a:solidFill>
            <a:srgbClr val="FF0000"/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ko-KR" altLang="en-US" b="1">
              <a:solidFill>
                <a:srgbClr val="9C9C9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굴림" pitchFamily="34" charset="-12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CB8D9E4-5570-467D-B576-A9197E61C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455" y="3152823"/>
            <a:ext cx="78105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" descr="Cartoon yellow umbrella flat style icon isolated Vector Image | Yellow  umbrella, Umbrella, Cute umbrellas">
            <a:hlinkClick r:id="rId9" action="ppaction://hlinksldjump"/>
            <a:extLst>
              <a:ext uri="{FF2B5EF4-FFF2-40B4-BE49-F238E27FC236}">
                <a16:creationId xmlns:a16="http://schemas.microsoft.com/office/drawing/2014/main" xmlns="" id="{CE0976B1-A8FF-48B8-8E93-B7F96EB867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" b="15324"/>
          <a:stretch/>
        </p:blipFill>
        <p:spPr bwMode="auto">
          <a:xfrm>
            <a:off x="917839" y="389643"/>
            <a:ext cx="1516270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artoon yellow umbrella flat style icon isolated Vector Image | Yellow  umbrella, Umbrella, Cute umbrellas">
            <a:hlinkClick r:id="rId11" action="ppaction://hlinksldjump"/>
            <a:extLst>
              <a:ext uri="{FF2B5EF4-FFF2-40B4-BE49-F238E27FC236}">
                <a16:creationId xmlns:a16="http://schemas.microsoft.com/office/drawing/2014/main" xmlns="" id="{B1F0652A-9B4C-4565-B34D-A36D7E1422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1" b="15324"/>
          <a:stretch/>
        </p:blipFill>
        <p:spPr bwMode="auto">
          <a:xfrm>
            <a:off x="3038530" y="368169"/>
            <a:ext cx="1516270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 descr="Cartoon yellow umbrella flat style icon isolated Vector Image | Yellow  umbrella, Umbrella, Cute umbrellas">
            <a:hlinkClick r:id="rId14" action="ppaction://hlinksldjump"/>
            <a:extLst>
              <a:ext uri="{FF2B5EF4-FFF2-40B4-BE49-F238E27FC236}">
                <a16:creationId xmlns:a16="http://schemas.microsoft.com/office/drawing/2014/main" xmlns="" id="{28234776-B21D-434B-8B08-2A2A2F1299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0000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1" b="15324"/>
          <a:stretch/>
        </p:blipFill>
        <p:spPr bwMode="auto">
          <a:xfrm>
            <a:off x="807191" y="3508644"/>
            <a:ext cx="1516270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Cartoon yellow umbrella flat style icon isolated Vector Image | Yellow  umbrella, Umbrella, Cute umbrellas">
            <a:hlinkClick r:id="rId15" action="ppaction://hlinksldjump"/>
            <a:extLst>
              <a:ext uri="{FF2B5EF4-FFF2-40B4-BE49-F238E27FC236}">
                <a16:creationId xmlns:a16="http://schemas.microsoft.com/office/drawing/2014/main" xmlns="" id="{AF2119B2-65A3-4E31-9AEF-CDBD9ADE52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1" b="15324"/>
          <a:stretch/>
        </p:blipFill>
        <p:spPr bwMode="auto">
          <a:xfrm>
            <a:off x="3038530" y="5131039"/>
            <a:ext cx="1516270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toon yellow umbrella flat style icon isolated Vector Image | Yellow  umbrella, Umbrella, Cute umbrellas">
            <a:hlinkClick r:id="rId17" action="ppaction://hlinksldjump"/>
            <a:extLst>
              <a:ext uri="{FF2B5EF4-FFF2-40B4-BE49-F238E27FC236}">
                <a16:creationId xmlns:a16="http://schemas.microsoft.com/office/drawing/2014/main" xmlns="" id="{23D33741-3FA3-48FC-86CD-610B5144B0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1" b="15324"/>
          <a:stretch/>
        </p:blipFill>
        <p:spPr bwMode="auto">
          <a:xfrm>
            <a:off x="3038530" y="3558581"/>
            <a:ext cx="1516270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7" descr="Cartoon yellow umbrella flat style icon isolated Vector Image | Yellow  umbrella, Umbrella, Cute umbrellas">
            <a:hlinkClick r:id="rId18" action="ppaction://hlinksldjump"/>
            <a:extLst>
              <a:ext uri="{FF2B5EF4-FFF2-40B4-BE49-F238E27FC236}">
                <a16:creationId xmlns:a16="http://schemas.microsoft.com/office/drawing/2014/main" xmlns="" id="{9DCE32B2-E7C1-4AE6-B240-7CC6ECFEAA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EC32D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1" b="15324"/>
          <a:stretch/>
        </p:blipFill>
        <p:spPr bwMode="auto">
          <a:xfrm>
            <a:off x="829903" y="5019521"/>
            <a:ext cx="1516270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 descr="Cartoon yellow umbrella flat style icon isolated Vector Image | Yellow  umbrella, Umbrella, Cute umbrellas">
            <a:hlinkClick r:id="rId19" action="ppaction://hlinksldjump"/>
            <a:extLst>
              <a:ext uri="{FF2B5EF4-FFF2-40B4-BE49-F238E27FC236}">
                <a16:creationId xmlns:a16="http://schemas.microsoft.com/office/drawing/2014/main" xmlns="" id="{9D34A7A7-AD39-47BF-80EC-5150534B78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hotocopy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1" b="15324"/>
          <a:stretch/>
        </p:blipFill>
        <p:spPr bwMode="auto">
          <a:xfrm>
            <a:off x="850281" y="2031621"/>
            <a:ext cx="1516270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artoon yellow umbrella flat style icon isolated Vector Image | Yellow  umbrella, Umbrella, Cute umbrellas">
            <a:hlinkClick r:id="rId21" action="ppaction://hlinksldjump"/>
            <a:extLst>
              <a:ext uri="{FF2B5EF4-FFF2-40B4-BE49-F238E27FC236}">
                <a16:creationId xmlns:a16="http://schemas.microsoft.com/office/drawing/2014/main" xmlns="" id="{39A05AC0-6B6E-4145-AAFF-9E7546425C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1" b="15324"/>
          <a:stretch/>
        </p:blipFill>
        <p:spPr bwMode="auto">
          <a:xfrm>
            <a:off x="3038530" y="1986124"/>
            <a:ext cx="1516270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B5F0CA71-A3C8-4776-B5B5-A96463A7FF53}"/>
              </a:ext>
            </a:extLst>
          </p:cNvPr>
          <p:cNvGrpSpPr/>
          <p:nvPr/>
        </p:nvGrpSpPr>
        <p:grpSpPr>
          <a:xfrm>
            <a:off x="5387837" y="117957"/>
            <a:ext cx="1501996" cy="743960"/>
            <a:chOff x="460731" y="-15208"/>
            <a:chExt cx="1501996" cy="743960"/>
          </a:xfrm>
          <a:solidFill>
            <a:srgbClr val="F1B02D"/>
          </a:solidFill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E5F4C91A-4AF8-4143-8947-7534E9167406}"/>
                </a:ext>
              </a:extLst>
            </p:cNvPr>
            <p:cNvSpPr/>
            <p:nvPr/>
          </p:nvSpPr>
          <p:spPr>
            <a:xfrm>
              <a:off x="863237" y="239720"/>
              <a:ext cx="1099490" cy="48903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6-Point Star 2">
              <a:extLst>
                <a:ext uri="{FF2B5EF4-FFF2-40B4-BE49-F238E27FC236}">
                  <a16:creationId xmlns:a16="http://schemas.microsoft.com/office/drawing/2014/main" xmlns="" id="{0EE78421-9F0E-4DD3-8273-CADFF9E382EE}"/>
                </a:ext>
              </a:extLst>
            </p:cNvPr>
            <p:cNvSpPr/>
            <p:nvPr/>
          </p:nvSpPr>
          <p:spPr>
            <a:xfrm>
              <a:off x="460731" y="-15208"/>
              <a:ext cx="768695" cy="695182"/>
            </a:xfrm>
            <a:prstGeom prst="star6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A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8A1A114A-52F0-4F8D-A613-58DCE43591B4}"/>
              </a:ext>
            </a:extLst>
          </p:cNvPr>
          <p:cNvGrpSpPr/>
          <p:nvPr/>
        </p:nvGrpSpPr>
        <p:grpSpPr>
          <a:xfrm>
            <a:off x="7519088" y="133724"/>
            <a:ext cx="1501996" cy="743960"/>
            <a:chOff x="460731" y="-15208"/>
            <a:chExt cx="1501996" cy="743960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01370294-B48B-4EBB-AE77-B95BBA4DFCB2}"/>
                </a:ext>
              </a:extLst>
            </p:cNvPr>
            <p:cNvSpPr/>
            <p:nvPr/>
          </p:nvSpPr>
          <p:spPr>
            <a:xfrm>
              <a:off x="863237" y="239720"/>
              <a:ext cx="1099490" cy="48903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6-Point Star 111">
              <a:extLst>
                <a:ext uri="{FF2B5EF4-FFF2-40B4-BE49-F238E27FC236}">
                  <a16:creationId xmlns:a16="http://schemas.microsoft.com/office/drawing/2014/main" xmlns="" id="{B3A3F57E-63CC-4B05-BC76-C41387B3391C}"/>
                </a:ext>
              </a:extLst>
            </p:cNvPr>
            <p:cNvSpPr/>
            <p:nvPr/>
          </p:nvSpPr>
          <p:spPr>
            <a:xfrm>
              <a:off x="460731" y="-15208"/>
              <a:ext cx="768695" cy="695182"/>
            </a:xfrm>
            <a:prstGeom prst="star6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B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spid="18706" name="TextBox1" r:id="rId2" imgW="609480" imgH="411480"/>
        </mc:Choice>
        <mc:Fallback>
          <p:control name="TextBox1" r:id="rId2" imgW="609480" imgH="411480">
            <p:pic>
              <p:nvPicPr>
                <p:cNvPr id="39" name="TextBox1">
                  <a:extLst>
                    <a:ext uri="{FF2B5EF4-FFF2-40B4-BE49-F238E27FC236}">
                      <a16:creationId xmlns:a16="http://schemas.microsoft.com/office/drawing/2014/main" xmlns="" id="{22699BBA-45F7-45FC-AD1A-DC8F48983495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 bwMode="auto">
                <a:xfrm>
                  <a:off x="6222506" y="414159"/>
                  <a:ext cx="609600" cy="41474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8707" name="TextBox2" r:id="rId3" imgW="609480" imgH="380880"/>
        </mc:Choice>
        <mc:Fallback>
          <p:control name="TextBox2" r:id="rId3" imgW="609480" imgH="380880">
            <p:pic>
              <p:nvPicPr>
                <p:cNvPr id="40" name="TextBox2">
                  <a:extLst>
                    <a:ext uri="{FF2B5EF4-FFF2-40B4-BE49-F238E27FC236}">
                      <a16:creationId xmlns:a16="http://schemas.microsoft.com/office/drawing/2014/main" xmlns="" id="{07EA231B-A348-4197-9525-B8845F3F060E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3"/>
                <a:srcRect/>
                <a:stretch>
                  <a:fillRect/>
                </a:stretch>
              </p:blipFill>
              <p:spPr bwMode="auto">
                <a:xfrm>
                  <a:off x="8356106" y="437965"/>
                  <a:ext cx="609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mph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mph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2" presetClass="emph" presetSubtype="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22" presetClass="emph" presetSubtype="0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2" presetClass="emph" presetSubtype="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22" presetClass="emph" presetSubtype="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22" presetClass="emph" presetSubtype="0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00"/>
                            </p:stCondLst>
                            <p:childTnLst>
                              <p:par>
                                <p:cTn id="77" presetID="22" presetClass="emph" presetSubtype="0" fill="hold" grpId="1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000"/>
                            </p:stCondLst>
                            <p:childTnLst>
                              <p:par>
                                <p:cTn id="83" presetID="22" presetClass="emph" presetSubtype="0" fill="hold" grpId="1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500"/>
                            </p:stCondLst>
                            <p:childTnLst>
                              <p:par>
                                <p:cTn id="89" presetID="22" presetClass="emph" presetSubtype="0" fill="hold" grpId="1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000"/>
                            </p:stCondLst>
                            <p:childTnLst>
                              <p:par>
                                <p:cTn id="95" presetID="22" presetClass="emph" presetSubtype="0" fill="hold" grpId="15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500"/>
                            </p:stCondLst>
                            <p:childTnLst>
                              <p:par>
                                <p:cTn id="101" presetID="22" presetClass="emph" presetSubtype="0" fill="hold" grpId="16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7" presetID="22" presetClass="emph" presetSubtype="0" fill="hold" grpId="17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3" presetID="22" presetClass="emph" presetSubtype="0" fill="hold" grpId="18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9" presetID="22" presetClass="emph" presetSubtype="0" fill="hold" grpId="19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8" presetClass="emph" presetSubtype="0" accel="5556" decel="6111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0">
                                      <p:cBhvr>
                                        <p:cTn id="128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1400000">
                                      <p:cBhvr>
                                        <p:cTn id="132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9200000">
                                      <p:cBhvr>
                                        <p:cTn id="136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5000000">
                                      <p:cBhvr>
                                        <p:cTn id="140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6800000">
                                      <p:cBhvr>
                                        <p:cTn id="144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 nodeType="clickPar">
                      <p:stCondLst>
                        <p:cond delay="indefinite"/>
                      </p:stCondLst>
                      <p:childTnLst>
                        <p:par>
                          <p:cTn id="1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7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6600000">
                                      <p:cBhvr>
                                        <p:cTn id="148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0400000">
                                      <p:cBhvr>
                                        <p:cTn id="152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 nodeType="clickPar">
                      <p:stCondLst>
                        <p:cond delay="indefinite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5600000">
                                      <p:cBhvr>
                                        <p:cTn id="156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 nodeType="clickPar">
                      <p:stCondLst>
                        <p:cond delay="indefinite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3000000">
                                      <p:cBhvr>
                                        <p:cTn id="160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 nodeType="clickPar">
                      <p:stCondLst>
                        <p:cond delay="indefinite"/>
                      </p:stCondLst>
                      <p:childTnLst>
                        <p:par>
                          <p:cTn id="1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3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5800000">
                                      <p:cBhvr>
                                        <p:cTn id="164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 nodeType="clickPar">
                      <p:stCondLst>
                        <p:cond delay="indefinite"/>
                      </p:stCondLst>
                      <p:childTnLst>
                        <p:par>
                          <p:cTn id="1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7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7600000">
                                      <p:cBhvr>
                                        <p:cTn id="168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 nodeType="clickPar">
                      <p:stCondLst>
                        <p:cond delay="indefinite"/>
                      </p:stCondLst>
                      <p:childTnLst>
                        <p:par>
                          <p:cTn id="1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1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9400000">
                                      <p:cBhvr>
                                        <p:cTn id="172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 nodeType="clickPar">
                      <p:stCondLst>
                        <p:cond delay="indefinite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1200000">
                                      <p:cBhvr>
                                        <p:cTn id="176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7400000">
                                      <p:cBhvr>
                                        <p:cTn id="180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54000"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 nodeType="clickPar">
                      <p:stCondLst>
                        <p:cond delay="indefinite"/>
                      </p:stCondLst>
                      <p:childTnLst>
                        <p:par>
                          <p:cTn id="1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3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8600000">
                                      <p:cBhvr>
                                        <p:cTn id="184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 nodeType="clickPar">
                      <p:stCondLst>
                        <p:cond delay="indefinite"/>
                      </p:stCondLst>
                      <p:childTnLst>
                        <p:par>
                          <p:cTn id="1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8400000">
                                      <p:cBhvr>
                                        <p:cTn id="188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 nodeType="clickPar">
                      <p:stCondLst>
                        <p:cond delay="indefinite"/>
                      </p:stCondLst>
                      <p:childTnLst>
                        <p:par>
                          <p:cTn id="1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1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0200000">
                                      <p:cBhvr>
                                        <p:cTn id="192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 nodeType="clickPar">
                      <p:stCondLst>
                        <p:cond delay="indefinite"/>
                      </p:stCondLst>
                      <p:childTnLst>
                        <p:par>
                          <p:cTn id="1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2000000">
                                      <p:cBhvr>
                                        <p:cTn id="196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 nodeType="clickPar">
                      <p:stCondLst>
                        <p:cond delay="indefinite"/>
                      </p:stCondLst>
                      <p:childTnLst>
                        <p:par>
                          <p:cTn id="1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9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3800000">
                                      <p:cBhvr>
                                        <p:cTn id="200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 nodeType="clickPar">
                      <p:stCondLst>
                        <p:cond delay="indefinite"/>
                      </p:stCondLst>
                      <p:childTnLst>
                        <p:par>
                          <p:cTn id="2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3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2200000">
                                      <p:cBhvr>
                                        <p:cTn id="204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>
                      <p:stCondLst>
                        <p:cond delay="0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78871" grpId="0" animBg="1"/>
      <p:bldP spid="78871" grpId="1" animBg="1"/>
      <p:bldP spid="78871" grpId="2" animBg="1"/>
      <p:bldP spid="78871" grpId="3" animBg="1"/>
      <p:bldP spid="78871" grpId="4" animBg="1"/>
      <p:bldP spid="78871" grpId="5" animBg="1"/>
      <p:bldP spid="78871" grpId="6" animBg="1"/>
      <p:bldP spid="78871" grpId="7" animBg="1"/>
      <p:bldP spid="78871" grpId="8" animBg="1"/>
      <p:bldP spid="78871" grpId="9" animBg="1"/>
      <p:bldP spid="78871" grpId="10" animBg="1"/>
      <p:bldP spid="78871" grpId="11" animBg="1"/>
      <p:bldP spid="78871" grpId="12" animBg="1"/>
      <p:bldP spid="78871" grpId="13" animBg="1"/>
      <p:bldP spid="78871" grpId="14" animBg="1"/>
      <p:bldP spid="78871" grpId="15" animBg="1"/>
      <p:bldP spid="78871" grpId="16" animBg="1"/>
      <p:bldP spid="78871" grpId="17" animBg="1"/>
      <p:bldP spid="78871" grpId="18" animBg="1"/>
      <p:bldP spid="78871" grpId="19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ain Love Gif | Two Frogs Under Umbrella In Rain Gif @ Gifimages.pics">
            <a:extLst>
              <a:ext uri="{FF2B5EF4-FFF2-40B4-BE49-F238E27FC236}">
                <a16:creationId xmlns:a16="http://schemas.microsoft.com/office/drawing/2014/main" xmlns="" id="{FB82370D-E6F4-4A24-8B64-EA7EC137C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198" y="-3262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EC80131-6553-46A9-B2D3-05861E21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55511"/>
            <a:ext cx="3639845" cy="638252"/>
          </a:xfrm>
          <a:prstGeom prst="rect">
            <a:avLst/>
          </a:prstGeom>
        </p:spPr>
      </p:pic>
      <p:sp>
        <p:nvSpPr>
          <p:cNvPr id="6" name="Прямоугольник 14">
            <a:extLst>
              <a:ext uri="{FF2B5EF4-FFF2-40B4-BE49-F238E27FC236}">
                <a16:creationId xmlns:a16="http://schemas.microsoft.com/office/drawing/2014/main" xmlns="" id="{851270BF-0E19-44A3-BD54-D538EAD46645}"/>
              </a:ext>
            </a:extLst>
          </p:cNvPr>
          <p:cNvSpPr/>
          <p:nvPr/>
        </p:nvSpPr>
        <p:spPr>
          <a:xfrm>
            <a:off x="3628678" y="371292"/>
            <a:ext cx="10717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your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Прямоугольник 16">
            <a:extLst>
              <a:ext uri="{FF2B5EF4-FFF2-40B4-BE49-F238E27FC236}">
                <a16:creationId xmlns:a16="http://schemas.microsoft.com/office/drawing/2014/main" xmlns="" id="{EF258F0D-7384-483E-B4DB-573DA3E072A0}"/>
              </a:ext>
            </a:extLst>
          </p:cNvPr>
          <p:cNvSpPr/>
          <p:nvPr/>
        </p:nvSpPr>
        <p:spPr>
          <a:xfrm>
            <a:off x="4829403" y="354070"/>
            <a:ext cx="125136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b</a:t>
            </a:r>
            <a:r>
              <a:rPr lang="en-US" sz="2800" b="1" cap="none" spc="50" dirty="0" smtClean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ook</a:t>
            </a:r>
            <a:r>
              <a:rPr lang="en-US" sz="2800" b="1" cap="none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,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Прямоугольник 21">
            <a:extLst>
              <a:ext uri="{FF2B5EF4-FFF2-40B4-BE49-F238E27FC236}">
                <a16:creationId xmlns:a16="http://schemas.microsoft.com/office/drawing/2014/main" xmlns="" id="{6E6908D1-8674-481E-AA8A-C5BACD0221CA}"/>
              </a:ext>
            </a:extLst>
          </p:cNvPr>
          <p:cNvSpPr/>
          <p:nvPr/>
        </p:nvSpPr>
        <p:spPr>
          <a:xfrm>
            <a:off x="2300394" y="432487"/>
            <a:ext cx="115929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Open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Скругленный прямоугольник 19">
            <a:extLst>
              <a:ext uri="{FF2B5EF4-FFF2-40B4-BE49-F238E27FC236}">
                <a16:creationId xmlns:a16="http://schemas.microsoft.com/office/drawing/2014/main" xmlns="" id="{503F8813-ED4A-4CF6-96B1-5C408804C19A}"/>
              </a:ext>
            </a:extLst>
          </p:cNvPr>
          <p:cNvSpPr/>
          <p:nvPr/>
        </p:nvSpPr>
        <p:spPr>
          <a:xfrm>
            <a:off x="703370" y="6090467"/>
            <a:ext cx="1796206" cy="523221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CHECK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20">
            <a:extLst>
              <a:ext uri="{FF2B5EF4-FFF2-40B4-BE49-F238E27FC236}">
                <a16:creationId xmlns:a16="http://schemas.microsoft.com/office/drawing/2014/main" xmlns="" id="{C44C7605-4DC8-4DD6-8A32-D53C47890A41}"/>
              </a:ext>
            </a:extLst>
          </p:cNvPr>
          <p:cNvSpPr/>
          <p:nvPr/>
        </p:nvSpPr>
        <p:spPr>
          <a:xfrm>
            <a:off x="6512271" y="271633"/>
            <a:ext cx="146386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please!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Полилиния 10">
            <a:extLst>
              <a:ext uri="{FF2B5EF4-FFF2-40B4-BE49-F238E27FC236}">
                <a16:creationId xmlns:a16="http://schemas.microsoft.com/office/drawing/2014/main" xmlns="" id="{A45287FC-AD0B-40E8-B401-865BE3F4BAA8}"/>
              </a:ext>
            </a:extLst>
          </p:cNvPr>
          <p:cNvSpPr/>
          <p:nvPr/>
        </p:nvSpPr>
        <p:spPr>
          <a:xfrm>
            <a:off x="-228190" y="-212076"/>
            <a:ext cx="12529984" cy="2013857"/>
          </a:xfrm>
          <a:custGeom>
            <a:avLst/>
            <a:gdLst>
              <a:gd name="connsiteX0" fmla="*/ 3135085 w 10232562"/>
              <a:gd name="connsiteY0" fmla="*/ 0 h 2013857"/>
              <a:gd name="connsiteX1" fmla="*/ 3682854 w 10232562"/>
              <a:gd name="connsiteY1" fmla="*/ 159883 h 2013857"/>
              <a:gd name="connsiteX2" fmla="*/ 3780883 w 10232562"/>
              <a:gd name="connsiteY2" fmla="*/ 237170 h 2013857"/>
              <a:gd name="connsiteX3" fmla="*/ 3807603 w 10232562"/>
              <a:gd name="connsiteY3" fmla="*/ 223167 h 2013857"/>
              <a:gd name="connsiteX4" fmla="*/ 4114800 w 10232562"/>
              <a:gd name="connsiteY4" fmla="*/ 163285 h 2013857"/>
              <a:gd name="connsiteX5" fmla="*/ 4556058 w 10232562"/>
              <a:gd name="connsiteY5" fmla="*/ 293423 h 2013857"/>
              <a:gd name="connsiteX6" fmla="*/ 4644899 w 10232562"/>
              <a:gd name="connsiteY6" fmla="*/ 364196 h 2013857"/>
              <a:gd name="connsiteX7" fmla="*/ 4663820 w 10232562"/>
              <a:gd name="connsiteY7" fmla="*/ 340239 h 2013857"/>
              <a:gd name="connsiteX8" fmla="*/ 5072742 w 10232562"/>
              <a:gd name="connsiteY8" fmla="*/ 163285 h 2013857"/>
              <a:gd name="connsiteX9" fmla="*/ 5481664 w 10232562"/>
              <a:gd name="connsiteY9" fmla="*/ 340239 h 2013857"/>
              <a:gd name="connsiteX10" fmla="*/ 5505862 w 10232562"/>
              <a:gd name="connsiteY10" fmla="*/ 370878 h 2013857"/>
              <a:gd name="connsiteX11" fmla="*/ 5589426 w 10232562"/>
              <a:gd name="connsiteY11" fmla="*/ 304308 h 2013857"/>
              <a:gd name="connsiteX12" fmla="*/ 6030684 w 10232562"/>
              <a:gd name="connsiteY12" fmla="*/ 174170 h 2013857"/>
              <a:gd name="connsiteX13" fmla="*/ 6588743 w 10232562"/>
              <a:gd name="connsiteY13" fmla="*/ 397355 h 2013857"/>
              <a:gd name="connsiteX14" fmla="*/ 6602754 w 10232562"/>
              <a:gd name="connsiteY14" fmla="*/ 413750 h 2013857"/>
              <a:gd name="connsiteX15" fmla="*/ 6655090 w 10232562"/>
              <a:gd name="connsiteY15" fmla="*/ 350671 h 2013857"/>
              <a:gd name="connsiteX16" fmla="*/ 7347854 w 10232562"/>
              <a:gd name="connsiteY16" fmla="*/ 65313 h 2013857"/>
              <a:gd name="connsiteX17" fmla="*/ 7814845 w 10232562"/>
              <a:gd name="connsiteY17" fmla="*/ 182903 h 2013857"/>
              <a:gd name="connsiteX18" fmla="*/ 7887180 w 10232562"/>
              <a:gd name="connsiteY18" fmla="*/ 226603 h 2013857"/>
              <a:gd name="connsiteX19" fmla="*/ 7976824 w 10232562"/>
              <a:gd name="connsiteY19" fmla="*/ 179624 h 2013857"/>
              <a:gd name="connsiteX20" fmla="*/ 8284022 w 10232562"/>
              <a:gd name="connsiteY20" fmla="*/ 119742 h 2013857"/>
              <a:gd name="connsiteX21" fmla="*/ 8725280 w 10232562"/>
              <a:gd name="connsiteY21" fmla="*/ 249880 h 2013857"/>
              <a:gd name="connsiteX22" fmla="*/ 8800126 w 10232562"/>
              <a:gd name="connsiteY22" fmla="*/ 309504 h 2013857"/>
              <a:gd name="connsiteX23" fmla="*/ 8849336 w 10232562"/>
              <a:gd name="connsiteY23" fmla="*/ 269401 h 2013857"/>
              <a:gd name="connsiteX24" fmla="*/ 9345372 w 10232562"/>
              <a:gd name="connsiteY24" fmla="*/ 119742 h 2013857"/>
              <a:gd name="connsiteX25" fmla="*/ 10232562 w 10232562"/>
              <a:gd name="connsiteY25" fmla="*/ 996043 h 2013857"/>
              <a:gd name="connsiteX26" fmla="*/ 9345372 w 10232562"/>
              <a:gd name="connsiteY26" fmla="*/ 1872344 h 2013857"/>
              <a:gd name="connsiteX27" fmla="*/ 8718034 w 10232562"/>
              <a:gd name="connsiteY27" fmla="*/ 1615682 h 2013857"/>
              <a:gd name="connsiteX28" fmla="*/ 8660936 w 10232562"/>
              <a:gd name="connsiteY28" fmla="*/ 1547327 h 2013857"/>
              <a:gd name="connsiteX29" fmla="*/ 8591220 w 10232562"/>
              <a:gd name="connsiteY29" fmla="*/ 1583862 h 2013857"/>
              <a:gd name="connsiteX30" fmla="*/ 8284022 w 10232562"/>
              <a:gd name="connsiteY30" fmla="*/ 1643744 h 2013857"/>
              <a:gd name="connsiteX31" fmla="*/ 8124968 w 10232562"/>
              <a:gd name="connsiteY31" fmla="*/ 1628263 h 2013857"/>
              <a:gd name="connsiteX32" fmla="*/ 8124018 w 10232562"/>
              <a:gd name="connsiteY32" fmla="*/ 1627978 h 2013857"/>
              <a:gd name="connsiteX33" fmla="*/ 8040618 w 10232562"/>
              <a:gd name="connsiteY33" fmla="*/ 1728500 h 2013857"/>
              <a:gd name="connsiteX34" fmla="*/ 7347854 w 10232562"/>
              <a:gd name="connsiteY34" fmla="*/ 2013857 h 2013857"/>
              <a:gd name="connsiteX35" fmla="*/ 6535458 w 10232562"/>
              <a:gd name="connsiteY35" fmla="*/ 1584310 h 2013857"/>
              <a:gd name="connsiteX36" fmla="*/ 6510018 w 10232562"/>
              <a:gd name="connsiteY36" fmla="*/ 1537701 h 2013857"/>
              <a:gd name="connsiteX37" fmla="*/ 6471941 w 10232562"/>
              <a:gd name="connsiteY37" fmla="*/ 1568034 h 2013857"/>
              <a:gd name="connsiteX38" fmla="*/ 6030684 w 10232562"/>
              <a:gd name="connsiteY38" fmla="*/ 1698172 h 2013857"/>
              <a:gd name="connsiteX39" fmla="*/ 5376254 w 10232562"/>
              <a:gd name="connsiteY39" fmla="*/ 1362213 h 2013857"/>
              <a:gd name="connsiteX40" fmla="*/ 5341064 w 10232562"/>
              <a:gd name="connsiteY40" fmla="*/ 1299615 h 2013857"/>
              <a:gd name="connsiteX41" fmla="*/ 5297844 w 10232562"/>
              <a:gd name="connsiteY41" fmla="*/ 1324123 h 2013857"/>
              <a:gd name="connsiteX42" fmla="*/ 5072742 w 10232562"/>
              <a:gd name="connsiteY42" fmla="*/ 1371601 h 2013857"/>
              <a:gd name="connsiteX43" fmla="*/ 4847640 w 10232562"/>
              <a:gd name="connsiteY43" fmla="*/ 1324123 h 2013857"/>
              <a:gd name="connsiteX44" fmla="*/ 4799780 w 10232562"/>
              <a:gd name="connsiteY44" fmla="*/ 1296984 h 2013857"/>
              <a:gd name="connsiteX45" fmla="*/ 4769229 w 10232562"/>
              <a:gd name="connsiteY45" fmla="*/ 1351328 h 2013857"/>
              <a:gd name="connsiteX46" fmla="*/ 4114800 w 10232562"/>
              <a:gd name="connsiteY46" fmla="*/ 1687287 h 2013857"/>
              <a:gd name="connsiteX47" fmla="*/ 3807603 w 10232562"/>
              <a:gd name="connsiteY47" fmla="*/ 1627405 h 2013857"/>
              <a:gd name="connsiteX48" fmla="*/ 3797471 w 10232562"/>
              <a:gd name="connsiteY48" fmla="*/ 1622096 h 2013857"/>
              <a:gd name="connsiteX49" fmla="*/ 3682854 w 10232562"/>
              <a:gd name="connsiteY49" fmla="*/ 1712461 h 2013857"/>
              <a:gd name="connsiteX50" fmla="*/ 3135085 w 10232562"/>
              <a:gd name="connsiteY50" fmla="*/ 1872344 h 2013857"/>
              <a:gd name="connsiteX51" fmla="*/ 2442322 w 10232562"/>
              <a:gd name="connsiteY51" fmla="*/ 1598146 h 2013857"/>
              <a:gd name="connsiteX52" fmla="*/ 2331479 w 10232562"/>
              <a:gd name="connsiteY52" fmla="*/ 1469774 h 2013857"/>
              <a:gd name="connsiteX53" fmla="*/ 2217640 w 10232562"/>
              <a:gd name="connsiteY53" fmla="*/ 1529433 h 2013857"/>
              <a:gd name="connsiteX54" fmla="*/ 1910442 w 10232562"/>
              <a:gd name="connsiteY54" fmla="*/ 1589315 h 2013857"/>
              <a:gd name="connsiteX55" fmla="*/ 1603244 w 10232562"/>
              <a:gd name="connsiteY55" fmla="*/ 1529433 h 2013857"/>
              <a:gd name="connsiteX56" fmla="*/ 1576370 w 10232562"/>
              <a:gd name="connsiteY56" fmla="*/ 1515350 h 2013857"/>
              <a:gd name="connsiteX57" fmla="*/ 1486646 w 10232562"/>
              <a:gd name="connsiteY57" fmla="*/ 1622057 h 2013857"/>
              <a:gd name="connsiteX58" fmla="*/ 870857 w 10232562"/>
              <a:gd name="connsiteY58" fmla="*/ 1872343 h 2013857"/>
              <a:gd name="connsiteX59" fmla="*/ 0 w 10232562"/>
              <a:gd name="connsiteY59" fmla="*/ 1017814 h 2013857"/>
              <a:gd name="connsiteX60" fmla="*/ 870857 w 10232562"/>
              <a:gd name="connsiteY60" fmla="*/ 163285 h 2013857"/>
              <a:gd name="connsiteX61" fmla="*/ 1209834 w 10232562"/>
              <a:gd name="connsiteY61" fmla="*/ 230438 h 2013857"/>
              <a:gd name="connsiteX62" fmla="*/ 1341893 w 10232562"/>
              <a:gd name="connsiteY62" fmla="*/ 300774 h 2013857"/>
              <a:gd name="connsiteX63" fmla="*/ 1352383 w 10232562"/>
              <a:gd name="connsiteY63" fmla="*/ 288498 h 2013857"/>
              <a:gd name="connsiteX64" fmla="*/ 1910442 w 10232562"/>
              <a:gd name="connsiteY64" fmla="*/ 65313 h 2013857"/>
              <a:gd name="connsiteX65" fmla="*/ 2351700 w 10232562"/>
              <a:gd name="connsiteY65" fmla="*/ 195451 h 2013857"/>
              <a:gd name="connsiteX66" fmla="*/ 2446458 w 10232562"/>
              <a:gd name="connsiteY66" fmla="*/ 270937 h 2013857"/>
              <a:gd name="connsiteX67" fmla="*/ 2587317 w 10232562"/>
              <a:gd name="connsiteY67" fmla="*/ 159883 h 2013857"/>
              <a:gd name="connsiteX68" fmla="*/ 3135085 w 10232562"/>
              <a:gd name="connsiteY68" fmla="*/ 0 h 201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232562" h="2013857">
                <a:moveTo>
                  <a:pt x="3135085" y="0"/>
                </a:moveTo>
                <a:cubicBezTo>
                  <a:pt x="3337991" y="0"/>
                  <a:pt x="3526490" y="58941"/>
                  <a:pt x="3682854" y="159883"/>
                </a:cubicBezTo>
                <a:lnTo>
                  <a:pt x="3780883" y="237170"/>
                </a:lnTo>
                <a:lnTo>
                  <a:pt x="3807603" y="223167"/>
                </a:lnTo>
                <a:cubicBezTo>
                  <a:pt x="3902023" y="184608"/>
                  <a:pt x="4005833" y="163285"/>
                  <a:pt x="4114800" y="163285"/>
                </a:cubicBezTo>
                <a:cubicBezTo>
                  <a:pt x="4278252" y="163285"/>
                  <a:pt x="4430098" y="211261"/>
                  <a:pt x="4556058" y="293423"/>
                </a:cubicBezTo>
                <a:lnTo>
                  <a:pt x="4644899" y="364196"/>
                </a:lnTo>
                <a:lnTo>
                  <a:pt x="4663820" y="340239"/>
                </a:lnTo>
                <a:cubicBezTo>
                  <a:pt x="4768472" y="230908"/>
                  <a:pt x="4913048" y="163285"/>
                  <a:pt x="5072742" y="163285"/>
                </a:cubicBezTo>
                <a:cubicBezTo>
                  <a:pt x="5232436" y="163285"/>
                  <a:pt x="5377012" y="230908"/>
                  <a:pt x="5481664" y="340239"/>
                </a:cubicBezTo>
                <a:lnTo>
                  <a:pt x="5505862" y="370878"/>
                </a:lnTo>
                <a:lnTo>
                  <a:pt x="5589426" y="304308"/>
                </a:lnTo>
                <a:cubicBezTo>
                  <a:pt x="5715386" y="222146"/>
                  <a:pt x="5867232" y="174170"/>
                  <a:pt x="6030684" y="174170"/>
                </a:cubicBezTo>
                <a:cubicBezTo>
                  <a:pt x="6248619" y="174170"/>
                  <a:pt x="6445923" y="259460"/>
                  <a:pt x="6588743" y="397355"/>
                </a:cubicBezTo>
                <a:lnTo>
                  <a:pt x="6602754" y="413750"/>
                </a:lnTo>
                <a:lnTo>
                  <a:pt x="6655090" y="350671"/>
                </a:lnTo>
                <a:cubicBezTo>
                  <a:pt x="6832384" y="174362"/>
                  <a:pt x="7077313" y="65313"/>
                  <a:pt x="7347854" y="65313"/>
                </a:cubicBezTo>
                <a:cubicBezTo>
                  <a:pt x="7516942" y="65313"/>
                  <a:pt x="7676025" y="107910"/>
                  <a:pt x="7814845" y="182903"/>
                </a:cubicBezTo>
                <a:lnTo>
                  <a:pt x="7887180" y="226603"/>
                </a:lnTo>
                <a:lnTo>
                  <a:pt x="7976824" y="179624"/>
                </a:lnTo>
                <a:cubicBezTo>
                  <a:pt x="8071244" y="141065"/>
                  <a:pt x="8175054" y="119742"/>
                  <a:pt x="8284022" y="119742"/>
                </a:cubicBezTo>
                <a:cubicBezTo>
                  <a:pt x="8447473" y="119742"/>
                  <a:pt x="8599320" y="167718"/>
                  <a:pt x="8725280" y="249880"/>
                </a:cubicBezTo>
                <a:lnTo>
                  <a:pt x="8800126" y="309504"/>
                </a:lnTo>
                <a:lnTo>
                  <a:pt x="8849336" y="269401"/>
                </a:lnTo>
                <a:cubicBezTo>
                  <a:pt x="8990932" y="174914"/>
                  <a:pt x="9161629" y="119742"/>
                  <a:pt x="9345372" y="119742"/>
                </a:cubicBezTo>
                <a:cubicBezTo>
                  <a:pt x="9835354" y="119742"/>
                  <a:pt x="10232562" y="512075"/>
                  <a:pt x="10232562" y="996043"/>
                </a:cubicBezTo>
                <a:cubicBezTo>
                  <a:pt x="10232562" y="1480011"/>
                  <a:pt x="9835354" y="1872344"/>
                  <a:pt x="9345372" y="1872344"/>
                </a:cubicBezTo>
                <a:cubicBezTo>
                  <a:pt x="9100381" y="1872344"/>
                  <a:pt x="8878584" y="1774261"/>
                  <a:pt x="8718034" y="1615682"/>
                </a:cubicBezTo>
                <a:lnTo>
                  <a:pt x="8660936" y="1547327"/>
                </a:lnTo>
                <a:lnTo>
                  <a:pt x="8591220" y="1583862"/>
                </a:lnTo>
                <a:cubicBezTo>
                  <a:pt x="8496800" y="1622422"/>
                  <a:pt x="8392990" y="1643744"/>
                  <a:pt x="8284022" y="1643744"/>
                </a:cubicBezTo>
                <a:cubicBezTo>
                  <a:pt x="8229538" y="1643744"/>
                  <a:pt x="8176344" y="1638413"/>
                  <a:pt x="8124968" y="1628263"/>
                </a:cubicBezTo>
                <a:lnTo>
                  <a:pt x="8124018" y="1627978"/>
                </a:lnTo>
                <a:lnTo>
                  <a:pt x="8040618" y="1728500"/>
                </a:lnTo>
                <a:cubicBezTo>
                  <a:pt x="7863324" y="1904808"/>
                  <a:pt x="7618395" y="2013857"/>
                  <a:pt x="7347854" y="2013857"/>
                </a:cubicBezTo>
                <a:cubicBezTo>
                  <a:pt x="7009678" y="2013857"/>
                  <a:pt x="6711520" y="1843468"/>
                  <a:pt x="6535458" y="1584310"/>
                </a:cubicBezTo>
                <a:lnTo>
                  <a:pt x="6510018" y="1537701"/>
                </a:lnTo>
                <a:lnTo>
                  <a:pt x="6471941" y="1568034"/>
                </a:lnTo>
                <a:cubicBezTo>
                  <a:pt x="6345982" y="1650197"/>
                  <a:pt x="6194135" y="1698172"/>
                  <a:pt x="6030684" y="1698172"/>
                </a:cubicBezTo>
                <a:cubicBezTo>
                  <a:pt x="5758264" y="1698172"/>
                  <a:pt x="5518082" y="1564907"/>
                  <a:pt x="5376254" y="1362213"/>
                </a:cubicBezTo>
                <a:lnTo>
                  <a:pt x="5341064" y="1299615"/>
                </a:lnTo>
                <a:lnTo>
                  <a:pt x="5297844" y="1324123"/>
                </a:lnTo>
                <a:cubicBezTo>
                  <a:pt x="5228656" y="1354695"/>
                  <a:pt x="5152589" y="1371601"/>
                  <a:pt x="5072742" y="1371601"/>
                </a:cubicBezTo>
                <a:cubicBezTo>
                  <a:pt x="4992895" y="1371601"/>
                  <a:pt x="4916827" y="1354695"/>
                  <a:pt x="4847640" y="1324123"/>
                </a:cubicBezTo>
                <a:lnTo>
                  <a:pt x="4799780" y="1296984"/>
                </a:lnTo>
                <a:lnTo>
                  <a:pt x="4769229" y="1351328"/>
                </a:lnTo>
                <a:cubicBezTo>
                  <a:pt x="4627402" y="1554022"/>
                  <a:pt x="4387220" y="1687287"/>
                  <a:pt x="4114800" y="1687287"/>
                </a:cubicBezTo>
                <a:cubicBezTo>
                  <a:pt x="4005833" y="1687287"/>
                  <a:pt x="3902023" y="1665965"/>
                  <a:pt x="3807603" y="1627405"/>
                </a:cubicBezTo>
                <a:lnTo>
                  <a:pt x="3797471" y="1622096"/>
                </a:lnTo>
                <a:lnTo>
                  <a:pt x="3682854" y="1712461"/>
                </a:lnTo>
                <a:cubicBezTo>
                  <a:pt x="3526490" y="1813403"/>
                  <a:pt x="3337991" y="1872344"/>
                  <a:pt x="3135085" y="1872344"/>
                </a:cubicBezTo>
                <a:cubicBezTo>
                  <a:pt x="2864544" y="1872344"/>
                  <a:pt x="2619615" y="1767560"/>
                  <a:pt x="2442322" y="1598146"/>
                </a:cubicBezTo>
                <a:lnTo>
                  <a:pt x="2331479" y="1469774"/>
                </a:lnTo>
                <a:lnTo>
                  <a:pt x="2217640" y="1529433"/>
                </a:lnTo>
                <a:cubicBezTo>
                  <a:pt x="2123220" y="1567993"/>
                  <a:pt x="2019410" y="1589315"/>
                  <a:pt x="1910442" y="1589315"/>
                </a:cubicBezTo>
                <a:cubicBezTo>
                  <a:pt x="1801474" y="1589315"/>
                  <a:pt x="1697665" y="1567993"/>
                  <a:pt x="1603244" y="1529433"/>
                </a:cubicBezTo>
                <a:lnTo>
                  <a:pt x="1576370" y="1515350"/>
                </a:lnTo>
                <a:lnTo>
                  <a:pt x="1486646" y="1622057"/>
                </a:lnTo>
                <a:cubicBezTo>
                  <a:pt x="1329052" y="1776697"/>
                  <a:pt x="1111338" y="1872343"/>
                  <a:pt x="870857" y="1872343"/>
                </a:cubicBezTo>
                <a:cubicBezTo>
                  <a:pt x="389896" y="1872343"/>
                  <a:pt x="0" y="1489757"/>
                  <a:pt x="0" y="1017814"/>
                </a:cubicBezTo>
                <a:cubicBezTo>
                  <a:pt x="0" y="545871"/>
                  <a:pt x="389896" y="163285"/>
                  <a:pt x="870857" y="163285"/>
                </a:cubicBezTo>
                <a:cubicBezTo>
                  <a:pt x="991097" y="163285"/>
                  <a:pt x="1105646" y="187197"/>
                  <a:pt x="1209834" y="230438"/>
                </a:cubicBezTo>
                <a:lnTo>
                  <a:pt x="1341893" y="300774"/>
                </a:lnTo>
                <a:lnTo>
                  <a:pt x="1352383" y="288498"/>
                </a:lnTo>
                <a:cubicBezTo>
                  <a:pt x="1495203" y="150603"/>
                  <a:pt x="1692507" y="65313"/>
                  <a:pt x="1910442" y="65313"/>
                </a:cubicBezTo>
                <a:cubicBezTo>
                  <a:pt x="2073894" y="65313"/>
                  <a:pt x="2225740" y="113289"/>
                  <a:pt x="2351700" y="195451"/>
                </a:cubicBezTo>
                <a:lnTo>
                  <a:pt x="2446458" y="270937"/>
                </a:lnTo>
                <a:lnTo>
                  <a:pt x="2587317" y="159883"/>
                </a:lnTo>
                <a:cubicBezTo>
                  <a:pt x="2743681" y="58941"/>
                  <a:pt x="2932180" y="0"/>
                  <a:pt x="313508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8C2BFCD-4626-4BCB-8C39-072B96AFD5D2}"/>
              </a:ext>
            </a:extLst>
          </p:cNvPr>
          <p:cNvSpPr txBox="1"/>
          <p:nvPr/>
        </p:nvSpPr>
        <p:spPr>
          <a:xfrm>
            <a:off x="1464802" y="406159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Open </a:t>
            </a:r>
            <a:r>
              <a:rPr lang="en-US" sz="3600" b="1" dirty="0" smtClean="0">
                <a:solidFill>
                  <a:srgbClr val="FFFF00"/>
                </a:solidFill>
                <a:latin typeface="Comic Sans MS" panose="030F0902030302020204" pitchFamily="66" charset="0"/>
              </a:rPr>
              <a:t>your </a:t>
            </a:r>
            <a:r>
              <a:rPr lang="en-US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book, please!</a:t>
            </a:r>
          </a:p>
        </p:txBody>
      </p:sp>
      <p:pic>
        <p:nvPicPr>
          <p:cNvPr id="15" name="Picture 4" descr="Pin on Astuces informatiques">
            <a:hlinkClick r:id="rId5" action="ppaction://hlinksldjump"/>
            <a:extLst>
              <a:ext uri="{FF2B5EF4-FFF2-40B4-BE49-F238E27FC236}">
                <a16:creationId xmlns:a16="http://schemas.microsoft.com/office/drawing/2014/main" xmlns="" id="{9CD5DABA-4611-4F3F-94B5-A0A640AA8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744" y="5449474"/>
            <a:ext cx="1515291" cy="1515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E2BF8F3-5BE8-47B5-AE35-AB1DFF8EA6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07" y="3479407"/>
            <a:ext cx="2557133" cy="23184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341605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4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ain Love Gif | Two Frogs Under Umbrella In Rain Gif @ Gifimages.pics">
            <a:extLst>
              <a:ext uri="{FF2B5EF4-FFF2-40B4-BE49-F238E27FC236}">
                <a16:creationId xmlns:a16="http://schemas.microsoft.com/office/drawing/2014/main" xmlns="" id="{FB82370D-E6F4-4A24-8B64-EA7EC137C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5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EC80131-6553-46A9-B2D3-05861E21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55511"/>
            <a:ext cx="3639845" cy="638252"/>
          </a:xfrm>
          <a:prstGeom prst="rect">
            <a:avLst/>
          </a:prstGeom>
        </p:spPr>
      </p:pic>
      <p:sp>
        <p:nvSpPr>
          <p:cNvPr id="6" name="Прямоугольник 14">
            <a:extLst>
              <a:ext uri="{FF2B5EF4-FFF2-40B4-BE49-F238E27FC236}">
                <a16:creationId xmlns:a16="http://schemas.microsoft.com/office/drawing/2014/main" xmlns="" id="{851270BF-0E19-44A3-BD54-D538EAD46645}"/>
              </a:ext>
            </a:extLst>
          </p:cNvPr>
          <p:cNvSpPr/>
          <p:nvPr/>
        </p:nvSpPr>
        <p:spPr>
          <a:xfrm>
            <a:off x="5328127" y="370077"/>
            <a:ext cx="125136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book,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Прямоугольник 21">
            <a:extLst>
              <a:ext uri="{FF2B5EF4-FFF2-40B4-BE49-F238E27FC236}">
                <a16:creationId xmlns:a16="http://schemas.microsoft.com/office/drawing/2014/main" xmlns="" id="{6E6908D1-8674-481E-AA8A-C5BACD0221CA}"/>
              </a:ext>
            </a:extLst>
          </p:cNvPr>
          <p:cNvSpPr/>
          <p:nvPr/>
        </p:nvSpPr>
        <p:spPr>
          <a:xfrm>
            <a:off x="2624880" y="426634"/>
            <a:ext cx="146706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please!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Скругленный прямоугольник 19">
            <a:extLst>
              <a:ext uri="{FF2B5EF4-FFF2-40B4-BE49-F238E27FC236}">
                <a16:creationId xmlns:a16="http://schemas.microsoft.com/office/drawing/2014/main" xmlns="" id="{503F8813-ED4A-4CF6-96B1-5C408804C19A}"/>
              </a:ext>
            </a:extLst>
          </p:cNvPr>
          <p:cNvSpPr/>
          <p:nvPr/>
        </p:nvSpPr>
        <p:spPr>
          <a:xfrm>
            <a:off x="787104" y="6113026"/>
            <a:ext cx="1796206" cy="523221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CHECK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20">
            <a:extLst>
              <a:ext uri="{FF2B5EF4-FFF2-40B4-BE49-F238E27FC236}">
                <a16:creationId xmlns:a16="http://schemas.microsoft.com/office/drawing/2014/main" xmlns="" id="{C44C7605-4DC8-4DD6-8A32-D53C47890A41}"/>
              </a:ext>
            </a:extLst>
          </p:cNvPr>
          <p:cNvSpPr/>
          <p:nvPr/>
        </p:nvSpPr>
        <p:spPr>
          <a:xfrm>
            <a:off x="4138219" y="427240"/>
            <a:ext cx="107170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your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Прямоугольник 20">
            <a:extLst>
              <a:ext uri="{FF2B5EF4-FFF2-40B4-BE49-F238E27FC236}">
                <a16:creationId xmlns:a16="http://schemas.microsoft.com/office/drawing/2014/main" xmlns="" id="{E9ECACEE-9A19-420D-BB9C-F620E73647EE}"/>
              </a:ext>
            </a:extLst>
          </p:cNvPr>
          <p:cNvSpPr/>
          <p:nvPr/>
        </p:nvSpPr>
        <p:spPr>
          <a:xfrm>
            <a:off x="6594724" y="458929"/>
            <a:ext cx="118494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Close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5" name="Picture 4" descr="Pin on Astuces informatiques">
            <a:hlinkClick r:id="rId5" action="ppaction://hlinksldjump"/>
            <a:extLst>
              <a:ext uri="{FF2B5EF4-FFF2-40B4-BE49-F238E27FC236}">
                <a16:creationId xmlns:a16="http://schemas.microsoft.com/office/drawing/2014/main" xmlns="" id="{AB7DFB75-5AA2-4667-9ED9-B0DB82DB3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744" y="5449474"/>
            <a:ext cx="1515291" cy="1515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олилиния 10">
            <a:extLst>
              <a:ext uri="{FF2B5EF4-FFF2-40B4-BE49-F238E27FC236}">
                <a16:creationId xmlns:a16="http://schemas.microsoft.com/office/drawing/2014/main" xmlns="" id="{A45287FC-AD0B-40E8-B401-865BE3F4BAA8}"/>
              </a:ext>
            </a:extLst>
          </p:cNvPr>
          <p:cNvSpPr/>
          <p:nvPr/>
        </p:nvSpPr>
        <p:spPr>
          <a:xfrm>
            <a:off x="-337984" y="-5735"/>
            <a:ext cx="12529984" cy="2013857"/>
          </a:xfrm>
          <a:custGeom>
            <a:avLst/>
            <a:gdLst>
              <a:gd name="connsiteX0" fmla="*/ 3135085 w 10232562"/>
              <a:gd name="connsiteY0" fmla="*/ 0 h 2013857"/>
              <a:gd name="connsiteX1" fmla="*/ 3682854 w 10232562"/>
              <a:gd name="connsiteY1" fmla="*/ 159883 h 2013857"/>
              <a:gd name="connsiteX2" fmla="*/ 3780883 w 10232562"/>
              <a:gd name="connsiteY2" fmla="*/ 237170 h 2013857"/>
              <a:gd name="connsiteX3" fmla="*/ 3807603 w 10232562"/>
              <a:gd name="connsiteY3" fmla="*/ 223167 h 2013857"/>
              <a:gd name="connsiteX4" fmla="*/ 4114800 w 10232562"/>
              <a:gd name="connsiteY4" fmla="*/ 163285 h 2013857"/>
              <a:gd name="connsiteX5" fmla="*/ 4556058 w 10232562"/>
              <a:gd name="connsiteY5" fmla="*/ 293423 h 2013857"/>
              <a:gd name="connsiteX6" fmla="*/ 4644899 w 10232562"/>
              <a:gd name="connsiteY6" fmla="*/ 364196 h 2013857"/>
              <a:gd name="connsiteX7" fmla="*/ 4663820 w 10232562"/>
              <a:gd name="connsiteY7" fmla="*/ 340239 h 2013857"/>
              <a:gd name="connsiteX8" fmla="*/ 5072742 w 10232562"/>
              <a:gd name="connsiteY8" fmla="*/ 163285 h 2013857"/>
              <a:gd name="connsiteX9" fmla="*/ 5481664 w 10232562"/>
              <a:gd name="connsiteY9" fmla="*/ 340239 h 2013857"/>
              <a:gd name="connsiteX10" fmla="*/ 5505862 w 10232562"/>
              <a:gd name="connsiteY10" fmla="*/ 370878 h 2013857"/>
              <a:gd name="connsiteX11" fmla="*/ 5589426 w 10232562"/>
              <a:gd name="connsiteY11" fmla="*/ 304308 h 2013857"/>
              <a:gd name="connsiteX12" fmla="*/ 6030684 w 10232562"/>
              <a:gd name="connsiteY12" fmla="*/ 174170 h 2013857"/>
              <a:gd name="connsiteX13" fmla="*/ 6588743 w 10232562"/>
              <a:gd name="connsiteY13" fmla="*/ 397355 h 2013857"/>
              <a:gd name="connsiteX14" fmla="*/ 6602754 w 10232562"/>
              <a:gd name="connsiteY14" fmla="*/ 413750 h 2013857"/>
              <a:gd name="connsiteX15" fmla="*/ 6655090 w 10232562"/>
              <a:gd name="connsiteY15" fmla="*/ 350671 h 2013857"/>
              <a:gd name="connsiteX16" fmla="*/ 7347854 w 10232562"/>
              <a:gd name="connsiteY16" fmla="*/ 65313 h 2013857"/>
              <a:gd name="connsiteX17" fmla="*/ 7814845 w 10232562"/>
              <a:gd name="connsiteY17" fmla="*/ 182903 h 2013857"/>
              <a:gd name="connsiteX18" fmla="*/ 7887180 w 10232562"/>
              <a:gd name="connsiteY18" fmla="*/ 226603 h 2013857"/>
              <a:gd name="connsiteX19" fmla="*/ 7976824 w 10232562"/>
              <a:gd name="connsiteY19" fmla="*/ 179624 h 2013857"/>
              <a:gd name="connsiteX20" fmla="*/ 8284022 w 10232562"/>
              <a:gd name="connsiteY20" fmla="*/ 119742 h 2013857"/>
              <a:gd name="connsiteX21" fmla="*/ 8725280 w 10232562"/>
              <a:gd name="connsiteY21" fmla="*/ 249880 h 2013857"/>
              <a:gd name="connsiteX22" fmla="*/ 8800126 w 10232562"/>
              <a:gd name="connsiteY22" fmla="*/ 309504 h 2013857"/>
              <a:gd name="connsiteX23" fmla="*/ 8849336 w 10232562"/>
              <a:gd name="connsiteY23" fmla="*/ 269401 h 2013857"/>
              <a:gd name="connsiteX24" fmla="*/ 9345372 w 10232562"/>
              <a:gd name="connsiteY24" fmla="*/ 119742 h 2013857"/>
              <a:gd name="connsiteX25" fmla="*/ 10232562 w 10232562"/>
              <a:gd name="connsiteY25" fmla="*/ 996043 h 2013857"/>
              <a:gd name="connsiteX26" fmla="*/ 9345372 w 10232562"/>
              <a:gd name="connsiteY26" fmla="*/ 1872344 h 2013857"/>
              <a:gd name="connsiteX27" fmla="*/ 8718034 w 10232562"/>
              <a:gd name="connsiteY27" fmla="*/ 1615682 h 2013857"/>
              <a:gd name="connsiteX28" fmla="*/ 8660936 w 10232562"/>
              <a:gd name="connsiteY28" fmla="*/ 1547327 h 2013857"/>
              <a:gd name="connsiteX29" fmla="*/ 8591220 w 10232562"/>
              <a:gd name="connsiteY29" fmla="*/ 1583862 h 2013857"/>
              <a:gd name="connsiteX30" fmla="*/ 8284022 w 10232562"/>
              <a:gd name="connsiteY30" fmla="*/ 1643744 h 2013857"/>
              <a:gd name="connsiteX31" fmla="*/ 8124968 w 10232562"/>
              <a:gd name="connsiteY31" fmla="*/ 1628263 h 2013857"/>
              <a:gd name="connsiteX32" fmla="*/ 8124018 w 10232562"/>
              <a:gd name="connsiteY32" fmla="*/ 1627978 h 2013857"/>
              <a:gd name="connsiteX33" fmla="*/ 8040618 w 10232562"/>
              <a:gd name="connsiteY33" fmla="*/ 1728500 h 2013857"/>
              <a:gd name="connsiteX34" fmla="*/ 7347854 w 10232562"/>
              <a:gd name="connsiteY34" fmla="*/ 2013857 h 2013857"/>
              <a:gd name="connsiteX35" fmla="*/ 6535458 w 10232562"/>
              <a:gd name="connsiteY35" fmla="*/ 1584310 h 2013857"/>
              <a:gd name="connsiteX36" fmla="*/ 6510018 w 10232562"/>
              <a:gd name="connsiteY36" fmla="*/ 1537701 h 2013857"/>
              <a:gd name="connsiteX37" fmla="*/ 6471941 w 10232562"/>
              <a:gd name="connsiteY37" fmla="*/ 1568034 h 2013857"/>
              <a:gd name="connsiteX38" fmla="*/ 6030684 w 10232562"/>
              <a:gd name="connsiteY38" fmla="*/ 1698172 h 2013857"/>
              <a:gd name="connsiteX39" fmla="*/ 5376254 w 10232562"/>
              <a:gd name="connsiteY39" fmla="*/ 1362213 h 2013857"/>
              <a:gd name="connsiteX40" fmla="*/ 5341064 w 10232562"/>
              <a:gd name="connsiteY40" fmla="*/ 1299615 h 2013857"/>
              <a:gd name="connsiteX41" fmla="*/ 5297844 w 10232562"/>
              <a:gd name="connsiteY41" fmla="*/ 1324123 h 2013857"/>
              <a:gd name="connsiteX42" fmla="*/ 5072742 w 10232562"/>
              <a:gd name="connsiteY42" fmla="*/ 1371601 h 2013857"/>
              <a:gd name="connsiteX43" fmla="*/ 4847640 w 10232562"/>
              <a:gd name="connsiteY43" fmla="*/ 1324123 h 2013857"/>
              <a:gd name="connsiteX44" fmla="*/ 4799780 w 10232562"/>
              <a:gd name="connsiteY44" fmla="*/ 1296984 h 2013857"/>
              <a:gd name="connsiteX45" fmla="*/ 4769229 w 10232562"/>
              <a:gd name="connsiteY45" fmla="*/ 1351328 h 2013857"/>
              <a:gd name="connsiteX46" fmla="*/ 4114800 w 10232562"/>
              <a:gd name="connsiteY46" fmla="*/ 1687287 h 2013857"/>
              <a:gd name="connsiteX47" fmla="*/ 3807603 w 10232562"/>
              <a:gd name="connsiteY47" fmla="*/ 1627405 h 2013857"/>
              <a:gd name="connsiteX48" fmla="*/ 3797471 w 10232562"/>
              <a:gd name="connsiteY48" fmla="*/ 1622096 h 2013857"/>
              <a:gd name="connsiteX49" fmla="*/ 3682854 w 10232562"/>
              <a:gd name="connsiteY49" fmla="*/ 1712461 h 2013857"/>
              <a:gd name="connsiteX50" fmla="*/ 3135085 w 10232562"/>
              <a:gd name="connsiteY50" fmla="*/ 1872344 h 2013857"/>
              <a:gd name="connsiteX51" fmla="*/ 2442322 w 10232562"/>
              <a:gd name="connsiteY51" fmla="*/ 1598146 h 2013857"/>
              <a:gd name="connsiteX52" fmla="*/ 2331479 w 10232562"/>
              <a:gd name="connsiteY52" fmla="*/ 1469774 h 2013857"/>
              <a:gd name="connsiteX53" fmla="*/ 2217640 w 10232562"/>
              <a:gd name="connsiteY53" fmla="*/ 1529433 h 2013857"/>
              <a:gd name="connsiteX54" fmla="*/ 1910442 w 10232562"/>
              <a:gd name="connsiteY54" fmla="*/ 1589315 h 2013857"/>
              <a:gd name="connsiteX55" fmla="*/ 1603244 w 10232562"/>
              <a:gd name="connsiteY55" fmla="*/ 1529433 h 2013857"/>
              <a:gd name="connsiteX56" fmla="*/ 1576370 w 10232562"/>
              <a:gd name="connsiteY56" fmla="*/ 1515350 h 2013857"/>
              <a:gd name="connsiteX57" fmla="*/ 1486646 w 10232562"/>
              <a:gd name="connsiteY57" fmla="*/ 1622057 h 2013857"/>
              <a:gd name="connsiteX58" fmla="*/ 870857 w 10232562"/>
              <a:gd name="connsiteY58" fmla="*/ 1872343 h 2013857"/>
              <a:gd name="connsiteX59" fmla="*/ 0 w 10232562"/>
              <a:gd name="connsiteY59" fmla="*/ 1017814 h 2013857"/>
              <a:gd name="connsiteX60" fmla="*/ 870857 w 10232562"/>
              <a:gd name="connsiteY60" fmla="*/ 163285 h 2013857"/>
              <a:gd name="connsiteX61" fmla="*/ 1209834 w 10232562"/>
              <a:gd name="connsiteY61" fmla="*/ 230438 h 2013857"/>
              <a:gd name="connsiteX62" fmla="*/ 1341893 w 10232562"/>
              <a:gd name="connsiteY62" fmla="*/ 300774 h 2013857"/>
              <a:gd name="connsiteX63" fmla="*/ 1352383 w 10232562"/>
              <a:gd name="connsiteY63" fmla="*/ 288498 h 2013857"/>
              <a:gd name="connsiteX64" fmla="*/ 1910442 w 10232562"/>
              <a:gd name="connsiteY64" fmla="*/ 65313 h 2013857"/>
              <a:gd name="connsiteX65" fmla="*/ 2351700 w 10232562"/>
              <a:gd name="connsiteY65" fmla="*/ 195451 h 2013857"/>
              <a:gd name="connsiteX66" fmla="*/ 2446458 w 10232562"/>
              <a:gd name="connsiteY66" fmla="*/ 270937 h 2013857"/>
              <a:gd name="connsiteX67" fmla="*/ 2587317 w 10232562"/>
              <a:gd name="connsiteY67" fmla="*/ 159883 h 2013857"/>
              <a:gd name="connsiteX68" fmla="*/ 3135085 w 10232562"/>
              <a:gd name="connsiteY68" fmla="*/ 0 h 201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232562" h="2013857">
                <a:moveTo>
                  <a:pt x="3135085" y="0"/>
                </a:moveTo>
                <a:cubicBezTo>
                  <a:pt x="3337991" y="0"/>
                  <a:pt x="3526490" y="58941"/>
                  <a:pt x="3682854" y="159883"/>
                </a:cubicBezTo>
                <a:lnTo>
                  <a:pt x="3780883" y="237170"/>
                </a:lnTo>
                <a:lnTo>
                  <a:pt x="3807603" y="223167"/>
                </a:lnTo>
                <a:cubicBezTo>
                  <a:pt x="3902023" y="184608"/>
                  <a:pt x="4005833" y="163285"/>
                  <a:pt x="4114800" y="163285"/>
                </a:cubicBezTo>
                <a:cubicBezTo>
                  <a:pt x="4278252" y="163285"/>
                  <a:pt x="4430098" y="211261"/>
                  <a:pt x="4556058" y="293423"/>
                </a:cubicBezTo>
                <a:lnTo>
                  <a:pt x="4644899" y="364196"/>
                </a:lnTo>
                <a:lnTo>
                  <a:pt x="4663820" y="340239"/>
                </a:lnTo>
                <a:cubicBezTo>
                  <a:pt x="4768472" y="230908"/>
                  <a:pt x="4913048" y="163285"/>
                  <a:pt x="5072742" y="163285"/>
                </a:cubicBezTo>
                <a:cubicBezTo>
                  <a:pt x="5232436" y="163285"/>
                  <a:pt x="5377012" y="230908"/>
                  <a:pt x="5481664" y="340239"/>
                </a:cubicBezTo>
                <a:lnTo>
                  <a:pt x="5505862" y="370878"/>
                </a:lnTo>
                <a:lnTo>
                  <a:pt x="5589426" y="304308"/>
                </a:lnTo>
                <a:cubicBezTo>
                  <a:pt x="5715386" y="222146"/>
                  <a:pt x="5867232" y="174170"/>
                  <a:pt x="6030684" y="174170"/>
                </a:cubicBezTo>
                <a:cubicBezTo>
                  <a:pt x="6248619" y="174170"/>
                  <a:pt x="6445923" y="259460"/>
                  <a:pt x="6588743" y="397355"/>
                </a:cubicBezTo>
                <a:lnTo>
                  <a:pt x="6602754" y="413750"/>
                </a:lnTo>
                <a:lnTo>
                  <a:pt x="6655090" y="350671"/>
                </a:lnTo>
                <a:cubicBezTo>
                  <a:pt x="6832384" y="174362"/>
                  <a:pt x="7077313" y="65313"/>
                  <a:pt x="7347854" y="65313"/>
                </a:cubicBezTo>
                <a:cubicBezTo>
                  <a:pt x="7516942" y="65313"/>
                  <a:pt x="7676025" y="107910"/>
                  <a:pt x="7814845" y="182903"/>
                </a:cubicBezTo>
                <a:lnTo>
                  <a:pt x="7887180" y="226603"/>
                </a:lnTo>
                <a:lnTo>
                  <a:pt x="7976824" y="179624"/>
                </a:lnTo>
                <a:cubicBezTo>
                  <a:pt x="8071244" y="141065"/>
                  <a:pt x="8175054" y="119742"/>
                  <a:pt x="8284022" y="119742"/>
                </a:cubicBezTo>
                <a:cubicBezTo>
                  <a:pt x="8447473" y="119742"/>
                  <a:pt x="8599320" y="167718"/>
                  <a:pt x="8725280" y="249880"/>
                </a:cubicBezTo>
                <a:lnTo>
                  <a:pt x="8800126" y="309504"/>
                </a:lnTo>
                <a:lnTo>
                  <a:pt x="8849336" y="269401"/>
                </a:lnTo>
                <a:cubicBezTo>
                  <a:pt x="8990932" y="174914"/>
                  <a:pt x="9161629" y="119742"/>
                  <a:pt x="9345372" y="119742"/>
                </a:cubicBezTo>
                <a:cubicBezTo>
                  <a:pt x="9835354" y="119742"/>
                  <a:pt x="10232562" y="512075"/>
                  <a:pt x="10232562" y="996043"/>
                </a:cubicBezTo>
                <a:cubicBezTo>
                  <a:pt x="10232562" y="1480011"/>
                  <a:pt x="9835354" y="1872344"/>
                  <a:pt x="9345372" y="1872344"/>
                </a:cubicBezTo>
                <a:cubicBezTo>
                  <a:pt x="9100381" y="1872344"/>
                  <a:pt x="8878584" y="1774261"/>
                  <a:pt x="8718034" y="1615682"/>
                </a:cubicBezTo>
                <a:lnTo>
                  <a:pt x="8660936" y="1547327"/>
                </a:lnTo>
                <a:lnTo>
                  <a:pt x="8591220" y="1583862"/>
                </a:lnTo>
                <a:cubicBezTo>
                  <a:pt x="8496800" y="1622422"/>
                  <a:pt x="8392990" y="1643744"/>
                  <a:pt x="8284022" y="1643744"/>
                </a:cubicBezTo>
                <a:cubicBezTo>
                  <a:pt x="8229538" y="1643744"/>
                  <a:pt x="8176344" y="1638413"/>
                  <a:pt x="8124968" y="1628263"/>
                </a:cubicBezTo>
                <a:lnTo>
                  <a:pt x="8124018" y="1627978"/>
                </a:lnTo>
                <a:lnTo>
                  <a:pt x="8040618" y="1728500"/>
                </a:lnTo>
                <a:cubicBezTo>
                  <a:pt x="7863324" y="1904808"/>
                  <a:pt x="7618395" y="2013857"/>
                  <a:pt x="7347854" y="2013857"/>
                </a:cubicBezTo>
                <a:cubicBezTo>
                  <a:pt x="7009678" y="2013857"/>
                  <a:pt x="6711520" y="1843468"/>
                  <a:pt x="6535458" y="1584310"/>
                </a:cubicBezTo>
                <a:lnTo>
                  <a:pt x="6510018" y="1537701"/>
                </a:lnTo>
                <a:lnTo>
                  <a:pt x="6471941" y="1568034"/>
                </a:lnTo>
                <a:cubicBezTo>
                  <a:pt x="6345982" y="1650197"/>
                  <a:pt x="6194135" y="1698172"/>
                  <a:pt x="6030684" y="1698172"/>
                </a:cubicBezTo>
                <a:cubicBezTo>
                  <a:pt x="5758264" y="1698172"/>
                  <a:pt x="5518082" y="1564907"/>
                  <a:pt x="5376254" y="1362213"/>
                </a:cubicBezTo>
                <a:lnTo>
                  <a:pt x="5341064" y="1299615"/>
                </a:lnTo>
                <a:lnTo>
                  <a:pt x="5297844" y="1324123"/>
                </a:lnTo>
                <a:cubicBezTo>
                  <a:pt x="5228656" y="1354695"/>
                  <a:pt x="5152589" y="1371601"/>
                  <a:pt x="5072742" y="1371601"/>
                </a:cubicBezTo>
                <a:cubicBezTo>
                  <a:pt x="4992895" y="1371601"/>
                  <a:pt x="4916827" y="1354695"/>
                  <a:pt x="4847640" y="1324123"/>
                </a:cubicBezTo>
                <a:lnTo>
                  <a:pt x="4799780" y="1296984"/>
                </a:lnTo>
                <a:lnTo>
                  <a:pt x="4769229" y="1351328"/>
                </a:lnTo>
                <a:cubicBezTo>
                  <a:pt x="4627402" y="1554022"/>
                  <a:pt x="4387220" y="1687287"/>
                  <a:pt x="4114800" y="1687287"/>
                </a:cubicBezTo>
                <a:cubicBezTo>
                  <a:pt x="4005833" y="1687287"/>
                  <a:pt x="3902023" y="1665965"/>
                  <a:pt x="3807603" y="1627405"/>
                </a:cubicBezTo>
                <a:lnTo>
                  <a:pt x="3797471" y="1622096"/>
                </a:lnTo>
                <a:lnTo>
                  <a:pt x="3682854" y="1712461"/>
                </a:lnTo>
                <a:cubicBezTo>
                  <a:pt x="3526490" y="1813403"/>
                  <a:pt x="3337991" y="1872344"/>
                  <a:pt x="3135085" y="1872344"/>
                </a:cubicBezTo>
                <a:cubicBezTo>
                  <a:pt x="2864544" y="1872344"/>
                  <a:pt x="2619615" y="1767560"/>
                  <a:pt x="2442322" y="1598146"/>
                </a:cubicBezTo>
                <a:lnTo>
                  <a:pt x="2331479" y="1469774"/>
                </a:lnTo>
                <a:lnTo>
                  <a:pt x="2217640" y="1529433"/>
                </a:lnTo>
                <a:cubicBezTo>
                  <a:pt x="2123220" y="1567993"/>
                  <a:pt x="2019410" y="1589315"/>
                  <a:pt x="1910442" y="1589315"/>
                </a:cubicBezTo>
                <a:cubicBezTo>
                  <a:pt x="1801474" y="1589315"/>
                  <a:pt x="1697665" y="1567993"/>
                  <a:pt x="1603244" y="1529433"/>
                </a:cubicBezTo>
                <a:lnTo>
                  <a:pt x="1576370" y="1515350"/>
                </a:lnTo>
                <a:lnTo>
                  <a:pt x="1486646" y="1622057"/>
                </a:lnTo>
                <a:cubicBezTo>
                  <a:pt x="1329052" y="1776697"/>
                  <a:pt x="1111338" y="1872343"/>
                  <a:pt x="870857" y="1872343"/>
                </a:cubicBezTo>
                <a:cubicBezTo>
                  <a:pt x="389896" y="1872343"/>
                  <a:pt x="0" y="1489757"/>
                  <a:pt x="0" y="1017814"/>
                </a:cubicBezTo>
                <a:cubicBezTo>
                  <a:pt x="0" y="545871"/>
                  <a:pt x="389896" y="163285"/>
                  <a:pt x="870857" y="163285"/>
                </a:cubicBezTo>
                <a:cubicBezTo>
                  <a:pt x="991097" y="163285"/>
                  <a:pt x="1105646" y="187197"/>
                  <a:pt x="1209834" y="230438"/>
                </a:cubicBezTo>
                <a:lnTo>
                  <a:pt x="1341893" y="300774"/>
                </a:lnTo>
                <a:lnTo>
                  <a:pt x="1352383" y="288498"/>
                </a:lnTo>
                <a:cubicBezTo>
                  <a:pt x="1495203" y="150603"/>
                  <a:pt x="1692507" y="65313"/>
                  <a:pt x="1910442" y="65313"/>
                </a:cubicBezTo>
                <a:cubicBezTo>
                  <a:pt x="2073894" y="65313"/>
                  <a:pt x="2225740" y="113289"/>
                  <a:pt x="2351700" y="195451"/>
                </a:cubicBezTo>
                <a:lnTo>
                  <a:pt x="2446458" y="270937"/>
                </a:lnTo>
                <a:lnTo>
                  <a:pt x="2587317" y="159883"/>
                </a:lnTo>
                <a:cubicBezTo>
                  <a:pt x="2743681" y="58941"/>
                  <a:pt x="2932180" y="0"/>
                  <a:pt x="313508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8C2BFCD-4626-4BCB-8C39-072B96AFD5D2}"/>
              </a:ext>
            </a:extLst>
          </p:cNvPr>
          <p:cNvSpPr txBox="1"/>
          <p:nvPr/>
        </p:nvSpPr>
        <p:spPr>
          <a:xfrm>
            <a:off x="1355008" y="481213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Close your book, please!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8A7D7D3-BA10-40BE-8344-FC91CA556F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39" y="3491344"/>
            <a:ext cx="2077535" cy="24689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797120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4" grpId="0"/>
      <p:bldP spid="16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ain Love Gif | Two Frogs Under Umbrella In Rain Gif @ Gifimages.pics">
            <a:extLst>
              <a:ext uri="{FF2B5EF4-FFF2-40B4-BE49-F238E27FC236}">
                <a16:creationId xmlns:a16="http://schemas.microsoft.com/office/drawing/2014/main" xmlns="" id="{FB82370D-E6F4-4A24-8B64-EA7EC137C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EC80131-6553-46A9-B2D3-05861E21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55511"/>
            <a:ext cx="3639845" cy="638252"/>
          </a:xfrm>
          <a:prstGeom prst="rect">
            <a:avLst/>
          </a:prstGeom>
        </p:spPr>
      </p:pic>
      <p:sp>
        <p:nvSpPr>
          <p:cNvPr id="13" name="Скругленный прямоугольник 19">
            <a:extLst>
              <a:ext uri="{FF2B5EF4-FFF2-40B4-BE49-F238E27FC236}">
                <a16:creationId xmlns:a16="http://schemas.microsoft.com/office/drawing/2014/main" xmlns="" id="{503F8813-ED4A-4CF6-96B1-5C408804C19A}"/>
              </a:ext>
            </a:extLst>
          </p:cNvPr>
          <p:cNvSpPr/>
          <p:nvPr/>
        </p:nvSpPr>
        <p:spPr>
          <a:xfrm>
            <a:off x="718501" y="6113026"/>
            <a:ext cx="1796206" cy="523221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CHECK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B9982430-3760-4120-AB1E-A5256B4769BB}"/>
              </a:ext>
            </a:extLst>
          </p:cNvPr>
          <p:cNvSpPr/>
          <p:nvPr/>
        </p:nvSpPr>
        <p:spPr>
          <a:xfrm>
            <a:off x="3475963" y="373848"/>
            <a:ext cx="139185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Stand 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Прямоугольник 16">
            <a:extLst>
              <a:ext uri="{FF2B5EF4-FFF2-40B4-BE49-F238E27FC236}">
                <a16:creationId xmlns:a16="http://schemas.microsoft.com/office/drawing/2014/main" xmlns="" id="{CD4AB011-7019-4F94-A3A5-D389DB6E99DD}"/>
              </a:ext>
            </a:extLst>
          </p:cNvPr>
          <p:cNvSpPr/>
          <p:nvPr/>
        </p:nvSpPr>
        <p:spPr>
          <a:xfrm>
            <a:off x="4800216" y="727964"/>
            <a:ext cx="79380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up,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7" name="Прямоугольник 20">
            <a:extLst>
              <a:ext uri="{FF2B5EF4-FFF2-40B4-BE49-F238E27FC236}">
                <a16:creationId xmlns:a16="http://schemas.microsoft.com/office/drawing/2014/main" xmlns="" id="{8C85523E-095A-43EE-AC54-1FD8D4ECF566}"/>
              </a:ext>
            </a:extLst>
          </p:cNvPr>
          <p:cNvSpPr/>
          <p:nvPr/>
        </p:nvSpPr>
        <p:spPr>
          <a:xfrm>
            <a:off x="5683645" y="388769"/>
            <a:ext cx="146386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please!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Полилиния 10">
            <a:extLst>
              <a:ext uri="{FF2B5EF4-FFF2-40B4-BE49-F238E27FC236}">
                <a16:creationId xmlns:a16="http://schemas.microsoft.com/office/drawing/2014/main" xmlns="" id="{A45287FC-AD0B-40E8-B401-865BE3F4BAA8}"/>
              </a:ext>
            </a:extLst>
          </p:cNvPr>
          <p:cNvSpPr/>
          <p:nvPr/>
        </p:nvSpPr>
        <p:spPr>
          <a:xfrm>
            <a:off x="-61299" y="-108366"/>
            <a:ext cx="12529984" cy="2013857"/>
          </a:xfrm>
          <a:custGeom>
            <a:avLst/>
            <a:gdLst>
              <a:gd name="connsiteX0" fmla="*/ 3135085 w 10232562"/>
              <a:gd name="connsiteY0" fmla="*/ 0 h 2013857"/>
              <a:gd name="connsiteX1" fmla="*/ 3682854 w 10232562"/>
              <a:gd name="connsiteY1" fmla="*/ 159883 h 2013857"/>
              <a:gd name="connsiteX2" fmla="*/ 3780883 w 10232562"/>
              <a:gd name="connsiteY2" fmla="*/ 237170 h 2013857"/>
              <a:gd name="connsiteX3" fmla="*/ 3807603 w 10232562"/>
              <a:gd name="connsiteY3" fmla="*/ 223167 h 2013857"/>
              <a:gd name="connsiteX4" fmla="*/ 4114800 w 10232562"/>
              <a:gd name="connsiteY4" fmla="*/ 163285 h 2013857"/>
              <a:gd name="connsiteX5" fmla="*/ 4556058 w 10232562"/>
              <a:gd name="connsiteY5" fmla="*/ 293423 h 2013857"/>
              <a:gd name="connsiteX6" fmla="*/ 4644899 w 10232562"/>
              <a:gd name="connsiteY6" fmla="*/ 364196 h 2013857"/>
              <a:gd name="connsiteX7" fmla="*/ 4663820 w 10232562"/>
              <a:gd name="connsiteY7" fmla="*/ 340239 h 2013857"/>
              <a:gd name="connsiteX8" fmla="*/ 5072742 w 10232562"/>
              <a:gd name="connsiteY8" fmla="*/ 163285 h 2013857"/>
              <a:gd name="connsiteX9" fmla="*/ 5481664 w 10232562"/>
              <a:gd name="connsiteY9" fmla="*/ 340239 h 2013857"/>
              <a:gd name="connsiteX10" fmla="*/ 5505862 w 10232562"/>
              <a:gd name="connsiteY10" fmla="*/ 370878 h 2013857"/>
              <a:gd name="connsiteX11" fmla="*/ 5589426 w 10232562"/>
              <a:gd name="connsiteY11" fmla="*/ 304308 h 2013857"/>
              <a:gd name="connsiteX12" fmla="*/ 6030684 w 10232562"/>
              <a:gd name="connsiteY12" fmla="*/ 174170 h 2013857"/>
              <a:gd name="connsiteX13" fmla="*/ 6588743 w 10232562"/>
              <a:gd name="connsiteY13" fmla="*/ 397355 h 2013857"/>
              <a:gd name="connsiteX14" fmla="*/ 6602754 w 10232562"/>
              <a:gd name="connsiteY14" fmla="*/ 413750 h 2013857"/>
              <a:gd name="connsiteX15" fmla="*/ 6655090 w 10232562"/>
              <a:gd name="connsiteY15" fmla="*/ 350671 h 2013857"/>
              <a:gd name="connsiteX16" fmla="*/ 7347854 w 10232562"/>
              <a:gd name="connsiteY16" fmla="*/ 65313 h 2013857"/>
              <a:gd name="connsiteX17" fmla="*/ 7814845 w 10232562"/>
              <a:gd name="connsiteY17" fmla="*/ 182903 h 2013857"/>
              <a:gd name="connsiteX18" fmla="*/ 7887180 w 10232562"/>
              <a:gd name="connsiteY18" fmla="*/ 226603 h 2013857"/>
              <a:gd name="connsiteX19" fmla="*/ 7976824 w 10232562"/>
              <a:gd name="connsiteY19" fmla="*/ 179624 h 2013857"/>
              <a:gd name="connsiteX20" fmla="*/ 8284022 w 10232562"/>
              <a:gd name="connsiteY20" fmla="*/ 119742 h 2013857"/>
              <a:gd name="connsiteX21" fmla="*/ 8725280 w 10232562"/>
              <a:gd name="connsiteY21" fmla="*/ 249880 h 2013857"/>
              <a:gd name="connsiteX22" fmla="*/ 8800126 w 10232562"/>
              <a:gd name="connsiteY22" fmla="*/ 309504 h 2013857"/>
              <a:gd name="connsiteX23" fmla="*/ 8849336 w 10232562"/>
              <a:gd name="connsiteY23" fmla="*/ 269401 h 2013857"/>
              <a:gd name="connsiteX24" fmla="*/ 9345372 w 10232562"/>
              <a:gd name="connsiteY24" fmla="*/ 119742 h 2013857"/>
              <a:gd name="connsiteX25" fmla="*/ 10232562 w 10232562"/>
              <a:gd name="connsiteY25" fmla="*/ 996043 h 2013857"/>
              <a:gd name="connsiteX26" fmla="*/ 9345372 w 10232562"/>
              <a:gd name="connsiteY26" fmla="*/ 1872344 h 2013857"/>
              <a:gd name="connsiteX27" fmla="*/ 8718034 w 10232562"/>
              <a:gd name="connsiteY27" fmla="*/ 1615682 h 2013857"/>
              <a:gd name="connsiteX28" fmla="*/ 8660936 w 10232562"/>
              <a:gd name="connsiteY28" fmla="*/ 1547327 h 2013857"/>
              <a:gd name="connsiteX29" fmla="*/ 8591220 w 10232562"/>
              <a:gd name="connsiteY29" fmla="*/ 1583862 h 2013857"/>
              <a:gd name="connsiteX30" fmla="*/ 8284022 w 10232562"/>
              <a:gd name="connsiteY30" fmla="*/ 1643744 h 2013857"/>
              <a:gd name="connsiteX31" fmla="*/ 8124968 w 10232562"/>
              <a:gd name="connsiteY31" fmla="*/ 1628263 h 2013857"/>
              <a:gd name="connsiteX32" fmla="*/ 8124018 w 10232562"/>
              <a:gd name="connsiteY32" fmla="*/ 1627978 h 2013857"/>
              <a:gd name="connsiteX33" fmla="*/ 8040618 w 10232562"/>
              <a:gd name="connsiteY33" fmla="*/ 1728500 h 2013857"/>
              <a:gd name="connsiteX34" fmla="*/ 7347854 w 10232562"/>
              <a:gd name="connsiteY34" fmla="*/ 2013857 h 2013857"/>
              <a:gd name="connsiteX35" fmla="*/ 6535458 w 10232562"/>
              <a:gd name="connsiteY35" fmla="*/ 1584310 h 2013857"/>
              <a:gd name="connsiteX36" fmla="*/ 6510018 w 10232562"/>
              <a:gd name="connsiteY36" fmla="*/ 1537701 h 2013857"/>
              <a:gd name="connsiteX37" fmla="*/ 6471941 w 10232562"/>
              <a:gd name="connsiteY37" fmla="*/ 1568034 h 2013857"/>
              <a:gd name="connsiteX38" fmla="*/ 6030684 w 10232562"/>
              <a:gd name="connsiteY38" fmla="*/ 1698172 h 2013857"/>
              <a:gd name="connsiteX39" fmla="*/ 5376254 w 10232562"/>
              <a:gd name="connsiteY39" fmla="*/ 1362213 h 2013857"/>
              <a:gd name="connsiteX40" fmla="*/ 5341064 w 10232562"/>
              <a:gd name="connsiteY40" fmla="*/ 1299615 h 2013857"/>
              <a:gd name="connsiteX41" fmla="*/ 5297844 w 10232562"/>
              <a:gd name="connsiteY41" fmla="*/ 1324123 h 2013857"/>
              <a:gd name="connsiteX42" fmla="*/ 5072742 w 10232562"/>
              <a:gd name="connsiteY42" fmla="*/ 1371601 h 2013857"/>
              <a:gd name="connsiteX43" fmla="*/ 4847640 w 10232562"/>
              <a:gd name="connsiteY43" fmla="*/ 1324123 h 2013857"/>
              <a:gd name="connsiteX44" fmla="*/ 4799780 w 10232562"/>
              <a:gd name="connsiteY44" fmla="*/ 1296984 h 2013857"/>
              <a:gd name="connsiteX45" fmla="*/ 4769229 w 10232562"/>
              <a:gd name="connsiteY45" fmla="*/ 1351328 h 2013857"/>
              <a:gd name="connsiteX46" fmla="*/ 4114800 w 10232562"/>
              <a:gd name="connsiteY46" fmla="*/ 1687287 h 2013857"/>
              <a:gd name="connsiteX47" fmla="*/ 3807603 w 10232562"/>
              <a:gd name="connsiteY47" fmla="*/ 1627405 h 2013857"/>
              <a:gd name="connsiteX48" fmla="*/ 3797471 w 10232562"/>
              <a:gd name="connsiteY48" fmla="*/ 1622096 h 2013857"/>
              <a:gd name="connsiteX49" fmla="*/ 3682854 w 10232562"/>
              <a:gd name="connsiteY49" fmla="*/ 1712461 h 2013857"/>
              <a:gd name="connsiteX50" fmla="*/ 3135085 w 10232562"/>
              <a:gd name="connsiteY50" fmla="*/ 1872344 h 2013857"/>
              <a:gd name="connsiteX51" fmla="*/ 2442322 w 10232562"/>
              <a:gd name="connsiteY51" fmla="*/ 1598146 h 2013857"/>
              <a:gd name="connsiteX52" fmla="*/ 2331479 w 10232562"/>
              <a:gd name="connsiteY52" fmla="*/ 1469774 h 2013857"/>
              <a:gd name="connsiteX53" fmla="*/ 2217640 w 10232562"/>
              <a:gd name="connsiteY53" fmla="*/ 1529433 h 2013857"/>
              <a:gd name="connsiteX54" fmla="*/ 1910442 w 10232562"/>
              <a:gd name="connsiteY54" fmla="*/ 1589315 h 2013857"/>
              <a:gd name="connsiteX55" fmla="*/ 1603244 w 10232562"/>
              <a:gd name="connsiteY55" fmla="*/ 1529433 h 2013857"/>
              <a:gd name="connsiteX56" fmla="*/ 1576370 w 10232562"/>
              <a:gd name="connsiteY56" fmla="*/ 1515350 h 2013857"/>
              <a:gd name="connsiteX57" fmla="*/ 1486646 w 10232562"/>
              <a:gd name="connsiteY57" fmla="*/ 1622057 h 2013857"/>
              <a:gd name="connsiteX58" fmla="*/ 870857 w 10232562"/>
              <a:gd name="connsiteY58" fmla="*/ 1872343 h 2013857"/>
              <a:gd name="connsiteX59" fmla="*/ 0 w 10232562"/>
              <a:gd name="connsiteY59" fmla="*/ 1017814 h 2013857"/>
              <a:gd name="connsiteX60" fmla="*/ 870857 w 10232562"/>
              <a:gd name="connsiteY60" fmla="*/ 163285 h 2013857"/>
              <a:gd name="connsiteX61" fmla="*/ 1209834 w 10232562"/>
              <a:gd name="connsiteY61" fmla="*/ 230438 h 2013857"/>
              <a:gd name="connsiteX62" fmla="*/ 1341893 w 10232562"/>
              <a:gd name="connsiteY62" fmla="*/ 300774 h 2013857"/>
              <a:gd name="connsiteX63" fmla="*/ 1352383 w 10232562"/>
              <a:gd name="connsiteY63" fmla="*/ 288498 h 2013857"/>
              <a:gd name="connsiteX64" fmla="*/ 1910442 w 10232562"/>
              <a:gd name="connsiteY64" fmla="*/ 65313 h 2013857"/>
              <a:gd name="connsiteX65" fmla="*/ 2351700 w 10232562"/>
              <a:gd name="connsiteY65" fmla="*/ 195451 h 2013857"/>
              <a:gd name="connsiteX66" fmla="*/ 2446458 w 10232562"/>
              <a:gd name="connsiteY66" fmla="*/ 270937 h 2013857"/>
              <a:gd name="connsiteX67" fmla="*/ 2587317 w 10232562"/>
              <a:gd name="connsiteY67" fmla="*/ 159883 h 2013857"/>
              <a:gd name="connsiteX68" fmla="*/ 3135085 w 10232562"/>
              <a:gd name="connsiteY68" fmla="*/ 0 h 201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232562" h="2013857">
                <a:moveTo>
                  <a:pt x="3135085" y="0"/>
                </a:moveTo>
                <a:cubicBezTo>
                  <a:pt x="3337991" y="0"/>
                  <a:pt x="3526490" y="58941"/>
                  <a:pt x="3682854" y="159883"/>
                </a:cubicBezTo>
                <a:lnTo>
                  <a:pt x="3780883" y="237170"/>
                </a:lnTo>
                <a:lnTo>
                  <a:pt x="3807603" y="223167"/>
                </a:lnTo>
                <a:cubicBezTo>
                  <a:pt x="3902023" y="184608"/>
                  <a:pt x="4005833" y="163285"/>
                  <a:pt x="4114800" y="163285"/>
                </a:cubicBezTo>
                <a:cubicBezTo>
                  <a:pt x="4278252" y="163285"/>
                  <a:pt x="4430098" y="211261"/>
                  <a:pt x="4556058" y="293423"/>
                </a:cubicBezTo>
                <a:lnTo>
                  <a:pt x="4644899" y="364196"/>
                </a:lnTo>
                <a:lnTo>
                  <a:pt x="4663820" y="340239"/>
                </a:lnTo>
                <a:cubicBezTo>
                  <a:pt x="4768472" y="230908"/>
                  <a:pt x="4913048" y="163285"/>
                  <a:pt x="5072742" y="163285"/>
                </a:cubicBezTo>
                <a:cubicBezTo>
                  <a:pt x="5232436" y="163285"/>
                  <a:pt x="5377012" y="230908"/>
                  <a:pt x="5481664" y="340239"/>
                </a:cubicBezTo>
                <a:lnTo>
                  <a:pt x="5505862" y="370878"/>
                </a:lnTo>
                <a:lnTo>
                  <a:pt x="5589426" y="304308"/>
                </a:lnTo>
                <a:cubicBezTo>
                  <a:pt x="5715386" y="222146"/>
                  <a:pt x="5867232" y="174170"/>
                  <a:pt x="6030684" y="174170"/>
                </a:cubicBezTo>
                <a:cubicBezTo>
                  <a:pt x="6248619" y="174170"/>
                  <a:pt x="6445923" y="259460"/>
                  <a:pt x="6588743" y="397355"/>
                </a:cubicBezTo>
                <a:lnTo>
                  <a:pt x="6602754" y="413750"/>
                </a:lnTo>
                <a:lnTo>
                  <a:pt x="6655090" y="350671"/>
                </a:lnTo>
                <a:cubicBezTo>
                  <a:pt x="6832384" y="174362"/>
                  <a:pt x="7077313" y="65313"/>
                  <a:pt x="7347854" y="65313"/>
                </a:cubicBezTo>
                <a:cubicBezTo>
                  <a:pt x="7516942" y="65313"/>
                  <a:pt x="7676025" y="107910"/>
                  <a:pt x="7814845" y="182903"/>
                </a:cubicBezTo>
                <a:lnTo>
                  <a:pt x="7887180" y="226603"/>
                </a:lnTo>
                <a:lnTo>
                  <a:pt x="7976824" y="179624"/>
                </a:lnTo>
                <a:cubicBezTo>
                  <a:pt x="8071244" y="141065"/>
                  <a:pt x="8175054" y="119742"/>
                  <a:pt x="8284022" y="119742"/>
                </a:cubicBezTo>
                <a:cubicBezTo>
                  <a:pt x="8447473" y="119742"/>
                  <a:pt x="8599320" y="167718"/>
                  <a:pt x="8725280" y="249880"/>
                </a:cubicBezTo>
                <a:lnTo>
                  <a:pt x="8800126" y="309504"/>
                </a:lnTo>
                <a:lnTo>
                  <a:pt x="8849336" y="269401"/>
                </a:lnTo>
                <a:cubicBezTo>
                  <a:pt x="8990932" y="174914"/>
                  <a:pt x="9161629" y="119742"/>
                  <a:pt x="9345372" y="119742"/>
                </a:cubicBezTo>
                <a:cubicBezTo>
                  <a:pt x="9835354" y="119742"/>
                  <a:pt x="10232562" y="512075"/>
                  <a:pt x="10232562" y="996043"/>
                </a:cubicBezTo>
                <a:cubicBezTo>
                  <a:pt x="10232562" y="1480011"/>
                  <a:pt x="9835354" y="1872344"/>
                  <a:pt x="9345372" y="1872344"/>
                </a:cubicBezTo>
                <a:cubicBezTo>
                  <a:pt x="9100381" y="1872344"/>
                  <a:pt x="8878584" y="1774261"/>
                  <a:pt x="8718034" y="1615682"/>
                </a:cubicBezTo>
                <a:lnTo>
                  <a:pt x="8660936" y="1547327"/>
                </a:lnTo>
                <a:lnTo>
                  <a:pt x="8591220" y="1583862"/>
                </a:lnTo>
                <a:cubicBezTo>
                  <a:pt x="8496800" y="1622422"/>
                  <a:pt x="8392990" y="1643744"/>
                  <a:pt x="8284022" y="1643744"/>
                </a:cubicBezTo>
                <a:cubicBezTo>
                  <a:pt x="8229538" y="1643744"/>
                  <a:pt x="8176344" y="1638413"/>
                  <a:pt x="8124968" y="1628263"/>
                </a:cubicBezTo>
                <a:lnTo>
                  <a:pt x="8124018" y="1627978"/>
                </a:lnTo>
                <a:lnTo>
                  <a:pt x="8040618" y="1728500"/>
                </a:lnTo>
                <a:cubicBezTo>
                  <a:pt x="7863324" y="1904808"/>
                  <a:pt x="7618395" y="2013857"/>
                  <a:pt x="7347854" y="2013857"/>
                </a:cubicBezTo>
                <a:cubicBezTo>
                  <a:pt x="7009678" y="2013857"/>
                  <a:pt x="6711520" y="1843468"/>
                  <a:pt x="6535458" y="1584310"/>
                </a:cubicBezTo>
                <a:lnTo>
                  <a:pt x="6510018" y="1537701"/>
                </a:lnTo>
                <a:lnTo>
                  <a:pt x="6471941" y="1568034"/>
                </a:lnTo>
                <a:cubicBezTo>
                  <a:pt x="6345982" y="1650197"/>
                  <a:pt x="6194135" y="1698172"/>
                  <a:pt x="6030684" y="1698172"/>
                </a:cubicBezTo>
                <a:cubicBezTo>
                  <a:pt x="5758264" y="1698172"/>
                  <a:pt x="5518082" y="1564907"/>
                  <a:pt x="5376254" y="1362213"/>
                </a:cubicBezTo>
                <a:lnTo>
                  <a:pt x="5341064" y="1299615"/>
                </a:lnTo>
                <a:lnTo>
                  <a:pt x="5297844" y="1324123"/>
                </a:lnTo>
                <a:cubicBezTo>
                  <a:pt x="5228656" y="1354695"/>
                  <a:pt x="5152589" y="1371601"/>
                  <a:pt x="5072742" y="1371601"/>
                </a:cubicBezTo>
                <a:cubicBezTo>
                  <a:pt x="4992895" y="1371601"/>
                  <a:pt x="4916827" y="1354695"/>
                  <a:pt x="4847640" y="1324123"/>
                </a:cubicBezTo>
                <a:lnTo>
                  <a:pt x="4799780" y="1296984"/>
                </a:lnTo>
                <a:lnTo>
                  <a:pt x="4769229" y="1351328"/>
                </a:lnTo>
                <a:cubicBezTo>
                  <a:pt x="4627402" y="1554022"/>
                  <a:pt x="4387220" y="1687287"/>
                  <a:pt x="4114800" y="1687287"/>
                </a:cubicBezTo>
                <a:cubicBezTo>
                  <a:pt x="4005833" y="1687287"/>
                  <a:pt x="3902023" y="1665965"/>
                  <a:pt x="3807603" y="1627405"/>
                </a:cubicBezTo>
                <a:lnTo>
                  <a:pt x="3797471" y="1622096"/>
                </a:lnTo>
                <a:lnTo>
                  <a:pt x="3682854" y="1712461"/>
                </a:lnTo>
                <a:cubicBezTo>
                  <a:pt x="3526490" y="1813403"/>
                  <a:pt x="3337991" y="1872344"/>
                  <a:pt x="3135085" y="1872344"/>
                </a:cubicBezTo>
                <a:cubicBezTo>
                  <a:pt x="2864544" y="1872344"/>
                  <a:pt x="2619615" y="1767560"/>
                  <a:pt x="2442322" y="1598146"/>
                </a:cubicBezTo>
                <a:lnTo>
                  <a:pt x="2331479" y="1469774"/>
                </a:lnTo>
                <a:lnTo>
                  <a:pt x="2217640" y="1529433"/>
                </a:lnTo>
                <a:cubicBezTo>
                  <a:pt x="2123220" y="1567993"/>
                  <a:pt x="2019410" y="1589315"/>
                  <a:pt x="1910442" y="1589315"/>
                </a:cubicBezTo>
                <a:cubicBezTo>
                  <a:pt x="1801474" y="1589315"/>
                  <a:pt x="1697665" y="1567993"/>
                  <a:pt x="1603244" y="1529433"/>
                </a:cubicBezTo>
                <a:lnTo>
                  <a:pt x="1576370" y="1515350"/>
                </a:lnTo>
                <a:lnTo>
                  <a:pt x="1486646" y="1622057"/>
                </a:lnTo>
                <a:cubicBezTo>
                  <a:pt x="1329052" y="1776697"/>
                  <a:pt x="1111338" y="1872343"/>
                  <a:pt x="870857" y="1872343"/>
                </a:cubicBezTo>
                <a:cubicBezTo>
                  <a:pt x="389896" y="1872343"/>
                  <a:pt x="0" y="1489757"/>
                  <a:pt x="0" y="1017814"/>
                </a:cubicBezTo>
                <a:cubicBezTo>
                  <a:pt x="0" y="545871"/>
                  <a:pt x="389896" y="163285"/>
                  <a:pt x="870857" y="163285"/>
                </a:cubicBezTo>
                <a:cubicBezTo>
                  <a:pt x="991097" y="163285"/>
                  <a:pt x="1105646" y="187197"/>
                  <a:pt x="1209834" y="230438"/>
                </a:cubicBezTo>
                <a:lnTo>
                  <a:pt x="1341893" y="300774"/>
                </a:lnTo>
                <a:lnTo>
                  <a:pt x="1352383" y="288498"/>
                </a:lnTo>
                <a:cubicBezTo>
                  <a:pt x="1495203" y="150603"/>
                  <a:pt x="1692507" y="65313"/>
                  <a:pt x="1910442" y="65313"/>
                </a:cubicBezTo>
                <a:cubicBezTo>
                  <a:pt x="2073894" y="65313"/>
                  <a:pt x="2225740" y="113289"/>
                  <a:pt x="2351700" y="195451"/>
                </a:cubicBezTo>
                <a:lnTo>
                  <a:pt x="2446458" y="270937"/>
                </a:lnTo>
                <a:lnTo>
                  <a:pt x="2587317" y="159883"/>
                </a:lnTo>
                <a:cubicBezTo>
                  <a:pt x="2743681" y="58941"/>
                  <a:pt x="2932180" y="0"/>
                  <a:pt x="313508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8C2BFCD-4626-4BCB-8C39-072B96AFD5D2}"/>
              </a:ext>
            </a:extLst>
          </p:cNvPr>
          <p:cNvSpPr txBox="1"/>
          <p:nvPr/>
        </p:nvSpPr>
        <p:spPr>
          <a:xfrm>
            <a:off x="941351" y="335070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Stand up, please!</a:t>
            </a:r>
          </a:p>
        </p:txBody>
      </p:sp>
      <p:pic>
        <p:nvPicPr>
          <p:cNvPr id="18" name="Picture 4" descr="Pin on Astuces informatiques">
            <a:hlinkClick r:id="rId5" action="ppaction://hlinksldjump"/>
            <a:extLst>
              <a:ext uri="{FF2B5EF4-FFF2-40B4-BE49-F238E27FC236}">
                <a16:creationId xmlns:a16="http://schemas.microsoft.com/office/drawing/2014/main" xmlns="" id="{38FB7023-8962-427B-B4CA-1E20805B6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744" y="5449474"/>
            <a:ext cx="1515291" cy="1515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9EBD19E-4130-4A9D-98CC-1023452D3D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05" y="3532373"/>
            <a:ext cx="1722398" cy="24163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563473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ain Love Gif | Two Frogs Under Umbrella In Rain Gif @ Gifimages.pics">
            <a:extLst>
              <a:ext uri="{FF2B5EF4-FFF2-40B4-BE49-F238E27FC236}">
                <a16:creationId xmlns:a16="http://schemas.microsoft.com/office/drawing/2014/main" xmlns="" id="{FB82370D-E6F4-4A24-8B64-EA7EC137C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EC80131-6553-46A9-B2D3-05861E21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55511"/>
            <a:ext cx="3639845" cy="638252"/>
          </a:xfrm>
          <a:prstGeom prst="rect">
            <a:avLst/>
          </a:prstGeom>
        </p:spPr>
      </p:pic>
      <p:sp>
        <p:nvSpPr>
          <p:cNvPr id="6" name="Прямоугольник 14">
            <a:extLst>
              <a:ext uri="{FF2B5EF4-FFF2-40B4-BE49-F238E27FC236}">
                <a16:creationId xmlns:a16="http://schemas.microsoft.com/office/drawing/2014/main" xmlns="" id="{851270BF-0E19-44A3-BD54-D538EAD46645}"/>
              </a:ext>
            </a:extLst>
          </p:cNvPr>
          <p:cNvSpPr/>
          <p:nvPr/>
        </p:nvSpPr>
        <p:spPr>
          <a:xfrm>
            <a:off x="4684846" y="700073"/>
            <a:ext cx="12513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down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Прямоугольник 21">
            <a:extLst>
              <a:ext uri="{FF2B5EF4-FFF2-40B4-BE49-F238E27FC236}">
                <a16:creationId xmlns:a16="http://schemas.microsoft.com/office/drawing/2014/main" xmlns="" id="{6E6908D1-8674-481E-AA8A-C5BACD0221CA}"/>
              </a:ext>
            </a:extLst>
          </p:cNvPr>
          <p:cNvSpPr/>
          <p:nvPr/>
        </p:nvSpPr>
        <p:spPr>
          <a:xfrm>
            <a:off x="6147150" y="687816"/>
            <a:ext cx="146386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please!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Скругленный прямоугольник 19">
            <a:extLst>
              <a:ext uri="{FF2B5EF4-FFF2-40B4-BE49-F238E27FC236}">
                <a16:creationId xmlns:a16="http://schemas.microsoft.com/office/drawing/2014/main" xmlns="" id="{503F8813-ED4A-4CF6-96B1-5C408804C19A}"/>
              </a:ext>
            </a:extLst>
          </p:cNvPr>
          <p:cNvSpPr/>
          <p:nvPr/>
        </p:nvSpPr>
        <p:spPr>
          <a:xfrm>
            <a:off x="668059" y="6113026"/>
            <a:ext cx="1796206" cy="523221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CHECK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20">
            <a:extLst>
              <a:ext uri="{FF2B5EF4-FFF2-40B4-BE49-F238E27FC236}">
                <a16:creationId xmlns:a16="http://schemas.microsoft.com/office/drawing/2014/main" xmlns="" id="{C44C7605-4DC8-4DD6-8A32-D53C47890A41}"/>
              </a:ext>
            </a:extLst>
          </p:cNvPr>
          <p:cNvSpPr/>
          <p:nvPr/>
        </p:nvSpPr>
        <p:spPr>
          <a:xfrm>
            <a:off x="3742557" y="740560"/>
            <a:ext cx="73129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Sit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Полилиния 10">
            <a:extLst>
              <a:ext uri="{FF2B5EF4-FFF2-40B4-BE49-F238E27FC236}">
                <a16:creationId xmlns:a16="http://schemas.microsoft.com/office/drawing/2014/main" xmlns="" id="{A45287FC-AD0B-40E8-B401-865BE3F4BAA8}"/>
              </a:ext>
            </a:extLst>
          </p:cNvPr>
          <p:cNvSpPr/>
          <p:nvPr/>
        </p:nvSpPr>
        <p:spPr>
          <a:xfrm>
            <a:off x="-117842" y="-134166"/>
            <a:ext cx="12529984" cy="2013857"/>
          </a:xfrm>
          <a:custGeom>
            <a:avLst/>
            <a:gdLst>
              <a:gd name="connsiteX0" fmla="*/ 3135085 w 10232562"/>
              <a:gd name="connsiteY0" fmla="*/ 0 h 2013857"/>
              <a:gd name="connsiteX1" fmla="*/ 3682854 w 10232562"/>
              <a:gd name="connsiteY1" fmla="*/ 159883 h 2013857"/>
              <a:gd name="connsiteX2" fmla="*/ 3780883 w 10232562"/>
              <a:gd name="connsiteY2" fmla="*/ 237170 h 2013857"/>
              <a:gd name="connsiteX3" fmla="*/ 3807603 w 10232562"/>
              <a:gd name="connsiteY3" fmla="*/ 223167 h 2013857"/>
              <a:gd name="connsiteX4" fmla="*/ 4114800 w 10232562"/>
              <a:gd name="connsiteY4" fmla="*/ 163285 h 2013857"/>
              <a:gd name="connsiteX5" fmla="*/ 4556058 w 10232562"/>
              <a:gd name="connsiteY5" fmla="*/ 293423 h 2013857"/>
              <a:gd name="connsiteX6" fmla="*/ 4644899 w 10232562"/>
              <a:gd name="connsiteY6" fmla="*/ 364196 h 2013857"/>
              <a:gd name="connsiteX7" fmla="*/ 4663820 w 10232562"/>
              <a:gd name="connsiteY7" fmla="*/ 340239 h 2013857"/>
              <a:gd name="connsiteX8" fmla="*/ 5072742 w 10232562"/>
              <a:gd name="connsiteY8" fmla="*/ 163285 h 2013857"/>
              <a:gd name="connsiteX9" fmla="*/ 5481664 w 10232562"/>
              <a:gd name="connsiteY9" fmla="*/ 340239 h 2013857"/>
              <a:gd name="connsiteX10" fmla="*/ 5505862 w 10232562"/>
              <a:gd name="connsiteY10" fmla="*/ 370878 h 2013857"/>
              <a:gd name="connsiteX11" fmla="*/ 5589426 w 10232562"/>
              <a:gd name="connsiteY11" fmla="*/ 304308 h 2013857"/>
              <a:gd name="connsiteX12" fmla="*/ 6030684 w 10232562"/>
              <a:gd name="connsiteY12" fmla="*/ 174170 h 2013857"/>
              <a:gd name="connsiteX13" fmla="*/ 6588743 w 10232562"/>
              <a:gd name="connsiteY13" fmla="*/ 397355 h 2013857"/>
              <a:gd name="connsiteX14" fmla="*/ 6602754 w 10232562"/>
              <a:gd name="connsiteY14" fmla="*/ 413750 h 2013857"/>
              <a:gd name="connsiteX15" fmla="*/ 6655090 w 10232562"/>
              <a:gd name="connsiteY15" fmla="*/ 350671 h 2013857"/>
              <a:gd name="connsiteX16" fmla="*/ 7347854 w 10232562"/>
              <a:gd name="connsiteY16" fmla="*/ 65313 h 2013857"/>
              <a:gd name="connsiteX17" fmla="*/ 7814845 w 10232562"/>
              <a:gd name="connsiteY17" fmla="*/ 182903 h 2013857"/>
              <a:gd name="connsiteX18" fmla="*/ 7887180 w 10232562"/>
              <a:gd name="connsiteY18" fmla="*/ 226603 h 2013857"/>
              <a:gd name="connsiteX19" fmla="*/ 7976824 w 10232562"/>
              <a:gd name="connsiteY19" fmla="*/ 179624 h 2013857"/>
              <a:gd name="connsiteX20" fmla="*/ 8284022 w 10232562"/>
              <a:gd name="connsiteY20" fmla="*/ 119742 h 2013857"/>
              <a:gd name="connsiteX21" fmla="*/ 8725280 w 10232562"/>
              <a:gd name="connsiteY21" fmla="*/ 249880 h 2013857"/>
              <a:gd name="connsiteX22" fmla="*/ 8800126 w 10232562"/>
              <a:gd name="connsiteY22" fmla="*/ 309504 h 2013857"/>
              <a:gd name="connsiteX23" fmla="*/ 8849336 w 10232562"/>
              <a:gd name="connsiteY23" fmla="*/ 269401 h 2013857"/>
              <a:gd name="connsiteX24" fmla="*/ 9345372 w 10232562"/>
              <a:gd name="connsiteY24" fmla="*/ 119742 h 2013857"/>
              <a:gd name="connsiteX25" fmla="*/ 10232562 w 10232562"/>
              <a:gd name="connsiteY25" fmla="*/ 996043 h 2013857"/>
              <a:gd name="connsiteX26" fmla="*/ 9345372 w 10232562"/>
              <a:gd name="connsiteY26" fmla="*/ 1872344 h 2013857"/>
              <a:gd name="connsiteX27" fmla="*/ 8718034 w 10232562"/>
              <a:gd name="connsiteY27" fmla="*/ 1615682 h 2013857"/>
              <a:gd name="connsiteX28" fmla="*/ 8660936 w 10232562"/>
              <a:gd name="connsiteY28" fmla="*/ 1547327 h 2013857"/>
              <a:gd name="connsiteX29" fmla="*/ 8591220 w 10232562"/>
              <a:gd name="connsiteY29" fmla="*/ 1583862 h 2013857"/>
              <a:gd name="connsiteX30" fmla="*/ 8284022 w 10232562"/>
              <a:gd name="connsiteY30" fmla="*/ 1643744 h 2013857"/>
              <a:gd name="connsiteX31" fmla="*/ 8124968 w 10232562"/>
              <a:gd name="connsiteY31" fmla="*/ 1628263 h 2013857"/>
              <a:gd name="connsiteX32" fmla="*/ 8124018 w 10232562"/>
              <a:gd name="connsiteY32" fmla="*/ 1627978 h 2013857"/>
              <a:gd name="connsiteX33" fmla="*/ 8040618 w 10232562"/>
              <a:gd name="connsiteY33" fmla="*/ 1728500 h 2013857"/>
              <a:gd name="connsiteX34" fmla="*/ 7347854 w 10232562"/>
              <a:gd name="connsiteY34" fmla="*/ 2013857 h 2013857"/>
              <a:gd name="connsiteX35" fmla="*/ 6535458 w 10232562"/>
              <a:gd name="connsiteY35" fmla="*/ 1584310 h 2013857"/>
              <a:gd name="connsiteX36" fmla="*/ 6510018 w 10232562"/>
              <a:gd name="connsiteY36" fmla="*/ 1537701 h 2013857"/>
              <a:gd name="connsiteX37" fmla="*/ 6471941 w 10232562"/>
              <a:gd name="connsiteY37" fmla="*/ 1568034 h 2013857"/>
              <a:gd name="connsiteX38" fmla="*/ 6030684 w 10232562"/>
              <a:gd name="connsiteY38" fmla="*/ 1698172 h 2013857"/>
              <a:gd name="connsiteX39" fmla="*/ 5376254 w 10232562"/>
              <a:gd name="connsiteY39" fmla="*/ 1362213 h 2013857"/>
              <a:gd name="connsiteX40" fmla="*/ 5341064 w 10232562"/>
              <a:gd name="connsiteY40" fmla="*/ 1299615 h 2013857"/>
              <a:gd name="connsiteX41" fmla="*/ 5297844 w 10232562"/>
              <a:gd name="connsiteY41" fmla="*/ 1324123 h 2013857"/>
              <a:gd name="connsiteX42" fmla="*/ 5072742 w 10232562"/>
              <a:gd name="connsiteY42" fmla="*/ 1371601 h 2013857"/>
              <a:gd name="connsiteX43" fmla="*/ 4847640 w 10232562"/>
              <a:gd name="connsiteY43" fmla="*/ 1324123 h 2013857"/>
              <a:gd name="connsiteX44" fmla="*/ 4799780 w 10232562"/>
              <a:gd name="connsiteY44" fmla="*/ 1296984 h 2013857"/>
              <a:gd name="connsiteX45" fmla="*/ 4769229 w 10232562"/>
              <a:gd name="connsiteY45" fmla="*/ 1351328 h 2013857"/>
              <a:gd name="connsiteX46" fmla="*/ 4114800 w 10232562"/>
              <a:gd name="connsiteY46" fmla="*/ 1687287 h 2013857"/>
              <a:gd name="connsiteX47" fmla="*/ 3807603 w 10232562"/>
              <a:gd name="connsiteY47" fmla="*/ 1627405 h 2013857"/>
              <a:gd name="connsiteX48" fmla="*/ 3797471 w 10232562"/>
              <a:gd name="connsiteY48" fmla="*/ 1622096 h 2013857"/>
              <a:gd name="connsiteX49" fmla="*/ 3682854 w 10232562"/>
              <a:gd name="connsiteY49" fmla="*/ 1712461 h 2013857"/>
              <a:gd name="connsiteX50" fmla="*/ 3135085 w 10232562"/>
              <a:gd name="connsiteY50" fmla="*/ 1872344 h 2013857"/>
              <a:gd name="connsiteX51" fmla="*/ 2442322 w 10232562"/>
              <a:gd name="connsiteY51" fmla="*/ 1598146 h 2013857"/>
              <a:gd name="connsiteX52" fmla="*/ 2331479 w 10232562"/>
              <a:gd name="connsiteY52" fmla="*/ 1469774 h 2013857"/>
              <a:gd name="connsiteX53" fmla="*/ 2217640 w 10232562"/>
              <a:gd name="connsiteY53" fmla="*/ 1529433 h 2013857"/>
              <a:gd name="connsiteX54" fmla="*/ 1910442 w 10232562"/>
              <a:gd name="connsiteY54" fmla="*/ 1589315 h 2013857"/>
              <a:gd name="connsiteX55" fmla="*/ 1603244 w 10232562"/>
              <a:gd name="connsiteY55" fmla="*/ 1529433 h 2013857"/>
              <a:gd name="connsiteX56" fmla="*/ 1576370 w 10232562"/>
              <a:gd name="connsiteY56" fmla="*/ 1515350 h 2013857"/>
              <a:gd name="connsiteX57" fmla="*/ 1486646 w 10232562"/>
              <a:gd name="connsiteY57" fmla="*/ 1622057 h 2013857"/>
              <a:gd name="connsiteX58" fmla="*/ 870857 w 10232562"/>
              <a:gd name="connsiteY58" fmla="*/ 1872343 h 2013857"/>
              <a:gd name="connsiteX59" fmla="*/ 0 w 10232562"/>
              <a:gd name="connsiteY59" fmla="*/ 1017814 h 2013857"/>
              <a:gd name="connsiteX60" fmla="*/ 870857 w 10232562"/>
              <a:gd name="connsiteY60" fmla="*/ 163285 h 2013857"/>
              <a:gd name="connsiteX61" fmla="*/ 1209834 w 10232562"/>
              <a:gd name="connsiteY61" fmla="*/ 230438 h 2013857"/>
              <a:gd name="connsiteX62" fmla="*/ 1341893 w 10232562"/>
              <a:gd name="connsiteY62" fmla="*/ 300774 h 2013857"/>
              <a:gd name="connsiteX63" fmla="*/ 1352383 w 10232562"/>
              <a:gd name="connsiteY63" fmla="*/ 288498 h 2013857"/>
              <a:gd name="connsiteX64" fmla="*/ 1910442 w 10232562"/>
              <a:gd name="connsiteY64" fmla="*/ 65313 h 2013857"/>
              <a:gd name="connsiteX65" fmla="*/ 2351700 w 10232562"/>
              <a:gd name="connsiteY65" fmla="*/ 195451 h 2013857"/>
              <a:gd name="connsiteX66" fmla="*/ 2446458 w 10232562"/>
              <a:gd name="connsiteY66" fmla="*/ 270937 h 2013857"/>
              <a:gd name="connsiteX67" fmla="*/ 2587317 w 10232562"/>
              <a:gd name="connsiteY67" fmla="*/ 159883 h 2013857"/>
              <a:gd name="connsiteX68" fmla="*/ 3135085 w 10232562"/>
              <a:gd name="connsiteY68" fmla="*/ 0 h 201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232562" h="2013857">
                <a:moveTo>
                  <a:pt x="3135085" y="0"/>
                </a:moveTo>
                <a:cubicBezTo>
                  <a:pt x="3337991" y="0"/>
                  <a:pt x="3526490" y="58941"/>
                  <a:pt x="3682854" y="159883"/>
                </a:cubicBezTo>
                <a:lnTo>
                  <a:pt x="3780883" y="237170"/>
                </a:lnTo>
                <a:lnTo>
                  <a:pt x="3807603" y="223167"/>
                </a:lnTo>
                <a:cubicBezTo>
                  <a:pt x="3902023" y="184608"/>
                  <a:pt x="4005833" y="163285"/>
                  <a:pt x="4114800" y="163285"/>
                </a:cubicBezTo>
                <a:cubicBezTo>
                  <a:pt x="4278252" y="163285"/>
                  <a:pt x="4430098" y="211261"/>
                  <a:pt x="4556058" y="293423"/>
                </a:cubicBezTo>
                <a:lnTo>
                  <a:pt x="4644899" y="364196"/>
                </a:lnTo>
                <a:lnTo>
                  <a:pt x="4663820" y="340239"/>
                </a:lnTo>
                <a:cubicBezTo>
                  <a:pt x="4768472" y="230908"/>
                  <a:pt x="4913048" y="163285"/>
                  <a:pt x="5072742" y="163285"/>
                </a:cubicBezTo>
                <a:cubicBezTo>
                  <a:pt x="5232436" y="163285"/>
                  <a:pt x="5377012" y="230908"/>
                  <a:pt x="5481664" y="340239"/>
                </a:cubicBezTo>
                <a:lnTo>
                  <a:pt x="5505862" y="370878"/>
                </a:lnTo>
                <a:lnTo>
                  <a:pt x="5589426" y="304308"/>
                </a:lnTo>
                <a:cubicBezTo>
                  <a:pt x="5715386" y="222146"/>
                  <a:pt x="5867232" y="174170"/>
                  <a:pt x="6030684" y="174170"/>
                </a:cubicBezTo>
                <a:cubicBezTo>
                  <a:pt x="6248619" y="174170"/>
                  <a:pt x="6445923" y="259460"/>
                  <a:pt x="6588743" y="397355"/>
                </a:cubicBezTo>
                <a:lnTo>
                  <a:pt x="6602754" y="413750"/>
                </a:lnTo>
                <a:lnTo>
                  <a:pt x="6655090" y="350671"/>
                </a:lnTo>
                <a:cubicBezTo>
                  <a:pt x="6832384" y="174362"/>
                  <a:pt x="7077313" y="65313"/>
                  <a:pt x="7347854" y="65313"/>
                </a:cubicBezTo>
                <a:cubicBezTo>
                  <a:pt x="7516942" y="65313"/>
                  <a:pt x="7676025" y="107910"/>
                  <a:pt x="7814845" y="182903"/>
                </a:cubicBezTo>
                <a:lnTo>
                  <a:pt x="7887180" y="226603"/>
                </a:lnTo>
                <a:lnTo>
                  <a:pt x="7976824" y="179624"/>
                </a:lnTo>
                <a:cubicBezTo>
                  <a:pt x="8071244" y="141065"/>
                  <a:pt x="8175054" y="119742"/>
                  <a:pt x="8284022" y="119742"/>
                </a:cubicBezTo>
                <a:cubicBezTo>
                  <a:pt x="8447473" y="119742"/>
                  <a:pt x="8599320" y="167718"/>
                  <a:pt x="8725280" y="249880"/>
                </a:cubicBezTo>
                <a:lnTo>
                  <a:pt x="8800126" y="309504"/>
                </a:lnTo>
                <a:lnTo>
                  <a:pt x="8849336" y="269401"/>
                </a:lnTo>
                <a:cubicBezTo>
                  <a:pt x="8990932" y="174914"/>
                  <a:pt x="9161629" y="119742"/>
                  <a:pt x="9345372" y="119742"/>
                </a:cubicBezTo>
                <a:cubicBezTo>
                  <a:pt x="9835354" y="119742"/>
                  <a:pt x="10232562" y="512075"/>
                  <a:pt x="10232562" y="996043"/>
                </a:cubicBezTo>
                <a:cubicBezTo>
                  <a:pt x="10232562" y="1480011"/>
                  <a:pt x="9835354" y="1872344"/>
                  <a:pt x="9345372" y="1872344"/>
                </a:cubicBezTo>
                <a:cubicBezTo>
                  <a:pt x="9100381" y="1872344"/>
                  <a:pt x="8878584" y="1774261"/>
                  <a:pt x="8718034" y="1615682"/>
                </a:cubicBezTo>
                <a:lnTo>
                  <a:pt x="8660936" y="1547327"/>
                </a:lnTo>
                <a:lnTo>
                  <a:pt x="8591220" y="1583862"/>
                </a:lnTo>
                <a:cubicBezTo>
                  <a:pt x="8496800" y="1622422"/>
                  <a:pt x="8392990" y="1643744"/>
                  <a:pt x="8284022" y="1643744"/>
                </a:cubicBezTo>
                <a:cubicBezTo>
                  <a:pt x="8229538" y="1643744"/>
                  <a:pt x="8176344" y="1638413"/>
                  <a:pt x="8124968" y="1628263"/>
                </a:cubicBezTo>
                <a:lnTo>
                  <a:pt x="8124018" y="1627978"/>
                </a:lnTo>
                <a:lnTo>
                  <a:pt x="8040618" y="1728500"/>
                </a:lnTo>
                <a:cubicBezTo>
                  <a:pt x="7863324" y="1904808"/>
                  <a:pt x="7618395" y="2013857"/>
                  <a:pt x="7347854" y="2013857"/>
                </a:cubicBezTo>
                <a:cubicBezTo>
                  <a:pt x="7009678" y="2013857"/>
                  <a:pt x="6711520" y="1843468"/>
                  <a:pt x="6535458" y="1584310"/>
                </a:cubicBezTo>
                <a:lnTo>
                  <a:pt x="6510018" y="1537701"/>
                </a:lnTo>
                <a:lnTo>
                  <a:pt x="6471941" y="1568034"/>
                </a:lnTo>
                <a:cubicBezTo>
                  <a:pt x="6345982" y="1650197"/>
                  <a:pt x="6194135" y="1698172"/>
                  <a:pt x="6030684" y="1698172"/>
                </a:cubicBezTo>
                <a:cubicBezTo>
                  <a:pt x="5758264" y="1698172"/>
                  <a:pt x="5518082" y="1564907"/>
                  <a:pt x="5376254" y="1362213"/>
                </a:cubicBezTo>
                <a:lnTo>
                  <a:pt x="5341064" y="1299615"/>
                </a:lnTo>
                <a:lnTo>
                  <a:pt x="5297844" y="1324123"/>
                </a:lnTo>
                <a:cubicBezTo>
                  <a:pt x="5228656" y="1354695"/>
                  <a:pt x="5152589" y="1371601"/>
                  <a:pt x="5072742" y="1371601"/>
                </a:cubicBezTo>
                <a:cubicBezTo>
                  <a:pt x="4992895" y="1371601"/>
                  <a:pt x="4916827" y="1354695"/>
                  <a:pt x="4847640" y="1324123"/>
                </a:cubicBezTo>
                <a:lnTo>
                  <a:pt x="4799780" y="1296984"/>
                </a:lnTo>
                <a:lnTo>
                  <a:pt x="4769229" y="1351328"/>
                </a:lnTo>
                <a:cubicBezTo>
                  <a:pt x="4627402" y="1554022"/>
                  <a:pt x="4387220" y="1687287"/>
                  <a:pt x="4114800" y="1687287"/>
                </a:cubicBezTo>
                <a:cubicBezTo>
                  <a:pt x="4005833" y="1687287"/>
                  <a:pt x="3902023" y="1665965"/>
                  <a:pt x="3807603" y="1627405"/>
                </a:cubicBezTo>
                <a:lnTo>
                  <a:pt x="3797471" y="1622096"/>
                </a:lnTo>
                <a:lnTo>
                  <a:pt x="3682854" y="1712461"/>
                </a:lnTo>
                <a:cubicBezTo>
                  <a:pt x="3526490" y="1813403"/>
                  <a:pt x="3337991" y="1872344"/>
                  <a:pt x="3135085" y="1872344"/>
                </a:cubicBezTo>
                <a:cubicBezTo>
                  <a:pt x="2864544" y="1872344"/>
                  <a:pt x="2619615" y="1767560"/>
                  <a:pt x="2442322" y="1598146"/>
                </a:cubicBezTo>
                <a:lnTo>
                  <a:pt x="2331479" y="1469774"/>
                </a:lnTo>
                <a:lnTo>
                  <a:pt x="2217640" y="1529433"/>
                </a:lnTo>
                <a:cubicBezTo>
                  <a:pt x="2123220" y="1567993"/>
                  <a:pt x="2019410" y="1589315"/>
                  <a:pt x="1910442" y="1589315"/>
                </a:cubicBezTo>
                <a:cubicBezTo>
                  <a:pt x="1801474" y="1589315"/>
                  <a:pt x="1697665" y="1567993"/>
                  <a:pt x="1603244" y="1529433"/>
                </a:cubicBezTo>
                <a:lnTo>
                  <a:pt x="1576370" y="1515350"/>
                </a:lnTo>
                <a:lnTo>
                  <a:pt x="1486646" y="1622057"/>
                </a:lnTo>
                <a:cubicBezTo>
                  <a:pt x="1329052" y="1776697"/>
                  <a:pt x="1111338" y="1872343"/>
                  <a:pt x="870857" y="1872343"/>
                </a:cubicBezTo>
                <a:cubicBezTo>
                  <a:pt x="389896" y="1872343"/>
                  <a:pt x="0" y="1489757"/>
                  <a:pt x="0" y="1017814"/>
                </a:cubicBezTo>
                <a:cubicBezTo>
                  <a:pt x="0" y="545871"/>
                  <a:pt x="389896" y="163285"/>
                  <a:pt x="870857" y="163285"/>
                </a:cubicBezTo>
                <a:cubicBezTo>
                  <a:pt x="991097" y="163285"/>
                  <a:pt x="1105646" y="187197"/>
                  <a:pt x="1209834" y="230438"/>
                </a:cubicBezTo>
                <a:lnTo>
                  <a:pt x="1341893" y="300774"/>
                </a:lnTo>
                <a:lnTo>
                  <a:pt x="1352383" y="288498"/>
                </a:lnTo>
                <a:cubicBezTo>
                  <a:pt x="1495203" y="150603"/>
                  <a:pt x="1692507" y="65313"/>
                  <a:pt x="1910442" y="65313"/>
                </a:cubicBezTo>
                <a:cubicBezTo>
                  <a:pt x="2073894" y="65313"/>
                  <a:pt x="2225740" y="113289"/>
                  <a:pt x="2351700" y="195451"/>
                </a:cubicBezTo>
                <a:lnTo>
                  <a:pt x="2446458" y="270937"/>
                </a:lnTo>
                <a:lnTo>
                  <a:pt x="2587317" y="159883"/>
                </a:lnTo>
                <a:cubicBezTo>
                  <a:pt x="2743681" y="58941"/>
                  <a:pt x="2932180" y="0"/>
                  <a:pt x="313508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8C2BFCD-4626-4BCB-8C39-072B96AFD5D2}"/>
              </a:ext>
            </a:extLst>
          </p:cNvPr>
          <p:cNvSpPr txBox="1"/>
          <p:nvPr/>
        </p:nvSpPr>
        <p:spPr>
          <a:xfrm>
            <a:off x="1221419" y="315352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Sit down, please!</a:t>
            </a:r>
          </a:p>
        </p:txBody>
      </p:sp>
      <p:pic>
        <p:nvPicPr>
          <p:cNvPr id="15" name="Picture 4" descr="Pin on Astuces informatiques">
            <a:hlinkClick r:id="rId5" action="ppaction://hlinksldjump"/>
            <a:extLst>
              <a:ext uri="{FF2B5EF4-FFF2-40B4-BE49-F238E27FC236}">
                <a16:creationId xmlns:a16="http://schemas.microsoft.com/office/drawing/2014/main" xmlns="" id="{88A229A5-3CA4-4DCC-900E-690A52E7E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744" y="5449474"/>
            <a:ext cx="1515291" cy="1515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8CDEB26-E55D-4226-B900-50CCFE37D7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92" y="3429000"/>
            <a:ext cx="1890938" cy="24689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790261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4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ain Love Gif | Two Frogs Under Umbrella In Rain Gif @ Gifimages.pics">
            <a:extLst>
              <a:ext uri="{FF2B5EF4-FFF2-40B4-BE49-F238E27FC236}">
                <a16:creationId xmlns:a16="http://schemas.microsoft.com/office/drawing/2014/main" xmlns="" id="{FB82370D-E6F4-4A24-8B64-EA7EC137C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EC80131-6553-46A9-B2D3-05861E21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55511"/>
            <a:ext cx="3639845" cy="638252"/>
          </a:xfrm>
          <a:prstGeom prst="rect">
            <a:avLst/>
          </a:prstGeom>
        </p:spPr>
      </p:pic>
      <p:sp>
        <p:nvSpPr>
          <p:cNvPr id="13" name="Скругленный прямоугольник 19">
            <a:extLst>
              <a:ext uri="{FF2B5EF4-FFF2-40B4-BE49-F238E27FC236}">
                <a16:creationId xmlns:a16="http://schemas.microsoft.com/office/drawing/2014/main" xmlns="" id="{503F8813-ED4A-4CF6-96B1-5C408804C19A}"/>
              </a:ext>
            </a:extLst>
          </p:cNvPr>
          <p:cNvSpPr/>
          <p:nvPr/>
        </p:nvSpPr>
        <p:spPr>
          <a:xfrm>
            <a:off x="756717" y="6113026"/>
            <a:ext cx="1796206" cy="523221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CHECK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5" name="Picture 4" descr="Pin on Astuces informatiques">
            <a:hlinkClick r:id="rId5" action="ppaction://hlinksldjump"/>
            <a:extLst>
              <a:ext uri="{FF2B5EF4-FFF2-40B4-BE49-F238E27FC236}">
                <a16:creationId xmlns:a16="http://schemas.microsoft.com/office/drawing/2014/main" xmlns="" id="{8F1F22C5-98C8-4869-BAC7-E5BB68A17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744" y="5449474"/>
            <a:ext cx="1515291" cy="1515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4">
            <a:extLst>
              <a:ext uri="{FF2B5EF4-FFF2-40B4-BE49-F238E27FC236}">
                <a16:creationId xmlns:a16="http://schemas.microsoft.com/office/drawing/2014/main" xmlns="" id="{AFDC33AA-6AF1-4331-A418-663C00FDBC2B}"/>
              </a:ext>
            </a:extLst>
          </p:cNvPr>
          <p:cNvSpPr/>
          <p:nvPr/>
        </p:nvSpPr>
        <p:spPr>
          <a:xfrm>
            <a:off x="3628678" y="371292"/>
            <a:ext cx="10717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your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4" name="Прямоугольник 16">
            <a:extLst>
              <a:ext uri="{FF2B5EF4-FFF2-40B4-BE49-F238E27FC236}">
                <a16:creationId xmlns:a16="http://schemas.microsoft.com/office/drawing/2014/main" xmlns="" id="{E97557BA-6BF5-4BAF-8EA1-1CAF24D95DBB}"/>
              </a:ext>
            </a:extLst>
          </p:cNvPr>
          <p:cNvSpPr/>
          <p:nvPr/>
        </p:nvSpPr>
        <p:spPr>
          <a:xfrm>
            <a:off x="4741591" y="354070"/>
            <a:ext cx="142699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b</a:t>
            </a:r>
            <a:r>
              <a:rPr lang="en-US" sz="2800" b="1" cap="none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ooks,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Прямоугольник 21">
            <a:extLst>
              <a:ext uri="{FF2B5EF4-FFF2-40B4-BE49-F238E27FC236}">
                <a16:creationId xmlns:a16="http://schemas.microsoft.com/office/drawing/2014/main" xmlns="" id="{0EDCC8C7-6F88-4127-BB01-6D5742647794}"/>
              </a:ext>
            </a:extLst>
          </p:cNvPr>
          <p:cNvSpPr/>
          <p:nvPr/>
        </p:nvSpPr>
        <p:spPr>
          <a:xfrm>
            <a:off x="2287571" y="432487"/>
            <a:ext cx="118494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Close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7" name="Прямоугольник 20">
            <a:extLst>
              <a:ext uri="{FF2B5EF4-FFF2-40B4-BE49-F238E27FC236}">
                <a16:creationId xmlns:a16="http://schemas.microsoft.com/office/drawing/2014/main" xmlns="" id="{B7AA8B14-853E-43D5-B878-6785B0568203}"/>
              </a:ext>
            </a:extLst>
          </p:cNvPr>
          <p:cNvSpPr/>
          <p:nvPr/>
        </p:nvSpPr>
        <p:spPr>
          <a:xfrm>
            <a:off x="6510668" y="271633"/>
            <a:ext cx="146706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please!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Полилиния 10">
            <a:extLst>
              <a:ext uri="{FF2B5EF4-FFF2-40B4-BE49-F238E27FC236}">
                <a16:creationId xmlns:a16="http://schemas.microsoft.com/office/drawing/2014/main" xmlns="" id="{A45287FC-AD0B-40E8-B401-865BE3F4BAA8}"/>
              </a:ext>
            </a:extLst>
          </p:cNvPr>
          <p:cNvSpPr/>
          <p:nvPr/>
        </p:nvSpPr>
        <p:spPr>
          <a:xfrm>
            <a:off x="-241949" y="-51222"/>
            <a:ext cx="12529984" cy="2013857"/>
          </a:xfrm>
          <a:custGeom>
            <a:avLst/>
            <a:gdLst>
              <a:gd name="connsiteX0" fmla="*/ 3135085 w 10232562"/>
              <a:gd name="connsiteY0" fmla="*/ 0 h 2013857"/>
              <a:gd name="connsiteX1" fmla="*/ 3682854 w 10232562"/>
              <a:gd name="connsiteY1" fmla="*/ 159883 h 2013857"/>
              <a:gd name="connsiteX2" fmla="*/ 3780883 w 10232562"/>
              <a:gd name="connsiteY2" fmla="*/ 237170 h 2013857"/>
              <a:gd name="connsiteX3" fmla="*/ 3807603 w 10232562"/>
              <a:gd name="connsiteY3" fmla="*/ 223167 h 2013857"/>
              <a:gd name="connsiteX4" fmla="*/ 4114800 w 10232562"/>
              <a:gd name="connsiteY4" fmla="*/ 163285 h 2013857"/>
              <a:gd name="connsiteX5" fmla="*/ 4556058 w 10232562"/>
              <a:gd name="connsiteY5" fmla="*/ 293423 h 2013857"/>
              <a:gd name="connsiteX6" fmla="*/ 4644899 w 10232562"/>
              <a:gd name="connsiteY6" fmla="*/ 364196 h 2013857"/>
              <a:gd name="connsiteX7" fmla="*/ 4663820 w 10232562"/>
              <a:gd name="connsiteY7" fmla="*/ 340239 h 2013857"/>
              <a:gd name="connsiteX8" fmla="*/ 5072742 w 10232562"/>
              <a:gd name="connsiteY8" fmla="*/ 163285 h 2013857"/>
              <a:gd name="connsiteX9" fmla="*/ 5481664 w 10232562"/>
              <a:gd name="connsiteY9" fmla="*/ 340239 h 2013857"/>
              <a:gd name="connsiteX10" fmla="*/ 5505862 w 10232562"/>
              <a:gd name="connsiteY10" fmla="*/ 370878 h 2013857"/>
              <a:gd name="connsiteX11" fmla="*/ 5589426 w 10232562"/>
              <a:gd name="connsiteY11" fmla="*/ 304308 h 2013857"/>
              <a:gd name="connsiteX12" fmla="*/ 6030684 w 10232562"/>
              <a:gd name="connsiteY12" fmla="*/ 174170 h 2013857"/>
              <a:gd name="connsiteX13" fmla="*/ 6588743 w 10232562"/>
              <a:gd name="connsiteY13" fmla="*/ 397355 h 2013857"/>
              <a:gd name="connsiteX14" fmla="*/ 6602754 w 10232562"/>
              <a:gd name="connsiteY14" fmla="*/ 413750 h 2013857"/>
              <a:gd name="connsiteX15" fmla="*/ 6655090 w 10232562"/>
              <a:gd name="connsiteY15" fmla="*/ 350671 h 2013857"/>
              <a:gd name="connsiteX16" fmla="*/ 7347854 w 10232562"/>
              <a:gd name="connsiteY16" fmla="*/ 65313 h 2013857"/>
              <a:gd name="connsiteX17" fmla="*/ 7814845 w 10232562"/>
              <a:gd name="connsiteY17" fmla="*/ 182903 h 2013857"/>
              <a:gd name="connsiteX18" fmla="*/ 7887180 w 10232562"/>
              <a:gd name="connsiteY18" fmla="*/ 226603 h 2013857"/>
              <a:gd name="connsiteX19" fmla="*/ 7976824 w 10232562"/>
              <a:gd name="connsiteY19" fmla="*/ 179624 h 2013857"/>
              <a:gd name="connsiteX20" fmla="*/ 8284022 w 10232562"/>
              <a:gd name="connsiteY20" fmla="*/ 119742 h 2013857"/>
              <a:gd name="connsiteX21" fmla="*/ 8725280 w 10232562"/>
              <a:gd name="connsiteY21" fmla="*/ 249880 h 2013857"/>
              <a:gd name="connsiteX22" fmla="*/ 8800126 w 10232562"/>
              <a:gd name="connsiteY22" fmla="*/ 309504 h 2013857"/>
              <a:gd name="connsiteX23" fmla="*/ 8849336 w 10232562"/>
              <a:gd name="connsiteY23" fmla="*/ 269401 h 2013857"/>
              <a:gd name="connsiteX24" fmla="*/ 9345372 w 10232562"/>
              <a:gd name="connsiteY24" fmla="*/ 119742 h 2013857"/>
              <a:gd name="connsiteX25" fmla="*/ 10232562 w 10232562"/>
              <a:gd name="connsiteY25" fmla="*/ 996043 h 2013857"/>
              <a:gd name="connsiteX26" fmla="*/ 9345372 w 10232562"/>
              <a:gd name="connsiteY26" fmla="*/ 1872344 h 2013857"/>
              <a:gd name="connsiteX27" fmla="*/ 8718034 w 10232562"/>
              <a:gd name="connsiteY27" fmla="*/ 1615682 h 2013857"/>
              <a:gd name="connsiteX28" fmla="*/ 8660936 w 10232562"/>
              <a:gd name="connsiteY28" fmla="*/ 1547327 h 2013857"/>
              <a:gd name="connsiteX29" fmla="*/ 8591220 w 10232562"/>
              <a:gd name="connsiteY29" fmla="*/ 1583862 h 2013857"/>
              <a:gd name="connsiteX30" fmla="*/ 8284022 w 10232562"/>
              <a:gd name="connsiteY30" fmla="*/ 1643744 h 2013857"/>
              <a:gd name="connsiteX31" fmla="*/ 8124968 w 10232562"/>
              <a:gd name="connsiteY31" fmla="*/ 1628263 h 2013857"/>
              <a:gd name="connsiteX32" fmla="*/ 8124018 w 10232562"/>
              <a:gd name="connsiteY32" fmla="*/ 1627978 h 2013857"/>
              <a:gd name="connsiteX33" fmla="*/ 8040618 w 10232562"/>
              <a:gd name="connsiteY33" fmla="*/ 1728500 h 2013857"/>
              <a:gd name="connsiteX34" fmla="*/ 7347854 w 10232562"/>
              <a:gd name="connsiteY34" fmla="*/ 2013857 h 2013857"/>
              <a:gd name="connsiteX35" fmla="*/ 6535458 w 10232562"/>
              <a:gd name="connsiteY35" fmla="*/ 1584310 h 2013857"/>
              <a:gd name="connsiteX36" fmla="*/ 6510018 w 10232562"/>
              <a:gd name="connsiteY36" fmla="*/ 1537701 h 2013857"/>
              <a:gd name="connsiteX37" fmla="*/ 6471941 w 10232562"/>
              <a:gd name="connsiteY37" fmla="*/ 1568034 h 2013857"/>
              <a:gd name="connsiteX38" fmla="*/ 6030684 w 10232562"/>
              <a:gd name="connsiteY38" fmla="*/ 1698172 h 2013857"/>
              <a:gd name="connsiteX39" fmla="*/ 5376254 w 10232562"/>
              <a:gd name="connsiteY39" fmla="*/ 1362213 h 2013857"/>
              <a:gd name="connsiteX40" fmla="*/ 5341064 w 10232562"/>
              <a:gd name="connsiteY40" fmla="*/ 1299615 h 2013857"/>
              <a:gd name="connsiteX41" fmla="*/ 5297844 w 10232562"/>
              <a:gd name="connsiteY41" fmla="*/ 1324123 h 2013857"/>
              <a:gd name="connsiteX42" fmla="*/ 5072742 w 10232562"/>
              <a:gd name="connsiteY42" fmla="*/ 1371601 h 2013857"/>
              <a:gd name="connsiteX43" fmla="*/ 4847640 w 10232562"/>
              <a:gd name="connsiteY43" fmla="*/ 1324123 h 2013857"/>
              <a:gd name="connsiteX44" fmla="*/ 4799780 w 10232562"/>
              <a:gd name="connsiteY44" fmla="*/ 1296984 h 2013857"/>
              <a:gd name="connsiteX45" fmla="*/ 4769229 w 10232562"/>
              <a:gd name="connsiteY45" fmla="*/ 1351328 h 2013857"/>
              <a:gd name="connsiteX46" fmla="*/ 4114800 w 10232562"/>
              <a:gd name="connsiteY46" fmla="*/ 1687287 h 2013857"/>
              <a:gd name="connsiteX47" fmla="*/ 3807603 w 10232562"/>
              <a:gd name="connsiteY47" fmla="*/ 1627405 h 2013857"/>
              <a:gd name="connsiteX48" fmla="*/ 3797471 w 10232562"/>
              <a:gd name="connsiteY48" fmla="*/ 1622096 h 2013857"/>
              <a:gd name="connsiteX49" fmla="*/ 3682854 w 10232562"/>
              <a:gd name="connsiteY49" fmla="*/ 1712461 h 2013857"/>
              <a:gd name="connsiteX50" fmla="*/ 3135085 w 10232562"/>
              <a:gd name="connsiteY50" fmla="*/ 1872344 h 2013857"/>
              <a:gd name="connsiteX51" fmla="*/ 2442322 w 10232562"/>
              <a:gd name="connsiteY51" fmla="*/ 1598146 h 2013857"/>
              <a:gd name="connsiteX52" fmla="*/ 2331479 w 10232562"/>
              <a:gd name="connsiteY52" fmla="*/ 1469774 h 2013857"/>
              <a:gd name="connsiteX53" fmla="*/ 2217640 w 10232562"/>
              <a:gd name="connsiteY53" fmla="*/ 1529433 h 2013857"/>
              <a:gd name="connsiteX54" fmla="*/ 1910442 w 10232562"/>
              <a:gd name="connsiteY54" fmla="*/ 1589315 h 2013857"/>
              <a:gd name="connsiteX55" fmla="*/ 1603244 w 10232562"/>
              <a:gd name="connsiteY55" fmla="*/ 1529433 h 2013857"/>
              <a:gd name="connsiteX56" fmla="*/ 1576370 w 10232562"/>
              <a:gd name="connsiteY56" fmla="*/ 1515350 h 2013857"/>
              <a:gd name="connsiteX57" fmla="*/ 1486646 w 10232562"/>
              <a:gd name="connsiteY57" fmla="*/ 1622057 h 2013857"/>
              <a:gd name="connsiteX58" fmla="*/ 870857 w 10232562"/>
              <a:gd name="connsiteY58" fmla="*/ 1872343 h 2013857"/>
              <a:gd name="connsiteX59" fmla="*/ 0 w 10232562"/>
              <a:gd name="connsiteY59" fmla="*/ 1017814 h 2013857"/>
              <a:gd name="connsiteX60" fmla="*/ 870857 w 10232562"/>
              <a:gd name="connsiteY60" fmla="*/ 163285 h 2013857"/>
              <a:gd name="connsiteX61" fmla="*/ 1209834 w 10232562"/>
              <a:gd name="connsiteY61" fmla="*/ 230438 h 2013857"/>
              <a:gd name="connsiteX62" fmla="*/ 1341893 w 10232562"/>
              <a:gd name="connsiteY62" fmla="*/ 300774 h 2013857"/>
              <a:gd name="connsiteX63" fmla="*/ 1352383 w 10232562"/>
              <a:gd name="connsiteY63" fmla="*/ 288498 h 2013857"/>
              <a:gd name="connsiteX64" fmla="*/ 1910442 w 10232562"/>
              <a:gd name="connsiteY64" fmla="*/ 65313 h 2013857"/>
              <a:gd name="connsiteX65" fmla="*/ 2351700 w 10232562"/>
              <a:gd name="connsiteY65" fmla="*/ 195451 h 2013857"/>
              <a:gd name="connsiteX66" fmla="*/ 2446458 w 10232562"/>
              <a:gd name="connsiteY66" fmla="*/ 270937 h 2013857"/>
              <a:gd name="connsiteX67" fmla="*/ 2587317 w 10232562"/>
              <a:gd name="connsiteY67" fmla="*/ 159883 h 2013857"/>
              <a:gd name="connsiteX68" fmla="*/ 3135085 w 10232562"/>
              <a:gd name="connsiteY68" fmla="*/ 0 h 201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232562" h="2013857">
                <a:moveTo>
                  <a:pt x="3135085" y="0"/>
                </a:moveTo>
                <a:cubicBezTo>
                  <a:pt x="3337991" y="0"/>
                  <a:pt x="3526490" y="58941"/>
                  <a:pt x="3682854" y="159883"/>
                </a:cubicBezTo>
                <a:lnTo>
                  <a:pt x="3780883" y="237170"/>
                </a:lnTo>
                <a:lnTo>
                  <a:pt x="3807603" y="223167"/>
                </a:lnTo>
                <a:cubicBezTo>
                  <a:pt x="3902023" y="184608"/>
                  <a:pt x="4005833" y="163285"/>
                  <a:pt x="4114800" y="163285"/>
                </a:cubicBezTo>
                <a:cubicBezTo>
                  <a:pt x="4278252" y="163285"/>
                  <a:pt x="4430098" y="211261"/>
                  <a:pt x="4556058" y="293423"/>
                </a:cubicBezTo>
                <a:lnTo>
                  <a:pt x="4644899" y="364196"/>
                </a:lnTo>
                <a:lnTo>
                  <a:pt x="4663820" y="340239"/>
                </a:lnTo>
                <a:cubicBezTo>
                  <a:pt x="4768472" y="230908"/>
                  <a:pt x="4913048" y="163285"/>
                  <a:pt x="5072742" y="163285"/>
                </a:cubicBezTo>
                <a:cubicBezTo>
                  <a:pt x="5232436" y="163285"/>
                  <a:pt x="5377012" y="230908"/>
                  <a:pt x="5481664" y="340239"/>
                </a:cubicBezTo>
                <a:lnTo>
                  <a:pt x="5505862" y="370878"/>
                </a:lnTo>
                <a:lnTo>
                  <a:pt x="5589426" y="304308"/>
                </a:lnTo>
                <a:cubicBezTo>
                  <a:pt x="5715386" y="222146"/>
                  <a:pt x="5867232" y="174170"/>
                  <a:pt x="6030684" y="174170"/>
                </a:cubicBezTo>
                <a:cubicBezTo>
                  <a:pt x="6248619" y="174170"/>
                  <a:pt x="6445923" y="259460"/>
                  <a:pt x="6588743" y="397355"/>
                </a:cubicBezTo>
                <a:lnTo>
                  <a:pt x="6602754" y="413750"/>
                </a:lnTo>
                <a:lnTo>
                  <a:pt x="6655090" y="350671"/>
                </a:lnTo>
                <a:cubicBezTo>
                  <a:pt x="6832384" y="174362"/>
                  <a:pt x="7077313" y="65313"/>
                  <a:pt x="7347854" y="65313"/>
                </a:cubicBezTo>
                <a:cubicBezTo>
                  <a:pt x="7516942" y="65313"/>
                  <a:pt x="7676025" y="107910"/>
                  <a:pt x="7814845" y="182903"/>
                </a:cubicBezTo>
                <a:lnTo>
                  <a:pt x="7887180" y="226603"/>
                </a:lnTo>
                <a:lnTo>
                  <a:pt x="7976824" y="179624"/>
                </a:lnTo>
                <a:cubicBezTo>
                  <a:pt x="8071244" y="141065"/>
                  <a:pt x="8175054" y="119742"/>
                  <a:pt x="8284022" y="119742"/>
                </a:cubicBezTo>
                <a:cubicBezTo>
                  <a:pt x="8447473" y="119742"/>
                  <a:pt x="8599320" y="167718"/>
                  <a:pt x="8725280" y="249880"/>
                </a:cubicBezTo>
                <a:lnTo>
                  <a:pt x="8800126" y="309504"/>
                </a:lnTo>
                <a:lnTo>
                  <a:pt x="8849336" y="269401"/>
                </a:lnTo>
                <a:cubicBezTo>
                  <a:pt x="8990932" y="174914"/>
                  <a:pt x="9161629" y="119742"/>
                  <a:pt x="9345372" y="119742"/>
                </a:cubicBezTo>
                <a:cubicBezTo>
                  <a:pt x="9835354" y="119742"/>
                  <a:pt x="10232562" y="512075"/>
                  <a:pt x="10232562" y="996043"/>
                </a:cubicBezTo>
                <a:cubicBezTo>
                  <a:pt x="10232562" y="1480011"/>
                  <a:pt x="9835354" y="1872344"/>
                  <a:pt x="9345372" y="1872344"/>
                </a:cubicBezTo>
                <a:cubicBezTo>
                  <a:pt x="9100381" y="1872344"/>
                  <a:pt x="8878584" y="1774261"/>
                  <a:pt x="8718034" y="1615682"/>
                </a:cubicBezTo>
                <a:lnTo>
                  <a:pt x="8660936" y="1547327"/>
                </a:lnTo>
                <a:lnTo>
                  <a:pt x="8591220" y="1583862"/>
                </a:lnTo>
                <a:cubicBezTo>
                  <a:pt x="8496800" y="1622422"/>
                  <a:pt x="8392990" y="1643744"/>
                  <a:pt x="8284022" y="1643744"/>
                </a:cubicBezTo>
                <a:cubicBezTo>
                  <a:pt x="8229538" y="1643744"/>
                  <a:pt x="8176344" y="1638413"/>
                  <a:pt x="8124968" y="1628263"/>
                </a:cubicBezTo>
                <a:lnTo>
                  <a:pt x="8124018" y="1627978"/>
                </a:lnTo>
                <a:lnTo>
                  <a:pt x="8040618" y="1728500"/>
                </a:lnTo>
                <a:cubicBezTo>
                  <a:pt x="7863324" y="1904808"/>
                  <a:pt x="7618395" y="2013857"/>
                  <a:pt x="7347854" y="2013857"/>
                </a:cubicBezTo>
                <a:cubicBezTo>
                  <a:pt x="7009678" y="2013857"/>
                  <a:pt x="6711520" y="1843468"/>
                  <a:pt x="6535458" y="1584310"/>
                </a:cubicBezTo>
                <a:lnTo>
                  <a:pt x="6510018" y="1537701"/>
                </a:lnTo>
                <a:lnTo>
                  <a:pt x="6471941" y="1568034"/>
                </a:lnTo>
                <a:cubicBezTo>
                  <a:pt x="6345982" y="1650197"/>
                  <a:pt x="6194135" y="1698172"/>
                  <a:pt x="6030684" y="1698172"/>
                </a:cubicBezTo>
                <a:cubicBezTo>
                  <a:pt x="5758264" y="1698172"/>
                  <a:pt x="5518082" y="1564907"/>
                  <a:pt x="5376254" y="1362213"/>
                </a:cubicBezTo>
                <a:lnTo>
                  <a:pt x="5341064" y="1299615"/>
                </a:lnTo>
                <a:lnTo>
                  <a:pt x="5297844" y="1324123"/>
                </a:lnTo>
                <a:cubicBezTo>
                  <a:pt x="5228656" y="1354695"/>
                  <a:pt x="5152589" y="1371601"/>
                  <a:pt x="5072742" y="1371601"/>
                </a:cubicBezTo>
                <a:cubicBezTo>
                  <a:pt x="4992895" y="1371601"/>
                  <a:pt x="4916827" y="1354695"/>
                  <a:pt x="4847640" y="1324123"/>
                </a:cubicBezTo>
                <a:lnTo>
                  <a:pt x="4799780" y="1296984"/>
                </a:lnTo>
                <a:lnTo>
                  <a:pt x="4769229" y="1351328"/>
                </a:lnTo>
                <a:cubicBezTo>
                  <a:pt x="4627402" y="1554022"/>
                  <a:pt x="4387220" y="1687287"/>
                  <a:pt x="4114800" y="1687287"/>
                </a:cubicBezTo>
                <a:cubicBezTo>
                  <a:pt x="4005833" y="1687287"/>
                  <a:pt x="3902023" y="1665965"/>
                  <a:pt x="3807603" y="1627405"/>
                </a:cubicBezTo>
                <a:lnTo>
                  <a:pt x="3797471" y="1622096"/>
                </a:lnTo>
                <a:lnTo>
                  <a:pt x="3682854" y="1712461"/>
                </a:lnTo>
                <a:cubicBezTo>
                  <a:pt x="3526490" y="1813403"/>
                  <a:pt x="3337991" y="1872344"/>
                  <a:pt x="3135085" y="1872344"/>
                </a:cubicBezTo>
                <a:cubicBezTo>
                  <a:pt x="2864544" y="1872344"/>
                  <a:pt x="2619615" y="1767560"/>
                  <a:pt x="2442322" y="1598146"/>
                </a:cubicBezTo>
                <a:lnTo>
                  <a:pt x="2331479" y="1469774"/>
                </a:lnTo>
                <a:lnTo>
                  <a:pt x="2217640" y="1529433"/>
                </a:lnTo>
                <a:cubicBezTo>
                  <a:pt x="2123220" y="1567993"/>
                  <a:pt x="2019410" y="1589315"/>
                  <a:pt x="1910442" y="1589315"/>
                </a:cubicBezTo>
                <a:cubicBezTo>
                  <a:pt x="1801474" y="1589315"/>
                  <a:pt x="1697665" y="1567993"/>
                  <a:pt x="1603244" y="1529433"/>
                </a:cubicBezTo>
                <a:lnTo>
                  <a:pt x="1576370" y="1515350"/>
                </a:lnTo>
                <a:lnTo>
                  <a:pt x="1486646" y="1622057"/>
                </a:lnTo>
                <a:cubicBezTo>
                  <a:pt x="1329052" y="1776697"/>
                  <a:pt x="1111338" y="1872343"/>
                  <a:pt x="870857" y="1872343"/>
                </a:cubicBezTo>
                <a:cubicBezTo>
                  <a:pt x="389896" y="1872343"/>
                  <a:pt x="0" y="1489757"/>
                  <a:pt x="0" y="1017814"/>
                </a:cubicBezTo>
                <a:cubicBezTo>
                  <a:pt x="0" y="545871"/>
                  <a:pt x="389896" y="163285"/>
                  <a:pt x="870857" y="163285"/>
                </a:cubicBezTo>
                <a:cubicBezTo>
                  <a:pt x="991097" y="163285"/>
                  <a:pt x="1105646" y="187197"/>
                  <a:pt x="1209834" y="230438"/>
                </a:cubicBezTo>
                <a:lnTo>
                  <a:pt x="1341893" y="300774"/>
                </a:lnTo>
                <a:lnTo>
                  <a:pt x="1352383" y="288498"/>
                </a:lnTo>
                <a:cubicBezTo>
                  <a:pt x="1495203" y="150603"/>
                  <a:pt x="1692507" y="65313"/>
                  <a:pt x="1910442" y="65313"/>
                </a:cubicBezTo>
                <a:cubicBezTo>
                  <a:pt x="2073894" y="65313"/>
                  <a:pt x="2225740" y="113289"/>
                  <a:pt x="2351700" y="195451"/>
                </a:cubicBezTo>
                <a:lnTo>
                  <a:pt x="2446458" y="270937"/>
                </a:lnTo>
                <a:lnTo>
                  <a:pt x="2587317" y="159883"/>
                </a:lnTo>
                <a:cubicBezTo>
                  <a:pt x="2743681" y="58941"/>
                  <a:pt x="2932180" y="0"/>
                  <a:pt x="313508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8C2BFCD-4626-4BCB-8C39-072B96AFD5D2}"/>
              </a:ext>
            </a:extLst>
          </p:cNvPr>
          <p:cNvSpPr txBox="1"/>
          <p:nvPr/>
        </p:nvSpPr>
        <p:spPr>
          <a:xfrm>
            <a:off x="1109333" y="354070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Close your books, please!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6BE3E42-49D4-4DB0-8C50-055999AD34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561" y="3429000"/>
            <a:ext cx="2560517" cy="24453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937976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17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ain Love Gif | Two Frogs Under Umbrella In Rain Gif @ Gifimages.pics">
            <a:extLst>
              <a:ext uri="{FF2B5EF4-FFF2-40B4-BE49-F238E27FC236}">
                <a16:creationId xmlns:a16="http://schemas.microsoft.com/office/drawing/2014/main" xmlns="" id="{FB82370D-E6F4-4A24-8B64-EA7EC137C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EC80131-6553-46A9-B2D3-05861E21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55511"/>
            <a:ext cx="3639845" cy="638252"/>
          </a:xfrm>
          <a:prstGeom prst="rect">
            <a:avLst/>
          </a:prstGeom>
        </p:spPr>
      </p:pic>
      <p:sp>
        <p:nvSpPr>
          <p:cNvPr id="6" name="Прямоугольник 14">
            <a:extLst>
              <a:ext uri="{FF2B5EF4-FFF2-40B4-BE49-F238E27FC236}">
                <a16:creationId xmlns:a16="http://schemas.microsoft.com/office/drawing/2014/main" xmlns="" id="{851270BF-0E19-44A3-BD54-D538EAD46645}"/>
              </a:ext>
            </a:extLst>
          </p:cNvPr>
          <p:cNvSpPr/>
          <p:nvPr/>
        </p:nvSpPr>
        <p:spPr>
          <a:xfrm>
            <a:off x="3335878" y="647346"/>
            <a:ext cx="116249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Good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Прямоугольник 16">
            <a:extLst>
              <a:ext uri="{FF2B5EF4-FFF2-40B4-BE49-F238E27FC236}">
                <a16:creationId xmlns:a16="http://schemas.microsoft.com/office/drawing/2014/main" xmlns="" id="{EF258F0D-7384-483E-B4DB-573DA3E072A0}"/>
              </a:ext>
            </a:extLst>
          </p:cNvPr>
          <p:cNvSpPr/>
          <p:nvPr/>
        </p:nvSpPr>
        <p:spPr>
          <a:xfrm>
            <a:off x="4724966" y="647346"/>
            <a:ext cx="191834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morning,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Прямоугольник 21">
            <a:extLst>
              <a:ext uri="{FF2B5EF4-FFF2-40B4-BE49-F238E27FC236}">
                <a16:creationId xmlns:a16="http://schemas.microsoft.com/office/drawing/2014/main" xmlns="" id="{6E6908D1-8674-481E-AA8A-C5BACD0221CA}"/>
              </a:ext>
            </a:extLst>
          </p:cNvPr>
          <p:cNvSpPr/>
          <p:nvPr/>
        </p:nvSpPr>
        <p:spPr>
          <a:xfrm>
            <a:off x="6460638" y="589039"/>
            <a:ext cx="162416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Ms </a:t>
            </a:r>
            <a:r>
              <a:rPr lang="en-GB" sz="2800" b="1" spc="50" dirty="0" err="1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Hoa</a:t>
            </a:r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.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Скругленный прямоугольник 19">
            <a:extLst>
              <a:ext uri="{FF2B5EF4-FFF2-40B4-BE49-F238E27FC236}">
                <a16:creationId xmlns:a16="http://schemas.microsoft.com/office/drawing/2014/main" xmlns="" id="{503F8813-ED4A-4CF6-96B1-5C408804C19A}"/>
              </a:ext>
            </a:extLst>
          </p:cNvPr>
          <p:cNvSpPr/>
          <p:nvPr/>
        </p:nvSpPr>
        <p:spPr>
          <a:xfrm>
            <a:off x="921817" y="6126551"/>
            <a:ext cx="1796206" cy="523221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CHECK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олилиния 10">
            <a:extLst>
              <a:ext uri="{FF2B5EF4-FFF2-40B4-BE49-F238E27FC236}">
                <a16:creationId xmlns:a16="http://schemas.microsoft.com/office/drawing/2014/main" xmlns="" id="{A45287FC-AD0B-40E8-B401-865BE3F4BAA8}"/>
              </a:ext>
            </a:extLst>
          </p:cNvPr>
          <p:cNvSpPr/>
          <p:nvPr/>
        </p:nvSpPr>
        <p:spPr>
          <a:xfrm>
            <a:off x="-168992" y="-156280"/>
            <a:ext cx="12529984" cy="2013857"/>
          </a:xfrm>
          <a:custGeom>
            <a:avLst/>
            <a:gdLst>
              <a:gd name="connsiteX0" fmla="*/ 3135085 w 10232562"/>
              <a:gd name="connsiteY0" fmla="*/ 0 h 2013857"/>
              <a:gd name="connsiteX1" fmla="*/ 3682854 w 10232562"/>
              <a:gd name="connsiteY1" fmla="*/ 159883 h 2013857"/>
              <a:gd name="connsiteX2" fmla="*/ 3780883 w 10232562"/>
              <a:gd name="connsiteY2" fmla="*/ 237170 h 2013857"/>
              <a:gd name="connsiteX3" fmla="*/ 3807603 w 10232562"/>
              <a:gd name="connsiteY3" fmla="*/ 223167 h 2013857"/>
              <a:gd name="connsiteX4" fmla="*/ 4114800 w 10232562"/>
              <a:gd name="connsiteY4" fmla="*/ 163285 h 2013857"/>
              <a:gd name="connsiteX5" fmla="*/ 4556058 w 10232562"/>
              <a:gd name="connsiteY5" fmla="*/ 293423 h 2013857"/>
              <a:gd name="connsiteX6" fmla="*/ 4644899 w 10232562"/>
              <a:gd name="connsiteY6" fmla="*/ 364196 h 2013857"/>
              <a:gd name="connsiteX7" fmla="*/ 4663820 w 10232562"/>
              <a:gd name="connsiteY7" fmla="*/ 340239 h 2013857"/>
              <a:gd name="connsiteX8" fmla="*/ 5072742 w 10232562"/>
              <a:gd name="connsiteY8" fmla="*/ 163285 h 2013857"/>
              <a:gd name="connsiteX9" fmla="*/ 5481664 w 10232562"/>
              <a:gd name="connsiteY9" fmla="*/ 340239 h 2013857"/>
              <a:gd name="connsiteX10" fmla="*/ 5505862 w 10232562"/>
              <a:gd name="connsiteY10" fmla="*/ 370878 h 2013857"/>
              <a:gd name="connsiteX11" fmla="*/ 5589426 w 10232562"/>
              <a:gd name="connsiteY11" fmla="*/ 304308 h 2013857"/>
              <a:gd name="connsiteX12" fmla="*/ 6030684 w 10232562"/>
              <a:gd name="connsiteY12" fmla="*/ 174170 h 2013857"/>
              <a:gd name="connsiteX13" fmla="*/ 6588743 w 10232562"/>
              <a:gd name="connsiteY13" fmla="*/ 397355 h 2013857"/>
              <a:gd name="connsiteX14" fmla="*/ 6602754 w 10232562"/>
              <a:gd name="connsiteY14" fmla="*/ 413750 h 2013857"/>
              <a:gd name="connsiteX15" fmla="*/ 6655090 w 10232562"/>
              <a:gd name="connsiteY15" fmla="*/ 350671 h 2013857"/>
              <a:gd name="connsiteX16" fmla="*/ 7347854 w 10232562"/>
              <a:gd name="connsiteY16" fmla="*/ 65313 h 2013857"/>
              <a:gd name="connsiteX17" fmla="*/ 7814845 w 10232562"/>
              <a:gd name="connsiteY17" fmla="*/ 182903 h 2013857"/>
              <a:gd name="connsiteX18" fmla="*/ 7887180 w 10232562"/>
              <a:gd name="connsiteY18" fmla="*/ 226603 h 2013857"/>
              <a:gd name="connsiteX19" fmla="*/ 7976824 w 10232562"/>
              <a:gd name="connsiteY19" fmla="*/ 179624 h 2013857"/>
              <a:gd name="connsiteX20" fmla="*/ 8284022 w 10232562"/>
              <a:gd name="connsiteY20" fmla="*/ 119742 h 2013857"/>
              <a:gd name="connsiteX21" fmla="*/ 8725280 w 10232562"/>
              <a:gd name="connsiteY21" fmla="*/ 249880 h 2013857"/>
              <a:gd name="connsiteX22" fmla="*/ 8800126 w 10232562"/>
              <a:gd name="connsiteY22" fmla="*/ 309504 h 2013857"/>
              <a:gd name="connsiteX23" fmla="*/ 8849336 w 10232562"/>
              <a:gd name="connsiteY23" fmla="*/ 269401 h 2013857"/>
              <a:gd name="connsiteX24" fmla="*/ 9345372 w 10232562"/>
              <a:gd name="connsiteY24" fmla="*/ 119742 h 2013857"/>
              <a:gd name="connsiteX25" fmla="*/ 10232562 w 10232562"/>
              <a:gd name="connsiteY25" fmla="*/ 996043 h 2013857"/>
              <a:gd name="connsiteX26" fmla="*/ 9345372 w 10232562"/>
              <a:gd name="connsiteY26" fmla="*/ 1872344 h 2013857"/>
              <a:gd name="connsiteX27" fmla="*/ 8718034 w 10232562"/>
              <a:gd name="connsiteY27" fmla="*/ 1615682 h 2013857"/>
              <a:gd name="connsiteX28" fmla="*/ 8660936 w 10232562"/>
              <a:gd name="connsiteY28" fmla="*/ 1547327 h 2013857"/>
              <a:gd name="connsiteX29" fmla="*/ 8591220 w 10232562"/>
              <a:gd name="connsiteY29" fmla="*/ 1583862 h 2013857"/>
              <a:gd name="connsiteX30" fmla="*/ 8284022 w 10232562"/>
              <a:gd name="connsiteY30" fmla="*/ 1643744 h 2013857"/>
              <a:gd name="connsiteX31" fmla="*/ 8124968 w 10232562"/>
              <a:gd name="connsiteY31" fmla="*/ 1628263 h 2013857"/>
              <a:gd name="connsiteX32" fmla="*/ 8124018 w 10232562"/>
              <a:gd name="connsiteY32" fmla="*/ 1627978 h 2013857"/>
              <a:gd name="connsiteX33" fmla="*/ 8040618 w 10232562"/>
              <a:gd name="connsiteY33" fmla="*/ 1728500 h 2013857"/>
              <a:gd name="connsiteX34" fmla="*/ 7347854 w 10232562"/>
              <a:gd name="connsiteY34" fmla="*/ 2013857 h 2013857"/>
              <a:gd name="connsiteX35" fmla="*/ 6535458 w 10232562"/>
              <a:gd name="connsiteY35" fmla="*/ 1584310 h 2013857"/>
              <a:gd name="connsiteX36" fmla="*/ 6510018 w 10232562"/>
              <a:gd name="connsiteY36" fmla="*/ 1537701 h 2013857"/>
              <a:gd name="connsiteX37" fmla="*/ 6471941 w 10232562"/>
              <a:gd name="connsiteY37" fmla="*/ 1568034 h 2013857"/>
              <a:gd name="connsiteX38" fmla="*/ 6030684 w 10232562"/>
              <a:gd name="connsiteY38" fmla="*/ 1698172 h 2013857"/>
              <a:gd name="connsiteX39" fmla="*/ 5376254 w 10232562"/>
              <a:gd name="connsiteY39" fmla="*/ 1362213 h 2013857"/>
              <a:gd name="connsiteX40" fmla="*/ 5341064 w 10232562"/>
              <a:gd name="connsiteY40" fmla="*/ 1299615 h 2013857"/>
              <a:gd name="connsiteX41" fmla="*/ 5297844 w 10232562"/>
              <a:gd name="connsiteY41" fmla="*/ 1324123 h 2013857"/>
              <a:gd name="connsiteX42" fmla="*/ 5072742 w 10232562"/>
              <a:gd name="connsiteY42" fmla="*/ 1371601 h 2013857"/>
              <a:gd name="connsiteX43" fmla="*/ 4847640 w 10232562"/>
              <a:gd name="connsiteY43" fmla="*/ 1324123 h 2013857"/>
              <a:gd name="connsiteX44" fmla="*/ 4799780 w 10232562"/>
              <a:gd name="connsiteY44" fmla="*/ 1296984 h 2013857"/>
              <a:gd name="connsiteX45" fmla="*/ 4769229 w 10232562"/>
              <a:gd name="connsiteY45" fmla="*/ 1351328 h 2013857"/>
              <a:gd name="connsiteX46" fmla="*/ 4114800 w 10232562"/>
              <a:gd name="connsiteY46" fmla="*/ 1687287 h 2013857"/>
              <a:gd name="connsiteX47" fmla="*/ 3807603 w 10232562"/>
              <a:gd name="connsiteY47" fmla="*/ 1627405 h 2013857"/>
              <a:gd name="connsiteX48" fmla="*/ 3797471 w 10232562"/>
              <a:gd name="connsiteY48" fmla="*/ 1622096 h 2013857"/>
              <a:gd name="connsiteX49" fmla="*/ 3682854 w 10232562"/>
              <a:gd name="connsiteY49" fmla="*/ 1712461 h 2013857"/>
              <a:gd name="connsiteX50" fmla="*/ 3135085 w 10232562"/>
              <a:gd name="connsiteY50" fmla="*/ 1872344 h 2013857"/>
              <a:gd name="connsiteX51" fmla="*/ 2442322 w 10232562"/>
              <a:gd name="connsiteY51" fmla="*/ 1598146 h 2013857"/>
              <a:gd name="connsiteX52" fmla="*/ 2331479 w 10232562"/>
              <a:gd name="connsiteY52" fmla="*/ 1469774 h 2013857"/>
              <a:gd name="connsiteX53" fmla="*/ 2217640 w 10232562"/>
              <a:gd name="connsiteY53" fmla="*/ 1529433 h 2013857"/>
              <a:gd name="connsiteX54" fmla="*/ 1910442 w 10232562"/>
              <a:gd name="connsiteY54" fmla="*/ 1589315 h 2013857"/>
              <a:gd name="connsiteX55" fmla="*/ 1603244 w 10232562"/>
              <a:gd name="connsiteY55" fmla="*/ 1529433 h 2013857"/>
              <a:gd name="connsiteX56" fmla="*/ 1576370 w 10232562"/>
              <a:gd name="connsiteY56" fmla="*/ 1515350 h 2013857"/>
              <a:gd name="connsiteX57" fmla="*/ 1486646 w 10232562"/>
              <a:gd name="connsiteY57" fmla="*/ 1622057 h 2013857"/>
              <a:gd name="connsiteX58" fmla="*/ 870857 w 10232562"/>
              <a:gd name="connsiteY58" fmla="*/ 1872343 h 2013857"/>
              <a:gd name="connsiteX59" fmla="*/ 0 w 10232562"/>
              <a:gd name="connsiteY59" fmla="*/ 1017814 h 2013857"/>
              <a:gd name="connsiteX60" fmla="*/ 870857 w 10232562"/>
              <a:gd name="connsiteY60" fmla="*/ 163285 h 2013857"/>
              <a:gd name="connsiteX61" fmla="*/ 1209834 w 10232562"/>
              <a:gd name="connsiteY61" fmla="*/ 230438 h 2013857"/>
              <a:gd name="connsiteX62" fmla="*/ 1341893 w 10232562"/>
              <a:gd name="connsiteY62" fmla="*/ 300774 h 2013857"/>
              <a:gd name="connsiteX63" fmla="*/ 1352383 w 10232562"/>
              <a:gd name="connsiteY63" fmla="*/ 288498 h 2013857"/>
              <a:gd name="connsiteX64" fmla="*/ 1910442 w 10232562"/>
              <a:gd name="connsiteY64" fmla="*/ 65313 h 2013857"/>
              <a:gd name="connsiteX65" fmla="*/ 2351700 w 10232562"/>
              <a:gd name="connsiteY65" fmla="*/ 195451 h 2013857"/>
              <a:gd name="connsiteX66" fmla="*/ 2446458 w 10232562"/>
              <a:gd name="connsiteY66" fmla="*/ 270937 h 2013857"/>
              <a:gd name="connsiteX67" fmla="*/ 2587317 w 10232562"/>
              <a:gd name="connsiteY67" fmla="*/ 159883 h 2013857"/>
              <a:gd name="connsiteX68" fmla="*/ 3135085 w 10232562"/>
              <a:gd name="connsiteY68" fmla="*/ 0 h 201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232562" h="2013857">
                <a:moveTo>
                  <a:pt x="3135085" y="0"/>
                </a:moveTo>
                <a:cubicBezTo>
                  <a:pt x="3337991" y="0"/>
                  <a:pt x="3526490" y="58941"/>
                  <a:pt x="3682854" y="159883"/>
                </a:cubicBezTo>
                <a:lnTo>
                  <a:pt x="3780883" y="237170"/>
                </a:lnTo>
                <a:lnTo>
                  <a:pt x="3807603" y="223167"/>
                </a:lnTo>
                <a:cubicBezTo>
                  <a:pt x="3902023" y="184608"/>
                  <a:pt x="4005833" y="163285"/>
                  <a:pt x="4114800" y="163285"/>
                </a:cubicBezTo>
                <a:cubicBezTo>
                  <a:pt x="4278252" y="163285"/>
                  <a:pt x="4430098" y="211261"/>
                  <a:pt x="4556058" y="293423"/>
                </a:cubicBezTo>
                <a:lnTo>
                  <a:pt x="4644899" y="364196"/>
                </a:lnTo>
                <a:lnTo>
                  <a:pt x="4663820" y="340239"/>
                </a:lnTo>
                <a:cubicBezTo>
                  <a:pt x="4768472" y="230908"/>
                  <a:pt x="4913048" y="163285"/>
                  <a:pt x="5072742" y="163285"/>
                </a:cubicBezTo>
                <a:cubicBezTo>
                  <a:pt x="5232436" y="163285"/>
                  <a:pt x="5377012" y="230908"/>
                  <a:pt x="5481664" y="340239"/>
                </a:cubicBezTo>
                <a:lnTo>
                  <a:pt x="5505862" y="370878"/>
                </a:lnTo>
                <a:lnTo>
                  <a:pt x="5589426" y="304308"/>
                </a:lnTo>
                <a:cubicBezTo>
                  <a:pt x="5715386" y="222146"/>
                  <a:pt x="5867232" y="174170"/>
                  <a:pt x="6030684" y="174170"/>
                </a:cubicBezTo>
                <a:cubicBezTo>
                  <a:pt x="6248619" y="174170"/>
                  <a:pt x="6445923" y="259460"/>
                  <a:pt x="6588743" y="397355"/>
                </a:cubicBezTo>
                <a:lnTo>
                  <a:pt x="6602754" y="413750"/>
                </a:lnTo>
                <a:lnTo>
                  <a:pt x="6655090" y="350671"/>
                </a:lnTo>
                <a:cubicBezTo>
                  <a:pt x="6832384" y="174362"/>
                  <a:pt x="7077313" y="65313"/>
                  <a:pt x="7347854" y="65313"/>
                </a:cubicBezTo>
                <a:cubicBezTo>
                  <a:pt x="7516942" y="65313"/>
                  <a:pt x="7676025" y="107910"/>
                  <a:pt x="7814845" y="182903"/>
                </a:cubicBezTo>
                <a:lnTo>
                  <a:pt x="7887180" y="226603"/>
                </a:lnTo>
                <a:lnTo>
                  <a:pt x="7976824" y="179624"/>
                </a:lnTo>
                <a:cubicBezTo>
                  <a:pt x="8071244" y="141065"/>
                  <a:pt x="8175054" y="119742"/>
                  <a:pt x="8284022" y="119742"/>
                </a:cubicBezTo>
                <a:cubicBezTo>
                  <a:pt x="8447473" y="119742"/>
                  <a:pt x="8599320" y="167718"/>
                  <a:pt x="8725280" y="249880"/>
                </a:cubicBezTo>
                <a:lnTo>
                  <a:pt x="8800126" y="309504"/>
                </a:lnTo>
                <a:lnTo>
                  <a:pt x="8849336" y="269401"/>
                </a:lnTo>
                <a:cubicBezTo>
                  <a:pt x="8990932" y="174914"/>
                  <a:pt x="9161629" y="119742"/>
                  <a:pt x="9345372" y="119742"/>
                </a:cubicBezTo>
                <a:cubicBezTo>
                  <a:pt x="9835354" y="119742"/>
                  <a:pt x="10232562" y="512075"/>
                  <a:pt x="10232562" y="996043"/>
                </a:cubicBezTo>
                <a:cubicBezTo>
                  <a:pt x="10232562" y="1480011"/>
                  <a:pt x="9835354" y="1872344"/>
                  <a:pt x="9345372" y="1872344"/>
                </a:cubicBezTo>
                <a:cubicBezTo>
                  <a:pt x="9100381" y="1872344"/>
                  <a:pt x="8878584" y="1774261"/>
                  <a:pt x="8718034" y="1615682"/>
                </a:cubicBezTo>
                <a:lnTo>
                  <a:pt x="8660936" y="1547327"/>
                </a:lnTo>
                <a:lnTo>
                  <a:pt x="8591220" y="1583862"/>
                </a:lnTo>
                <a:cubicBezTo>
                  <a:pt x="8496800" y="1622422"/>
                  <a:pt x="8392990" y="1643744"/>
                  <a:pt x="8284022" y="1643744"/>
                </a:cubicBezTo>
                <a:cubicBezTo>
                  <a:pt x="8229538" y="1643744"/>
                  <a:pt x="8176344" y="1638413"/>
                  <a:pt x="8124968" y="1628263"/>
                </a:cubicBezTo>
                <a:lnTo>
                  <a:pt x="8124018" y="1627978"/>
                </a:lnTo>
                <a:lnTo>
                  <a:pt x="8040618" y="1728500"/>
                </a:lnTo>
                <a:cubicBezTo>
                  <a:pt x="7863324" y="1904808"/>
                  <a:pt x="7618395" y="2013857"/>
                  <a:pt x="7347854" y="2013857"/>
                </a:cubicBezTo>
                <a:cubicBezTo>
                  <a:pt x="7009678" y="2013857"/>
                  <a:pt x="6711520" y="1843468"/>
                  <a:pt x="6535458" y="1584310"/>
                </a:cubicBezTo>
                <a:lnTo>
                  <a:pt x="6510018" y="1537701"/>
                </a:lnTo>
                <a:lnTo>
                  <a:pt x="6471941" y="1568034"/>
                </a:lnTo>
                <a:cubicBezTo>
                  <a:pt x="6345982" y="1650197"/>
                  <a:pt x="6194135" y="1698172"/>
                  <a:pt x="6030684" y="1698172"/>
                </a:cubicBezTo>
                <a:cubicBezTo>
                  <a:pt x="5758264" y="1698172"/>
                  <a:pt x="5518082" y="1564907"/>
                  <a:pt x="5376254" y="1362213"/>
                </a:cubicBezTo>
                <a:lnTo>
                  <a:pt x="5341064" y="1299615"/>
                </a:lnTo>
                <a:lnTo>
                  <a:pt x="5297844" y="1324123"/>
                </a:lnTo>
                <a:cubicBezTo>
                  <a:pt x="5228656" y="1354695"/>
                  <a:pt x="5152589" y="1371601"/>
                  <a:pt x="5072742" y="1371601"/>
                </a:cubicBezTo>
                <a:cubicBezTo>
                  <a:pt x="4992895" y="1371601"/>
                  <a:pt x="4916827" y="1354695"/>
                  <a:pt x="4847640" y="1324123"/>
                </a:cubicBezTo>
                <a:lnTo>
                  <a:pt x="4799780" y="1296984"/>
                </a:lnTo>
                <a:lnTo>
                  <a:pt x="4769229" y="1351328"/>
                </a:lnTo>
                <a:cubicBezTo>
                  <a:pt x="4627402" y="1554022"/>
                  <a:pt x="4387220" y="1687287"/>
                  <a:pt x="4114800" y="1687287"/>
                </a:cubicBezTo>
                <a:cubicBezTo>
                  <a:pt x="4005833" y="1687287"/>
                  <a:pt x="3902023" y="1665965"/>
                  <a:pt x="3807603" y="1627405"/>
                </a:cubicBezTo>
                <a:lnTo>
                  <a:pt x="3797471" y="1622096"/>
                </a:lnTo>
                <a:lnTo>
                  <a:pt x="3682854" y="1712461"/>
                </a:lnTo>
                <a:cubicBezTo>
                  <a:pt x="3526490" y="1813403"/>
                  <a:pt x="3337991" y="1872344"/>
                  <a:pt x="3135085" y="1872344"/>
                </a:cubicBezTo>
                <a:cubicBezTo>
                  <a:pt x="2864544" y="1872344"/>
                  <a:pt x="2619615" y="1767560"/>
                  <a:pt x="2442322" y="1598146"/>
                </a:cubicBezTo>
                <a:lnTo>
                  <a:pt x="2331479" y="1469774"/>
                </a:lnTo>
                <a:lnTo>
                  <a:pt x="2217640" y="1529433"/>
                </a:lnTo>
                <a:cubicBezTo>
                  <a:pt x="2123220" y="1567993"/>
                  <a:pt x="2019410" y="1589315"/>
                  <a:pt x="1910442" y="1589315"/>
                </a:cubicBezTo>
                <a:cubicBezTo>
                  <a:pt x="1801474" y="1589315"/>
                  <a:pt x="1697665" y="1567993"/>
                  <a:pt x="1603244" y="1529433"/>
                </a:cubicBezTo>
                <a:lnTo>
                  <a:pt x="1576370" y="1515350"/>
                </a:lnTo>
                <a:lnTo>
                  <a:pt x="1486646" y="1622057"/>
                </a:lnTo>
                <a:cubicBezTo>
                  <a:pt x="1329052" y="1776697"/>
                  <a:pt x="1111338" y="1872343"/>
                  <a:pt x="870857" y="1872343"/>
                </a:cubicBezTo>
                <a:cubicBezTo>
                  <a:pt x="389896" y="1872343"/>
                  <a:pt x="0" y="1489757"/>
                  <a:pt x="0" y="1017814"/>
                </a:cubicBezTo>
                <a:cubicBezTo>
                  <a:pt x="0" y="545871"/>
                  <a:pt x="389896" y="163285"/>
                  <a:pt x="870857" y="163285"/>
                </a:cubicBezTo>
                <a:cubicBezTo>
                  <a:pt x="991097" y="163285"/>
                  <a:pt x="1105646" y="187197"/>
                  <a:pt x="1209834" y="230438"/>
                </a:cubicBezTo>
                <a:lnTo>
                  <a:pt x="1341893" y="300774"/>
                </a:lnTo>
                <a:lnTo>
                  <a:pt x="1352383" y="288498"/>
                </a:lnTo>
                <a:cubicBezTo>
                  <a:pt x="1495203" y="150603"/>
                  <a:pt x="1692507" y="65313"/>
                  <a:pt x="1910442" y="65313"/>
                </a:cubicBezTo>
                <a:cubicBezTo>
                  <a:pt x="2073894" y="65313"/>
                  <a:pt x="2225740" y="113289"/>
                  <a:pt x="2351700" y="195451"/>
                </a:cubicBezTo>
                <a:lnTo>
                  <a:pt x="2446458" y="270937"/>
                </a:lnTo>
                <a:lnTo>
                  <a:pt x="2587317" y="159883"/>
                </a:lnTo>
                <a:cubicBezTo>
                  <a:pt x="2743681" y="58941"/>
                  <a:pt x="2932180" y="0"/>
                  <a:pt x="313508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8C2BFCD-4626-4BCB-8C39-072B96AFD5D2}"/>
              </a:ext>
            </a:extLst>
          </p:cNvPr>
          <p:cNvSpPr txBox="1"/>
          <p:nvPr/>
        </p:nvSpPr>
        <p:spPr>
          <a:xfrm>
            <a:off x="1524000" y="295027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Good morning, Ms </a:t>
            </a:r>
            <a:r>
              <a:rPr lang="en-GB" sz="3600" b="1" dirty="0" err="1">
                <a:solidFill>
                  <a:srgbClr val="FFFF00"/>
                </a:solidFill>
                <a:latin typeface="Comic Sans MS" panose="030F0902030302020204" pitchFamily="66" charset="0"/>
              </a:rPr>
              <a:t>Hoa</a:t>
            </a:r>
            <a:r>
              <a:rPr lang="en-GB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.</a:t>
            </a:r>
          </a:p>
        </p:txBody>
      </p:sp>
      <p:pic>
        <p:nvPicPr>
          <p:cNvPr id="15" name="Picture 4" descr="Pin on Astuces informatiques">
            <a:hlinkClick r:id="rId5" action="ppaction://hlinksldjump"/>
            <a:extLst>
              <a:ext uri="{FF2B5EF4-FFF2-40B4-BE49-F238E27FC236}">
                <a16:creationId xmlns:a16="http://schemas.microsoft.com/office/drawing/2014/main" xmlns="" id="{6EAE71D6-9F3D-4650-9A67-AD700E4E7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744" y="5449474"/>
            <a:ext cx="1515291" cy="1515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0C477F0-3BD4-46A6-A296-4CA22A43ACA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175"/>
          <a:stretch/>
        </p:blipFill>
        <p:spPr>
          <a:xfrm>
            <a:off x="539661" y="3414361"/>
            <a:ext cx="2660739" cy="24689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434351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B0D2DAF-6368-4360-A420-81ACE5D336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911F6F8-C1B1-4FDB-9A6D-C731795CBA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319B475-6E22-45D4-B4AC-B92E996813FF}"/>
              </a:ext>
            </a:extLst>
          </p:cNvPr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7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59D8D76-CEB0-474C-9BAD-383A1182039B}"/>
              </a:ext>
            </a:extLst>
          </p:cNvPr>
          <p:cNvGrpSpPr/>
          <p:nvPr/>
        </p:nvGrpSpPr>
        <p:grpSpPr>
          <a:xfrm>
            <a:off x="3156475" y="1967558"/>
            <a:ext cx="5879050" cy="658948"/>
            <a:chOff x="3850876" y="2047457"/>
            <a:chExt cx="5879050" cy="6589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EEEB20B1-DDF3-4D34-9E16-4E2CE2307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0876" y="2047457"/>
              <a:ext cx="5879050" cy="658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ACEF202D-0201-491B-B471-33ACB3D2F17D}"/>
                </a:ext>
              </a:extLst>
            </p:cNvPr>
            <p:cNvSpPr txBox="1"/>
            <p:nvPr/>
          </p:nvSpPr>
          <p:spPr>
            <a:xfrm>
              <a:off x="4555436" y="2047457"/>
              <a:ext cx="44699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LESSON 1 – PERIOD 1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AEF4C28-2CAB-4F54-B4C9-420125F8D703}"/>
              </a:ext>
            </a:extLst>
          </p:cNvPr>
          <p:cNvSpPr txBox="1"/>
          <p:nvPr/>
        </p:nvSpPr>
        <p:spPr>
          <a:xfrm>
            <a:off x="1642369" y="700450"/>
            <a:ext cx="10549631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9A12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Classroom instructions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F02D676-41C5-4BBD-B20F-F412FBDED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345" y="2693285"/>
            <a:ext cx="7200000" cy="32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7004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ain Love Gif | Two Frogs Under Umbrella In Rain Gif @ Gifimages.pics">
            <a:extLst>
              <a:ext uri="{FF2B5EF4-FFF2-40B4-BE49-F238E27FC236}">
                <a16:creationId xmlns:a16="http://schemas.microsoft.com/office/drawing/2014/main" xmlns="" id="{FB82370D-E6F4-4A24-8B64-EA7EC137C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EC80131-6553-46A9-B2D3-05861E21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55511"/>
            <a:ext cx="3639845" cy="638252"/>
          </a:xfrm>
          <a:prstGeom prst="rect">
            <a:avLst/>
          </a:prstGeom>
        </p:spPr>
      </p:pic>
      <p:sp>
        <p:nvSpPr>
          <p:cNvPr id="13" name="Скругленный прямоугольник 19">
            <a:extLst>
              <a:ext uri="{FF2B5EF4-FFF2-40B4-BE49-F238E27FC236}">
                <a16:creationId xmlns:a16="http://schemas.microsoft.com/office/drawing/2014/main" xmlns="" id="{503F8813-ED4A-4CF6-96B1-5C408804C19A}"/>
              </a:ext>
            </a:extLst>
          </p:cNvPr>
          <p:cNvSpPr/>
          <p:nvPr/>
        </p:nvSpPr>
        <p:spPr>
          <a:xfrm>
            <a:off x="775042" y="6047170"/>
            <a:ext cx="1796206" cy="523221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CHECK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5" name="Picture 4" descr="Pin on Astuces informatiques">
            <a:hlinkClick r:id="rId5" action="ppaction://hlinksldjump"/>
            <a:extLst>
              <a:ext uri="{FF2B5EF4-FFF2-40B4-BE49-F238E27FC236}">
                <a16:creationId xmlns:a16="http://schemas.microsoft.com/office/drawing/2014/main" xmlns="" id="{FB9B6480-63FD-40A9-9848-A1ED54DB3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744" y="5449474"/>
            <a:ext cx="1515291" cy="1515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4">
            <a:extLst>
              <a:ext uri="{FF2B5EF4-FFF2-40B4-BE49-F238E27FC236}">
                <a16:creationId xmlns:a16="http://schemas.microsoft.com/office/drawing/2014/main" xmlns="" id="{ED9A3CD2-DC43-4AD2-B32B-50E91D67FFFD}"/>
              </a:ext>
            </a:extLst>
          </p:cNvPr>
          <p:cNvSpPr/>
          <p:nvPr/>
        </p:nvSpPr>
        <p:spPr>
          <a:xfrm>
            <a:off x="3565649" y="371292"/>
            <a:ext cx="119776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class.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Прямоугольник 16">
            <a:extLst>
              <a:ext uri="{FF2B5EF4-FFF2-40B4-BE49-F238E27FC236}">
                <a16:creationId xmlns:a16="http://schemas.microsoft.com/office/drawing/2014/main" xmlns="" id="{EEF2A42A-06C4-45D7-91B5-3E362E7CA1F1}"/>
              </a:ext>
            </a:extLst>
          </p:cNvPr>
          <p:cNvSpPr/>
          <p:nvPr/>
        </p:nvSpPr>
        <p:spPr>
          <a:xfrm>
            <a:off x="4766852" y="355435"/>
            <a:ext cx="210410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Sit down, 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7" name="Прямоугольник 21">
            <a:extLst>
              <a:ext uri="{FF2B5EF4-FFF2-40B4-BE49-F238E27FC236}">
                <a16:creationId xmlns:a16="http://schemas.microsoft.com/office/drawing/2014/main" xmlns="" id="{F3A3FDB5-A4D0-4E24-ACAE-77E0510EC7D2}"/>
              </a:ext>
            </a:extLst>
          </p:cNvPr>
          <p:cNvSpPr/>
          <p:nvPr/>
        </p:nvSpPr>
        <p:spPr>
          <a:xfrm>
            <a:off x="2235473" y="432487"/>
            <a:ext cx="128913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Hello,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8" name="Прямоугольник 20">
            <a:extLst>
              <a:ext uri="{FF2B5EF4-FFF2-40B4-BE49-F238E27FC236}">
                <a16:creationId xmlns:a16="http://schemas.microsoft.com/office/drawing/2014/main" xmlns="" id="{94F52B49-4ED1-4CAA-8C2F-609D89E2C248}"/>
              </a:ext>
            </a:extLst>
          </p:cNvPr>
          <p:cNvSpPr/>
          <p:nvPr/>
        </p:nvSpPr>
        <p:spPr>
          <a:xfrm>
            <a:off x="6819403" y="316487"/>
            <a:ext cx="146386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please!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Полилиния 10">
            <a:extLst>
              <a:ext uri="{FF2B5EF4-FFF2-40B4-BE49-F238E27FC236}">
                <a16:creationId xmlns:a16="http://schemas.microsoft.com/office/drawing/2014/main" xmlns="" id="{A45287FC-AD0B-40E8-B401-865BE3F4BAA8}"/>
              </a:ext>
            </a:extLst>
          </p:cNvPr>
          <p:cNvSpPr/>
          <p:nvPr/>
        </p:nvSpPr>
        <p:spPr>
          <a:xfrm>
            <a:off x="-241949" y="-51222"/>
            <a:ext cx="12529984" cy="2013857"/>
          </a:xfrm>
          <a:custGeom>
            <a:avLst/>
            <a:gdLst>
              <a:gd name="connsiteX0" fmla="*/ 3135085 w 10232562"/>
              <a:gd name="connsiteY0" fmla="*/ 0 h 2013857"/>
              <a:gd name="connsiteX1" fmla="*/ 3682854 w 10232562"/>
              <a:gd name="connsiteY1" fmla="*/ 159883 h 2013857"/>
              <a:gd name="connsiteX2" fmla="*/ 3780883 w 10232562"/>
              <a:gd name="connsiteY2" fmla="*/ 237170 h 2013857"/>
              <a:gd name="connsiteX3" fmla="*/ 3807603 w 10232562"/>
              <a:gd name="connsiteY3" fmla="*/ 223167 h 2013857"/>
              <a:gd name="connsiteX4" fmla="*/ 4114800 w 10232562"/>
              <a:gd name="connsiteY4" fmla="*/ 163285 h 2013857"/>
              <a:gd name="connsiteX5" fmla="*/ 4556058 w 10232562"/>
              <a:gd name="connsiteY5" fmla="*/ 293423 h 2013857"/>
              <a:gd name="connsiteX6" fmla="*/ 4644899 w 10232562"/>
              <a:gd name="connsiteY6" fmla="*/ 364196 h 2013857"/>
              <a:gd name="connsiteX7" fmla="*/ 4663820 w 10232562"/>
              <a:gd name="connsiteY7" fmla="*/ 340239 h 2013857"/>
              <a:gd name="connsiteX8" fmla="*/ 5072742 w 10232562"/>
              <a:gd name="connsiteY8" fmla="*/ 163285 h 2013857"/>
              <a:gd name="connsiteX9" fmla="*/ 5481664 w 10232562"/>
              <a:gd name="connsiteY9" fmla="*/ 340239 h 2013857"/>
              <a:gd name="connsiteX10" fmla="*/ 5505862 w 10232562"/>
              <a:gd name="connsiteY10" fmla="*/ 370878 h 2013857"/>
              <a:gd name="connsiteX11" fmla="*/ 5589426 w 10232562"/>
              <a:gd name="connsiteY11" fmla="*/ 304308 h 2013857"/>
              <a:gd name="connsiteX12" fmla="*/ 6030684 w 10232562"/>
              <a:gd name="connsiteY12" fmla="*/ 174170 h 2013857"/>
              <a:gd name="connsiteX13" fmla="*/ 6588743 w 10232562"/>
              <a:gd name="connsiteY13" fmla="*/ 397355 h 2013857"/>
              <a:gd name="connsiteX14" fmla="*/ 6602754 w 10232562"/>
              <a:gd name="connsiteY14" fmla="*/ 413750 h 2013857"/>
              <a:gd name="connsiteX15" fmla="*/ 6655090 w 10232562"/>
              <a:gd name="connsiteY15" fmla="*/ 350671 h 2013857"/>
              <a:gd name="connsiteX16" fmla="*/ 7347854 w 10232562"/>
              <a:gd name="connsiteY16" fmla="*/ 65313 h 2013857"/>
              <a:gd name="connsiteX17" fmla="*/ 7814845 w 10232562"/>
              <a:gd name="connsiteY17" fmla="*/ 182903 h 2013857"/>
              <a:gd name="connsiteX18" fmla="*/ 7887180 w 10232562"/>
              <a:gd name="connsiteY18" fmla="*/ 226603 h 2013857"/>
              <a:gd name="connsiteX19" fmla="*/ 7976824 w 10232562"/>
              <a:gd name="connsiteY19" fmla="*/ 179624 h 2013857"/>
              <a:gd name="connsiteX20" fmla="*/ 8284022 w 10232562"/>
              <a:gd name="connsiteY20" fmla="*/ 119742 h 2013857"/>
              <a:gd name="connsiteX21" fmla="*/ 8725280 w 10232562"/>
              <a:gd name="connsiteY21" fmla="*/ 249880 h 2013857"/>
              <a:gd name="connsiteX22" fmla="*/ 8800126 w 10232562"/>
              <a:gd name="connsiteY22" fmla="*/ 309504 h 2013857"/>
              <a:gd name="connsiteX23" fmla="*/ 8849336 w 10232562"/>
              <a:gd name="connsiteY23" fmla="*/ 269401 h 2013857"/>
              <a:gd name="connsiteX24" fmla="*/ 9345372 w 10232562"/>
              <a:gd name="connsiteY24" fmla="*/ 119742 h 2013857"/>
              <a:gd name="connsiteX25" fmla="*/ 10232562 w 10232562"/>
              <a:gd name="connsiteY25" fmla="*/ 996043 h 2013857"/>
              <a:gd name="connsiteX26" fmla="*/ 9345372 w 10232562"/>
              <a:gd name="connsiteY26" fmla="*/ 1872344 h 2013857"/>
              <a:gd name="connsiteX27" fmla="*/ 8718034 w 10232562"/>
              <a:gd name="connsiteY27" fmla="*/ 1615682 h 2013857"/>
              <a:gd name="connsiteX28" fmla="*/ 8660936 w 10232562"/>
              <a:gd name="connsiteY28" fmla="*/ 1547327 h 2013857"/>
              <a:gd name="connsiteX29" fmla="*/ 8591220 w 10232562"/>
              <a:gd name="connsiteY29" fmla="*/ 1583862 h 2013857"/>
              <a:gd name="connsiteX30" fmla="*/ 8284022 w 10232562"/>
              <a:gd name="connsiteY30" fmla="*/ 1643744 h 2013857"/>
              <a:gd name="connsiteX31" fmla="*/ 8124968 w 10232562"/>
              <a:gd name="connsiteY31" fmla="*/ 1628263 h 2013857"/>
              <a:gd name="connsiteX32" fmla="*/ 8124018 w 10232562"/>
              <a:gd name="connsiteY32" fmla="*/ 1627978 h 2013857"/>
              <a:gd name="connsiteX33" fmla="*/ 8040618 w 10232562"/>
              <a:gd name="connsiteY33" fmla="*/ 1728500 h 2013857"/>
              <a:gd name="connsiteX34" fmla="*/ 7347854 w 10232562"/>
              <a:gd name="connsiteY34" fmla="*/ 2013857 h 2013857"/>
              <a:gd name="connsiteX35" fmla="*/ 6535458 w 10232562"/>
              <a:gd name="connsiteY35" fmla="*/ 1584310 h 2013857"/>
              <a:gd name="connsiteX36" fmla="*/ 6510018 w 10232562"/>
              <a:gd name="connsiteY36" fmla="*/ 1537701 h 2013857"/>
              <a:gd name="connsiteX37" fmla="*/ 6471941 w 10232562"/>
              <a:gd name="connsiteY37" fmla="*/ 1568034 h 2013857"/>
              <a:gd name="connsiteX38" fmla="*/ 6030684 w 10232562"/>
              <a:gd name="connsiteY38" fmla="*/ 1698172 h 2013857"/>
              <a:gd name="connsiteX39" fmla="*/ 5376254 w 10232562"/>
              <a:gd name="connsiteY39" fmla="*/ 1362213 h 2013857"/>
              <a:gd name="connsiteX40" fmla="*/ 5341064 w 10232562"/>
              <a:gd name="connsiteY40" fmla="*/ 1299615 h 2013857"/>
              <a:gd name="connsiteX41" fmla="*/ 5297844 w 10232562"/>
              <a:gd name="connsiteY41" fmla="*/ 1324123 h 2013857"/>
              <a:gd name="connsiteX42" fmla="*/ 5072742 w 10232562"/>
              <a:gd name="connsiteY42" fmla="*/ 1371601 h 2013857"/>
              <a:gd name="connsiteX43" fmla="*/ 4847640 w 10232562"/>
              <a:gd name="connsiteY43" fmla="*/ 1324123 h 2013857"/>
              <a:gd name="connsiteX44" fmla="*/ 4799780 w 10232562"/>
              <a:gd name="connsiteY44" fmla="*/ 1296984 h 2013857"/>
              <a:gd name="connsiteX45" fmla="*/ 4769229 w 10232562"/>
              <a:gd name="connsiteY45" fmla="*/ 1351328 h 2013857"/>
              <a:gd name="connsiteX46" fmla="*/ 4114800 w 10232562"/>
              <a:gd name="connsiteY46" fmla="*/ 1687287 h 2013857"/>
              <a:gd name="connsiteX47" fmla="*/ 3807603 w 10232562"/>
              <a:gd name="connsiteY47" fmla="*/ 1627405 h 2013857"/>
              <a:gd name="connsiteX48" fmla="*/ 3797471 w 10232562"/>
              <a:gd name="connsiteY48" fmla="*/ 1622096 h 2013857"/>
              <a:gd name="connsiteX49" fmla="*/ 3682854 w 10232562"/>
              <a:gd name="connsiteY49" fmla="*/ 1712461 h 2013857"/>
              <a:gd name="connsiteX50" fmla="*/ 3135085 w 10232562"/>
              <a:gd name="connsiteY50" fmla="*/ 1872344 h 2013857"/>
              <a:gd name="connsiteX51" fmla="*/ 2442322 w 10232562"/>
              <a:gd name="connsiteY51" fmla="*/ 1598146 h 2013857"/>
              <a:gd name="connsiteX52" fmla="*/ 2331479 w 10232562"/>
              <a:gd name="connsiteY52" fmla="*/ 1469774 h 2013857"/>
              <a:gd name="connsiteX53" fmla="*/ 2217640 w 10232562"/>
              <a:gd name="connsiteY53" fmla="*/ 1529433 h 2013857"/>
              <a:gd name="connsiteX54" fmla="*/ 1910442 w 10232562"/>
              <a:gd name="connsiteY54" fmla="*/ 1589315 h 2013857"/>
              <a:gd name="connsiteX55" fmla="*/ 1603244 w 10232562"/>
              <a:gd name="connsiteY55" fmla="*/ 1529433 h 2013857"/>
              <a:gd name="connsiteX56" fmla="*/ 1576370 w 10232562"/>
              <a:gd name="connsiteY56" fmla="*/ 1515350 h 2013857"/>
              <a:gd name="connsiteX57" fmla="*/ 1486646 w 10232562"/>
              <a:gd name="connsiteY57" fmla="*/ 1622057 h 2013857"/>
              <a:gd name="connsiteX58" fmla="*/ 870857 w 10232562"/>
              <a:gd name="connsiteY58" fmla="*/ 1872343 h 2013857"/>
              <a:gd name="connsiteX59" fmla="*/ 0 w 10232562"/>
              <a:gd name="connsiteY59" fmla="*/ 1017814 h 2013857"/>
              <a:gd name="connsiteX60" fmla="*/ 870857 w 10232562"/>
              <a:gd name="connsiteY60" fmla="*/ 163285 h 2013857"/>
              <a:gd name="connsiteX61" fmla="*/ 1209834 w 10232562"/>
              <a:gd name="connsiteY61" fmla="*/ 230438 h 2013857"/>
              <a:gd name="connsiteX62" fmla="*/ 1341893 w 10232562"/>
              <a:gd name="connsiteY62" fmla="*/ 300774 h 2013857"/>
              <a:gd name="connsiteX63" fmla="*/ 1352383 w 10232562"/>
              <a:gd name="connsiteY63" fmla="*/ 288498 h 2013857"/>
              <a:gd name="connsiteX64" fmla="*/ 1910442 w 10232562"/>
              <a:gd name="connsiteY64" fmla="*/ 65313 h 2013857"/>
              <a:gd name="connsiteX65" fmla="*/ 2351700 w 10232562"/>
              <a:gd name="connsiteY65" fmla="*/ 195451 h 2013857"/>
              <a:gd name="connsiteX66" fmla="*/ 2446458 w 10232562"/>
              <a:gd name="connsiteY66" fmla="*/ 270937 h 2013857"/>
              <a:gd name="connsiteX67" fmla="*/ 2587317 w 10232562"/>
              <a:gd name="connsiteY67" fmla="*/ 159883 h 2013857"/>
              <a:gd name="connsiteX68" fmla="*/ 3135085 w 10232562"/>
              <a:gd name="connsiteY68" fmla="*/ 0 h 201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232562" h="2013857">
                <a:moveTo>
                  <a:pt x="3135085" y="0"/>
                </a:moveTo>
                <a:cubicBezTo>
                  <a:pt x="3337991" y="0"/>
                  <a:pt x="3526490" y="58941"/>
                  <a:pt x="3682854" y="159883"/>
                </a:cubicBezTo>
                <a:lnTo>
                  <a:pt x="3780883" y="237170"/>
                </a:lnTo>
                <a:lnTo>
                  <a:pt x="3807603" y="223167"/>
                </a:lnTo>
                <a:cubicBezTo>
                  <a:pt x="3902023" y="184608"/>
                  <a:pt x="4005833" y="163285"/>
                  <a:pt x="4114800" y="163285"/>
                </a:cubicBezTo>
                <a:cubicBezTo>
                  <a:pt x="4278252" y="163285"/>
                  <a:pt x="4430098" y="211261"/>
                  <a:pt x="4556058" y="293423"/>
                </a:cubicBezTo>
                <a:lnTo>
                  <a:pt x="4644899" y="364196"/>
                </a:lnTo>
                <a:lnTo>
                  <a:pt x="4663820" y="340239"/>
                </a:lnTo>
                <a:cubicBezTo>
                  <a:pt x="4768472" y="230908"/>
                  <a:pt x="4913048" y="163285"/>
                  <a:pt x="5072742" y="163285"/>
                </a:cubicBezTo>
                <a:cubicBezTo>
                  <a:pt x="5232436" y="163285"/>
                  <a:pt x="5377012" y="230908"/>
                  <a:pt x="5481664" y="340239"/>
                </a:cubicBezTo>
                <a:lnTo>
                  <a:pt x="5505862" y="370878"/>
                </a:lnTo>
                <a:lnTo>
                  <a:pt x="5589426" y="304308"/>
                </a:lnTo>
                <a:cubicBezTo>
                  <a:pt x="5715386" y="222146"/>
                  <a:pt x="5867232" y="174170"/>
                  <a:pt x="6030684" y="174170"/>
                </a:cubicBezTo>
                <a:cubicBezTo>
                  <a:pt x="6248619" y="174170"/>
                  <a:pt x="6445923" y="259460"/>
                  <a:pt x="6588743" y="397355"/>
                </a:cubicBezTo>
                <a:lnTo>
                  <a:pt x="6602754" y="413750"/>
                </a:lnTo>
                <a:lnTo>
                  <a:pt x="6655090" y="350671"/>
                </a:lnTo>
                <a:cubicBezTo>
                  <a:pt x="6832384" y="174362"/>
                  <a:pt x="7077313" y="65313"/>
                  <a:pt x="7347854" y="65313"/>
                </a:cubicBezTo>
                <a:cubicBezTo>
                  <a:pt x="7516942" y="65313"/>
                  <a:pt x="7676025" y="107910"/>
                  <a:pt x="7814845" y="182903"/>
                </a:cubicBezTo>
                <a:lnTo>
                  <a:pt x="7887180" y="226603"/>
                </a:lnTo>
                <a:lnTo>
                  <a:pt x="7976824" y="179624"/>
                </a:lnTo>
                <a:cubicBezTo>
                  <a:pt x="8071244" y="141065"/>
                  <a:pt x="8175054" y="119742"/>
                  <a:pt x="8284022" y="119742"/>
                </a:cubicBezTo>
                <a:cubicBezTo>
                  <a:pt x="8447473" y="119742"/>
                  <a:pt x="8599320" y="167718"/>
                  <a:pt x="8725280" y="249880"/>
                </a:cubicBezTo>
                <a:lnTo>
                  <a:pt x="8800126" y="309504"/>
                </a:lnTo>
                <a:lnTo>
                  <a:pt x="8849336" y="269401"/>
                </a:lnTo>
                <a:cubicBezTo>
                  <a:pt x="8990932" y="174914"/>
                  <a:pt x="9161629" y="119742"/>
                  <a:pt x="9345372" y="119742"/>
                </a:cubicBezTo>
                <a:cubicBezTo>
                  <a:pt x="9835354" y="119742"/>
                  <a:pt x="10232562" y="512075"/>
                  <a:pt x="10232562" y="996043"/>
                </a:cubicBezTo>
                <a:cubicBezTo>
                  <a:pt x="10232562" y="1480011"/>
                  <a:pt x="9835354" y="1872344"/>
                  <a:pt x="9345372" y="1872344"/>
                </a:cubicBezTo>
                <a:cubicBezTo>
                  <a:pt x="9100381" y="1872344"/>
                  <a:pt x="8878584" y="1774261"/>
                  <a:pt x="8718034" y="1615682"/>
                </a:cubicBezTo>
                <a:lnTo>
                  <a:pt x="8660936" y="1547327"/>
                </a:lnTo>
                <a:lnTo>
                  <a:pt x="8591220" y="1583862"/>
                </a:lnTo>
                <a:cubicBezTo>
                  <a:pt x="8496800" y="1622422"/>
                  <a:pt x="8392990" y="1643744"/>
                  <a:pt x="8284022" y="1643744"/>
                </a:cubicBezTo>
                <a:cubicBezTo>
                  <a:pt x="8229538" y="1643744"/>
                  <a:pt x="8176344" y="1638413"/>
                  <a:pt x="8124968" y="1628263"/>
                </a:cubicBezTo>
                <a:lnTo>
                  <a:pt x="8124018" y="1627978"/>
                </a:lnTo>
                <a:lnTo>
                  <a:pt x="8040618" y="1728500"/>
                </a:lnTo>
                <a:cubicBezTo>
                  <a:pt x="7863324" y="1904808"/>
                  <a:pt x="7618395" y="2013857"/>
                  <a:pt x="7347854" y="2013857"/>
                </a:cubicBezTo>
                <a:cubicBezTo>
                  <a:pt x="7009678" y="2013857"/>
                  <a:pt x="6711520" y="1843468"/>
                  <a:pt x="6535458" y="1584310"/>
                </a:cubicBezTo>
                <a:lnTo>
                  <a:pt x="6510018" y="1537701"/>
                </a:lnTo>
                <a:lnTo>
                  <a:pt x="6471941" y="1568034"/>
                </a:lnTo>
                <a:cubicBezTo>
                  <a:pt x="6345982" y="1650197"/>
                  <a:pt x="6194135" y="1698172"/>
                  <a:pt x="6030684" y="1698172"/>
                </a:cubicBezTo>
                <a:cubicBezTo>
                  <a:pt x="5758264" y="1698172"/>
                  <a:pt x="5518082" y="1564907"/>
                  <a:pt x="5376254" y="1362213"/>
                </a:cubicBezTo>
                <a:lnTo>
                  <a:pt x="5341064" y="1299615"/>
                </a:lnTo>
                <a:lnTo>
                  <a:pt x="5297844" y="1324123"/>
                </a:lnTo>
                <a:cubicBezTo>
                  <a:pt x="5228656" y="1354695"/>
                  <a:pt x="5152589" y="1371601"/>
                  <a:pt x="5072742" y="1371601"/>
                </a:cubicBezTo>
                <a:cubicBezTo>
                  <a:pt x="4992895" y="1371601"/>
                  <a:pt x="4916827" y="1354695"/>
                  <a:pt x="4847640" y="1324123"/>
                </a:cubicBezTo>
                <a:lnTo>
                  <a:pt x="4799780" y="1296984"/>
                </a:lnTo>
                <a:lnTo>
                  <a:pt x="4769229" y="1351328"/>
                </a:lnTo>
                <a:cubicBezTo>
                  <a:pt x="4627402" y="1554022"/>
                  <a:pt x="4387220" y="1687287"/>
                  <a:pt x="4114800" y="1687287"/>
                </a:cubicBezTo>
                <a:cubicBezTo>
                  <a:pt x="4005833" y="1687287"/>
                  <a:pt x="3902023" y="1665965"/>
                  <a:pt x="3807603" y="1627405"/>
                </a:cubicBezTo>
                <a:lnTo>
                  <a:pt x="3797471" y="1622096"/>
                </a:lnTo>
                <a:lnTo>
                  <a:pt x="3682854" y="1712461"/>
                </a:lnTo>
                <a:cubicBezTo>
                  <a:pt x="3526490" y="1813403"/>
                  <a:pt x="3337991" y="1872344"/>
                  <a:pt x="3135085" y="1872344"/>
                </a:cubicBezTo>
                <a:cubicBezTo>
                  <a:pt x="2864544" y="1872344"/>
                  <a:pt x="2619615" y="1767560"/>
                  <a:pt x="2442322" y="1598146"/>
                </a:cubicBezTo>
                <a:lnTo>
                  <a:pt x="2331479" y="1469774"/>
                </a:lnTo>
                <a:lnTo>
                  <a:pt x="2217640" y="1529433"/>
                </a:lnTo>
                <a:cubicBezTo>
                  <a:pt x="2123220" y="1567993"/>
                  <a:pt x="2019410" y="1589315"/>
                  <a:pt x="1910442" y="1589315"/>
                </a:cubicBezTo>
                <a:cubicBezTo>
                  <a:pt x="1801474" y="1589315"/>
                  <a:pt x="1697665" y="1567993"/>
                  <a:pt x="1603244" y="1529433"/>
                </a:cubicBezTo>
                <a:lnTo>
                  <a:pt x="1576370" y="1515350"/>
                </a:lnTo>
                <a:lnTo>
                  <a:pt x="1486646" y="1622057"/>
                </a:lnTo>
                <a:cubicBezTo>
                  <a:pt x="1329052" y="1776697"/>
                  <a:pt x="1111338" y="1872343"/>
                  <a:pt x="870857" y="1872343"/>
                </a:cubicBezTo>
                <a:cubicBezTo>
                  <a:pt x="389896" y="1872343"/>
                  <a:pt x="0" y="1489757"/>
                  <a:pt x="0" y="1017814"/>
                </a:cubicBezTo>
                <a:cubicBezTo>
                  <a:pt x="0" y="545871"/>
                  <a:pt x="389896" y="163285"/>
                  <a:pt x="870857" y="163285"/>
                </a:cubicBezTo>
                <a:cubicBezTo>
                  <a:pt x="991097" y="163285"/>
                  <a:pt x="1105646" y="187197"/>
                  <a:pt x="1209834" y="230438"/>
                </a:cubicBezTo>
                <a:lnTo>
                  <a:pt x="1341893" y="300774"/>
                </a:lnTo>
                <a:lnTo>
                  <a:pt x="1352383" y="288498"/>
                </a:lnTo>
                <a:cubicBezTo>
                  <a:pt x="1495203" y="150603"/>
                  <a:pt x="1692507" y="65313"/>
                  <a:pt x="1910442" y="65313"/>
                </a:cubicBezTo>
                <a:cubicBezTo>
                  <a:pt x="2073894" y="65313"/>
                  <a:pt x="2225740" y="113289"/>
                  <a:pt x="2351700" y="195451"/>
                </a:cubicBezTo>
                <a:lnTo>
                  <a:pt x="2446458" y="270937"/>
                </a:lnTo>
                <a:lnTo>
                  <a:pt x="2587317" y="159883"/>
                </a:lnTo>
                <a:cubicBezTo>
                  <a:pt x="2743681" y="58941"/>
                  <a:pt x="2932180" y="0"/>
                  <a:pt x="313508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8C2BFCD-4626-4BCB-8C39-072B96AFD5D2}"/>
              </a:ext>
            </a:extLst>
          </p:cNvPr>
          <p:cNvSpPr txBox="1"/>
          <p:nvPr/>
        </p:nvSpPr>
        <p:spPr>
          <a:xfrm>
            <a:off x="900036" y="147369"/>
            <a:ext cx="9143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Hello, class.</a:t>
            </a:r>
          </a:p>
          <a:p>
            <a:pPr algn="ctr"/>
            <a:r>
              <a:rPr lang="en-GB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Sit down, please!</a:t>
            </a:r>
            <a:endParaRPr lang="en-US" sz="3600" b="1" dirty="0">
              <a:solidFill>
                <a:srgbClr val="FFFF00"/>
              </a:solidFill>
              <a:latin typeface="Comic Sans MS" panose="030F09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A8AE944-5858-47DF-BDEA-63E355F789C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012"/>
          <a:stretch/>
        </p:blipFill>
        <p:spPr>
          <a:xfrm>
            <a:off x="330926" y="3632200"/>
            <a:ext cx="2622477" cy="21695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38111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3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7" grpId="0"/>
      <p:bldP spid="18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ain Love Gif | Two Frogs Under Umbrella In Rain Gif @ Gifimages.pics">
            <a:extLst>
              <a:ext uri="{FF2B5EF4-FFF2-40B4-BE49-F238E27FC236}">
                <a16:creationId xmlns:a16="http://schemas.microsoft.com/office/drawing/2014/main" xmlns="" id="{FB82370D-E6F4-4A24-8B64-EA7EC137C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EC80131-6553-46A9-B2D3-05861E21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55511"/>
            <a:ext cx="3639845" cy="638252"/>
          </a:xfrm>
          <a:prstGeom prst="rect">
            <a:avLst/>
          </a:prstGeom>
        </p:spPr>
      </p:pic>
      <p:sp>
        <p:nvSpPr>
          <p:cNvPr id="13" name="Скругленный прямоугольник 19">
            <a:extLst>
              <a:ext uri="{FF2B5EF4-FFF2-40B4-BE49-F238E27FC236}">
                <a16:creationId xmlns:a16="http://schemas.microsoft.com/office/drawing/2014/main" xmlns="" id="{503F8813-ED4A-4CF6-96B1-5C408804C19A}"/>
              </a:ext>
            </a:extLst>
          </p:cNvPr>
          <p:cNvSpPr/>
          <p:nvPr/>
        </p:nvSpPr>
        <p:spPr>
          <a:xfrm>
            <a:off x="815990" y="6113026"/>
            <a:ext cx="1796206" cy="523221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CHECK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5" name="Picture 4" descr="Pin on Astuces informatiques">
            <a:hlinkClick r:id="rId5" action="ppaction://hlinksldjump"/>
            <a:extLst>
              <a:ext uri="{FF2B5EF4-FFF2-40B4-BE49-F238E27FC236}">
                <a16:creationId xmlns:a16="http://schemas.microsoft.com/office/drawing/2014/main" xmlns="" id="{1FB400DD-EE44-4BB3-9567-94C28C783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744" y="5449474"/>
            <a:ext cx="1515291" cy="1515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4">
            <a:extLst>
              <a:ext uri="{FF2B5EF4-FFF2-40B4-BE49-F238E27FC236}">
                <a16:creationId xmlns:a16="http://schemas.microsoft.com/office/drawing/2014/main" xmlns="" id="{BF25EBE4-26D0-4B26-AD2B-C06B35D7D07E}"/>
              </a:ext>
            </a:extLst>
          </p:cNvPr>
          <p:cNvSpPr/>
          <p:nvPr/>
        </p:nvSpPr>
        <p:spPr>
          <a:xfrm>
            <a:off x="3628678" y="371292"/>
            <a:ext cx="10717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your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Прямоугольник 16">
            <a:extLst>
              <a:ext uri="{FF2B5EF4-FFF2-40B4-BE49-F238E27FC236}">
                <a16:creationId xmlns:a16="http://schemas.microsoft.com/office/drawing/2014/main" xmlns="" id="{49EA0F6A-7580-448E-805A-E62BF40CEFD6}"/>
              </a:ext>
            </a:extLst>
          </p:cNvPr>
          <p:cNvSpPr/>
          <p:nvPr/>
        </p:nvSpPr>
        <p:spPr>
          <a:xfrm>
            <a:off x="4741591" y="354070"/>
            <a:ext cx="142699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b</a:t>
            </a:r>
            <a:r>
              <a:rPr lang="en-US" sz="2800" b="1" cap="none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ooks,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7" name="Прямоугольник 21">
            <a:extLst>
              <a:ext uri="{FF2B5EF4-FFF2-40B4-BE49-F238E27FC236}">
                <a16:creationId xmlns:a16="http://schemas.microsoft.com/office/drawing/2014/main" xmlns="" id="{2B12F11A-C1E7-45F8-B50B-B691FB9FDC4E}"/>
              </a:ext>
            </a:extLst>
          </p:cNvPr>
          <p:cNvSpPr/>
          <p:nvPr/>
        </p:nvSpPr>
        <p:spPr>
          <a:xfrm>
            <a:off x="2300394" y="432487"/>
            <a:ext cx="115929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Open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8" name="Прямоугольник 20">
            <a:extLst>
              <a:ext uri="{FF2B5EF4-FFF2-40B4-BE49-F238E27FC236}">
                <a16:creationId xmlns:a16="http://schemas.microsoft.com/office/drawing/2014/main" xmlns="" id="{4B43D63B-BE74-4E50-9925-1E55E8B31080}"/>
              </a:ext>
            </a:extLst>
          </p:cNvPr>
          <p:cNvSpPr/>
          <p:nvPr/>
        </p:nvSpPr>
        <p:spPr>
          <a:xfrm>
            <a:off x="6510668" y="271633"/>
            <a:ext cx="146706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please!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Полилиния 10">
            <a:extLst>
              <a:ext uri="{FF2B5EF4-FFF2-40B4-BE49-F238E27FC236}">
                <a16:creationId xmlns:a16="http://schemas.microsoft.com/office/drawing/2014/main" xmlns="" id="{A45287FC-AD0B-40E8-B401-865BE3F4BAA8}"/>
              </a:ext>
            </a:extLst>
          </p:cNvPr>
          <p:cNvSpPr/>
          <p:nvPr/>
        </p:nvSpPr>
        <p:spPr>
          <a:xfrm>
            <a:off x="-168992" y="-212076"/>
            <a:ext cx="12529984" cy="2013857"/>
          </a:xfrm>
          <a:custGeom>
            <a:avLst/>
            <a:gdLst>
              <a:gd name="connsiteX0" fmla="*/ 3135085 w 10232562"/>
              <a:gd name="connsiteY0" fmla="*/ 0 h 2013857"/>
              <a:gd name="connsiteX1" fmla="*/ 3682854 w 10232562"/>
              <a:gd name="connsiteY1" fmla="*/ 159883 h 2013857"/>
              <a:gd name="connsiteX2" fmla="*/ 3780883 w 10232562"/>
              <a:gd name="connsiteY2" fmla="*/ 237170 h 2013857"/>
              <a:gd name="connsiteX3" fmla="*/ 3807603 w 10232562"/>
              <a:gd name="connsiteY3" fmla="*/ 223167 h 2013857"/>
              <a:gd name="connsiteX4" fmla="*/ 4114800 w 10232562"/>
              <a:gd name="connsiteY4" fmla="*/ 163285 h 2013857"/>
              <a:gd name="connsiteX5" fmla="*/ 4556058 w 10232562"/>
              <a:gd name="connsiteY5" fmla="*/ 293423 h 2013857"/>
              <a:gd name="connsiteX6" fmla="*/ 4644899 w 10232562"/>
              <a:gd name="connsiteY6" fmla="*/ 364196 h 2013857"/>
              <a:gd name="connsiteX7" fmla="*/ 4663820 w 10232562"/>
              <a:gd name="connsiteY7" fmla="*/ 340239 h 2013857"/>
              <a:gd name="connsiteX8" fmla="*/ 5072742 w 10232562"/>
              <a:gd name="connsiteY8" fmla="*/ 163285 h 2013857"/>
              <a:gd name="connsiteX9" fmla="*/ 5481664 w 10232562"/>
              <a:gd name="connsiteY9" fmla="*/ 340239 h 2013857"/>
              <a:gd name="connsiteX10" fmla="*/ 5505862 w 10232562"/>
              <a:gd name="connsiteY10" fmla="*/ 370878 h 2013857"/>
              <a:gd name="connsiteX11" fmla="*/ 5589426 w 10232562"/>
              <a:gd name="connsiteY11" fmla="*/ 304308 h 2013857"/>
              <a:gd name="connsiteX12" fmla="*/ 6030684 w 10232562"/>
              <a:gd name="connsiteY12" fmla="*/ 174170 h 2013857"/>
              <a:gd name="connsiteX13" fmla="*/ 6588743 w 10232562"/>
              <a:gd name="connsiteY13" fmla="*/ 397355 h 2013857"/>
              <a:gd name="connsiteX14" fmla="*/ 6602754 w 10232562"/>
              <a:gd name="connsiteY14" fmla="*/ 413750 h 2013857"/>
              <a:gd name="connsiteX15" fmla="*/ 6655090 w 10232562"/>
              <a:gd name="connsiteY15" fmla="*/ 350671 h 2013857"/>
              <a:gd name="connsiteX16" fmla="*/ 7347854 w 10232562"/>
              <a:gd name="connsiteY16" fmla="*/ 65313 h 2013857"/>
              <a:gd name="connsiteX17" fmla="*/ 7814845 w 10232562"/>
              <a:gd name="connsiteY17" fmla="*/ 182903 h 2013857"/>
              <a:gd name="connsiteX18" fmla="*/ 7887180 w 10232562"/>
              <a:gd name="connsiteY18" fmla="*/ 226603 h 2013857"/>
              <a:gd name="connsiteX19" fmla="*/ 7976824 w 10232562"/>
              <a:gd name="connsiteY19" fmla="*/ 179624 h 2013857"/>
              <a:gd name="connsiteX20" fmla="*/ 8284022 w 10232562"/>
              <a:gd name="connsiteY20" fmla="*/ 119742 h 2013857"/>
              <a:gd name="connsiteX21" fmla="*/ 8725280 w 10232562"/>
              <a:gd name="connsiteY21" fmla="*/ 249880 h 2013857"/>
              <a:gd name="connsiteX22" fmla="*/ 8800126 w 10232562"/>
              <a:gd name="connsiteY22" fmla="*/ 309504 h 2013857"/>
              <a:gd name="connsiteX23" fmla="*/ 8849336 w 10232562"/>
              <a:gd name="connsiteY23" fmla="*/ 269401 h 2013857"/>
              <a:gd name="connsiteX24" fmla="*/ 9345372 w 10232562"/>
              <a:gd name="connsiteY24" fmla="*/ 119742 h 2013857"/>
              <a:gd name="connsiteX25" fmla="*/ 10232562 w 10232562"/>
              <a:gd name="connsiteY25" fmla="*/ 996043 h 2013857"/>
              <a:gd name="connsiteX26" fmla="*/ 9345372 w 10232562"/>
              <a:gd name="connsiteY26" fmla="*/ 1872344 h 2013857"/>
              <a:gd name="connsiteX27" fmla="*/ 8718034 w 10232562"/>
              <a:gd name="connsiteY27" fmla="*/ 1615682 h 2013857"/>
              <a:gd name="connsiteX28" fmla="*/ 8660936 w 10232562"/>
              <a:gd name="connsiteY28" fmla="*/ 1547327 h 2013857"/>
              <a:gd name="connsiteX29" fmla="*/ 8591220 w 10232562"/>
              <a:gd name="connsiteY29" fmla="*/ 1583862 h 2013857"/>
              <a:gd name="connsiteX30" fmla="*/ 8284022 w 10232562"/>
              <a:gd name="connsiteY30" fmla="*/ 1643744 h 2013857"/>
              <a:gd name="connsiteX31" fmla="*/ 8124968 w 10232562"/>
              <a:gd name="connsiteY31" fmla="*/ 1628263 h 2013857"/>
              <a:gd name="connsiteX32" fmla="*/ 8124018 w 10232562"/>
              <a:gd name="connsiteY32" fmla="*/ 1627978 h 2013857"/>
              <a:gd name="connsiteX33" fmla="*/ 8040618 w 10232562"/>
              <a:gd name="connsiteY33" fmla="*/ 1728500 h 2013857"/>
              <a:gd name="connsiteX34" fmla="*/ 7347854 w 10232562"/>
              <a:gd name="connsiteY34" fmla="*/ 2013857 h 2013857"/>
              <a:gd name="connsiteX35" fmla="*/ 6535458 w 10232562"/>
              <a:gd name="connsiteY35" fmla="*/ 1584310 h 2013857"/>
              <a:gd name="connsiteX36" fmla="*/ 6510018 w 10232562"/>
              <a:gd name="connsiteY36" fmla="*/ 1537701 h 2013857"/>
              <a:gd name="connsiteX37" fmla="*/ 6471941 w 10232562"/>
              <a:gd name="connsiteY37" fmla="*/ 1568034 h 2013857"/>
              <a:gd name="connsiteX38" fmla="*/ 6030684 w 10232562"/>
              <a:gd name="connsiteY38" fmla="*/ 1698172 h 2013857"/>
              <a:gd name="connsiteX39" fmla="*/ 5376254 w 10232562"/>
              <a:gd name="connsiteY39" fmla="*/ 1362213 h 2013857"/>
              <a:gd name="connsiteX40" fmla="*/ 5341064 w 10232562"/>
              <a:gd name="connsiteY40" fmla="*/ 1299615 h 2013857"/>
              <a:gd name="connsiteX41" fmla="*/ 5297844 w 10232562"/>
              <a:gd name="connsiteY41" fmla="*/ 1324123 h 2013857"/>
              <a:gd name="connsiteX42" fmla="*/ 5072742 w 10232562"/>
              <a:gd name="connsiteY42" fmla="*/ 1371601 h 2013857"/>
              <a:gd name="connsiteX43" fmla="*/ 4847640 w 10232562"/>
              <a:gd name="connsiteY43" fmla="*/ 1324123 h 2013857"/>
              <a:gd name="connsiteX44" fmla="*/ 4799780 w 10232562"/>
              <a:gd name="connsiteY44" fmla="*/ 1296984 h 2013857"/>
              <a:gd name="connsiteX45" fmla="*/ 4769229 w 10232562"/>
              <a:gd name="connsiteY45" fmla="*/ 1351328 h 2013857"/>
              <a:gd name="connsiteX46" fmla="*/ 4114800 w 10232562"/>
              <a:gd name="connsiteY46" fmla="*/ 1687287 h 2013857"/>
              <a:gd name="connsiteX47" fmla="*/ 3807603 w 10232562"/>
              <a:gd name="connsiteY47" fmla="*/ 1627405 h 2013857"/>
              <a:gd name="connsiteX48" fmla="*/ 3797471 w 10232562"/>
              <a:gd name="connsiteY48" fmla="*/ 1622096 h 2013857"/>
              <a:gd name="connsiteX49" fmla="*/ 3682854 w 10232562"/>
              <a:gd name="connsiteY49" fmla="*/ 1712461 h 2013857"/>
              <a:gd name="connsiteX50" fmla="*/ 3135085 w 10232562"/>
              <a:gd name="connsiteY50" fmla="*/ 1872344 h 2013857"/>
              <a:gd name="connsiteX51" fmla="*/ 2442322 w 10232562"/>
              <a:gd name="connsiteY51" fmla="*/ 1598146 h 2013857"/>
              <a:gd name="connsiteX52" fmla="*/ 2331479 w 10232562"/>
              <a:gd name="connsiteY52" fmla="*/ 1469774 h 2013857"/>
              <a:gd name="connsiteX53" fmla="*/ 2217640 w 10232562"/>
              <a:gd name="connsiteY53" fmla="*/ 1529433 h 2013857"/>
              <a:gd name="connsiteX54" fmla="*/ 1910442 w 10232562"/>
              <a:gd name="connsiteY54" fmla="*/ 1589315 h 2013857"/>
              <a:gd name="connsiteX55" fmla="*/ 1603244 w 10232562"/>
              <a:gd name="connsiteY55" fmla="*/ 1529433 h 2013857"/>
              <a:gd name="connsiteX56" fmla="*/ 1576370 w 10232562"/>
              <a:gd name="connsiteY56" fmla="*/ 1515350 h 2013857"/>
              <a:gd name="connsiteX57" fmla="*/ 1486646 w 10232562"/>
              <a:gd name="connsiteY57" fmla="*/ 1622057 h 2013857"/>
              <a:gd name="connsiteX58" fmla="*/ 870857 w 10232562"/>
              <a:gd name="connsiteY58" fmla="*/ 1872343 h 2013857"/>
              <a:gd name="connsiteX59" fmla="*/ 0 w 10232562"/>
              <a:gd name="connsiteY59" fmla="*/ 1017814 h 2013857"/>
              <a:gd name="connsiteX60" fmla="*/ 870857 w 10232562"/>
              <a:gd name="connsiteY60" fmla="*/ 163285 h 2013857"/>
              <a:gd name="connsiteX61" fmla="*/ 1209834 w 10232562"/>
              <a:gd name="connsiteY61" fmla="*/ 230438 h 2013857"/>
              <a:gd name="connsiteX62" fmla="*/ 1341893 w 10232562"/>
              <a:gd name="connsiteY62" fmla="*/ 300774 h 2013857"/>
              <a:gd name="connsiteX63" fmla="*/ 1352383 w 10232562"/>
              <a:gd name="connsiteY63" fmla="*/ 288498 h 2013857"/>
              <a:gd name="connsiteX64" fmla="*/ 1910442 w 10232562"/>
              <a:gd name="connsiteY64" fmla="*/ 65313 h 2013857"/>
              <a:gd name="connsiteX65" fmla="*/ 2351700 w 10232562"/>
              <a:gd name="connsiteY65" fmla="*/ 195451 h 2013857"/>
              <a:gd name="connsiteX66" fmla="*/ 2446458 w 10232562"/>
              <a:gd name="connsiteY66" fmla="*/ 270937 h 2013857"/>
              <a:gd name="connsiteX67" fmla="*/ 2587317 w 10232562"/>
              <a:gd name="connsiteY67" fmla="*/ 159883 h 2013857"/>
              <a:gd name="connsiteX68" fmla="*/ 3135085 w 10232562"/>
              <a:gd name="connsiteY68" fmla="*/ 0 h 201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232562" h="2013857">
                <a:moveTo>
                  <a:pt x="3135085" y="0"/>
                </a:moveTo>
                <a:cubicBezTo>
                  <a:pt x="3337991" y="0"/>
                  <a:pt x="3526490" y="58941"/>
                  <a:pt x="3682854" y="159883"/>
                </a:cubicBezTo>
                <a:lnTo>
                  <a:pt x="3780883" y="237170"/>
                </a:lnTo>
                <a:lnTo>
                  <a:pt x="3807603" y="223167"/>
                </a:lnTo>
                <a:cubicBezTo>
                  <a:pt x="3902023" y="184608"/>
                  <a:pt x="4005833" y="163285"/>
                  <a:pt x="4114800" y="163285"/>
                </a:cubicBezTo>
                <a:cubicBezTo>
                  <a:pt x="4278252" y="163285"/>
                  <a:pt x="4430098" y="211261"/>
                  <a:pt x="4556058" y="293423"/>
                </a:cubicBezTo>
                <a:lnTo>
                  <a:pt x="4644899" y="364196"/>
                </a:lnTo>
                <a:lnTo>
                  <a:pt x="4663820" y="340239"/>
                </a:lnTo>
                <a:cubicBezTo>
                  <a:pt x="4768472" y="230908"/>
                  <a:pt x="4913048" y="163285"/>
                  <a:pt x="5072742" y="163285"/>
                </a:cubicBezTo>
                <a:cubicBezTo>
                  <a:pt x="5232436" y="163285"/>
                  <a:pt x="5377012" y="230908"/>
                  <a:pt x="5481664" y="340239"/>
                </a:cubicBezTo>
                <a:lnTo>
                  <a:pt x="5505862" y="370878"/>
                </a:lnTo>
                <a:lnTo>
                  <a:pt x="5589426" y="304308"/>
                </a:lnTo>
                <a:cubicBezTo>
                  <a:pt x="5715386" y="222146"/>
                  <a:pt x="5867232" y="174170"/>
                  <a:pt x="6030684" y="174170"/>
                </a:cubicBezTo>
                <a:cubicBezTo>
                  <a:pt x="6248619" y="174170"/>
                  <a:pt x="6445923" y="259460"/>
                  <a:pt x="6588743" y="397355"/>
                </a:cubicBezTo>
                <a:lnTo>
                  <a:pt x="6602754" y="413750"/>
                </a:lnTo>
                <a:lnTo>
                  <a:pt x="6655090" y="350671"/>
                </a:lnTo>
                <a:cubicBezTo>
                  <a:pt x="6832384" y="174362"/>
                  <a:pt x="7077313" y="65313"/>
                  <a:pt x="7347854" y="65313"/>
                </a:cubicBezTo>
                <a:cubicBezTo>
                  <a:pt x="7516942" y="65313"/>
                  <a:pt x="7676025" y="107910"/>
                  <a:pt x="7814845" y="182903"/>
                </a:cubicBezTo>
                <a:lnTo>
                  <a:pt x="7887180" y="226603"/>
                </a:lnTo>
                <a:lnTo>
                  <a:pt x="7976824" y="179624"/>
                </a:lnTo>
                <a:cubicBezTo>
                  <a:pt x="8071244" y="141065"/>
                  <a:pt x="8175054" y="119742"/>
                  <a:pt x="8284022" y="119742"/>
                </a:cubicBezTo>
                <a:cubicBezTo>
                  <a:pt x="8447473" y="119742"/>
                  <a:pt x="8599320" y="167718"/>
                  <a:pt x="8725280" y="249880"/>
                </a:cubicBezTo>
                <a:lnTo>
                  <a:pt x="8800126" y="309504"/>
                </a:lnTo>
                <a:lnTo>
                  <a:pt x="8849336" y="269401"/>
                </a:lnTo>
                <a:cubicBezTo>
                  <a:pt x="8990932" y="174914"/>
                  <a:pt x="9161629" y="119742"/>
                  <a:pt x="9345372" y="119742"/>
                </a:cubicBezTo>
                <a:cubicBezTo>
                  <a:pt x="9835354" y="119742"/>
                  <a:pt x="10232562" y="512075"/>
                  <a:pt x="10232562" y="996043"/>
                </a:cubicBezTo>
                <a:cubicBezTo>
                  <a:pt x="10232562" y="1480011"/>
                  <a:pt x="9835354" y="1872344"/>
                  <a:pt x="9345372" y="1872344"/>
                </a:cubicBezTo>
                <a:cubicBezTo>
                  <a:pt x="9100381" y="1872344"/>
                  <a:pt x="8878584" y="1774261"/>
                  <a:pt x="8718034" y="1615682"/>
                </a:cubicBezTo>
                <a:lnTo>
                  <a:pt x="8660936" y="1547327"/>
                </a:lnTo>
                <a:lnTo>
                  <a:pt x="8591220" y="1583862"/>
                </a:lnTo>
                <a:cubicBezTo>
                  <a:pt x="8496800" y="1622422"/>
                  <a:pt x="8392990" y="1643744"/>
                  <a:pt x="8284022" y="1643744"/>
                </a:cubicBezTo>
                <a:cubicBezTo>
                  <a:pt x="8229538" y="1643744"/>
                  <a:pt x="8176344" y="1638413"/>
                  <a:pt x="8124968" y="1628263"/>
                </a:cubicBezTo>
                <a:lnTo>
                  <a:pt x="8124018" y="1627978"/>
                </a:lnTo>
                <a:lnTo>
                  <a:pt x="8040618" y="1728500"/>
                </a:lnTo>
                <a:cubicBezTo>
                  <a:pt x="7863324" y="1904808"/>
                  <a:pt x="7618395" y="2013857"/>
                  <a:pt x="7347854" y="2013857"/>
                </a:cubicBezTo>
                <a:cubicBezTo>
                  <a:pt x="7009678" y="2013857"/>
                  <a:pt x="6711520" y="1843468"/>
                  <a:pt x="6535458" y="1584310"/>
                </a:cubicBezTo>
                <a:lnTo>
                  <a:pt x="6510018" y="1537701"/>
                </a:lnTo>
                <a:lnTo>
                  <a:pt x="6471941" y="1568034"/>
                </a:lnTo>
                <a:cubicBezTo>
                  <a:pt x="6345982" y="1650197"/>
                  <a:pt x="6194135" y="1698172"/>
                  <a:pt x="6030684" y="1698172"/>
                </a:cubicBezTo>
                <a:cubicBezTo>
                  <a:pt x="5758264" y="1698172"/>
                  <a:pt x="5518082" y="1564907"/>
                  <a:pt x="5376254" y="1362213"/>
                </a:cubicBezTo>
                <a:lnTo>
                  <a:pt x="5341064" y="1299615"/>
                </a:lnTo>
                <a:lnTo>
                  <a:pt x="5297844" y="1324123"/>
                </a:lnTo>
                <a:cubicBezTo>
                  <a:pt x="5228656" y="1354695"/>
                  <a:pt x="5152589" y="1371601"/>
                  <a:pt x="5072742" y="1371601"/>
                </a:cubicBezTo>
                <a:cubicBezTo>
                  <a:pt x="4992895" y="1371601"/>
                  <a:pt x="4916827" y="1354695"/>
                  <a:pt x="4847640" y="1324123"/>
                </a:cubicBezTo>
                <a:lnTo>
                  <a:pt x="4799780" y="1296984"/>
                </a:lnTo>
                <a:lnTo>
                  <a:pt x="4769229" y="1351328"/>
                </a:lnTo>
                <a:cubicBezTo>
                  <a:pt x="4627402" y="1554022"/>
                  <a:pt x="4387220" y="1687287"/>
                  <a:pt x="4114800" y="1687287"/>
                </a:cubicBezTo>
                <a:cubicBezTo>
                  <a:pt x="4005833" y="1687287"/>
                  <a:pt x="3902023" y="1665965"/>
                  <a:pt x="3807603" y="1627405"/>
                </a:cubicBezTo>
                <a:lnTo>
                  <a:pt x="3797471" y="1622096"/>
                </a:lnTo>
                <a:lnTo>
                  <a:pt x="3682854" y="1712461"/>
                </a:lnTo>
                <a:cubicBezTo>
                  <a:pt x="3526490" y="1813403"/>
                  <a:pt x="3337991" y="1872344"/>
                  <a:pt x="3135085" y="1872344"/>
                </a:cubicBezTo>
                <a:cubicBezTo>
                  <a:pt x="2864544" y="1872344"/>
                  <a:pt x="2619615" y="1767560"/>
                  <a:pt x="2442322" y="1598146"/>
                </a:cubicBezTo>
                <a:lnTo>
                  <a:pt x="2331479" y="1469774"/>
                </a:lnTo>
                <a:lnTo>
                  <a:pt x="2217640" y="1529433"/>
                </a:lnTo>
                <a:cubicBezTo>
                  <a:pt x="2123220" y="1567993"/>
                  <a:pt x="2019410" y="1589315"/>
                  <a:pt x="1910442" y="1589315"/>
                </a:cubicBezTo>
                <a:cubicBezTo>
                  <a:pt x="1801474" y="1589315"/>
                  <a:pt x="1697665" y="1567993"/>
                  <a:pt x="1603244" y="1529433"/>
                </a:cubicBezTo>
                <a:lnTo>
                  <a:pt x="1576370" y="1515350"/>
                </a:lnTo>
                <a:lnTo>
                  <a:pt x="1486646" y="1622057"/>
                </a:lnTo>
                <a:cubicBezTo>
                  <a:pt x="1329052" y="1776697"/>
                  <a:pt x="1111338" y="1872343"/>
                  <a:pt x="870857" y="1872343"/>
                </a:cubicBezTo>
                <a:cubicBezTo>
                  <a:pt x="389896" y="1872343"/>
                  <a:pt x="0" y="1489757"/>
                  <a:pt x="0" y="1017814"/>
                </a:cubicBezTo>
                <a:cubicBezTo>
                  <a:pt x="0" y="545871"/>
                  <a:pt x="389896" y="163285"/>
                  <a:pt x="870857" y="163285"/>
                </a:cubicBezTo>
                <a:cubicBezTo>
                  <a:pt x="991097" y="163285"/>
                  <a:pt x="1105646" y="187197"/>
                  <a:pt x="1209834" y="230438"/>
                </a:cubicBezTo>
                <a:lnTo>
                  <a:pt x="1341893" y="300774"/>
                </a:lnTo>
                <a:lnTo>
                  <a:pt x="1352383" y="288498"/>
                </a:lnTo>
                <a:cubicBezTo>
                  <a:pt x="1495203" y="150603"/>
                  <a:pt x="1692507" y="65313"/>
                  <a:pt x="1910442" y="65313"/>
                </a:cubicBezTo>
                <a:cubicBezTo>
                  <a:pt x="2073894" y="65313"/>
                  <a:pt x="2225740" y="113289"/>
                  <a:pt x="2351700" y="195451"/>
                </a:cubicBezTo>
                <a:lnTo>
                  <a:pt x="2446458" y="270937"/>
                </a:lnTo>
                <a:lnTo>
                  <a:pt x="2587317" y="159883"/>
                </a:lnTo>
                <a:cubicBezTo>
                  <a:pt x="2743681" y="58941"/>
                  <a:pt x="2932180" y="0"/>
                  <a:pt x="313508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8C2BFCD-4626-4BCB-8C39-072B96AFD5D2}"/>
              </a:ext>
            </a:extLst>
          </p:cNvPr>
          <p:cNvSpPr txBox="1"/>
          <p:nvPr/>
        </p:nvSpPr>
        <p:spPr>
          <a:xfrm>
            <a:off x="1072743" y="309736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Open your books, please!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8990928-7717-4DF3-8036-F4A0E11596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662" y="3386921"/>
            <a:ext cx="2560517" cy="24689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710900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3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7" grpId="0"/>
      <p:bldP spid="18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e Goodbye Song for Childr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4792" y="268448"/>
            <a:ext cx="9496337" cy="652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200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9">
            <a:hlinkClick r:id="rId8" action="ppaction://hlinksldjump"/>
            <a:extLst>
              <a:ext uri="{FF2B5EF4-FFF2-40B4-BE49-F238E27FC236}">
                <a16:creationId xmlns:a16="http://schemas.microsoft.com/office/drawing/2014/main" xmlns="" id="{169A3FDE-873F-4F7B-AC96-14CA2DB447C0}"/>
              </a:ext>
            </a:extLst>
          </p:cNvPr>
          <p:cNvSpPr/>
          <p:nvPr/>
        </p:nvSpPr>
        <p:spPr>
          <a:xfrm>
            <a:off x="10536102" y="59595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anose="030F0902030302020204" pitchFamily="66" charset="0"/>
              </a:rPr>
              <a:t>B</a:t>
            </a:r>
            <a:r>
              <a:rPr lang="en-US" sz="2400" b="1" dirty="0" smtClean="0">
                <a:solidFill>
                  <a:schemeClr val="tx1"/>
                </a:solidFill>
                <a:latin typeface="Comic Sans MS" panose="030F0902030302020204" pitchFamily="66" charset="0"/>
              </a:rPr>
              <a:t>ack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0" name="12 Rectángulo redondeado">
            <a:extLst>
              <a:ext uri="{FF2B5EF4-FFF2-40B4-BE49-F238E27FC236}">
                <a16:creationId xmlns:a16="http://schemas.microsoft.com/office/drawing/2014/main" xmlns="" id="{0BD26F63-8223-4976-987E-5872246AC010}"/>
              </a:ext>
            </a:extLst>
          </p:cNvPr>
          <p:cNvSpPr/>
          <p:nvPr/>
        </p:nvSpPr>
        <p:spPr>
          <a:xfrm>
            <a:off x="1152523" y="5102580"/>
            <a:ext cx="2292228" cy="428855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n-US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library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</a:endParaRPr>
          </a:p>
        </p:txBody>
      </p:sp>
      <p:sp>
        <p:nvSpPr>
          <p:cNvPr id="11" name="15 Rectángulo redondeado">
            <a:extLst>
              <a:ext uri="{FF2B5EF4-FFF2-40B4-BE49-F238E27FC236}">
                <a16:creationId xmlns:a16="http://schemas.microsoft.com/office/drawing/2014/main" xmlns="" id="{3E66D21D-344A-4503-A8C2-4A4923AEDD3C}"/>
              </a:ext>
            </a:extLst>
          </p:cNvPr>
          <p:cNvSpPr/>
          <p:nvPr/>
        </p:nvSpPr>
        <p:spPr>
          <a:xfrm>
            <a:off x="4852882" y="5111656"/>
            <a:ext cx="2312582" cy="454219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classroom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17 Rectángulo redondeado">
            <a:extLst>
              <a:ext uri="{FF2B5EF4-FFF2-40B4-BE49-F238E27FC236}">
                <a16:creationId xmlns:a16="http://schemas.microsoft.com/office/drawing/2014/main" xmlns="" id="{F42DE0FB-772A-40D9-A790-4B042BAF6D4F}"/>
              </a:ext>
            </a:extLst>
          </p:cNvPr>
          <p:cNvSpPr/>
          <p:nvPr/>
        </p:nvSpPr>
        <p:spPr>
          <a:xfrm>
            <a:off x="8573596" y="5093506"/>
            <a:ext cx="2312582" cy="472369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n-US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playground</a:t>
            </a:r>
            <a:r>
              <a:rPr lang="en-US" sz="3200" dirty="0"/>
              <a:t> 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7DDDCEA-3394-4DB6-BF24-D3A44B3F1935}"/>
              </a:ext>
            </a:extLst>
          </p:cNvPr>
          <p:cNvSpPr/>
          <p:nvPr/>
        </p:nvSpPr>
        <p:spPr>
          <a:xfrm>
            <a:off x="3167356" y="1109552"/>
            <a:ext cx="612379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i="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Listen and </a:t>
            </a:r>
            <a:r>
              <a:rPr lang="en-US" sz="6000" i="0" dirty="0" smtClean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choose.</a:t>
            </a:r>
            <a:r>
              <a:rPr lang="en-US" sz="6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s this">
            <a:hlinkClick r:id="" action="ppaction://media"/>
            <a:extLst>
              <a:ext uri="{FF2B5EF4-FFF2-40B4-BE49-F238E27FC236}">
                <a16:creationId xmlns:a16="http://schemas.microsoft.com/office/drawing/2014/main" xmlns="" id="{D1C15883-28EC-44AB-8309-5DFAB71E09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29887" y="-1240972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36298" y="2972990"/>
            <a:ext cx="2912818" cy="19541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07875" y="2997525"/>
            <a:ext cx="2815037" cy="19295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2946" y="3023047"/>
            <a:ext cx="3111383" cy="190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7815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4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0833E-6 3.7037E-7 L 2.70833E-6 -0.07222 " pathEditMode="relative" rAng="0" ptsTypes="AA">
                                      <p:cBhvr>
                                        <p:cTn id="4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5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1" grpId="0" animBg="1"/>
      <p:bldP spid="11" grpId="1" animBg="1"/>
      <p:bldP spid="12" grpId="0" animBg="1"/>
      <p:bldP spid="12" grpId="1" animBg="1"/>
      <p:bldP spid="12" grpId="2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8" action="ppaction://hlinksldjump"/>
            <a:extLst>
              <a:ext uri="{FF2B5EF4-FFF2-40B4-BE49-F238E27FC236}">
                <a16:creationId xmlns:a16="http://schemas.microsoft.com/office/drawing/2014/main" xmlns="" id="{DD4D90A0-43A4-4E4A-B79C-E2E0D1087AB2}"/>
              </a:ext>
            </a:extLst>
          </p:cNvPr>
          <p:cNvSpPr/>
          <p:nvPr/>
        </p:nvSpPr>
        <p:spPr>
          <a:xfrm>
            <a:off x="10523402" y="59595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anose="030F0902030302020204" pitchFamily="66" charset="0"/>
              </a:rPr>
              <a:t>B</a:t>
            </a:r>
            <a:r>
              <a:rPr lang="en-US" sz="2400" b="1" dirty="0" smtClean="0">
                <a:solidFill>
                  <a:schemeClr val="tx1"/>
                </a:solidFill>
                <a:latin typeface="Comic Sans MS" panose="030F0902030302020204" pitchFamily="66" charset="0"/>
              </a:rPr>
              <a:t>ack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8" name="12 Rectángulo redondeado">
            <a:extLst>
              <a:ext uri="{FF2B5EF4-FFF2-40B4-BE49-F238E27FC236}">
                <a16:creationId xmlns:a16="http://schemas.microsoft.com/office/drawing/2014/main" xmlns="" id="{6976318B-2521-485D-B5D4-2346191B1531}"/>
              </a:ext>
            </a:extLst>
          </p:cNvPr>
          <p:cNvSpPr/>
          <p:nvPr/>
        </p:nvSpPr>
        <p:spPr>
          <a:xfrm>
            <a:off x="862960" y="4728016"/>
            <a:ext cx="2326418" cy="521351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n-US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classroom </a:t>
            </a:r>
            <a:endParaRPr lang="es-ES" sz="3200" b="1" kern="0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9" name="15 Rectángulo redondeado">
            <a:extLst>
              <a:ext uri="{FF2B5EF4-FFF2-40B4-BE49-F238E27FC236}">
                <a16:creationId xmlns:a16="http://schemas.microsoft.com/office/drawing/2014/main" xmlns="" id="{DE9C043E-4192-4929-B152-488CB8F5029A}"/>
              </a:ext>
            </a:extLst>
          </p:cNvPr>
          <p:cNvSpPr/>
          <p:nvPr/>
        </p:nvSpPr>
        <p:spPr>
          <a:xfrm>
            <a:off x="8598226" y="4801933"/>
            <a:ext cx="2501900" cy="50659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endParaRPr lang="en-US" sz="3200" b="1" kern="0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  <a:p>
            <a:pPr lvl="0" algn="ctr">
              <a:defRPr/>
            </a:pPr>
            <a:r>
              <a:rPr lang="en-US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p</a:t>
            </a:r>
            <a:r>
              <a:rPr lang="en-US" sz="3200" b="1" kern="0" dirty="0" smtClean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layground </a:t>
            </a:r>
            <a:r>
              <a:rPr lang="en-US" sz="3200" dirty="0"/>
              <a:t/>
            </a:r>
            <a:br>
              <a:rPr lang="en-US" sz="3200" dirty="0"/>
            </a:b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17 Rectángulo redondeado">
            <a:extLst>
              <a:ext uri="{FF2B5EF4-FFF2-40B4-BE49-F238E27FC236}">
                <a16:creationId xmlns:a16="http://schemas.microsoft.com/office/drawing/2014/main" xmlns="" id="{D5929B0B-35CD-49E0-9973-20FF3044BC80}"/>
              </a:ext>
            </a:extLst>
          </p:cNvPr>
          <p:cNvSpPr/>
          <p:nvPr/>
        </p:nvSpPr>
        <p:spPr>
          <a:xfrm>
            <a:off x="4987793" y="4760672"/>
            <a:ext cx="1933154" cy="50659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gym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BBB31F1-5AA4-4AE1-AA2B-4872C61F8419}"/>
              </a:ext>
            </a:extLst>
          </p:cNvPr>
          <p:cNvSpPr/>
          <p:nvPr/>
        </p:nvSpPr>
        <p:spPr>
          <a:xfrm>
            <a:off x="3058082" y="583069"/>
            <a:ext cx="612379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i="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Listen and </a:t>
            </a:r>
            <a:r>
              <a:rPr lang="en-US" sz="6000" i="0" dirty="0" smtClean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choose.</a:t>
            </a:r>
            <a:r>
              <a:rPr lang="en-US" sz="6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s this p">
            <a:hlinkClick r:id="" action="ppaction://media"/>
            <a:extLst>
              <a:ext uri="{FF2B5EF4-FFF2-40B4-BE49-F238E27FC236}">
                <a16:creationId xmlns:a16="http://schemas.microsoft.com/office/drawing/2014/main" xmlns="" id="{F3121ECB-CA21-4769-A13C-D86DD1E20E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28751" y="-1251857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5600" y="2455263"/>
            <a:ext cx="3341139" cy="20893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82721" y="2455263"/>
            <a:ext cx="3685024" cy="20893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26726" y="2455263"/>
            <a:ext cx="3644900" cy="208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0509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9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75E-6 -4.81481E-6 L 3.75E-6 -0.07222 " pathEditMode="relative" rAng="0" ptsTypes="AA">
                                      <p:cBhvr>
                                        <p:cTn id="4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9" grpId="0" animBg="1"/>
      <p:bldP spid="9" grpId="1" animBg="1"/>
      <p:bldP spid="10" grpId="0" animBg="1"/>
      <p:bldP spid="10" grpId="1" animBg="1"/>
      <p:bldP spid="10" grpId="2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8" action="ppaction://hlinksldjump"/>
            <a:extLst>
              <a:ext uri="{FF2B5EF4-FFF2-40B4-BE49-F238E27FC236}">
                <a16:creationId xmlns:a16="http://schemas.microsoft.com/office/drawing/2014/main" xmlns="" id="{93805AD7-E36C-4A53-99EA-373A0754376D}"/>
              </a:ext>
            </a:extLst>
          </p:cNvPr>
          <p:cNvSpPr/>
          <p:nvPr/>
        </p:nvSpPr>
        <p:spPr>
          <a:xfrm>
            <a:off x="10536102" y="59849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B</a:t>
            </a:r>
            <a:r>
              <a:rPr lang="en-US" sz="2400" b="1" dirty="0" smtClean="0">
                <a:latin typeface="Comic Sans MS" panose="030F0902030302020204" pitchFamily="66" charset="0"/>
              </a:rPr>
              <a:t>ack</a:t>
            </a:r>
            <a:endParaRPr lang="ru-RU" sz="2400" b="1" dirty="0"/>
          </a:p>
        </p:txBody>
      </p:sp>
      <p:sp>
        <p:nvSpPr>
          <p:cNvPr id="8" name="12 Rectángulo redondeado">
            <a:extLst>
              <a:ext uri="{FF2B5EF4-FFF2-40B4-BE49-F238E27FC236}">
                <a16:creationId xmlns:a16="http://schemas.microsoft.com/office/drawing/2014/main" xmlns="" id="{99C2B769-CDC3-48FC-AEE3-BBDD76FF6014}"/>
              </a:ext>
            </a:extLst>
          </p:cNvPr>
          <p:cNvSpPr/>
          <p:nvPr/>
        </p:nvSpPr>
        <p:spPr>
          <a:xfrm>
            <a:off x="511958" y="4717774"/>
            <a:ext cx="2995052" cy="565428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computer</a:t>
            </a: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room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15 Rectángulo redondeado">
            <a:extLst>
              <a:ext uri="{FF2B5EF4-FFF2-40B4-BE49-F238E27FC236}">
                <a16:creationId xmlns:a16="http://schemas.microsoft.com/office/drawing/2014/main" xmlns="" id="{57BB524C-5D5F-45CB-AE0C-B1E9CDC61B47}"/>
              </a:ext>
            </a:extLst>
          </p:cNvPr>
          <p:cNvSpPr/>
          <p:nvPr/>
        </p:nvSpPr>
        <p:spPr>
          <a:xfrm>
            <a:off x="5175892" y="4717774"/>
            <a:ext cx="1622457" cy="565428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gym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17 Rectángulo redondeado">
            <a:extLst>
              <a:ext uri="{FF2B5EF4-FFF2-40B4-BE49-F238E27FC236}">
                <a16:creationId xmlns:a16="http://schemas.microsoft.com/office/drawing/2014/main" xmlns="" id="{7972BD82-B337-4483-B8E0-FCA584F6E2FB}"/>
              </a:ext>
            </a:extLst>
          </p:cNvPr>
          <p:cNvSpPr/>
          <p:nvPr/>
        </p:nvSpPr>
        <p:spPr>
          <a:xfrm>
            <a:off x="8709869" y="4735910"/>
            <a:ext cx="2539247" cy="565428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art </a:t>
            </a: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room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1BA36E9-2CB4-4457-891C-09AA90084656}"/>
              </a:ext>
            </a:extLst>
          </p:cNvPr>
          <p:cNvSpPr/>
          <p:nvPr/>
        </p:nvSpPr>
        <p:spPr>
          <a:xfrm>
            <a:off x="3034102" y="259645"/>
            <a:ext cx="612379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i="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Listen and </a:t>
            </a:r>
            <a:r>
              <a:rPr lang="en-US" sz="6000" i="0" dirty="0" smtClean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choose.</a:t>
            </a:r>
            <a:r>
              <a:rPr lang="en-US" sz="6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0FFAF3F-1973-45A1-836E-BB2C3364DDCB}"/>
              </a:ext>
            </a:extLst>
          </p:cNvPr>
          <p:cNvSpPr/>
          <p:nvPr/>
        </p:nvSpPr>
        <p:spPr>
          <a:xfrm>
            <a:off x="2541435" y="1336977"/>
            <a:ext cx="68913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2FA3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go to the _____.</a:t>
            </a:r>
          </a:p>
          <a:p>
            <a:pPr algn="ctr"/>
            <a:r>
              <a:rPr lang="en-US" sz="4000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2FA3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OK, let’s go.</a:t>
            </a:r>
          </a:p>
        </p:txBody>
      </p:sp>
      <p:pic>
        <p:nvPicPr>
          <p:cNvPr id="2" name="let go the gym">
            <a:hlinkClick r:id="" action="ppaction://media"/>
            <a:extLst>
              <a:ext uri="{FF2B5EF4-FFF2-40B4-BE49-F238E27FC236}">
                <a16:creationId xmlns:a16="http://schemas.microsoft.com/office/drawing/2014/main" xmlns="" id="{262BD0EE-B892-4BCB-90AE-89B73288F8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41684" y="-1264228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33647" y="2706142"/>
            <a:ext cx="3706949" cy="17652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4314" y="2706141"/>
            <a:ext cx="3590340" cy="178117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69589" y="2706142"/>
            <a:ext cx="3792541" cy="176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5377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4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6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9" grpId="0" animBg="1"/>
      <p:bldP spid="9" grpId="1" animBg="1"/>
      <p:bldP spid="10" grpId="0" animBg="1"/>
      <p:bldP spid="10" grpId="1" animBg="1"/>
      <p:bldP spid="10" grpId="2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8" action="ppaction://hlinksldjump"/>
            <a:extLst>
              <a:ext uri="{FF2B5EF4-FFF2-40B4-BE49-F238E27FC236}">
                <a16:creationId xmlns:a16="http://schemas.microsoft.com/office/drawing/2014/main" xmlns="" id="{BB9816FA-5613-4870-AEAD-510782935A14}"/>
              </a:ext>
            </a:extLst>
          </p:cNvPr>
          <p:cNvSpPr/>
          <p:nvPr/>
        </p:nvSpPr>
        <p:spPr>
          <a:xfrm>
            <a:off x="10536102" y="59087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B</a:t>
            </a:r>
            <a:r>
              <a:rPr lang="en-US" sz="2400" b="1" dirty="0" smtClean="0">
                <a:latin typeface="Comic Sans MS" panose="030F0902030302020204" pitchFamily="66" charset="0"/>
              </a:rPr>
              <a:t>ack</a:t>
            </a:r>
            <a:endParaRPr lang="ru-RU" sz="2400" b="1" dirty="0"/>
          </a:p>
        </p:txBody>
      </p:sp>
      <p:sp>
        <p:nvSpPr>
          <p:cNvPr id="5" name="12 Rectángulo redondeado">
            <a:extLst>
              <a:ext uri="{FF2B5EF4-FFF2-40B4-BE49-F238E27FC236}">
                <a16:creationId xmlns:a16="http://schemas.microsoft.com/office/drawing/2014/main" xmlns="" id="{6FA955F5-516B-4849-8EDE-62F0D112DB79}"/>
              </a:ext>
            </a:extLst>
          </p:cNvPr>
          <p:cNvSpPr/>
          <p:nvPr/>
        </p:nvSpPr>
        <p:spPr>
          <a:xfrm>
            <a:off x="8779708" y="4755548"/>
            <a:ext cx="2382336" cy="559699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music </a:t>
            </a: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room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15 Rectángulo redondeado">
            <a:extLst>
              <a:ext uri="{FF2B5EF4-FFF2-40B4-BE49-F238E27FC236}">
                <a16:creationId xmlns:a16="http://schemas.microsoft.com/office/drawing/2014/main" xmlns="" id="{0AC4B16D-C139-4867-9437-5FA7DAC32243}"/>
              </a:ext>
            </a:extLst>
          </p:cNvPr>
          <p:cNvSpPr/>
          <p:nvPr/>
        </p:nvSpPr>
        <p:spPr>
          <a:xfrm>
            <a:off x="593779" y="4749495"/>
            <a:ext cx="2946217" cy="511714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computer</a:t>
            </a: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 </a:t>
            </a: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room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17 Rectángulo redondeado">
            <a:extLst>
              <a:ext uri="{FF2B5EF4-FFF2-40B4-BE49-F238E27FC236}">
                <a16:creationId xmlns:a16="http://schemas.microsoft.com/office/drawing/2014/main" xmlns="" id="{1888C8F8-E58E-4C98-84C7-C981EE7A4248}"/>
              </a:ext>
            </a:extLst>
          </p:cNvPr>
          <p:cNvSpPr/>
          <p:nvPr/>
        </p:nvSpPr>
        <p:spPr>
          <a:xfrm>
            <a:off x="4904829" y="4765671"/>
            <a:ext cx="2382335" cy="549576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art </a:t>
            </a: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room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873454-251E-4F20-82E1-D38CDB6F6083}"/>
              </a:ext>
            </a:extLst>
          </p:cNvPr>
          <p:cNvSpPr/>
          <p:nvPr/>
        </p:nvSpPr>
        <p:spPr>
          <a:xfrm>
            <a:off x="3034102" y="259645"/>
            <a:ext cx="612379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i="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Listen and </a:t>
            </a:r>
            <a:r>
              <a:rPr lang="en-US" sz="6000" i="0" dirty="0" smtClean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choose.</a:t>
            </a:r>
            <a:r>
              <a:rPr lang="en-US" sz="6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8942034-6376-4152-8D4A-647BAF246F5E}"/>
              </a:ext>
            </a:extLst>
          </p:cNvPr>
          <p:cNvSpPr/>
          <p:nvPr/>
        </p:nvSpPr>
        <p:spPr>
          <a:xfrm>
            <a:off x="2650310" y="1336977"/>
            <a:ext cx="68913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go to the _____.</a:t>
            </a:r>
          </a:p>
          <a:p>
            <a:pPr algn="ctr"/>
            <a:r>
              <a:rPr lang="en-US" sz="4000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OK, let’s go.</a:t>
            </a:r>
          </a:p>
        </p:txBody>
      </p:sp>
      <p:pic>
        <p:nvPicPr>
          <p:cNvPr id="2" name="2computer room">
            <a:hlinkClick r:id="" action="ppaction://media"/>
            <a:extLst>
              <a:ext uri="{FF2B5EF4-FFF2-40B4-BE49-F238E27FC236}">
                <a16:creationId xmlns:a16="http://schemas.microsoft.com/office/drawing/2014/main" xmlns="" id="{12DFA402-C280-401B-8C6F-010964D89D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79708" y="-1138988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0616" y="2783013"/>
            <a:ext cx="3792541" cy="18143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43111" y="2788077"/>
            <a:ext cx="3792541" cy="18185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69589" y="2783013"/>
            <a:ext cx="3792541" cy="182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1119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71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6" grpId="0" animBg="1"/>
      <p:bldP spid="6" grpId="1" animBg="1"/>
      <p:bldP spid="7" grpId="0" animBg="1"/>
      <p:bldP spid="7" grpId="1" animBg="1"/>
      <p:bldP spid="7" grpId="2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8" action="ppaction://hlinksldjump"/>
            <a:extLst>
              <a:ext uri="{FF2B5EF4-FFF2-40B4-BE49-F238E27FC236}">
                <a16:creationId xmlns:a16="http://schemas.microsoft.com/office/drawing/2014/main" xmlns="" id="{39F53C67-B3F1-46D3-9998-4F6663EAD689}"/>
              </a:ext>
            </a:extLst>
          </p:cNvPr>
          <p:cNvSpPr/>
          <p:nvPr/>
        </p:nvSpPr>
        <p:spPr>
          <a:xfrm>
            <a:off x="10548802" y="59468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B</a:t>
            </a:r>
            <a:r>
              <a:rPr lang="en-US" sz="2400" b="1" dirty="0" smtClean="0">
                <a:latin typeface="Comic Sans MS" panose="030F0902030302020204" pitchFamily="66" charset="0"/>
              </a:rPr>
              <a:t>ack</a:t>
            </a:r>
            <a:endParaRPr lang="ru-RU" sz="2400" b="1" dirty="0"/>
          </a:p>
        </p:txBody>
      </p:sp>
      <p:sp>
        <p:nvSpPr>
          <p:cNvPr id="5" name="12 Rectángulo redondeado">
            <a:extLst>
              <a:ext uri="{FF2B5EF4-FFF2-40B4-BE49-F238E27FC236}">
                <a16:creationId xmlns:a16="http://schemas.microsoft.com/office/drawing/2014/main" xmlns="" id="{79EBDA8D-2C4E-4327-AFC1-87B1BEFF6D09}"/>
              </a:ext>
            </a:extLst>
          </p:cNvPr>
          <p:cNvSpPr/>
          <p:nvPr/>
        </p:nvSpPr>
        <p:spPr>
          <a:xfrm>
            <a:off x="8673223" y="4820814"/>
            <a:ext cx="2417077" cy="593835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en-US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art room </a:t>
            </a:r>
            <a:endParaRPr lang="es-ES" sz="3200" b="1" kern="0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6" name="15 Rectángulo redondeado">
            <a:extLst>
              <a:ext uri="{FF2B5EF4-FFF2-40B4-BE49-F238E27FC236}">
                <a16:creationId xmlns:a16="http://schemas.microsoft.com/office/drawing/2014/main" xmlns="" id="{4F1F273E-61D1-452D-BF38-C86A960303E8}"/>
              </a:ext>
            </a:extLst>
          </p:cNvPr>
          <p:cNvSpPr/>
          <p:nvPr/>
        </p:nvSpPr>
        <p:spPr>
          <a:xfrm>
            <a:off x="689926" y="4801114"/>
            <a:ext cx="2707335" cy="613535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n-US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music room </a:t>
            </a:r>
            <a:endParaRPr lang="es-ES" sz="3200" b="1" kern="0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7" name="17 Rectángulo redondeado">
            <a:extLst>
              <a:ext uri="{FF2B5EF4-FFF2-40B4-BE49-F238E27FC236}">
                <a16:creationId xmlns:a16="http://schemas.microsoft.com/office/drawing/2014/main" xmlns="" id="{6F5FEE7D-3362-4937-8E3C-A571D3433B21}"/>
              </a:ext>
            </a:extLst>
          </p:cNvPr>
          <p:cNvSpPr/>
          <p:nvPr/>
        </p:nvSpPr>
        <p:spPr>
          <a:xfrm>
            <a:off x="5124029" y="4801114"/>
            <a:ext cx="1677297" cy="593836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gym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6D5E313-9C9E-4785-AA72-519E217F7899}"/>
              </a:ext>
            </a:extLst>
          </p:cNvPr>
          <p:cNvSpPr/>
          <p:nvPr/>
        </p:nvSpPr>
        <p:spPr>
          <a:xfrm>
            <a:off x="3034102" y="259645"/>
            <a:ext cx="612379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i="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Listen and </a:t>
            </a:r>
            <a:r>
              <a:rPr lang="en-US" sz="6000" i="0" dirty="0" smtClean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choose.</a:t>
            </a:r>
            <a:r>
              <a:rPr lang="en-US" sz="6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88B1E88-50B6-4620-9938-23CC8AB5695E}"/>
              </a:ext>
            </a:extLst>
          </p:cNvPr>
          <p:cNvSpPr/>
          <p:nvPr/>
        </p:nvSpPr>
        <p:spPr>
          <a:xfrm>
            <a:off x="2650310" y="1336977"/>
            <a:ext cx="68913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go to the _____.</a:t>
            </a:r>
          </a:p>
          <a:p>
            <a:pPr algn="ctr"/>
            <a:r>
              <a:rPr lang="en-US" sz="4000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OK, let’s go.</a:t>
            </a:r>
          </a:p>
        </p:txBody>
      </p:sp>
      <p:pic>
        <p:nvPicPr>
          <p:cNvPr id="3" name="Track 061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567B02AD-043B-4DFD-B438-771E7F188F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86463" y="-1360713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324" y="2722085"/>
            <a:ext cx="3792541" cy="18706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42559" y="2722085"/>
            <a:ext cx="3440239" cy="18903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85492" y="2741785"/>
            <a:ext cx="3792541" cy="187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0290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1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6" grpId="0" animBg="1"/>
      <p:bldP spid="6" grpId="1" animBg="1"/>
      <p:bldP spid="7" grpId="0" animBg="1"/>
      <p:bldP spid="7" grpId="1" animBg="1"/>
      <p:bldP spid="7" grpId="2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8" action="ppaction://hlinksldjump"/>
            <a:extLst>
              <a:ext uri="{FF2B5EF4-FFF2-40B4-BE49-F238E27FC236}">
                <a16:creationId xmlns:a16="http://schemas.microsoft.com/office/drawing/2014/main" xmlns="" id="{09AC15D3-3183-4C42-BB89-173C6BD44452}"/>
              </a:ext>
            </a:extLst>
          </p:cNvPr>
          <p:cNvSpPr/>
          <p:nvPr/>
        </p:nvSpPr>
        <p:spPr>
          <a:xfrm>
            <a:off x="10536102" y="55658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B</a:t>
            </a:r>
            <a:r>
              <a:rPr lang="en-US" sz="2400" b="1" dirty="0" smtClean="0">
                <a:latin typeface="Comic Sans MS" panose="030F0902030302020204" pitchFamily="66" charset="0"/>
              </a:rPr>
              <a:t>ack</a:t>
            </a:r>
            <a:endParaRPr lang="ru-RU" sz="2400" b="1" dirty="0"/>
          </a:p>
        </p:txBody>
      </p:sp>
      <p:sp>
        <p:nvSpPr>
          <p:cNvPr id="5" name="12 Rectángulo redondeado">
            <a:extLst>
              <a:ext uri="{FF2B5EF4-FFF2-40B4-BE49-F238E27FC236}">
                <a16:creationId xmlns:a16="http://schemas.microsoft.com/office/drawing/2014/main" xmlns="" id="{9B74362F-FF3E-4B19-8F05-3463FFA0ED99}"/>
              </a:ext>
            </a:extLst>
          </p:cNvPr>
          <p:cNvSpPr/>
          <p:nvPr/>
        </p:nvSpPr>
        <p:spPr>
          <a:xfrm>
            <a:off x="485304" y="4876800"/>
            <a:ext cx="2946217" cy="49818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music </a:t>
            </a: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room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15 Rectángulo redondeado">
            <a:extLst>
              <a:ext uri="{FF2B5EF4-FFF2-40B4-BE49-F238E27FC236}">
                <a16:creationId xmlns:a16="http://schemas.microsoft.com/office/drawing/2014/main" xmlns="" id="{D5BEB347-2F91-4F70-ADC4-38826479B363}"/>
              </a:ext>
            </a:extLst>
          </p:cNvPr>
          <p:cNvSpPr/>
          <p:nvPr/>
        </p:nvSpPr>
        <p:spPr>
          <a:xfrm>
            <a:off x="8955623" y="4892807"/>
            <a:ext cx="2106076" cy="512956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en-US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art room </a:t>
            </a:r>
            <a:endParaRPr lang="es-ES" sz="3200" b="1" kern="0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7" name="17 Rectángulo redondeado">
            <a:extLst>
              <a:ext uri="{FF2B5EF4-FFF2-40B4-BE49-F238E27FC236}">
                <a16:creationId xmlns:a16="http://schemas.microsoft.com/office/drawing/2014/main" xmlns="" id="{B63F5DFF-7019-4BAE-AF61-7ED50BC4B1A1}"/>
              </a:ext>
            </a:extLst>
          </p:cNvPr>
          <p:cNvSpPr/>
          <p:nvPr/>
        </p:nvSpPr>
        <p:spPr>
          <a:xfrm>
            <a:off x="4498750" y="4876800"/>
            <a:ext cx="2959100" cy="52896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computer</a:t>
            </a: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 </a:t>
            </a: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room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39C0379-5544-4B00-8995-20E455104B04}"/>
              </a:ext>
            </a:extLst>
          </p:cNvPr>
          <p:cNvSpPr/>
          <p:nvPr/>
        </p:nvSpPr>
        <p:spPr>
          <a:xfrm>
            <a:off x="3034102" y="259645"/>
            <a:ext cx="612379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i="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Listen and </a:t>
            </a:r>
            <a:r>
              <a:rPr lang="en-US" sz="6000" i="0" dirty="0" smtClean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choose.</a:t>
            </a:r>
            <a:r>
              <a:rPr lang="en-US" sz="6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4D27ADC-DCB1-47F1-BD83-56C06753D728}"/>
              </a:ext>
            </a:extLst>
          </p:cNvPr>
          <p:cNvSpPr/>
          <p:nvPr/>
        </p:nvSpPr>
        <p:spPr>
          <a:xfrm>
            <a:off x="2650310" y="1336977"/>
            <a:ext cx="68913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go to the _____.</a:t>
            </a:r>
          </a:p>
          <a:p>
            <a:pPr algn="ctr"/>
            <a:r>
              <a:rPr lang="en-US" sz="4000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OK, let’s go.</a:t>
            </a:r>
          </a:p>
        </p:txBody>
      </p:sp>
      <p:pic>
        <p:nvPicPr>
          <p:cNvPr id="3" name="3art room">
            <a:hlinkClick r:id="" action="ppaction://media"/>
            <a:extLst>
              <a:ext uri="{FF2B5EF4-FFF2-40B4-BE49-F238E27FC236}">
                <a16:creationId xmlns:a16="http://schemas.microsoft.com/office/drawing/2014/main" xmlns="" id="{8DA982E4-5806-4CF1-AADF-DFF7293713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63728" y="-1193358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141" y="2879416"/>
            <a:ext cx="3792541" cy="18065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82030" y="2879416"/>
            <a:ext cx="3792541" cy="18143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12391" y="2847139"/>
            <a:ext cx="3792541" cy="183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672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73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6" grpId="0" animBg="1"/>
      <p:bldP spid="6" grpId="1" animBg="1"/>
      <p:bldP spid="7" grpId="0" animBg="1"/>
      <p:bldP spid="7" grpId="1" animBg="1"/>
      <p:bldP spid="7" grpId="2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CE0D08C-AB5F-4F8B-B264-FF367AA13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34"/>
            <a:ext cx="12192000" cy="68503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709649"/>
            <a:ext cx="12090400" cy="4848225"/>
          </a:xfrm>
          <a:prstGeom prst="rect">
            <a:avLst/>
          </a:prstGeom>
        </p:spPr>
      </p:pic>
      <p:pic>
        <p:nvPicPr>
          <p:cNvPr id="8" name="Track 067">
            <a:hlinkClick r:id="" action="ppaction://media"/>
            <a:extLst>
              <a:ext uri="{FF2B5EF4-FFF2-40B4-BE49-F238E27FC236}">
                <a16:creationId xmlns:a16="http://schemas.microsoft.com/office/drawing/2014/main" xmlns="" id="{FFBD57B9-C0FE-41E3-8D92-C115E028AB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689165" y="1811249"/>
            <a:ext cx="702235" cy="70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127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79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2307</TotalTime>
  <Words>648</Words>
  <Application>Microsoft Office PowerPoint</Application>
  <PresentationFormat>Widescreen</PresentationFormat>
  <Paragraphs>158</Paragraphs>
  <Slides>22</Slides>
  <Notes>18</Notes>
  <HiddenSlides>0</HiddenSlides>
  <MMClips>11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9" baseType="lpstr">
      <vt:lpstr>굴림</vt:lpstr>
      <vt:lpstr>Arial</vt:lpstr>
      <vt:lpstr>Barlow</vt:lpstr>
      <vt:lpstr>Calibri</vt:lpstr>
      <vt:lpstr>Castellar</vt:lpstr>
      <vt:lpstr>Comic Sans MS</vt:lpstr>
      <vt:lpstr>Cooper Black</vt:lpstr>
      <vt:lpstr>Fira Sans Extra Condensed Medium</vt:lpstr>
      <vt:lpstr>Hind</vt:lpstr>
      <vt:lpstr>Montserrat</vt:lpstr>
      <vt:lpstr>Sport Day</vt:lpstr>
      <vt:lpstr>Times New Roman</vt:lpstr>
      <vt:lpstr>Tw Cen MT</vt:lpstr>
      <vt:lpstr>VNI-DOS Sample Font </vt:lpstr>
      <vt:lpstr>Over The Rainbow by Slidesgo</vt:lpstr>
      <vt:lpstr>Droplet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Microsoft account</cp:lastModifiedBy>
  <cp:revision>229</cp:revision>
  <dcterms:created xsi:type="dcterms:W3CDTF">2021-12-14T02:43:34Z</dcterms:created>
  <dcterms:modified xsi:type="dcterms:W3CDTF">2023-11-13T02:45:46Z</dcterms:modified>
</cp:coreProperties>
</file>