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</p:sldMasterIdLst>
  <p:notesMasterIdLst>
    <p:notesMasterId r:id="rId25"/>
  </p:notesMasterIdLst>
  <p:sldIdLst>
    <p:sldId id="340" r:id="rId4"/>
    <p:sldId id="257" r:id="rId5"/>
    <p:sldId id="295" r:id="rId6"/>
    <p:sldId id="263" r:id="rId7"/>
    <p:sldId id="297" r:id="rId8"/>
    <p:sldId id="298" r:id="rId9"/>
    <p:sldId id="300" r:id="rId10"/>
    <p:sldId id="301" r:id="rId11"/>
    <p:sldId id="302" r:id="rId12"/>
    <p:sldId id="264" r:id="rId13"/>
    <p:sldId id="305" r:id="rId14"/>
    <p:sldId id="325" r:id="rId15"/>
    <p:sldId id="326" r:id="rId16"/>
    <p:sldId id="316" r:id="rId17"/>
    <p:sldId id="312" r:id="rId18"/>
    <p:sldId id="313" r:id="rId19"/>
    <p:sldId id="331" r:id="rId20"/>
    <p:sldId id="332" r:id="rId21"/>
    <p:sldId id="338" r:id="rId22"/>
    <p:sldId id="339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9F9"/>
    <a:srgbClr val="BAEFFC"/>
    <a:srgbClr val="ADD0E5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5" autoAdjust="0"/>
    <p:restoredTop sz="94306" autoAdjust="0"/>
  </p:normalViewPr>
  <p:slideViewPr>
    <p:cSldViewPr snapToGrid="0">
      <p:cViewPr varScale="1">
        <p:scale>
          <a:sx n="59" d="100"/>
          <a:sy n="59" d="100"/>
        </p:scale>
        <p:origin x="80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bức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hội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.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lửa</a:t>
            </a:r>
            <a:r>
              <a:rPr lang="en-US" baseline="0" dirty="0"/>
              <a:t> sang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34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4/8/2025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4/8/2025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B4A08-2AA4-4BF7-971E-FE1E4B4DBC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71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4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D:\GIAO%20AN%202021-2022\GA%20THI%20GVG%202021-2022\If%20You're%20Happy%20And%20You%20Know%20It.mp3" TargetMode="External"/><Relationship Id="rId5" Type="http://schemas.openxmlformats.org/officeDocument/2006/relationships/image" Target="../media/image2.png"/><Relationship Id="rId4" Type="http://schemas.openxmlformats.org/officeDocument/2006/relationships/hyperlink" Target="E8-u6-Read_GVG.p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6.wav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audio" Target="../media/audio8.wav"/><Relationship Id="rId3" Type="http://schemas.openxmlformats.org/officeDocument/2006/relationships/slideLayout" Target="../slideLayouts/slideLayout38.xml"/><Relationship Id="rId7" Type="http://schemas.microsoft.com/office/2007/relationships/hdphoto" Target="../media/hdphoto16.wdp"/><Relationship Id="rId12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8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38.xml"/><Relationship Id="rId7" Type="http://schemas.microsoft.com/office/2007/relationships/hdphoto" Target="../media/hdphoto16.wdp"/><Relationship Id="rId12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7.png"/><Relationship Id="rId12" Type="http://schemas.microsoft.com/office/2007/relationships/hdphoto" Target="../media/hdphoto17.wdp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audio" Target="../media/audio6.wav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38.JPG"/><Relationship Id="rId1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9.wav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19.wdp"/><Relationship Id="rId5" Type="http://schemas.openxmlformats.org/officeDocument/2006/relationships/image" Target="../media/image41.png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19.xml"/><Relationship Id="rId11" Type="http://schemas.openxmlformats.org/officeDocument/2006/relationships/slide" Target="slide20.xml"/><Relationship Id="rId5" Type="http://schemas.openxmlformats.org/officeDocument/2006/relationships/image" Target="../media/image27.png"/><Relationship Id="rId15" Type="http://schemas.openxmlformats.org/officeDocument/2006/relationships/audio" Target="../media/audio3.wav"/><Relationship Id="rId10" Type="http://schemas.openxmlformats.org/officeDocument/2006/relationships/image" Target="../media/image45.jpeg"/><Relationship Id="rId4" Type="http://schemas.openxmlformats.org/officeDocument/2006/relationships/image" Target="../media/image43.jpeg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50.jpeg"/><Relationship Id="rId3" Type="http://schemas.openxmlformats.org/officeDocument/2006/relationships/audio" Target="../media/audio6.wav"/><Relationship Id="rId7" Type="http://schemas.openxmlformats.org/officeDocument/2006/relationships/image" Target="../media/image49.png"/><Relationship Id="rId12" Type="http://schemas.openxmlformats.org/officeDocument/2006/relationships/slide" Target="slide16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18.wdp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0" Type="http://schemas.microsoft.com/office/2007/relationships/hdphoto" Target="../media/hdphoto19.wdp"/><Relationship Id="rId4" Type="http://schemas.openxmlformats.org/officeDocument/2006/relationships/image" Target="../media/image48.jpeg"/><Relationship Id="rId9" Type="http://schemas.openxmlformats.org/officeDocument/2006/relationships/image" Target="../media/image41.png"/><Relationship Id="rId1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0.wdp"/><Relationship Id="rId3" Type="http://schemas.openxmlformats.org/officeDocument/2006/relationships/audio" Target="../media/audio2.wav"/><Relationship Id="rId7" Type="http://schemas.microsoft.com/office/2007/relationships/hdphoto" Target="../media/hdphoto18.wdp"/><Relationship Id="rId12" Type="http://schemas.openxmlformats.org/officeDocument/2006/relationships/image" Target="../media/image4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slide" Target="slide16.xml"/><Relationship Id="rId5" Type="http://schemas.openxmlformats.org/officeDocument/2006/relationships/image" Target="../media/image48.jpe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microsoft.com/office/2007/relationships/hdphoto" Target="../media/hdphoto19.wdp"/><Relationship Id="rId1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5.jpe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8.xml"/><Relationship Id="rId6" Type="http://schemas.microsoft.com/office/2007/relationships/hdphoto" Target="../media/hdphoto18.wdp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0" Type="http://schemas.openxmlformats.org/officeDocument/2006/relationships/slide" Target="slide16.xml"/><Relationship Id="rId4" Type="http://schemas.openxmlformats.org/officeDocument/2006/relationships/image" Target="../media/image48.jpe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34" Type="http://schemas.microsoft.com/office/2007/relationships/hdphoto" Target="../media/hdphoto12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20.png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32" Type="http://schemas.openxmlformats.org/officeDocument/2006/relationships/image" Target="../media/image19.gif"/><Relationship Id="rId37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36" Type="http://schemas.openxmlformats.org/officeDocument/2006/relationships/image" Target="../media/image22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31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Relationship Id="rId30" Type="http://schemas.openxmlformats.org/officeDocument/2006/relationships/image" Target="../media/image17.emf"/><Relationship Id="rId35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0.wdp"/><Relationship Id="rId3" Type="http://schemas.openxmlformats.org/officeDocument/2006/relationships/audio" Target="../media/audio2.wav"/><Relationship Id="rId7" Type="http://schemas.microsoft.com/office/2007/relationships/hdphoto" Target="../media/hdphoto18.wdp"/><Relationship Id="rId12" Type="http://schemas.openxmlformats.org/officeDocument/2006/relationships/image" Target="../media/image4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slide" Target="slide16.xml"/><Relationship Id="rId5" Type="http://schemas.openxmlformats.org/officeDocument/2006/relationships/image" Target="../media/image48.jpeg"/><Relationship Id="rId10" Type="http://schemas.openxmlformats.org/officeDocument/2006/relationships/image" Target="../media/image27.png"/><Relationship Id="rId4" Type="http://schemas.openxmlformats.org/officeDocument/2006/relationships/audio" Target="../media/audio6.wav"/><Relationship Id="rId9" Type="http://schemas.microsoft.com/office/2007/relationships/hdphoto" Target="../media/hdphoto19.wdp"/><Relationship Id="rId1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34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gif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32" Type="http://schemas.openxmlformats.org/officeDocument/2006/relationships/image" Target="../media/image18.png"/><Relationship Id="rId37" Type="http://schemas.microsoft.com/office/2007/relationships/hdphoto" Target="../media/hdphoto14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3.wdp"/><Relationship Id="rId36" Type="http://schemas.openxmlformats.org/officeDocument/2006/relationships/image" Target="../media/image26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31" Type="http://schemas.openxmlformats.org/officeDocument/2006/relationships/image" Target="../media/image17.emf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5.png"/><Relationship Id="rId30" Type="http://schemas.microsoft.com/office/2007/relationships/hdphoto" Target="../media/hdphoto11.wdp"/><Relationship Id="rId35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28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29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30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31.jpe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5.wdp"/><Relationship Id="rId11" Type="http://schemas.openxmlformats.org/officeDocument/2006/relationships/image" Target="../media/image28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4" action="ppaction://hlinkpres?slideindex=1&amp;slidetitle="/>
          </p:cNvPr>
          <p:cNvSpPr>
            <a:spLocks noChangeArrowheads="1" noChangeShapeType="1" noTextEdit="1"/>
          </p:cNvSpPr>
          <p:nvPr/>
        </p:nvSpPr>
        <p:spPr bwMode="auto">
          <a:xfrm>
            <a:off x="3886200" y="2743201"/>
            <a:ext cx="4495800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4</a:t>
            </a:r>
          </a:p>
        </p:txBody>
      </p:sp>
      <p:sp>
        <p:nvSpPr>
          <p:cNvPr id="117765" name="WordArt 5"/>
          <p:cNvSpPr>
            <a:spLocks noChangeArrowheads="1" noChangeShapeType="1" noTextEdit="1"/>
          </p:cNvSpPr>
          <p:nvPr/>
        </p:nvSpPr>
        <p:spPr bwMode="auto">
          <a:xfrm>
            <a:off x="3155951" y="1524000"/>
            <a:ext cx="6105525" cy="3810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10000" y="3886200"/>
            <a:ext cx="5181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Nguyen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Nghia</a:t>
            </a: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An Hong primary school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Class: 4A1</a:t>
            </a:r>
          </a:p>
        </p:txBody>
      </p:sp>
      <p:pic>
        <p:nvPicPr>
          <p:cNvPr id="8" name="If You're Happy And You Know I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172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615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5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7764" grpId="0" animBg="1"/>
      <p:bldP spid="1177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</a:t>
            </a:r>
            <a:r>
              <a:rPr lang="en-US" sz="4800" b="1" dirty="0" err="1">
                <a:solidFill>
                  <a:srgbClr val="FF0000"/>
                </a:solidFill>
                <a:latin typeface="Comic Sans MS" pitchFamily="66" charset="0"/>
              </a:rPr>
              <a:t>read.Write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3BE6FF-E473-BD08-2479-22E782F4E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291" y="2237015"/>
            <a:ext cx="8266626" cy="4657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392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598" y="233633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844721" y="838049"/>
            <a:ext cx="4189863" cy="143588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484104"/>
            <a:ext cx="2688609" cy="181099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106271" y="4222376"/>
            <a:ext cx="3301143" cy="2286098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66748" y="1048669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Whose phone is it? It’s nice!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1606" y="4531823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Wow! What can you do on your smartphone?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59303" y="574171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It’s my new smartphone.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4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05" end="27286.514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365193"/>
            <a:ext cx="609600" cy="609600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9.8504" end="2422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56776" y="1484901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39" end="18762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940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5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4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17" grpId="0" animBg="1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8D067C-CB91-5D33-CA64-15FF6C732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293" y="2265185"/>
            <a:ext cx="8216623" cy="4628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7998" y="215698"/>
            <a:ext cx="818111" cy="465693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1647502" y="1013473"/>
            <a:ext cx="4367149" cy="17423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0"/>
            <a:ext cx="3029804" cy="2295097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5559664" y="3741237"/>
            <a:ext cx="3665018" cy="2439323"/>
          </a:xfrm>
          <a:prstGeom prst="wedgeEllipseCallout">
            <a:avLst>
              <a:gd name="adj1" fmla="val 108674"/>
              <a:gd name="adj2" fmla="val 110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58172" y="1294628"/>
            <a:ext cx="3145808" cy="10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Cool! Can we write emails on a smartphone?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19269" y="4138649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we can. I sometimes write emails on my phone.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87903" y="204717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can take photos and make videos on my phone.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pic>
        <p:nvPicPr>
          <p:cNvPr id="19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99" end="13484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1992573"/>
            <a:ext cx="609600" cy="609600"/>
          </a:xfrm>
          <a:prstGeom prst="rect">
            <a:avLst/>
          </a:prstGeom>
        </p:spPr>
      </p:pic>
      <p:pic>
        <p:nvPicPr>
          <p:cNvPr id="22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87" end="7387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1382973"/>
            <a:ext cx="609600" cy="609600"/>
          </a:xfrm>
          <a:prstGeom prst="rect">
            <a:avLst/>
          </a:prstGeom>
        </p:spPr>
      </p:pic>
      <p:pic>
        <p:nvPicPr>
          <p:cNvPr id="23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0" end="0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1" y="753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1A97A-45B5-63C2-B776-2294BAF7F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170" y="1254646"/>
            <a:ext cx="8639701" cy="4867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495" y="2404582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Comic Sans MS" pitchFamily="66" charset="0"/>
              </a:rPr>
              <a:t>Linh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Luna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262122" y="-30920"/>
            <a:ext cx="460380" cy="71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47027" y="118550"/>
            <a:ext cx="301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write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567" y="95984"/>
            <a:ext cx="818111" cy="465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976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39" y="3240795"/>
            <a:ext cx="3504299" cy="35835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62584" y="5419165"/>
            <a:ext cx="9717206" cy="143883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What can Luna do on her smartphone?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- She can take _____, make _____and write _______.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4121623" y="6120709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photos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321187" y="6120709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videos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9189893" y="6120709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emails</a:t>
            </a:r>
          </a:p>
        </p:txBody>
      </p:sp>
      <p:pic>
        <p:nvPicPr>
          <p:cNvPr id="17" name="track 8.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8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38724" y="11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9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56914" y="2265965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Ask and answer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208337" y="3489638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4968346" cy="707886"/>
            <a:chOff x="397164" y="360218"/>
            <a:chExt cx="4968346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45304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9" y="1143991"/>
            <a:ext cx="3594320" cy="2299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80371" y="1345250"/>
            <a:ext cx="3045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do on a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smartphone/ computer?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098" name="Picture 2" descr="Bóng Dài, Biểu Tượng, Công Nghệ, Vect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30" y="975719"/>
            <a:ext cx="7724748" cy="560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7193" y="212119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We can … 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4" name="Picture 2" descr="Ảnh miễn phí của Di độ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22" y="888630"/>
            <a:ext cx="3365084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Đàn bà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3" y="888629"/>
            <a:ext cx="3111124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Ảnh miễn phí của Học sinh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67" y="3977953"/>
            <a:ext cx="3082780" cy="23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838826" y="3236344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1. take photos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37078" y="6198566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2. learn English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31684" y="3226487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3. make phone calls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686770" y="6205987"/>
            <a:ext cx="515937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omic Sans MS" pitchFamily="66" charset="0"/>
              </a:rPr>
              <a:t>4. make videos</a:t>
            </a:r>
          </a:p>
        </p:txBody>
      </p:sp>
      <p:pic>
        <p:nvPicPr>
          <p:cNvPr id="1028" name="Picture 4" descr="Ảnh miễn phí của Học sinh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22" y="3986239"/>
            <a:ext cx="3289184" cy="23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ên Lửa, Tàu Không Gian, Khoảng Trố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3" y="5670776"/>
            <a:ext cx="1113935" cy="107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oin.wav"/>
          </p:stSnd>
        </p:sndAc>
      </p:transition>
    </mc:Choice>
    <mc:Fallback xmlns="">
      <p:transition spd="slow">
        <p:split orient="vert"/>
        <p:sndAc>
          <p:stSnd>
            <p:snd r:embed="rId15" name="coin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887355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3764" y="703864"/>
            <a:ext cx="4652090" cy="1358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445455" y="810137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016353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43926" y="773710"/>
            <a:ext cx="2544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take photos.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2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6" name="Picture 2" descr="Ảnh miễn phí của Đàn bà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1" y="2179711"/>
            <a:ext cx="6474287" cy="45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8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hammer.wav"/>
          </p:stSnd>
        </p:sndAc>
      </p:transition>
    </mc:Choice>
    <mc:Fallback xmlns="">
      <p:transition spd="slow">
        <p:fade/>
        <p:sndAc>
          <p:stSnd>
            <p:snd r:embed="rId14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7238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learn English.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computer?</a:t>
            </a:r>
          </a:p>
        </p:txBody>
      </p:sp>
      <p:pic>
        <p:nvPicPr>
          <p:cNvPr id="19" name="Picture 2" descr="Ảnh miễn phí của Học si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971" y="2169106"/>
            <a:ext cx="6118109" cy="467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693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make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phone calls.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0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smartphone?</a:t>
            </a:r>
          </a:p>
        </p:txBody>
      </p:sp>
      <p:pic>
        <p:nvPicPr>
          <p:cNvPr id="20" name="Picture 2" descr="Ảnh miễn phí của Di độ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62" y="2148554"/>
            <a:ext cx="5974600" cy="45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71" y="384792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r="1800"/>
          <a:stretch/>
        </p:blipFill>
        <p:spPr bwMode="auto">
          <a:xfrm>
            <a:off x="3170469" y="3652145"/>
            <a:ext cx="1707400" cy="185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583949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64E1D-9A86-44A6-9ABE-B326BDFB11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65" y="3509139"/>
            <a:ext cx="1879754" cy="2877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BA6C19-7A85-446C-B7DE-F72F289F8DB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65" y="3885379"/>
            <a:ext cx="1612696" cy="289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-4022"/>
            <a:ext cx="5146279" cy="707886"/>
            <a:chOff x="397164" y="123655"/>
            <a:chExt cx="5146279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123655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209821"/>
              <a:ext cx="47083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Look. Ask and answer.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59" y="600730"/>
            <a:ext cx="3366306" cy="1423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139214" y="835265"/>
            <a:ext cx="2693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make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videos.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12" name="Rounded Rectangle 11">
            <a:hlinkClick r:id="rId11" action="ppaction://hlinksldjump"/>
          </p:cNvPr>
          <p:cNvSpPr/>
          <p:nvPr/>
        </p:nvSpPr>
        <p:spPr>
          <a:xfrm>
            <a:off x="10322019" y="5396459"/>
            <a:ext cx="1529411" cy="6445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561191" y="1870300"/>
            <a:ext cx="1831151" cy="2612290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4674" y="737239"/>
            <a:ext cx="4506713" cy="1471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16683" y="918335"/>
            <a:ext cx="39519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What can we do on a computer?</a:t>
            </a:r>
          </a:p>
        </p:txBody>
      </p:sp>
      <p:pic>
        <p:nvPicPr>
          <p:cNvPr id="19" name="Picture 2" descr="Ảnh miễn phí của Học si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34" y="2272430"/>
            <a:ext cx="6570131" cy="438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5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472196" y="3817633"/>
            <a:ext cx="5951564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/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1447810"/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91416" y="3187528"/>
            <a:ext cx="6428800" cy="887600"/>
          </a:xfrm>
        </p:spPr>
        <p:txBody>
          <a:bodyPr/>
          <a:lstStyle/>
          <a:p>
            <a:r>
              <a:rPr lang="en-US" sz="3600">
                <a:latin typeface="Comic Sans MS" pitchFamily="66" charset="0"/>
              </a:rPr>
              <a:t>Unit 8 - Lesson </a:t>
            </a:r>
            <a:r>
              <a:rPr lang="en-US" sz="3600" dirty="0">
                <a:latin typeface="Comic Sans MS" pitchFamily="66" charset="0"/>
              </a:rPr>
              <a:t>1 – Period 1</a:t>
            </a:r>
          </a:p>
        </p:txBody>
      </p:sp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8" y="-43687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ransition spd="slow">
    <p:randomBar dir="vert"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628685" y="1121099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5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6882" y="866172"/>
            <a:ext cx="4235824" cy="96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smartphone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loud Callout 9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2050" name="Picture 2" descr="Ảnh miễn phí của Điện thoại ipho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88" y="872242"/>
            <a:ext cx="7051733" cy="470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7" end="1136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882" y="256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p:transition spd="slow">
    <p:wip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6602" y="402179"/>
            <a:ext cx="4230317" cy="1340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phone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4098" name="Picture 2" descr="Ảnh miễn phí của Di độ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26" y="767211"/>
            <a:ext cx="7176152" cy="52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6" end="798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303" y="5267753"/>
            <a:ext cx="6938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22843" y="1378423"/>
            <a:ext cx="4071886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Make videos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pic>
        <p:nvPicPr>
          <p:cNvPr id="5122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8360" y="1072261"/>
            <a:ext cx="7162800" cy="47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0" end="395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303" y="5267753"/>
            <a:ext cx="6938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4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can you do?</a:t>
            </a:r>
          </a:p>
        </p:txBody>
      </p:sp>
      <p:sp>
        <p:nvSpPr>
          <p:cNvPr id="7" name="Rectangle 6"/>
          <p:cNvSpPr/>
          <p:nvPr/>
        </p:nvSpPr>
        <p:spPr>
          <a:xfrm>
            <a:off x="739588" y="1282888"/>
            <a:ext cx="4275965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6148" name="Picture 4" descr="Ảnh miễn phí của Điện thoạ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94" y="950350"/>
            <a:ext cx="6999566" cy="46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rack 8.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3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2303" y="5267753"/>
            <a:ext cx="6938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7" y="-107576"/>
            <a:ext cx="12353427" cy="823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6377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1 Listen and point.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236052"/>
            <a:ext cx="12192000" cy="392654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Smartphone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4991" y="912047"/>
            <a:ext cx="2867586" cy="937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phone calls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0919" y="4983935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Make videos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408459" y="953151"/>
            <a:ext cx="2783541" cy="855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itchFamily="66" charset="0"/>
              </a:rPr>
              <a:t>Write emails</a:t>
            </a:r>
          </a:p>
        </p:txBody>
      </p:sp>
      <p:pic>
        <p:nvPicPr>
          <p:cNvPr id="19" name="Picture 4" descr="Ảnh miễn phí của Điện thoạ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55" y="2173311"/>
            <a:ext cx="2960745" cy="242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6096000" y="2134577"/>
            <a:ext cx="2960745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Ảnh miễn phí của Di độ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80" y="2134577"/>
            <a:ext cx="3004297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119905" y="2134575"/>
            <a:ext cx="2543729" cy="24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7313" y="120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6875</TotalTime>
  <Words>358</Words>
  <Application>Microsoft Office PowerPoint</Application>
  <PresentationFormat>Widescreen</PresentationFormat>
  <Paragraphs>94</Paragraphs>
  <Slides>21</Slides>
  <Notes>6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.VnBlack</vt:lpstr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Times New Roman</vt:lpstr>
      <vt:lpstr>VNI-DOS Sample Font 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Pham Thanh Thuy</cp:lastModifiedBy>
  <cp:revision>173</cp:revision>
  <dcterms:created xsi:type="dcterms:W3CDTF">2022-06-04T05:30:59Z</dcterms:created>
  <dcterms:modified xsi:type="dcterms:W3CDTF">2025-04-08T05:33:30Z</dcterms:modified>
</cp:coreProperties>
</file>