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1.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70" r:id="rId4"/>
    <p:sldMasterId id="2147483672" r:id="rId5"/>
    <p:sldMasterId id="2147483674" r:id="rId6"/>
    <p:sldMasterId id="2147483686" r:id="rId7"/>
  </p:sldMasterIdLst>
  <p:notesMasterIdLst>
    <p:notesMasterId r:id="rId47"/>
  </p:notesMasterIdLst>
  <p:sldIdLst>
    <p:sldId id="2007577204" r:id="rId8"/>
    <p:sldId id="306" r:id="rId9"/>
    <p:sldId id="2007577185" r:id="rId10"/>
    <p:sldId id="2007577182" r:id="rId11"/>
    <p:sldId id="2007577186" r:id="rId12"/>
    <p:sldId id="2007577187" r:id="rId13"/>
    <p:sldId id="319" r:id="rId14"/>
    <p:sldId id="323" r:id="rId15"/>
    <p:sldId id="313" r:id="rId16"/>
    <p:sldId id="309" r:id="rId17"/>
    <p:sldId id="2007577190" r:id="rId18"/>
    <p:sldId id="2007577188" r:id="rId19"/>
    <p:sldId id="2007577189" r:id="rId20"/>
    <p:sldId id="2007577196" r:id="rId21"/>
    <p:sldId id="329" r:id="rId22"/>
    <p:sldId id="2007577192" r:id="rId23"/>
    <p:sldId id="2007577191" r:id="rId24"/>
    <p:sldId id="2007577194" r:id="rId25"/>
    <p:sldId id="2007577193" r:id="rId26"/>
    <p:sldId id="2007577195" r:id="rId27"/>
    <p:sldId id="327" r:id="rId28"/>
    <p:sldId id="328" r:id="rId29"/>
    <p:sldId id="2007577197" r:id="rId30"/>
    <p:sldId id="331" r:id="rId31"/>
    <p:sldId id="332" r:id="rId32"/>
    <p:sldId id="333" r:id="rId33"/>
    <p:sldId id="2007577198" r:id="rId34"/>
    <p:sldId id="335" r:id="rId35"/>
    <p:sldId id="336" r:id="rId36"/>
    <p:sldId id="2007577199" r:id="rId37"/>
    <p:sldId id="337" r:id="rId38"/>
    <p:sldId id="341" r:id="rId39"/>
    <p:sldId id="348" r:id="rId40"/>
    <p:sldId id="2007577200" r:id="rId41"/>
    <p:sldId id="346" r:id="rId42"/>
    <p:sldId id="2007577201" r:id="rId43"/>
    <p:sldId id="2007577202" r:id="rId44"/>
    <p:sldId id="2007577203" r:id="rId45"/>
    <p:sldId id="34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5" d="100"/>
          <a:sy n="55" d="100"/>
        </p:scale>
        <p:origin x="7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1F5907B-A2FE-4B2E-BE1B-1352F792939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26286F-EF51-44E9-8C01-C77546A3A96E}"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89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Schoolbook" pitchFamily="18" charset="0"/>
                <a:cs typeface="Arial" panose="020B0604020202020204" pitchFamily="34" charset="0"/>
              </a:defRPr>
            </a:lvl1pPr>
            <a:lvl2pPr marL="742950" indent="-285750">
              <a:defRPr>
                <a:solidFill>
                  <a:schemeClr val="tx1"/>
                </a:solidFill>
                <a:latin typeface="Century Schoolbook" pitchFamily="18" charset="0"/>
                <a:cs typeface="Arial" panose="020B0604020202020204" pitchFamily="34" charset="0"/>
              </a:defRPr>
            </a:lvl2pPr>
            <a:lvl3pPr marL="1143000" indent="-228600">
              <a:defRPr>
                <a:solidFill>
                  <a:schemeClr val="tx1"/>
                </a:solidFill>
                <a:latin typeface="Century Schoolbook" pitchFamily="18" charset="0"/>
                <a:cs typeface="Arial" panose="020B0604020202020204" pitchFamily="34" charset="0"/>
              </a:defRPr>
            </a:lvl3pPr>
            <a:lvl4pPr marL="1600200" indent="-228600">
              <a:defRPr>
                <a:solidFill>
                  <a:schemeClr val="tx1"/>
                </a:solidFill>
                <a:latin typeface="Century Schoolbook" pitchFamily="18" charset="0"/>
                <a:cs typeface="Arial" panose="020B0604020202020204" pitchFamily="34" charset="0"/>
              </a:defRPr>
            </a:lvl4pPr>
            <a:lvl5pPr marL="2057400" indent="-228600">
              <a:defRPr>
                <a:solidFill>
                  <a:schemeClr val="tx1"/>
                </a:solidFill>
                <a:latin typeface="Century Schoolbook"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Schoolbook" pitchFamily="18"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F1F1600-B42F-4B42-AFC8-3AE02EF6261B}"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6855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36</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7</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19</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630" rtl="0" eaLnBrk="1" fontAlgn="auto" latinLnBrk="0" hangingPunct="1">
                <a:lnSpc>
                  <a:spcPct val="100000"/>
                </a:lnSpc>
                <a:spcBef>
                  <a:spcPts val="0"/>
                </a:spcBef>
                <a:spcAft>
                  <a:spcPts val="0"/>
                </a:spcAft>
                <a:buClrTx/>
                <a:buSzTx/>
                <a:buFontTx/>
                <a:buNone/>
                <a:tabLst/>
                <a:defRPr/>
              </a:pPr>
              <a:t>4/4/2025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779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40282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4/4/2025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jp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7.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 id="2147483709"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17677010"/>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4/4/2025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2025/4/4</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3.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3.jp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slide" Target="slide4.xml"/><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openxmlformats.org/officeDocument/2006/relationships/slide" Target="slide6.xml"/><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slideLayout" Target="../slideLayouts/slideLayout6.xml"/><Relationship Id="rId7" Type="http://schemas.openxmlformats.org/officeDocument/2006/relationships/image" Target="../media/image65.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image" Target="../media/image23.jp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3.jp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10"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17" y="41800"/>
            <a:ext cx="1401928" cy="1580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655909" y="63050"/>
            <a:ext cx="1609864" cy="14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706082" y="5218386"/>
            <a:ext cx="1477986"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7"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0488" y="5330287"/>
            <a:ext cx="1603103" cy="137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2"/>
          <p:cNvSpPr>
            <a:spLocks noGrp="1"/>
          </p:cNvSpPr>
          <p:nvPr/>
        </p:nvSpPr>
        <p:spPr>
          <a:xfrm>
            <a:off x="2215046" y="334977"/>
            <a:ext cx="8045373" cy="146568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UỶ BAN NHÂN DÂN </a:t>
            </a:r>
            <a:r>
              <a:rPr lang="vi-VN" sz="2800" b="1" dirty="0" smtClean="0">
                <a:solidFill>
                  <a:prstClr val="black"/>
                </a:solidFill>
                <a:latin typeface="Times New Roman" panose="02020603050405020304" pitchFamily="18" charset="0"/>
                <a:cs typeface="Times New Roman" panose="02020603050405020304" pitchFamily="18" charset="0"/>
              </a:rPr>
              <a:t>QUẬN HỒNG BÀNG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
                <a:srgbClr val="5B9BD5"/>
              </a:buClr>
              <a:buSzTx/>
              <a:buFont typeface="Wingdings 3" charset="2"/>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TRƯỜNG TIỂU HỌC AN HỒNG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itle 1"/>
          <p:cNvSpPr>
            <a:spLocks noGrp="1"/>
          </p:cNvSpPr>
          <p:nvPr/>
        </p:nvSpPr>
        <p:spPr>
          <a:xfrm>
            <a:off x="141731" y="4473695"/>
            <a:ext cx="12192000" cy="1220343"/>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23" rtl="0" eaLnBrk="1" fontAlgn="auto" latinLnBrk="0" hangingPunct="1">
              <a:lnSpc>
                <a:spcPct val="150000"/>
              </a:lnSpc>
              <a:spcBef>
                <a:spcPct val="0"/>
              </a:spcBef>
              <a:spcAft>
                <a:spcPts val="0"/>
              </a:spcAft>
              <a:buClrTx/>
              <a:buSzTx/>
              <a:buFontTx/>
              <a:buNone/>
              <a:tabLst/>
              <a:defRPr/>
            </a:pPr>
            <a:endParaRPr kumimoji="0" lang="vi-VN" sz="3600" b="1" i="0" u="none" strike="noStrike" kern="1200" cap="none" spc="0" normalizeH="0" baseline="0" noProof="0" dirty="0">
              <a:ln w="3175">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10" name="TextBox 9"/>
          <p:cNvSpPr txBox="1"/>
          <p:nvPr/>
        </p:nvSpPr>
        <p:spPr>
          <a:xfrm>
            <a:off x="3294059" y="4909900"/>
            <a:ext cx="6076336" cy="123110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Giáo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rPr>
              <a:t>viên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Nguyễn Thị Quỳnh</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46" rtl="0" eaLnBrk="1" fontAlgn="auto" latinLnBrk="0" hangingPunct="1">
              <a:lnSpc>
                <a:spcPct val="100000"/>
              </a:lnSpc>
              <a:spcBef>
                <a:spcPts val="60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Giảng dạy :   </a:t>
            </a:r>
            <a:r>
              <a:rPr kumimoji="0" lang="en-US" sz="32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r>
              <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4A4</a:t>
            </a:r>
            <a:endParaRPr kumimoji="0" lang="en-US" sz="32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TextBox 1"/>
          <p:cNvSpPr txBox="1"/>
          <p:nvPr/>
        </p:nvSpPr>
        <p:spPr>
          <a:xfrm>
            <a:off x="548857" y="2937824"/>
            <a:ext cx="11377748" cy="1938992"/>
          </a:xfrm>
          <a:prstGeom prst="rect">
            <a:avLst/>
          </a:prstGeom>
          <a:noFill/>
        </p:spPr>
        <p:txBody>
          <a:bodyPr wrap="square" rtlCol="0">
            <a:spAutoFit/>
          </a:bodyPr>
          <a:lstStyle/>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TIẾNG VIỆT </a:t>
            </a:r>
            <a:r>
              <a:rPr kumimoji="0" lang="en-US"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 LỚP 4  </a:t>
            </a:r>
            <a:endParaRPr kumimoji="0" lang="en-US" sz="4000" b="1" i="0" u="none" strike="noStrike" kern="1200" cap="none" spc="0" normalizeH="0" baseline="0" noProof="0" dirty="0">
              <a:ln w="3175">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23" rtl="0" eaLnBrk="1" fontAlgn="auto" latinLnBrk="0" hangingPunct="1">
              <a:lnSpc>
                <a:spcPct val="150000"/>
              </a:lnSpc>
              <a:spcBef>
                <a:spcPct val="0"/>
              </a:spcBef>
              <a:spcAft>
                <a:spcPts val="0"/>
              </a:spcAft>
              <a:buClrTx/>
              <a:buSzTx/>
              <a:buFontTx/>
              <a:buNone/>
              <a:tabLst/>
              <a:defRPr/>
            </a:pPr>
            <a:r>
              <a:rPr kumimoji="0" lang="vi-VN" sz="4000" b="1" i="0" u="none" strike="noStrike" kern="1200" cap="none" spc="0" normalizeH="0" baseline="0" noProof="0" dirty="0" smtClean="0">
                <a:ln w="3175">
                  <a:noFill/>
                </a:ln>
                <a:solidFill>
                  <a:srgbClr val="FF0000"/>
                </a:solidFill>
                <a:effectLst/>
                <a:uLnTx/>
                <a:uFillTx/>
                <a:latin typeface="Times New Roman" panose="02020603050405020304" pitchFamily="18" charset="0"/>
                <a:ea typeface="+mn-ea"/>
                <a:cs typeface="Times New Roman" panose="02020603050405020304" pitchFamily="18" charset="0"/>
              </a:rPr>
              <a:t>Đọc: Chiều ngoại ô</a:t>
            </a:r>
            <a:endParaRPr kumimoji="0" lang="en-US" sz="4000" b="1" i="0" u="none" strike="noStrike" kern="1200" cap="none" spc="0" normalizeH="0" baseline="0" noProof="0" dirty="0">
              <a:ln w="3175">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676400" y="1568300"/>
            <a:ext cx="95504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0" cap="none" spc="0" normalizeH="0" baseline="0" noProof="0" dirty="0">
                <a:ln w="9525">
                  <a:solidFill>
                    <a:srgbClr val="000000"/>
                  </a:solidFill>
                  <a:round/>
                  <a:headEnd/>
                  <a:tailEnd/>
                </a:ln>
                <a:solidFill>
                  <a:prstClr val="black">
                    <a:lumMod val="95000"/>
                    <a:lumOff val="5000"/>
                  </a:prstClr>
                </a:solidFill>
                <a:effectLst/>
                <a:uLnTx/>
                <a:uFillTx/>
                <a:latin typeface="Times New Roman"/>
                <a:ea typeface="+mn-ea"/>
                <a:cs typeface="Times New Roman"/>
              </a:rPr>
              <a:t>CHÀO MỪNG CÁC THẦY CÔ GIÁO VỀ DỰ GIỜ  </a:t>
            </a:r>
          </a:p>
        </p:txBody>
      </p:sp>
    </p:spTree>
    <p:extLst>
      <p:ext uri="{BB962C8B-B14F-4D97-AF65-F5344CB8AC3E}">
        <p14:creationId xmlns:p14="http://schemas.microsoft.com/office/powerpoint/2010/main" val="3470622177"/>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1 h 3767856"/>
                <a:gd name="connsiteX1" fmla="*/ 375731 w 7427809"/>
                <a:gd name="connsiteY1" fmla="*/ 0 h 3767856"/>
                <a:gd name="connsiteX2" fmla="*/ 7052078 w 7427809"/>
                <a:gd name="connsiteY2" fmla="*/ 0 h 3767856"/>
                <a:gd name="connsiteX3" fmla="*/ 7427809 w 7427809"/>
                <a:gd name="connsiteY3" fmla="*/ 375731 h 3767856"/>
                <a:gd name="connsiteX4" fmla="*/ 7427809 w 7427809"/>
                <a:gd name="connsiteY4" fmla="*/ 3392125 h 3767856"/>
                <a:gd name="connsiteX5" fmla="*/ 7052078 w 7427809"/>
                <a:gd name="connsiteY5" fmla="*/ 3767856 h 3767856"/>
                <a:gd name="connsiteX6" fmla="*/ 375731 w 7427809"/>
                <a:gd name="connsiteY6" fmla="*/ 3767856 h 3767856"/>
                <a:gd name="connsiteX7" fmla="*/ 0 w 7427809"/>
                <a:gd name="connsiteY7" fmla="*/ 3392125 h 3767856"/>
                <a:gd name="connsiteX8" fmla="*/ 0 w 7427809"/>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1"/>
                  </a:moveTo>
                  <a:cubicBezTo>
                    <a:pt x="1131" y="198823"/>
                    <a:pt x="180319" y="20306"/>
                    <a:pt x="375731" y="0"/>
                  </a:cubicBezTo>
                  <a:cubicBezTo>
                    <a:pt x="2070623" y="72427"/>
                    <a:pt x="6095221" y="61419"/>
                    <a:pt x="7052078" y="0"/>
                  </a:cubicBezTo>
                  <a:cubicBezTo>
                    <a:pt x="7258661" y="-6391"/>
                    <a:pt x="7418232" y="165323"/>
                    <a:pt x="7427809" y="375731"/>
                  </a:cubicBezTo>
                  <a:cubicBezTo>
                    <a:pt x="7528685" y="1178070"/>
                    <a:pt x="7320496" y="1984296"/>
                    <a:pt x="7427809" y="3392125"/>
                  </a:cubicBezTo>
                  <a:cubicBezTo>
                    <a:pt x="7429395" y="3591589"/>
                    <a:pt x="7234815" y="3740084"/>
                    <a:pt x="7052078" y="3767856"/>
                  </a:cubicBezTo>
                  <a:cubicBezTo>
                    <a:pt x="4017839" y="3797683"/>
                    <a:pt x="2745300" y="3688550"/>
                    <a:pt x="375731" y="3767856"/>
                  </a:cubicBezTo>
                  <a:cubicBezTo>
                    <a:pt x="200220" y="3764239"/>
                    <a:pt x="-9479" y="3601510"/>
                    <a:pt x="0" y="3392125"/>
                  </a:cubicBezTo>
                  <a:cubicBezTo>
                    <a:pt x="50037" y="2402924"/>
                    <a:pt x="770" y="1221685"/>
                    <a:pt x="0" y="375731"/>
                  </a:cubicBezTo>
                  <a:close/>
                </a:path>
                <a:path w="7427809" h="3767856" stroke="0" extrusionOk="0">
                  <a:moveTo>
                    <a:pt x="0" y="375731"/>
                  </a:moveTo>
                  <a:cubicBezTo>
                    <a:pt x="7888" y="170370"/>
                    <a:pt x="170296" y="4325"/>
                    <a:pt x="375731" y="0"/>
                  </a:cubicBezTo>
                  <a:cubicBezTo>
                    <a:pt x="2058063" y="123000"/>
                    <a:pt x="4553424" y="-96860"/>
                    <a:pt x="7052078" y="0"/>
                  </a:cubicBezTo>
                  <a:cubicBezTo>
                    <a:pt x="7229524" y="-22914"/>
                    <a:pt x="7429317" y="165179"/>
                    <a:pt x="7427809" y="375731"/>
                  </a:cubicBezTo>
                  <a:cubicBezTo>
                    <a:pt x="7430982" y="1030054"/>
                    <a:pt x="7522076" y="2111904"/>
                    <a:pt x="7427809" y="3392125"/>
                  </a:cubicBezTo>
                  <a:cubicBezTo>
                    <a:pt x="7404758" y="3607987"/>
                    <a:pt x="7255344" y="3767161"/>
                    <a:pt x="7052078" y="3767856"/>
                  </a:cubicBezTo>
                  <a:cubicBezTo>
                    <a:pt x="5553205" y="3607149"/>
                    <a:pt x="1160880" y="3807523"/>
                    <a:pt x="375731" y="3767856"/>
                  </a:cubicBezTo>
                  <a:cubicBezTo>
                    <a:pt x="154413" y="3765067"/>
                    <a:pt x="-7518" y="3596230"/>
                    <a:pt x="0" y="3392125"/>
                  </a:cubicBezTo>
                  <a:cubicBezTo>
                    <a:pt x="32216" y="2542766"/>
                    <a:pt x="57206" y="1518507"/>
                    <a:pt x="0" y="375731"/>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4"/>
          <a:stretch>
            <a:fillRect/>
          </a:stretch>
        </p:blipFill>
        <p:spPr>
          <a:xfrm>
            <a:off x="116333" y="0"/>
            <a:ext cx="6431837" cy="1286367"/>
          </a:xfrm>
          <a:prstGeom prst="rect">
            <a:avLst/>
          </a:prstGeom>
        </p:spPr>
      </p:pic>
    </p:spTree>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8827970"/>
              <a:gd name="connsiteY0" fmla="*/ 395214 h 3963235"/>
              <a:gd name="connsiteX1" fmla="*/ 395214 w 8827970"/>
              <a:gd name="connsiteY1" fmla="*/ 0 h 3963235"/>
              <a:gd name="connsiteX2" fmla="*/ 8432756 w 8827970"/>
              <a:gd name="connsiteY2" fmla="*/ 0 h 3963235"/>
              <a:gd name="connsiteX3" fmla="*/ 8827970 w 8827970"/>
              <a:gd name="connsiteY3" fmla="*/ 395214 h 3963235"/>
              <a:gd name="connsiteX4" fmla="*/ 8827970 w 8827970"/>
              <a:gd name="connsiteY4" fmla="*/ 3568021 h 3963235"/>
              <a:gd name="connsiteX5" fmla="*/ 8432756 w 8827970"/>
              <a:gd name="connsiteY5" fmla="*/ 3963235 h 3963235"/>
              <a:gd name="connsiteX6" fmla="*/ 395214 w 8827970"/>
              <a:gd name="connsiteY6" fmla="*/ 3963235 h 3963235"/>
              <a:gd name="connsiteX7" fmla="*/ 0 w 8827970"/>
              <a:gd name="connsiteY7" fmla="*/ 3568021 h 3963235"/>
              <a:gd name="connsiteX8" fmla="*/ 0 w 8827970"/>
              <a:gd name="connsiteY8" fmla="*/ 395214 h 396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963235" fill="none" extrusionOk="0">
                <a:moveTo>
                  <a:pt x="0" y="395214"/>
                </a:moveTo>
                <a:cubicBezTo>
                  <a:pt x="783" y="198128"/>
                  <a:pt x="193395" y="27611"/>
                  <a:pt x="395214" y="0"/>
                </a:cubicBezTo>
                <a:cubicBezTo>
                  <a:pt x="3004182" y="72427"/>
                  <a:pt x="7055061" y="61419"/>
                  <a:pt x="8432756" y="0"/>
                </a:cubicBezTo>
                <a:cubicBezTo>
                  <a:pt x="8648589" y="-16781"/>
                  <a:pt x="8789876" y="165421"/>
                  <a:pt x="8827970" y="395214"/>
                </a:cubicBezTo>
                <a:cubicBezTo>
                  <a:pt x="8928846" y="1170502"/>
                  <a:pt x="8720657" y="2571442"/>
                  <a:pt x="8827970" y="3568021"/>
                </a:cubicBezTo>
                <a:cubicBezTo>
                  <a:pt x="8834114" y="3755107"/>
                  <a:pt x="8639921" y="3950785"/>
                  <a:pt x="8432756" y="3963235"/>
                </a:cubicBezTo>
                <a:cubicBezTo>
                  <a:pt x="4898225" y="3993062"/>
                  <a:pt x="4015529" y="3883929"/>
                  <a:pt x="395214" y="3963235"/>
                </a:cubicBezTo>
                <a:cubicBezTo>
                  <a:pt x="204984" y="3960065"/>
                  <a:pt x="-41175" y="3794434"/>
                  <a:pt x="0" y="3568021"/>
                </a:cubicBezTo>
                <a:cubicBezTo>
                  <a:pt x="50037" y="2401139"/>
                  <a:pt x="770" y="878190"/>
                  <a:pt x="0" y="395214"/>
                </a:cubicBezTo>
                <a:close/>
              </a:path>
              <a:path w="8827970" h="3963235" stroke="0" extrusionOk="0">
                <a:moveTo>
                  <a:pt x="0" y="395214"/>
                </a:moveTo>
                <a:cubicBezTo>
                  <a:pt x="19332" y="182213"/>
                  <a:pt x="179410" y="5141"/>
                  <a:pt x="395214" y="0"/>
                </a:cubicBezTo>
                <a:cubicBezTo>
                  <a:pt x="1565487" y="123000"/>
                  <a:pt x="5487899" y="-96860"/>
                  <a:pt x="8432756" y="0"/>
                </a:cubicBezTo>
                <a:cubicBezTo>
                  <a:pt x="8620091" y="-23578"/>
                  <a:pt x="8841948" y="148763"/>
                  <a:pt x="8827970" y="395214"/>
                </a:cubicBezTo>
                <a:cubicBezTo>
                  <a:pt x="8831143" y="941317"/>
                  <a:pt x="8922237" y="2877640"/>
                  <a:pt x="8827970" y="3568021"/>
                </a:cubicBezTo>
                <a:cubicBezTo>
                  <a:pt x="8793598" y="3798744"/>
                  <a:pt x="8609354" y="3956415"/>
                  <a:pt x="8432756" y="3963235"/>
                </a:cubicBezTo>
                <a:cubicBezTo>
                  <a:pt x="6693554" y="3802528"/>
                  <a:pt x="2612840" y="4002902"/>
                  <a:pt x="395214" y="3963235"/>
                </a:cubicBezTo>
                <a:cubicBezTo>
                  <a:pt x="163857" y="3960592"/>
                  <a:pt x="-4686" y="3784169"/>
                  <a:pt x="0" y="3568021"/>
                </a:cubicBezTo>
                <a:cubicBezTo>
                  <a:pt x="32216" y="2542251"/>
                  <a:pt x="57206" y="861402"/>
                  <a:pt x="0" y="39521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8083941"/>
              <a:gd name="connsiteY0" fmla="*/ 272419 h 2731837"/>
              <a:gd name="connsiteX1" fmla="*/ 272419 w 8083941"/>
              <a:gd name="connsiteY1" fmla="*/ 0 h 2731837"/>
              <a:gd name="connsiteX2" fmla="*/ 7811522 w 8083941"/>
              <a:gd name="connsiteY2" fmla="*/ 0 h 2731837"/>
              <a:gd name="connsiteX3" fmla="*/ 8083941 w 8083941"/>
              <a:gd name="connsiteY3" fmla="*/ 272419 h 2731837"/>
              <a:gd name="connsiteX4" fmla="*/ 8083941 w 8083941"/>
              <a:gd name="connsiteY4" fmla="*/ 2459418 h 2731837"/>
              <a:gd name="connsiteX5" fmla="*/ 7811522 w 8083941"/>
              <a:gd name="connsiteY5" fmla="*/ 2731837 h 2731837"/>
              <a:gd name="connsiteX6" fmla="*/ 272419 w 8083941"/>
              <a:gd name="connsiteY6" fmla="*/ 2731837 h 2731837"/>
              <a:gd name="connsiteX7" fmla="*/ 0 w 8083941"/>
              <a:gd name="connsiteY7" fmla="*/ 2459418 h 2731837"/>
              <a:gd name="connsiteX8" fmla="*/ 0 w 8083941"/>
              <a:gd name="connsiteY8" fmla="*/ 272419 h 273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3941" h="2731837" fill="none" extrusionOk="0">
                <a:moveTo>
                  <a:pt x="0" y="272419"/>
                </a:moveTo>
                <a:cubicBezTo>
                  <a:pt x="902" y="146389"/>
                  <a:pt x="132513" y="17701"/>
                  <a:pt x="272419" y="0"/>
                </a:cubicBezTo>
                <a:cubicBezTo>
                  <a:pt x="1808967" y="72427"/>
                  <a:pt x="4860898" y="61419"/>
                  <a:pt x="7811522" y="0"/>
                </a:cubicBezTo>
                <a:cubicBezTo>
                  <a:pt x="7959774" y="-15152"/>
                  <a:pt x="8055442" y="113346"/>
                  <a:pt x="8083941" y="272419"/>
                </a:cubicBezTo>
                <a:cubicBezTo>
                  <a:pt x="8184817" y="1135174"/>
                  <a:pt x="7976628" y="1780267"/>
                  <a:pt x="8083941" y="2459418"/>
                </a:cubicBezTo>
                <a:cubicBezTo>
                  <a:pt x="8086166" y="2598577"/>
                  <a:pt x="7942037" y="2709486"/>
                  <a:pt x="7811522" y="2731837"/>
                </a:cubicBezTo>
                <a:cubicBezTo>
                  <a:pt x="6128115" y="2761664"/>
                  <a:pt x="2872400" y="2652531"/>
                  <a:pt x="272419" y="2731837"/>
                </a:cubicBezTo>
                <a:cubicBezTo>
                  <a:pt x="139564" y="2729848"/>
                  <a:pt x="-21587" y="2614140"/>
                  <a:pt x="0" y="2459418"/>
                </a:cubicBezTo>
                <a:cubicBezTo>
                  <a:pt x="50037" y="2152712"/>
                  <a:pt x="770" y="712749"/>
                  <a:pt x="0" y="272419"/>
                </a:cubicBezTo>
                <a:close/>
              </a:path>
              <a:path w="8083941" h="2731837" stroke="0" extrusionOk="0">
                <a:moveTo>
                  <a:pt x="0" y="272419"/>
                </a:moveTo>
                <a:cubicBezTo>
                  <a:pt x="24346" y="128602"/>
                  <a:pt x="132379" y="21695"/>
                  <a:pt x="272419" y="0"/>
                </a:cubicBezTo>
                <a:cubicBezTo>
                  <a:pt x="3585980" y="123000"/>
                  <a:pt x="5159691" y="-96860"/>
                  <a:pt x="7811522" y="0"/>
                </a:cubicBezTo>
                <a:cubicBezTo>
                  <a:pt x="7954798" y="-5470"/>
                  <a:pt x="8091887" y="105946"/>
                  <a:pt x="8083941" y="272419"/>
                </a:cubicBezTo>
                <a:cubicBezTo>
                  <a:pt x="8087114" y="548167"/>
                  <a:pt x="8178208" y="1904226"/>
                  <a:pt x="8083941" y="2459418"/>
                </a:cubicBezTo>
                <a:cubicBezTo>
                  <a:pt x="8070281" y="2614820"/>
                  <a:pt x="7951800" y="2730172"/>
                  <a:pt x="7811522" y="2731837"/>
                </a:cubicBezTo>
                <a:cubicBezTo>
                  <a:pt x="4953678" y="2571130"/>
                  <a:pt x="1069580" y="2771504"/>
                  <a:pt x="272419" y="2731837"/>
                </a:cubicBezTo>
                <a:cubicBezTo>
                  <a:pt x="93914" y="2726171"/>
                  <a:pt x="-16308" y="2602483"/>
                  <a:pt x="0" y="2459418"/>
                </a:cubicBezTo>
                <a:cubicBezTo>
                  <a:pt x="32216" y="2208204"/>
                  <a:pt x="57206" y="659566"/>
                  <a:pt x="0" y="272419"/>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6177489"/>
                  <a:gd name="connsiteY0" fmla="*/ 101258 h 607535"/>
                  <a:gd name="connsiteX1" fmla="*/ 101258 w 6177489"/>
                  <a:gd name="connsiteY1" fmla="*/ 0 h 607535"/>
                  <a:gd name="connsiteX2" fmla="*/ 824894 w 6177489"/>
                  <a:gd name="connsiteY2" fmla="*/ 0 h 607535"/>
                  <a:gd name="connsiteX3" fmla="*/ 1369280 w 6177489"/>
                  <a:gd name="connsiteY3" fmla="*/ 0 h 607535"/>
                  <a:gd name="connsiteX4" fmla="*/ 2152665 w 6177489"/>
                  <a:gd name="connsiteY4" fmla="*/ 0 h 607535"/>
                  <a:gd name="connsiteX5" fmla="*/ 2936051 w 6177489"/>
                  <a:gd name="connsiteY5" fmla="*/ 0 h 607535"/>
                  <a:gd name="connsiteX6" fmla="*/ 3480437 w 6177489"/>
                  <a:gd name="connsiteY6" fmla="*/ 0 h 607535"/>
                  <a:gd name="connsiteX7" fmla="*/ 3965074 w 6177489"/>
                  <a:gd name="connsiteY7" fmla="*/ 0 h 607535"/>
                  <a:gd name="connsiteX8" fmla="*/ 4628960 w 6177489"/>
                  <a:gd name="connsiteY8" fmla="*/ 0 h 607535"/>
                  <a:gd name="connsiteX9" fmla="*/ 5173346 w 6177489"/>
                  <a:gd name="connsiteY9" fmla="*/ 0 h 607535"/>
                  <a:gd name="connsiteX10" fmla="*/ 6076231 w 6177489"/>
                  <a:gd name="connsiteY10" fmla="*/ 0 h 607535"/>
                  <a:gd name="connsiteX11" fmla="*/ 6177489 w 6177489"/>
                  <a:gd name="connsiteY11" fmla="*/ 101258 h 607535"/>
                  <a:gd name="connsiteX12" fmla="*/ 6177489 w 6177489"/>
                  <a:gd name="connsiteY12" fmla="*/ 506277 h 607535"/>
                  <a:gd name="connsiteX13" fmla="*/ 6076231 w 6177489"/>
                  <a:gd name="connsiteY13" fmla="*/ 607535 h 607535"/>
                  <a:gd name="connsiteX14" fmla="*/ 5412345 w 6177489"/>
                  <a:gd name="connsiteY14" fmla="*/ 607535 h 607535"/>
                  <a:gd name="connsiteX15" fmla="*/ 4927708 w 6177489"/>
                  <a:gd name="connsiteY15" fmla="*/ 607535 h 607535"/>
                  <a:gd name="connsiteX16" fmla="*/ 4383322 w 6177489"/>
                  <a:gd name="connsiteY16" fmla="*/ 607535 h 607535"/>
                  <a:gd name="connsiteX17" fmla="*/ 3779186 w 6177489"/>
                  <a:gd name="connsiteY17" fmla="*/ 607535 h 607535"/>
                  <a:gd name="connsiteX18" fmla="*/ 3294549 w 6177489"/>
                  <a:gd name="connsiteY18" fmla="*/ 607535 h 607535"/>
                  <a:gd name="connsiteX19" fmla="*/ 2690413 w 6177489"/>
                  <a:gd name="connsiteY19" fmla="*/ 607535 h 607535"/>
                  <a:gd name="connsiteX20" fmla="*/ 2146027 w 6177489"/>
                  <a:gd name="connsiteY20" fmla="*/ 607535 h 607535"/>
                  <a:gd name="connsiteX21" fmla="*/ 1482141 w 6177489"/>
                  <a:gd name="connsiteY21" fmla="*/ 607535 h 607535"/>
                  <a:gd name="connsiteX22" fmla="*/ 878004 w 6177489"/>
                  <a:gd name="connsiteY22" fmla="*/ 607535 h 607535"/>
                  <a:gd name="connsiteX23" fmla="*/ 101258 w 6177489"/>
                  <a:gd name="connsiteY23" fmla="*/ 607535 h 607535"/>
                  <a:gd name="connsiteX24" fmla="*/ 0 w 6177489"/>
                  <a:gd name="connsiteY24" fmla="*/ 506277 h 607535"/>
                  <a:gd name="connsiteX25" fmla="*/ 0 w 6177489"/>
                  <a:gd name="connsiteY25" fmla="*/ 101258 h 60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7489" h="607535" fill="none" extrusionOk="0">
                    <a:moveTo>
                      <a:pt x="0" y="101258"/>
                    </a:moveTo>
                    <a:cubicBezTo>
                      <a:pt x="5565" y="39685"/>
                      <a:pt x="43195" y="-4226"/>
                      <a:pt x="101258" y="0"/>
                    </a:cubicBezTo>
                    <a:cubicBezTo>
                      <a:pt x="369808" y="18383"/>
                      <a:pt x="494806" y="-30045"/>
                      <a:pt x="824894" y="0"/>
                    </a:cubicBezTo>
                    <a:cubicBezTo>
                      <a:pt x="1154982" y="30045"/>
                      <a:pt x="1194275" y="-25930"/>
                      <a:pt x="1369280" y="0"/>
                    </a:cubicBezTo>
                    <a:cubicBezTo>
                      <a:pt x="1544285" y="25930"/>
                      <a:pt x="1827758" y="-33190"/>
                      <a:pt x="2152665" y="0"/>
                    </a:cubicBezTo>
                    <a:cubicBezTo>
                      <a:pt x="2477572" y="33190"/>
                      <a:pt x="2758441" y="4645"/>
                      <a:pt x="2936051" y="0"/>
                    </a:cubicBezTo>
                    <a:cubicBezTo>
                      <a:pt x="3113661" y="-4645"/>
                      <a:pt x="3367345" y="-23293"/>
                      <a:pt x="3480437" y="0"/>
                    </a:cubicBezTo>
                    <a:cubicBezTo>
                      <a:pt x="3593529" y="23293"/>
                      <a:pt x="3837690" y="-932"/>
                      <a:pt x="3965074" y="0"/>
                    </a:cubicBezTo>
                    <a:cubicBezTo>
                      <a:pt x="4092458" y="932"/>
                      <a:pt x="4400394" y="-16401"/>
                      <a:pt x="4628960" y="0"/>
                    </a:cubicBezTo>
                    <a:cubicBezTo>
                      <a:pt x="4857526" y="16401"/>
                      <a:pt x="4904998" y="-2505"/>
                      <a:pt x="5173346" y="0"/>
                    </a:cubicBezTo>
                    <a:cubicBezTo>
                      <a:pt x="5441694" y="2505"/>
                      <a:pt x="5891138" y="1307"/>
                      <a:pt x="6076231" y="0"/>
                    </a:cubicBezTo>
                    <a:cubicBezTo>
                      <a:pt x="6136586" y="-10542"/>
                      <a:pt x="6179280" y="44049"/>
                      <a:pt x="6177489" y="101258"/>
                    </a:cubicBezTo>
                    <a:cubicBezTo>
                      <a:pt x="6166797" y="238925"/>
                      <a:pt x="6167627" y="414831"/>
                      <a:pt x="6177489" y="506277"/>
                    </a:cubicBezTo>
                    <a:cubicBezTo>
                      <a:pt x="6181788" y="552342"/>
                      <a:pt x="6127677" y="609719"/>
                      <a:pt x="6076231" y="607535"/>
                    </a:cubicBezTo>
                    <a:cubicBezTo>
                      <a:pt x="5794472" y="605110"/>
                      <a:pt x="5709786" y="586999"/>
                      <a:pt x="5412345" y="607535"/>
                    </a:cubicBezTo>
                    <a:cubicBezTo>
                      <a:pt x="5114904" y="628071"/>
                      <a:pt x="5137829" y="597913"/>
                      <a:pt x="4927708" y="607535"/>
                    </a:cubicBezTo>
                    <a:cubicBezTo>
                      <a:pt x="4717587" y="617157"/>
                      <a:pt x="4580549" y="610598"/>
                      <a:pt x="4383322" y="607535"/>
                    </a:cubicBezTo>
                    <a:cubicBezTo>
                      <a:pt x="4186095" y="604472"/>
                      <a:pt x="3982976" y="637545"/>
                      <a:pt x="3779186" y="607535"/>
                    </a:cubicBezTo>
                    <a:cubicBezTo>
                      <a:pt x="3575396" y="577525"/>
                      <a:pt x="3440904" y="613601"/>
                      <a:pt x="3294549" y="607535"/>
                    </a:cubicBezTo>
                    <a:cubicBezTo>
                      <a:pt x="3148194" y="601469"/>
                      <a:pt x="2967575" y="628947"/>
                      <a:pt x="2690413" y="607535"/>
                    </a:cubicBezTo>
                    <a:cubicBezTo>
                      <a:pt x="2413251" y="586123"/>
                      <a:pt x="2264151" y="584932"/>
                      <a:pt x="2146027" y="607535"/>
                    </a:cubicBezTo>
                    <a:cubicBezTo>
                      <a:pt x="2027903" y="630138"/>
                      <a:pt x="1642169" y="635117"/>
                      <a:pt x="1482141" y="607535"/>
                    </a:cubicBezTo>
                    <a:cubicBezTo>
                      <a:pt x="1322113" y="579953"/>
                      <a:pt x="1151631" y="634245"/>
                      <a:pt x="878004" y="607535"/>
                    </a:cubicBezTo>
                    <a:cubicBezTo>
                      <a:pt x="604377" y="580825"/>
                      <a:pt x="426726" y="610242"/>
                      <a:pt x="101258" y="607535"/>
                    </a:cubicBezTo>
                    <a:cubicBezTo>
                      <a:pt x="42832" y="615611"/>
                      <a:pt x="-557" y="571107"/>
                      <a:pt x="0" y="506277"/>
                    </a:cubicBezTo>
                    <a:cubicBezTo>
                      <a:pt x="-11552" y="350873"/>
                      <a:pt x="20090" y="210075"/>
                      <a:pt x="0" y="101258"/>
                    </a:cubicBezTo>
                    <a:close/>
                  </a:path>
                  <a:path w="6177489" h="607535" stroke="0" extrusionOk="0">
                    <a:moveTo>
                      <a:pt x="0" y="101258"/>
                    </a:moveTo>
                    <a:cubicBezTo>
                      <a:pt x="12211" y="43285"/>
                      <a:pt x="45199" y="5561"/>
                      <a:pt x="101258" y="0"/>
                    </a:cubicBezTo>
                    <a:cubicBezTo>
                      <a:pt x="210994" y="-22591"/>
                      <a:pt x="462391" y="7247"/>
                      <a:pt x="585895" y="0"/>
                    </a:cubicBezTo>
                    <a:cubicBezTo>
                      <a:pt x="709399" y="-7247"/>
                      <a:pt x="854195" y="-17785"/>
                      <a:pt x="1070531" y="0"/>
                    </a:cubicBezTo>
                    <a:cubicBezTo>
                      <a:pt x="1286867" y="17785"/>
                      <a:pt x="1533508" y="-27049"/>
                      <a:pt x="1674668" y="0"/>
                    </a:cubicBezTo>
                    <a:cubicBezTo>
                      <a:pt x="1815828" y="27049"/>
                      <a:pt x="2265843" y="-36930"/>
                      <a:pt x="2458053" y="0"/>
                    </a:cubicBezTo>
                    <a:cubicBezTo>
                      <a:pt x="2650263" y="36930"/>
                      <a:pt x="2784194" y="-20298"/>
                      <a:pt x="2942690" y="0"/>
                    </a:cubicBezTo>
                    <a:cubicBezTo>
                      <a:pt x="3101186" y="20298"/>
                      <a:pt x="3353302" y="-10589"/>
                      <a:pt x="3487076" y="0"/>
                    </a:cubicBezTo>
                    <a:cubicBezTo>
                      <a:pt x="3620850" y="10589"/>
                      <a:pt x="3872225" y="-9728"/>
                      <a:pt x="4031462" y="0"/>
                    </a:cubicBezTo>
                    <a:cubicBezTo>
                      <a:pt x="4190699" y="9728"/>
                      <a:pt x="4437017" y="20185"/>
                      <a:pt x="4635599" y="0"/>
                    </a:cubicBezTo>
                    <a:cubicBezTo>
                      <a:pt x="4834181" y="-20185"/>
                      <a:pt x="5112828" y="-20343"/>
                      <a:pt x="5299485" y="0"/>
                    </a:cubicBezTo>
                    <a:cubicBezTo>
                      <a:pt x="5486142" y="20343"/>
                      <a:pt x="5860483" y="-26344"/>
                      <a:pt x="6076231" y="0"/>
                    </a:cubicBezTo>
                    <a:cubicBezTo>
                      <a:pt x="6141548" y="1415"/>
                      <a:pt x="6186682" y="49161"/>
                      <a:pt x="6177489" y="101258"/>
                    </a:cubicBezTo>
                    <a:cubicBezTo>
                      <a:pt x="6181441" y="299135"/>
                      <a:pt x="6171168" y="423915"/>
                      <a:pt x="6177489" y="506277"/>
                    </a:cubicBezTo>
                    <a:cubicBezTo>
                      <a:pt x="6176985" y="557942"/>
                      <a:pt x="6131091" y="610767"/>
                      <a:pt x="6076231" y="607535"/>
                    </a:cubicBezTo>
                    <a:cubicBezTo>
                      <a:pt x="5791850" y="601537"/>
                      <a:pt x="5680132" y="587173"/>
                      <a:pt x="5412345" y="607535"/>
                    </a:cubicBezTo>
                    <a:cubicBezTo>
                      <a:pt x="5144558" y="627897"/>
                      <a:pt x="4944595" y="636444"/>
                      <a:pt x="4748459" y="607535"/>
                    </a:cubicBezTo>
                    <a:cubicBezTo>
                      <a:pt x="4552323" y="578626"/>
                      <a:pt x="4439642" y="622366"/>
                      <a:pt x="4144323" y="607535"/>
                    </a:cubicBezTo>
                    <a:cubicBezTo>
                      <a:pt x="3849004" y="592704"/>
                      <a:pt x="3719038" y="594015"/>
                      <a:pt x="3420687" y="607535"/>
                    </a:cubicBezTo>
                    <a:cubicBezTo>
                      <a:pt x="3122336" y="621055"/>
                      <a:pt x="2935346" y="613555"/>
                      <a:pt x="2697052" y="607535"/>
                    </a:cubicBezTo>
                    <a:cubicBezTo>
                      <a:pt x="2458759" y="601515"/>
                      <a:pt x="2232518" y="598193"/>
                      <a:pt x="1913666" y="607535"/>
                    </a:cubicBezTo>
                    <a:cubicBezTo>
                      <a:pt x="1594814" y="616877"/>
                      <a:pt x="1432528" y="611351"/>
                      <a:pt x="1130281" y="607535"/>
                    </a:cubicBezTo>
                    <a:cubicBezTo>
                      <a:pt x="828035" y="603719"/>
                      <a:pt x="548582" y="654211"/>
                      <a:pt x="101258" y="607535"/>
                    </a:cubicBezTo>
                    <a:cubicBezTo>
                      <a:pt x="39491" y="607509"/>
                      <a:pt x="-3507" y="554252"/>
                      <a:pt x="0" y="506277"/>
                    </a:cubicBezTo>
                    <a:cubicBezTo>
                      <a:pt x="-14849" y="354179"/>
                      <a:pt x="369" y="190219"/>
                      <a:pt x="0" y="10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9B2F19BC-0540-C425-0EFB-972FB9395B69}"/>
              </a:ext>
            </a:extLst>
          </p:cNvPr>
          <p:cNvPicPr>
            <a:picLocks noChangeAspect="1"/>
          </p:cNvPicPr>
          <p:nvPr/>
        </p:nvPicPr>
        <p:blipFill>
          <a:blip r:embed="rId7"/>
          <a:stretch>
            <a:fillRect/>
          </a:stretch>
        </p:blipFill>
        <p:spPr>
          <a:xfrm>
            <a:off x="212322" y="165564"/>
            <a:ext cx="11979678" cy="999831"/>
          </a:xfrm>
          <a:prstGeom prst="rect">
            <a:avLst/>
          </a:prstGeom>
        </p:spPr>
      </p:pic>
    </p:spTree>
    <p:controls>
      <mc:AlternateContent xmlns:mc="http://schemas.openxmlformats.org/markup-compatibility/2006">
        <mc:Choice xmlns:v="urn:schemas-microsoft-com:vml" Requires="v">
          <p:control spid="1027" name="TextBox1" r:id="rId2" imgW="5692320" imgH="1150560"/>
        </mc:Choice>
        <mc:Fallback>
          <p:control name="TextBox1" r:id="rId2"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8827970"/>
              <a:gd name="connsiteY0" fmla="*/ 375731 h 3767856"/>
              <a:gd name="connsiteX1" fmla="*/ 375731 w 8827970"/>
              <a:gd name="connsiteY1" fmla="*/ 0 h 3767856"/>
              <a:gd name="connsiteX2" fmla="*/ 8452239 w 8827970"/>
              <a:gd name="connsiteY2" fmla="*/ 0 h 3767856"/>
              <a:gd name="connsiteX3" fmla="*/ 8827970 w 8827970"/>
              <a:gd name="connsiteY3" fmla="*/ 375731 h 3767856"/>
              <a:gd name="connsiteX4" fmla="*/ 8827970 w 8827970"/>
              <a:gd name="connsiteY4" fmla="*/ 3392125 h 3767856"/>
              <a:gd name="connsiteX5" fmla="*/ 8452239 w 8827970"/>
              <a:gd name="connsiteY5" fmla="*/ 3767856 h 3767856"/>
              <a:gd name="connsiteX6" fmla="*/ 375731 w 8827970"/>
              <a:gd name="connsiteY6" fmla="*/ 3767856 h 3767856"/>
              <a:gd name="connsiteX7" fmla="*/ 0 w 8827970"/>
              <a:gd name="connsiteY7" fmla="*/ 3392125 h 3767856"/>
              <a:gd name="connsiteX8" fmla="*/ 0 w 8827970"/>
              <a:gd name="connsiteY8" fmla="*/ 375731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767856" fill="none" extrusionOk="0">
                <a:moveTo>
                  <a:pt x="0" y="375731"/>
                </a:moveTo>
                <a:cubicBezTo>
                  <a:pt x="1131" y="198823"/>
                  <a:pt x="180319" y="20306"/>
                  <a:pt x="375731" y="0"/>
                </a:cubicBezTo>
                <a:cubicBezTo>
                  <a:pt x="4177382" y="72427"/>
                  <a:pt x="5878933" y="61419"/>
                  <a:pt x="8452239" y="0"/>
                </a:cubicBezTo>
                <a:cubicBezTo>
                  <a:pt x="8658822" y="-6391"/>
                  <a:pt x="8818393" y="165323"/>
                  <a:pt x="8827970" y="375731"/>
                </a:cubicBezTo>
                <a:cubicBezTo>
                  <a:pt x="8928846" y="1178070"/>
                  <a:pt x="8720657" y="1984296"/>
                  <a:pt x="8827970" y="3392125"/>
                </a:cubicBezTo>
                <a:cubicBezTo>
                  <a:pt x="8829556" y="3591589"/>
                  <a:pt x="8634976" y="3740084"/>
                  <a:pt x="8452239" y="3767856"/>
                </a:cubicBezTo>
                <a:cubicBezTo>
                  <a:pt x="7480056" y="3797683"/>
                  <a:pt x="1622371" y="3688550"/>
                  <a:pt x="375731" y="3767856"/>
                </a:cubicBezTo>
                <a:cubicBezTo>
                  <a:pt x="200220" y="3764239"/>
                  <a:pt x="-9479" y="3601510"/>
                  <a:pt x="0" y="3392125"/>
                </a:cubicBezTo>
                <a:cubicBezTo>
                  <a:pt x="50037" y="2402924"/>
                  <a:pt x="770" y="1221685"/>
                  <a:pt x="0" y="375731"/>
                </a:cubicBezTo>
                <a:close/>
              </a:path>
              <a:path w="8827970" h="3767856" stroke="0" extrusionOk="0">
                <a:moveTo>
                  <a:pt x="0" y="375731"/>
                </a:moveTo>
                <a:cubicBezTo>
                  <a:pt x="7888" y="170370"/>
                  <a:pt x="170296" y="4325"/>
                  <a:pt x="375731" y="0"/>
                </a:cubicBezTo>
                <a:cubicBezTo>
                  <a:pt x="1378451" y="123000"/>
                  <a:pt x="5134922" y="-96860"/>
                  <a:pt x="8452239" y="0"/>
                </a:cubicBezTo>
                <a:cubicBezTo>
                  <a:pt x="8629685" y="-22914"/>
                  <a:pt x="8829478" y="165179"/>
                  <a:pt x="8827970" y="375731"/>
                </a:cubicBezTo>
                <a:cubicBezTo>
                  <a:pt x="8831143" y="1030054"/>
                  <a:pt x="8922237" y="2111904"/>
                  <a:pt x="8827970" y="3392125"/>
                </a:cubicBezTo>
                <a:cubicBezTo>
                  <a:pt x="8804919" y="3607987"/>
                  <a:pt x="8655505" y="3767161"/>
                  <a:pt x="8452239" y="3767856"/>
                </a:cubicBezTo>
                <a:cubicBezTo>
                  <a:pt x="4888460" y="3607149"/>
                  <a:pt x="2940154" y="3807523"/>
                  <a:pt x="375731" y="3767856"/>
                </a:cubicBezTo>
                <a:cubicBezTo>
                  <a:pt x="154413" y="3765067"/>
                  <a:pt x="-7518" y="3596230"/>
                  <a:pt x="0" y="3392125"/>
                </a:cubicBezTo>
                <a:cubicBezTo>
                  <a:pt x="32216" y="2542766"/>
                  <a:pt x="57206" y="1518507"/>
                  <a:pt x="0" y="375731"/>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8827970"/>
              <a:gd name="connsiteY0" fmla="*/ 387814 h 3889030"/>
              <a:gd name="connsiteX1" fmla="*/ 387814 w 8827970"/>
              <a:gd name="connsiteY1" fmla="*/ 0 h 3889030"/>
              <a:gd name="connsiteX2" fmla="*/ 8440156 w 8827970"/>
              <a:gd name="connsiteY2" fmla="*/ 0 h 3889030"/>
              <a:gd name="connsiteX3" fmla="*/ 8827970 w 8827970"/>
              <a:gd name="connsiteY3" fmla="*/ 387814 h 3889030"/>
              <a:gd name="connsiteX4" fmla="*/ 8827970 w 8827970"/>
              <a:gd name="connsiteY4" fmla="*/ 3501216 h 3889030"/>
              <a:gd name="connsiteX5" fmla="*/ 8440156 w 8827970"/>
              <a:gd name="connsiteY5" fmla="*/ 3889030 h 3889030"/>
              <a:gd name="connsiteX6" fmla="*/ 387814 w 8827970"/>
              <a:gd name="connsiteY6" fmla="*/ 3889030 h 3889030"/>
              <a:gd name="connsiteX7" fmla="*/ 0 w 8827970"/>
              <a:gd name="connsiteY7" fmla="*/ 3501216 h 3889030"/>
              <a:gd name="connsiteX8" fmla="*/ 0 w 8827970"/>
              <a:gd name="connsiteY8" fmla="*/ 387814 h 38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7970" h="3889030" fill="none" extrusionOk="0">
                <a:moveTo>
                  <a:pt x="0" y="387814"/>
                </a:moveTo>
                <a:cubicBezTo>
                  <a:pt x="185" y="178631"/>
                  <a:pt x="179758" y="10284"/>
                  <a:pt x="387814" y="0"/>
                </a:cubicBezTo>
                <a:cubicBezTo>
                  <a:pt x="2222742" y="72427"/>
                  <a:pt x="7375199" y="61419"/>
                  <a:pt x="8440156" y="0"/>
                </a:cubicBezTo>
                <a:cubicBezTo>
                  <a:pt x="8653424" y="-6307"/>
                  <a:pt x="8818145" y="170658"/>
                  <a:pt x="8827970" y="387814"/>
                </a:cubicBezTo>
                <a:cubicBezTo>
                  <a:pt x="8928846" y="709223"/>
                  <a:pt x="8720657" y="2326725"/>
                  <a:pt x="8827970" y="3501216"/>
                </a:cubicBezTo>
                <a:cubicBezTo>
                  <a:pt x="8833734" y="3686148"/>
                  <a:pt x="8631489" y="3863414"/>
                  <a:pt x="8440156" y="3889030"/>
                </a:cubicBezTo>
                <a:cubicBezTo>
                  <a:pt x="5572189" y="3918857"/>
                  <a:pt x="2339711" y="3809724"/>
                  <a:pt x="387814" y="3889030"/>
                </a:cubicBezTo>
                <a:cubicBezTo>
                  <a:pt x="185389" y="3887701"/>
                  <a:pt x="-13486" y="3718067"/>
                  <a:pt x="0" y="3501216"/>
                </a:cubicBezTo>
                <a:cubicBezTo>
                  <a:pt x="50037" y="2219090"/>
                  <a:pt x="770" y="1591315"/>
                  <a:pt x="0" y="387814"/>
                </a:cubicBezTo>
                <a:close/>
              </a:path>
              <a:path w="8827970" h="3889030" stroke="0" extrusionOk="0">
                <a:moveTo>
                  <a:pt x="0" y="387814"/>
                </a:moveTo>
                <a:cubicBezTo>
                  <a:pt x="14346" y="177540"/>
                  <a:pt x="179927" y="13120"/>
                  <a:pt x="387814" y="0"/>
                </a:cubicBezTo>
                <a:cubicBezTo>
                  <a:pt x="1494447" y="123000"/>
                  <a:pt x="5660494" y="-96860"/>
                  <a:pt x="8440156" y="0"/>
                </a:cubicBezTo>
                <a:cubicBezTo>
                  <a:pt x="8638935" y="-11741"/>
                  <a:pt x="8831449" y="166617"/>
                  <a:pt x="8827970" y="387814"/>
                </a:cubicBezTo>
                <a:cubicBezTo>
                  <a:pt x="8831143" y="1486615"/>
                  <a:pt x="8922237" y="2694471"/>
                  <a:pt x="8827970" y="3501216"/>
                </a:cubicBezTo>
                <a:cubicBezTo>
                  <a:pt x="8789121" y="3729474"/>
                  <a:pt x="8637112" y="3886211"/>
                  <a:pt x="8440156" y="3889030"/>
                </a:cubicBezTo>
                <a:cubicBezTo>
                  <a:pt x="6468136" y="3728323"/>
                  <a:pt x="2737160" y="3928697"/>
                  <a:pt x="387814" y="3889030"/>
                </a:cubicBezTo>
                <a:cubicBezTo>
                  <a:pt x="144544" y="3883155"/>
                  <a:pt x="-10291" y="3710738"/>
                  <a:pt x="0" y="3501216"/>
                </a:cubicBezTo>
                <a:cubicBezTo>
                  <a:pt x="32216" y="2871316"/>
                  <a:pt x="57206" y="1882268"/>
                  <a:pt x="0" y="387814"/>
                </a:cubicBezTo>
                <a:close/>
              </a:path>
            </a:pathLst>
          </a:custGeom>
          <a:solidFill>
            <a:srgbClr val="FFFFFF"/>
          </a:solidFill>
          <a:ln w="38100">
            <a:noFill/>
            <a:prstDash val="lgDashDot"/>
            <a:extLst>
              <a:ext uri="{C807C97D-BFC1-408E-A445-0C87EB9F89A2}">
                <ask:lineSketchStyleProps xmln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443946"/>
              <a:gd name="connsiteY0" fmla="*/ 369545 h 3705826"/>
              <a:gd name="connsiteX1" fmla="*/ 369545 w 7443946"/>
              <a:gd name="connsiteY1" fmla="*/ 0 h 3705826"/>
              <a:gd name="connsiteX2" fmla="*/ 7074401 w 7443946"/>
              <a:gd name="connsiteY2" fmla="*/ 0 h 3705826"/>
              <a:gd name="connsiteX3" fmla="*/ 7443946 w 7443946"/>
              <a:gd name="connsiteY3" fmla="*/ 369545 h 3705826"/>
              <a:gd name="connsiteX4" fmla="*/ 7443946 w 7443946"/>
              <a:gd name="connsiteY4" fmla="*/ 3336281 h 3705826"/>
              <a:gd name="connsiteX5" fmla="*/ 7074401 w 7443946"/>
              <a:gd name="connsiteY5" fmla="*/ 3705826 h 3705826"/>
              <a:gd name="connsiteX6" fmla="*/ 369545 w 7443946"/>
              <a:gd name="connsiteY6" fmla="*/ 3705826 h 3705826"/>
              <a:gd name="connsiteX7" fmla="*/ 0 w 7443946"/>
              <a:gd name="connsiteY7" fmla="*/ 3336281 h 3705826"/>
              <a:gd name="connsiteX8" fmla="*/ 0 w 7443946"/>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3946" h="3705826" fill="none" extrusionOk="0">
                <a:moveTo>
                  <a:pt x="0" y="369545"/>
                </a:moveTo>
                <a:cubicBezTo>
                  <a:pt x="150" y="169507"/>
                  <a:pt x="184047" y="31210"/>
                  <a:pt x="369545" y="0"/>
                </a:cubicBezTo>
                <a:cubicBezTo>
                  <a:pt x="2947463" y="72427"/>
                  <a:pt x="4739052" y="61419"/>
                  <a:pt x="7074401" y="0"/>
                </a:cubicBezTo>
                <a:cubicBezTo>
                  <a:pt x="7275005" y="-24023"/>
                  <a:pt x="7412069" y="155809"/>
                  <a:pt x="7443946" y="369545"/>
                </a:cubicBezTo>
                <a:cubicBezTo>
                  <a:pt x="7544822" y="1301522"/>
                  <a:pt x="7336633" y="2868558"/>
                  <a:pt x="7443946" y="3336281"/>
                </a:cubicBezTo>
                <a:cubicBezTo>
                  <a:pt x="7450121" y="3509034"/>
                  <a:pt x="7256514" y="3681185"/>
                  <a:pt x="7074401" y="3705826"/>
                </a:cubicBezTo>
                <a:cubicBezTo>
                  <a:pt x="4435256" y="3735653"/>
                  <a:pt x="3652155" y="3626520"/>
                  <a:pt x="369545" y="3705826"/>
                </a:cubicBezTo>
                <a:cubicBezTo>
                  <a:pt x="193136" y="3702696"/>
                  <a:pt x="-8103" y="3541977"/>
                  <a:pt x="0" y="3336281"/>
                </a:cubicBezTo>
                <a:cubicBezTo>
                  <a:pt x="50037" y="2172095"/>
                  <a:pt x="770" y="1767091"/>
                  <a:pt x="0" y="369545"/>
                </a:cubicBezTo>
                <a:close/>
              </a:path>
              <a:path w="7443946" h="3705826" stroke="0" extrusionOk="0">
                <a:moveTo>
                  <a:pt x="0" y="369545"/>
                </a:moveTo>
                <a:cubicBezTo>
                  <a:pt x="30815" y="173850"/>
                  <a:pt x="168720" y="6811"/>
                  <a:pt x="369545" y="0"/>
                </a:cubicBezTo>
                <a:cubicBezTo>
                  <a:pt x="1906481" y="123000"/>
                  <a:pt x="6113562" y="-96860"/>
                  <a:pt x="7074401" y="0"/>
                </a:cubicBezTo>
                <a:cubicBezTo>
                  <a:pt x="7263593" y="-11358"/>
                  <a:pt x="7458582" y="135944"/>
                  <a:pt x="7443946" y="369545"/>
                </a:cubicBezTo>
                <a:cubicBezTo>
                  <a:pt x="7447119" y="1670473"/>
                  <a:pt x="7538213" y="2961536"/>
                  <a:pt x="7443946" y="3336281"/>
                </a:cubicBezTo>
                <a:cubicBezTo>
                  <a:pt x="7439459" y="3542001"/>
                  <a:pt x="7243926" y="3700168"/>
                  <a:pt x="7074401" y="3705826"/>
                </a:cubicBezTo>
                <a:cubicBezTo>
                  <a:pt x="4460235" y="3545119"/>
                  <a:pt x="1454039"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43639" y="969186"/>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062484" y="3088932"/>
            <a:ext cx="8916007" cy="24475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3200" b="1" dirty="0">
                <a:solidFill>
                  <a:srgbClr val="D22C6F"/>
                </a:solidFill>
                <a:latin typeface="Cambay"/>
              </a:rPr>
              <a:t>Người đi hội rất đông vui: nườm nượp (người và xe đi);</a:t>
            </a:r>
            <a:endParaRPr lang="en-US" sz="3200" b="1" dirty="0">
              <a:solidFill>
                <a:srgbClr val="D22C6F"/>
              </a:solidFill>
              <a:latin typeface="Cambay"/>
            </a:endParaRPr>
          </a:p>
          <a:p>
            <a:pPr marL="342900" indent="-342900" algn="just">
              <a:buFont typeface="Arial" panose="020B0604020202020204" pitchFamily="34" charset="0"/>
              <a:buChar char="•"/>
            </a:pPr>
            <a:r>
              <a:rPr lang="vi-VN" sz="3200" b="1" dirty="0">
                <a:solidFill>
                  <a:srgbClr val="D22C6F"/>
                </a:solidFill>
                <a:latin typeface="Cambay"/>
              </a:rPr>
              <a:t>Người đi trẩy hội rất thân thiện: nơi núi non thành nơi gặp gỡ, chào nhau cởi mở, bất ngờ nhận ra người cùng quê,...</a:t>
            </a:r>
            <a:endParaRPr lang="en-US" sz="32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2499" y="3332574"/>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7572694"/>
              <a:gd name="connsiteY0" fmla="*/ 369545 h 3705826"/>
              <a:gd name="connsiteX1" fmla="*/ 369545 w 7572694"/>
              <a:gd name="connsiteY1" fmla="*/ 0 h 3705826"/>
              <a:gd name="connsiteX2" fmla="*/ 7203149 w 7572694"/>
              <a:gd name="connsiteY2" fmla="*/ 0 h 3705826"/>
              <a:gd name="connsiteX3" fmla="*/ 7572694 w 7572694"/>
              <a:gd name="connsiteY3" fmla="*/ 369545 h 3705826"/>
              <a:gd name="connsiteX4" fmla="*/ 7572694 w 7572694"/>
              <a:gd name="connsiteY4" fmla="*/ 3336281 h 3705826"/>
              <a:gd name="connsiteX5" fmla="*/ 7203149 w 7572694"/>
              <a:gd name="connsiteY5" fmla="*/ 3705826 h 3705826"/>
              <a:gd name="connsiteX6" fmla="*/ 369545 w 7572694"/>
              <a:gd name="connsiteY6" fmla="*/ 3705826 h 3705826"/>
              <a:gd name="connsiteX7" fmla="*/ 0 w 7572694"/>
              <a:gd name="connsiteY7" fmla="*/ 3336281 h 3705826"/>
              <a:gd name="connsiteX8" fmla="*/ 0 w 7572694"/>
              <a:gd name="connsiteY8" fmla="*/ 369545 h 370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2694" h="3705826" fill="none" extrusionOk="0">
                <a:moveTo>
                  <a:pt x="0" y="369545"/>
                </a:moveTo>
                <a:cubicBezTo>
                  <a:pt x="150" y="169507"/>
                  <a:pt x="184047" y="31210"/>
                  <a:pt x="369545" y="0"/>
                </a:cubicBezTo>
                <a:cubicBezTo>
                  <a:pt x="3075291" y="72427"/>
                  <a:pt x="4589765" y="61419"/>
                  <a:pt x="7203149" y="0"/>
                </a:cubicBezTo>
                <a:cubicBezTo>
                  <a:pt x="7403753" y="-24023"/>
                  <a:pt x="7540817" y="155809"/>
                  <a:pt x="7572694" y="369545"/>
                </a:cubicBezTo>
                <a:cubicBezTo>
                  <a:pt x="7673570" y="1301522"/>
                  <a:pt x="7465381" y="2868558"/>
                  <a:pt x="7572694" y="3336281"/>
                </a:cubicBezTo>
                <a:cubicBezTo>
                  <a:pt x="7578869" y="3509034"/>
                  <a:pt x="7385262" y="3681185"/>
                  <a:pt x="7203149" y="3705826"/>
                </a:cubicBezTo>
                <a:cubicBezTo>
                  <a:pt x="4907027" y="3735653"/>
                  <a:pt x="3435123" y="3626520"/>
                  <a:pt x="369545" y="3705826"/>
                </a:cubicBezTo>
                <a:cubicBezTo>
                  <a:pt x="193136" y="3702696"/>
                  <a:pt x="-8103" y="3541977"/>
                  <a:pt x="0" y="3336281"/>
                </a:cubicBezTo>
                <a:cubicBezTo>
                  <a:pt x="50037" y="2172095"/>
                  <a:pt x="770" y="1767091"/>
                  <a:pt x="0" y="369545"/>
                </a:cubicBezTo>
                <a:close/>
              </a:path>
              <a:path w="7572694" h="3705826" stroke="0" extrusionOk="0">
                <a:moveTo>
                  <a:pt x="0" y="369545"/>
                </a:moveTo>
                <a:cubicBezTo>
                  <a:pt x="30815" y="173850"/>
                  <a:pt x="168720" y="6811"/>
                  <a:pt x="369545" y="0"/>
                </a:cubicBezTo>
                <a:cubicBezTo>
                  <a:pt x="1249867" y="123000"/>
                  <a:pt x="6428074" y="-96860"/>
                  <a:pt x="7203149" y="0"/>
                </a:cubicBezTo>
                <a:cubicBezTo>
                  <a:pt x="7392341" y="-11358"/>
                  <a:pt x="7587330" y="135944"/>
                  <a:pt x="7572694" y="369545"/>
                </a:cubicBezTo>
                <a:cubicBezTo>
                  <a:pt x="7575867" y="1670473"/>
                  <a:pt x="7666961" y="2961536"/>
                  <a:pt x="7572694" y="3336281"/>
                </a:cubicBezTo>
                <a:cubicBezTo>
                  <a:pt x="7568207" y="3542001"/>
                  <a:pt x="7372674" y="3700168"/>
                  <a:pt x="7203149" y="3705826"/>
                </a:cubicBezTo>
                <a:cubicBezTo>
                  <a:pt x="5665256" y="3545119"/>
                  <a:pt x="2805893" y="3745493"/>
                  <a:pt x="369545" y="3705826"/>
                </a:cubicBezTo>
                <a:cubicBezTo>
                  <a:pt x="139288" y="3700542"/>
                  <a:pt x="-32326" y="3525730"/>
                  <a:pt x="0" y="3336281"/>
                </a:cubicBezTo>
                <a:cubicBezTo>
                  <a:pt x="32216" y="2923782"/>
                  <a:pt x="57206" y="684205"/>
                  <a:pt x="0" y="369545"/>
                </a:cubicBezTo>
                <a:close/>
              </a:path>
            </a:pathLst>
          </a:custGeom>
          <a:solidFill>
            <a:srgbClr val="FFFFFF">
              <a:alpha val="80000"/>
            </a:srgb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C0E43F34-1AF5-889A-CB68-7244B05F0822}"/>
              </a:ext>
            </a:extLst>
          </p:cNvPr>
          <p:cNvSpPr/>
          <p:nvPr/>
        </p:nvSpPr>
        <p:spPr>
          <a:xfrm>
            <a:off x="176935" y="1338177"/>
            <a:ext cx="11553263" cy="4893291"/>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53263"/>
                      <a:gd name="connsiteY0" fmla="*/ 663188 h 4893291"/>
                      <a:gd name="connsiteX1" fmla="*/ 663188 w 11553263"/>
                      <a:gd name="connsiteY1" fmla="*/ 0 h 4893291"/>
                      <a:gd name="connsiteX2" fmla="*/ 10890075 w 11553263"/>
                      <a:gd name="connsiteY2" fmla="*/ 0 h 4893291"/>
                      <a:gd name="connsiteX3" fmla="*/ 11553263 w 11553263"/>
                      <a:gd name="connsiteY3" fmla="*/ 663188 h 4893291"/>
                      <a:gd name="connsiteX4" fmla="*/ 11553263 w 11553263"/>
                      <a:gd name="connsiteY4" fmla="*/ 4230103 h 4893291"/>
                      <a:gd name="connsiteX5" fmla="*/ 10890075 w 11553263"/>
                      <a:gd name="connsiteY5" fmla="*/ 4893291 h 4893291"/>
                      <a:gd name="connsiteX6" fmla="*/ 663188 w 11553263"/>
                      <a:gd name="connsiteY6" fmla="*/ 4893291 h 4893291"/>
                      <a:gd name="connsiteX7" fmla="*/ 0 w 11553263"/>
                      <a:gd name="connsiteY7" fmla="*/ 4230103 h 4893291"/>
                      <a:gd name="connsiteX8" fmla="*/ 0 w 11553263"/>
                      <a:gd name="connsiteY8" fmla="*/ 663188 h 489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3263" h="4893291" fill="none" extrusionOk="0">
                        <a:moveTo>
                          <a:pt x="0" y="663188"/>
                        </a:moveTo>
                        <a:cubicBezTo>
                          <a:pt x="2423" y="362494"/>
                          <a:pt x="325403" y="47805"/>
                          <a:pt x="663188" y="0"/>
                        </a:cubicBezTo>
                        <a:cubicBezTo>
                          <a:pt x="3310575" y="72427"/>
                          <a:pt x="8835447" y="61419"/>
                          <a:pt x="10890075" y="0"/>
                        </a:cubicBezTo>
                        <a:cubicBezTo>
                          <a:pt x="11254068" y="-15665"/>
                          <a:pt x="11540418" y="293034"/>
                          <a:pt x="11553263" y="663188"/>
                        </a:cubicBezTo>
                        <a:cubicBezTo>
                          <a:pt x="11654139" y="1061841"/>
                          <a:pt x="11445950" y="2886511"/>
                          <a:pt x="11553263" y="4230103"/>
                        </a:cubicBezTo>
                        <a:cubicBezTo>
                          <a:pt x="11555780" y="4583597"/>
                          <a:pt x="11223201" y="4856138"/>
                          <a:pt x="10890075" y="4893291"/>
                        </a:cubicBezTo>
                        <a:cubicBezTo>
                          <a:pt x="7573706" y="4923118"/>
                          <a:pt x="4863468" y="4813985"/>
                          <a:pt x="663188" y="4893291"/>
                        </a:cubicBezTo>
                        <a:cubicBezTo>
                          <a:pt x="314135" y="4891345"/>
                          <a:pt x="-16964" y="4599726"/>
                          <a:pt x="0" y="4230103"/>
                        </a:cubicBezTo>
                        <a:cubicBezTo>
                          <a:pt x="50037" y="2869268"/>
                          <a:pt x="770" y="2142218"/>
                          <a:pt x="0" y="663188"/>
                        </a:cubicBezTo>
                        <a:close/>
                      </a:path>
                      <a:path w="11553263" h="4893291" stroke="0" extrusionOk="0">
                        <a:moveTo>
                          <a:pt x="0" y="663188"/>
                        </a:moveTo>
                        <a:cubicBezTo>
                          <a:pt x="11759" y="300124"/>
                          <a:pt x="315757" y="39248"/>
                          <a:pt x="663188" y="0"/>
                        </a:cubicBezTo>
                        <a:cubicBezTo>
                          <a:pt x="4691545" y="123000"/>
                          <a:pt x="8045570" y="-96860"/>
                          <a:pt x="10890075" y="0"/>
                        </a:cubicBezTo>
                        <a:cubicBezTo>
                          <a:pt x="11212835" y="-33160"/>
                          <a:pt x="11566266" y="270704"/>
                          <a:pt x="11553263" y="663188"/>
                        </a:cubicBezTo>
                        <a:cubicBezTo>
                          <a:pt x="11556436" y="1056046"/>
                          <a:pt x="11647530" y="3082935"/>
                          <a:pt x="11553263" y="4230103"/>
                        </a:cubicBezTo>
                        <a:cubicBezTo>
                          <a:pt x="11541292" y="4600709"/>
                          <a:pt x="11222698" y="4887785"/>
                          <a:pt x="10890075" y="4893291"/>
                        </a:cubicBezTo>
                        <a:cubicBezTo>
                          <a:pt x="9378002" y="4732584"/>
                          <a:pt x="1912205" y="4932958"/>
                          <a:pt x="663188" y="4893291"/>
                        </a:cubicBezTo>
                        <a:cubicBezTo>
                          <a:pt x="286731" y="4891233"/>
                          <a:pt x="-30147" y="4582715"/>
                          <a:pt x="0" y="4230103"/>
                        </a:cubicBezTo>
                        <a:cubicBezTo>
                          <a:pt x="32216" y="3133010"/>
                          <a:pt x="57206" y="1576560"/>
                          <a:pt x="0" y="6631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r>
              <a:rPr lang="vi-VN" sz="2400" kern="0" dirty="0">
                <a:solidFill>
                  <a:prstClr val="black"/>
                </a:solidFill>
                <a:sym typeface="Arial"/>
              </a:rPr>
              <a:t>- Đọc đúng từ ngữ, câu, đoạn và toàn bộ bài Chiều ngoại ô. </a:t>
            </a:r>
          </a:p>
          <a:p>
            <a:pPr marL="609585" algn="just" defTabSz="1219170">
              <a:spcBef>
                <a:spcPts val="1600"/>
              </a:spcBef>
              <a:buClr>
                <a:srgbClr val="000000"/>
              </a:buClr>
            </a:pPr>
            <a:r>
              <a:rPr lang="vi-VN" sz="2400" kern="0" dirty="0">
                <a:solidFill>
                  <a:prstClr val="black"/>
                </a:solidFill>
                <a:sym typeface="Arial"/>
              </a:rPr>
              <a:t>- Biết đọc diễn cảm phù hợp với lời kể, tả của nhân vật xưng “tôi” trong bài, thể hiện được cảm xúc, suy nghĩ của nhân vật qua giọng đọc.</a:t>
            </a:r>
          </a:p>
          <a:p>
            <a:pPr marL="609585" algn="just" defTabSz="1219170">
              <a:spcBef>
                <a:spcPts val="1600"/>
              </a:spcBef>
              <a:buClr>
                <a:srgbClr val="000000"/>
              </a:buClr>
            </a:pPr>
            <a:r>
              <a:rPr lang="vi-VN" sz="2400" kern="0" dirty="0">
                <a:solidFill>
                  <a:prstClr val="black"/>
                </a:solidFill>
                <a:sym typeface="Arial"/>
              </a:rPr>
              <a:t>- Hiểu nghĩa của các từ ngữ, hình ảnh miêu tả cảnh vật đặc trưng của vùng ngoại ô qua lời kể, tả, biểu cảm của nhân vật “tôi”.</a:t>
            </a:r>
          </a:p>
          <a:p>
            <a:pPr marL="609585" algn="just" defTabSz="1219170">
              <a:spcBef>
                <a:spcPts val="1600"/>
              </a:spcBef>
              <a:buClr>
                <a:srgbClr val="000000"/>
              </a:buClr>
            </a:pPr>
            <a:r>
              <a:rPr lang="vi-VN" sz="2400" kern="0" dirty="0">
                <a:solidFill>
                  <a:prstClr val="black"/>
                </a:solidFill>
                <a:sym typeface="Arial"/>
              </a:rPr>
              <a:t>- Hiểu tình cảm yêu thiên nhiên, yêu quê hương, sự gắn bó sâu sắc của tác giả đối với cảnh vật quê hương qua việc cảm nhận cảnh vật bằng mọi giác quan.</a:t>
            </a:r>
          </a:p>
          <a:p>
            <a:pPr marL="609585" algn="just" defTabSz="1219170">
              <a:spcBef>
                <a:spcPts val="1600"/>
              </a:spcBef>
              <a:buClr>
                <a:srgbClr val="000000"/>
              </a:buClr>
            </a:pPr>
            <a:r>
              <a:rPr lang="vi-VN" sz="2400" kern="0" dirty="0">
                <a:solidFill>
                  <a:prstClr val="black"/>
                </a:solidFill>
                <a:sym typeface="Arial"/>
              </a:rPr>
              <a:t>- Biết tóm tắt hoặc nhận biết các ý trong mỗi đoạn văn.</a:t>
            </a:r>
          </a:p>
        </p:txBody>
      </p:sp>
      <p:pic>
        <p:nvPicPr>
          <p:cNvPr id="2" name="Picture 1">
            <a:extLst>
              <a:ext uri="{FF2B5EF4-FFF2-40B4-BE49-F238E27FC236}">
                <a16:creationId xmlns:a16="http://schemas.microsoft.com/office/drawing/2014/main" id="{47F47968-EADB-0BAD-7C2B-778364F32635}"/>
              </a:ext>
            </a:extLst>
          </p:cNvPr>
          <p:cNvPicPr>
            <a:picLocks noChangeAspect="1"/>
          </p:cNvPicPr>
          <p:nvPr/>
        </p:nvPicPr>
        <p:blipFill>
          <a:blip r:embed="rId3"/>
          <a:stretch>
            <a:fillRect/>
          </a:stretch>
        </p:blipFill>
        <p:spPr>
          <a:xfrm>
            <a:off x="2809464" y="0"/>
            <a:ext cx="6907367" cy="1603387"/>
          </a:xfrm>
          <a:prstGeom prst="rect">
            <a:avLst/>
          </a:prstGeom>
        </p:spPr>
      </p:pic>
    </p:spTree>
    <p:extLst>
      <p:ext uri="{BB962C8B-B14F-4D97-AF65-F5344CB8AC3E}">
        <p14:creationId xmlns:p14="http://schemas.microsoft.com/office/powerpoint/2010/main" val="420586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3">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2301</Words>
  <Application>Microsoft Office PowerPoint</Application>
  <PresentationFormat>Widescreen</PresentationFormat>
  <Paragraphs>122</Paragraphs>
  <Slides>39</Slides>
  <Notes>19</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39</vt:i4>
      </vt:variant>
    </vt:vector>
  </HeadingPairs>
  <TitlesOfParts>
    <vt:vector size="60" baseType="lpstr">
      <vt:lpstr>微软雅黑</vt:lpstr>
      <vt:lpstr>Arial</vt:lpstr>
      <vt:lpstr>Arial-Rounded</vt:lpstr>
      <vt:lpstr>Calibri</vt:lpstr>
      <vt:lpstr>Calibri Light</vt:lpstr>
      <vt:lpstr>Cambay</vt:lpstr>
      <vt:lpstr>Cambria</vt:lpstr>
      <vt:lpstr>等线</vt:lpstr>
      <vt:lpstr>等线 Light</vt:lpstr>
      <vt:lpstr>Paprika</vt:lpstr>
      <vt:lpstr>Segoe UI Historic</vt:lpstr>
      <vt:lpstr>SVN-Poky's</vt:lpstr>
      <vt:lpstr>Times New Roman</vt:lpstr>
      <vt:lpstr>Wingdings 3</vt:lpstr>
      <vt:lpstr>Funny Air Travel MK Plan by Slidesgo</vt:lpstr>
      <vt:lpstr>1_Office Theme</vt:lpstr>
      <vt:lpstr>3_Office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80</cp:revision>
  <dcterms:created xsi:type="dcterms:W3CDTF">2023-12-19T04:17:44Z</dcterms:created>
  <dcterms:modified xsi:type="dcterms:W3CDTF">2025-04-04T11:56:19Z</dcterms:modified>
</cp:coreProperties>
</file>