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Lst>
  <p:notesMasterIdLst>
    <p:notesMasterId r:id="rId27"/>
  </p:notesMasterIdLst>
  <p:sldIdLst>
    <p:sldId id="4411" r:id="rId6"/>
    <p:sldId id="257" r:id="rId7"/>
    <p:sldId id="309" r:id="rId8"/>
    <p:sldId id="310" r:id="rId9"/>
    <p:sldId id="317" r:id="rId10"/>
    <p:sldId id="514" r:id="rId11"/>
    <p:sldId id="332" r:id="rId12"/>
    <p:sldId id="333" r:id="rId13"/>
    <p:sldId id="334" r:id="rId14"/>
    <p:sldId id="312" r:id="rId15"/>
    <p:sldId id="331" r:id="rId16"/>
    <p:sldId id="515" r:id="rId17"/>
    <p:sldId id="328" r:id="rId18"/>
    <p:sldId id="283" r:id="rId19"/>
    <p:sldId id="274" r:id="rId20"/>
    <p:sldId id="275" r:id="rId21"/>
    <p:sldId id="276" r:id="rId22"/>
    <p:sldId id="277" r:id="rId23"/>
    <p:sldId id="279" r:id="rId24"/>
    <p:sldId id="529" r:id="rId25"/>
    <p:sldId id="4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758" y="-14"/>
      </p:cViewPr>
      <p:guideLst/>
    </p:cSldViewPr>
  </p:slideViewPr>
  <p:notesTextViewPr>
    <p:cViewPr>
      <p:scale>
        <a:sx n="1" d="1"/>
        <a:sy n="1" d="1"/>
      </p:scale>
      <p:origin x="0" y="0"/>
    </p:cViewPr>
  </p:notesTextViewPr>
  <p:notesViewPr>
    <p:cSldViewPr snapToGrid="0">
      <p:cViewPr varScale="1">
        <p:scale>
          <a:sx n="45" d="100"/>
          <a:sy n="45"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2</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4</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7</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13</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15</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EABEB7-664C-47EA-80DA-E43FF315F4F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BB5E7-72FA-486D-B9D5-EB085D6819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43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63"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6.png"/><Relationship Id="rId3" Type="http://schemas.openxmlformats.org/officeDocument/2006/relationships/tags" Target="../tags/tag25.xml"/><Relationship Id="rId7" Type="http://schemas.openxmlformats.org/officeDocument/2006/relationships/image" Target="../media/image21.png"/><Relationship Id="rId12" Type="http://schemas.openxmlformats.org/officeDocument/2006/relationships/image" Target="../media/image55.png"/><Relationship Id="rId2" Type="http://schemas.openxmlformats.org/officeDocument/2006/relationships/tags" Target="../tags/tag24.xml"/><Relationship Id="rId16" Type="http://schemas.openxmlformats.org/officeDocument/2006/relationships/image" Target="../media/image59.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4.png"/><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tags" Target="../tags/tag26.xml"/><Relationship Id="rId9" Type="http://schemas.openxmlformats.org/officeDocument/2006/relationships/image" Target="../media/image23.png"/><Relationship Id="rId1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9.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slideLayout" Target="../slideLayouts/slideLayout2.xml"/><Relationship Id="rId10" Type="http://schemas.openxmlformats.org/officeDocument/2006/relationships/image" Target="../media/image60.png"/><Relationship Id="rId4" Type="http://schemas.openxmlformats.org/officeDocument/2006/relationships/tags" Target="../tags/tag30.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3.emf"/><Relationship Id="rId3" Type="http://schemas.openxmlformats.org/officeDocument/2006/relationships/tags" Target="../tags/tag33.xml"/><Relationship Id="rId7" Type="http://schemas.openxmlformats.org/officeDocument/2006/relationships/image" Target="../media/image21.png"/><Relationship Id="rId12" Type="http://schemas.openxmlformats.org/officeDocument/2006/relationships/image" Target="../media/image62.emf"/><Relationship Id="rId2" Type="http://schemas.openxmlformats.org/officeDocument/2006/relationships/tags" Target="../tags/tag32.xml"/><Relationship Id="rId16" Type="http://schemas.openxmlformats.org/officeDocument/2006/relationships/image" Target="../media/image66.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61.png"/><Relationship Id="rId5" Type="http://schemas.openxmlformats.org/officeDocument/2006/relationships/slideLayout" Target="../slideLayouts/slideLayout2.xml"/><Relationship Id="rId15" Type="http://schemas.openxmlformats.org/officeDocument/2006/relationships/image" Target="../media/image65.emf"/><Relationship Id="rId10" Type="http://schemas.openxmlformats.org/officeDocument/2006/relationships/image" Target="../media/image24.png"/><Relationship Id="rId4" Type="http://schemas.openxmlformats.org/officeDocument/2006/relationships/tags" Target="../tags/tag34.xml"/><Relationship Id="rId9" Type="http://schemas.openxmlformats.org/officeDocument/2006/relationships/image" Target="../media/image23.png"/><Relationship Id="rId14" Type="http://schemas.openxmlformats.org/officeDocument/2006/relationships/image" Target="../media/image64.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69.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 Id="rId5" Type="http://schemas.microsoft.com/office/2007/relationships/hdphoto" Target="../media/hdphoto6.wdp"/><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7.wdp"/><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3.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7.wdp"/><Relationship Id="rId7" Type="http://schemas.openxmlformats.org/officeDocument/2006/relationships/image" Target="../media/image77.png"/><Relationship Id="rId12" Type="http://schemas.microsoft.com/office/2007/relationships/hdphoto" Target="../media/hdphoto9.wdp"/><Relationship Id="rId2"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76.png"/><Relationship Id="rId11" Type="http://schemas.openxmlformats.org/officeDocument/2006/relationships/image" Target="../media/image79.png"/><Relationship Id="rId5" Type="http://schemas.microsoft.com/office/2007/relationships/hdphoto" Target="../media/hdphoto8.wdp"/><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microsoft.com/office/2007/relationships/hdphoto" Target="../media/hdphoto7.wdp"/><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76.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3.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4.pn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6.jp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8.png"/><Relationship Id="rId5" Type="http://schemas.openxmlformats.org/officeDocument/2006/relationships/tags" Target="../tags/tag5.xml"/><Relationship Id="rId10" Type="http://schemas.openxmlformats.org/officeDocument/2006/relationships/image" Target="../media/image22.png"/><Relationship Id="rId4" Type="http://schemas.openxmlformats.org/officeDocument/2006/relationships/tags" Target="../tags/tag4.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audio" Target="../media/audio1.wav"/><Relationship Id="rId7"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5.png"/><Relationship Id="rId5" Type="http://schemas.openxmlformats.org/officeDocument/2006/relationships/tags" Target="../tags/tag10.xml"/><Relationship Id="rId10" Type="http://schemas.openxmlformats.org/officeDocument/2006/relationships/image" Target="../media/image22.png"/><Relationship Id="rId4" Type="http://schemas.openxmlformats.org/officeDocument/2006/relationships/tags" Target="../tags/tag9.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jpeg"/><Relationship Id="rId3" Type="http://schemas.openxmlformats.org/officeDocument/2006/relationships/tags" Target="../tags/tag13.xml"/><Relationship Id="rId7" Type="http://schemas.openxmlformats.org/officeDocument/2006/relationships/image" Target="../media/image21.png"/><Relationship Id="rId12" Type="http://schemas.openxmlformats.org/officeDocument/2006/relationships/image" Target="../media/image40.jpeg"/><Relationship Id="rId2" Type="http://schemas.openxmlformats.org/officeDocument/2006/relationships/tags" Target="../tags/tag12.xml"/><Relationship Id="rId16" Type="http://schemas.openxmlformats.org/officeDocument/2006/relationships/image" Target="../media/image44.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9.jpg"/><Relationship Id="rId5" Type="http://schemas.openxmlformats.org/officeDocument/2006/relationships/slideLayout" Target="../slideLayouts/slideLayout2.xml"/><Relationship Id="rId15" Type="http://schemas.openxmlformats.org/officeDocument/2006/relationships/image" Target="../media/image43.jpeg"/><Relationship Id="rId10" Type="http://schemas.openxmlformats.org/officeDocument/2006/relationships/image" Target="../media/image24.png"/><Relationship Id="rId4" Type="http://schemas.openxmlformats.org/officeDocument/2006/relationships/tags" Target="../tags/tag14.xml"/><Relationship Id="rId9" Type="http://schemas.openxmlformats.org/officeDocument/2006/relationships/image" Target="../media/image23.png"/><Relationship Id="rId1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18" Type="http://schemas.openxmlformats.org/officeDocument/2006/relationships/image" Target="../media/image49.png"/><Relationship Id="rId3" Type="http://schemas.openxmlformats.org/officeDocument/2006/relationships/tags" Target="../tags/tag17.xml"/><Relationship Id="rId7" Type="http://schemas.openxmlformats.org/officeDocument/2006/relationships/image" Target="../media/image38.png"/><Relationship Id="rId12" Type="http://schemas.openxmlformats.org/officeDocument/2006/relationships/image" Target="../media/image46.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8.png"/><Relationship Id="rId1" Type="http://schemas.openxmlformats.org/officeDocument/2006/relationships/tags" Target="../tags/tag15.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5.png"/><Relationship Id="rId4" Type="http://schemas.openxmlformats.org/officeDocument/2006/relationships/tags" Target="../tags/tag18.xml"/><Relationship Id="rId9" Type="http://schemas.openxmlformats.org/officeDocument/2006/relationships/image" Target="../media/image24.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3.jpeg"/><Relationship Id="rId3" Type="http://schemas.openxmlformats.org/officeDocument/2006/relationships/tags" Target="../tags/tag21.xml"/><Relationship Id="rId7" Type="http://schemas.openxmlformats.org/officeDocument/2006/relationships/image" Target="../media/image38.png"/><Relationship Id="rId12" Type="http://schemas.openxmlformats.org/officeDocument/2006/relationships/image" Target="../media/image52.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51.jpeg"/><Relationship Id="rId5" Type="http://schemas.openxmlformats.org/officeDocument/2006/relationships/slideLayout" Target="../slideLayouts/slideLayout2.xml"/><Relationship Id="rId10" Type="http://schemas.openxmlformats.org/officeDocument/2006/relationships/image" Target="../media/image50.jpeg"/><Relationship Id="rId4" Type="http://schemas.openxmlformats.org/officeDocument/2006/relationships/tags" Target="../tags/tag22.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a:extLst>
              <a:ext uri="{FF2B5EF4-FFF2-40B4-BE49-F238E27FC236}">
                <a16:creationId xmlns:a16="http://schemas.microsoft.com/office/drawing/2014/main" id="{3D82CCD8-396F-4F39-A663-0A62E6BF9A0F}"/>
              </a:ext>
            </a:extLst>
          </p:cNvPr>
          <p:cNvGrpSpPr>
            <a:grpSpLocks/>
          </p:cNvGrpSpPr>
          <p:nvPr/>
        </p:nvGrpSpPr>
        <p:grpSpPr bwMode="auto">
          <a:xfrm>
            <a:off x="-135466" y="-135467"/>
            <a:ext cx="12460817" cy="6993467"/>
            <a:chOff x="0" y="-134938"/>
            <a:chExt cx="12460288" cy="6992938"/>
          </a:xfrm>
        </p:grpSpPr>
        <p:pic>
          <p:nvPicPr>
            <p:cNvPr id="3078" name="Picture 6" descr="D:\2.PHƯƠNG NGÂN\A.NH 2021-2022\GIÁO ÁN ĐIỆN TỬ\PP THAM KHẢO\Hình Nền\69b90ed4e4087e02faaaccf33a843dfb.jpg">
              <a:extLst>
                <a:ext uri="{FF2B5EF4-FFF2-40B4-BE49-F238E27FC236}">
                  <a16:creationId xmlns:a16="http://schemas.microsoft.com/office/drawing/2014/main" id="{261CE42B-B0DF-486D-B97C-25FAE5133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6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3">
              <a:extLst>
                <a:ext uri="{FF2B5EF4-FFF2-40B4-BE49-F238E27FC236}">
                  <a16:creationId xmlns:a16="http://schemas.microsoft.com/office/drawing/2014/main" id="{DB4891D7-9C37-4CF8-A624-46628CDD67CB}"/>
                </a:ext>
              </a:extLst>
            </p:cNvPr>
            <p:cNvGrpSpPr>
              <a:grpSpLocks/>
            </p:cNvGrpSpPr>
            <p:nvPr/>
          </p:nvGrpSpPr>
          <p:grpSpPr bwMode="auto">
            <a:xfrm>
              <a:off x="3670848" y="-134938"/>
              <a:ext cx="8789440" cy="2237992"/>
              <a:chOff x="3670848" y="-134938"/>
              <a:chExt cx="8789440" cy="2237992"/>
            </a:xfrm>
          </p:grpSpPr>
          <p:grpSp>
            <p:nvGrpSpPr>
              <p:cNvPr id="3080" name="Group 3">
                <a:extLst>
                  <a:ext uri="{FF2B5EF4-FFF2-40B4-BE49-F238E27FC236}">
                    <a16:creationId xmlns:a16="http://schemas.microsoft.com/office/drawing/2014/main" id="{6FAB1321-F1D5-49B6-B8ED-0A282D0CE0B4}"/>
                  </a:ext>
                </a:extLst>
              </p:cNvPr>
              <p:cNvGrpSpPr>
                <a:grpSpLocks/>
              </p:cNvGrpSpPr>
              <p:nvPr/>
            </p:nvGrpSpPr>
            <p:grpSpPr bwMode="auto">
              <a:xfrm>
                <a:off x="10571163" y="-134938"/>
                <a:ext cx="1889125" cy="1679576"/>
                <a:chOff x="10571426" y="-134938"/>
                <a:chExt cx="1888862" cy="1849438"/>
              </a:xfrm>
            </p:grpSpPr>
            <p:pic>
              <p:nvPicPr>
                <p:cNvPr id="3085" name="Content Placeholder 20" descr="logo">
                  <a:extLst>
                    <a:ext uri="{FF2B5EF4-FFF2-40B4-BE49-F238E27FC236}">
                      <a16:creationId xmlns:a16="http://schemas.microsoft.com/office/drawing/2014/main" id="{9371F928-ADC9-4AEE-859C-FC94D8A9A2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0276" y="-134938"/>
                  <a:ext cx="181001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Google Shape;166;p5">
                  <a:extLst>
                    <a:ext uri="{FF2B5EF4-FFF2-40B4-BE49-F238E27FC236}">
                      <a16:creationId xmlns:a16="http://schemas.microsoft.com/office/drawing/2014/main" id="{E5184867-40F5-4F67-8EA0-7DD7ABED686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426" y="404470"/>
                  <a:ext cx="1741772" cy="88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TextBox 7">
                  <a:extLst>
                    <a:ext uri="{FF2B5EF4-FFF2-40B4-BE49-F238E27FC236}">
                      <a16:creationId xmlns:a16="http://schemas.microsoft.com/office/drawing/2014/main" id="{067F1139-C510-4DBB-8048-019C7E1D980F}"/>
                    </a:ext>
                  </a:extLst>
                </p:cNvPr>
                <p:cNvSpPr txBox="1">
                  <a:spLocks noChangeArrowheads="1"/>
                </p:cNvSpPr>
                <p:nvPr/>
              </p:nvSpPr>
              <p:spPr bwMode="auto">
                <a:xfrm>
                  <a:off x="11117540" y="513622"/>
                  <a:ext cx="866673" cy="46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33" b="1">
                      <a:solidFill>
                        <a:srgbClr val="A620A0"/>
                      </a:solidFill>
                      <a:latin typeface="VNI-Fato" pitchFamily="2" charset="0"/>
                      <a:ea typeface="Microsoft YaHei" panose="020B0503020204020204" pitchFamily="34" charset="-122"/>
                    </a:rPr>
                    <a:t>NBK</a:t>
                  </a:r>
                </a:p>
              </p:txBody>
            </p:sp>
          </p:grpSp>
          <p:sp>
            <p:nvSpPr>
              <p:cNvPr id="10" name="任意多边形: 形状 12">
                <a:extLst>
                  <a:ext uri="{FF2B5EF4-FFF2-40B4-BE49-F238E27FC236}">
                    <a16:creationId xmlns:a16="http://schemas.microsoft.com/office/drawing/2014/main" id="{9885E8F7-2748-4DA8-9513-D3590C5E725D}"/>
                  </a:ext>
                </a:extLst>
              </p:cNvPr>
              <p:cNvSpPr/>
              <p:nvPr/>
            </p:nvSpPr>
            <p:spPr>
              <a:xfrm>
                <a:off x="3670144" y="1310637"/>
                <a:ext cx="268806"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1" name="任意多边形: 形状 13">
                <a:extLst>
                  <a:ext uri="{FF2B5EF4-FFF2-40B4-BE49-F238E27FC236}">
                    <a16:creationId xmlns:a16="http://schemas.microsoft.com/office/drawing/2014/main" id="{4E13DC64-FDBF-42EB-8757-19494D11233D}"/>
                  </a:ext>
                </a:extLst>
              </p:cNvPr>
              <p:cNvSpPr/>
              <p:nvPr/>
            </p:nvSpPr>
            <p:spPr>
              <a:xfrm>
                <a:off x="5784605" y="1543452"/>
                <a:ext cx="268805"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2" name="任意多边形: 形状 14">
                <a:extLst>
                  <a:ext uri="{FF2B5EF4-FFF2-40B4-BE49-F238E27FC236}">
                    <a16:creationId xmlns:a16="http://schemas.microsoft.com/office/drawing/2014/main" id="{7CD25FC7-CA06-4E40-8D06-6510C47C2058}"/>
                  </a:ext>
                </a:extLst>
              </p:cNvPr>
              <p:cNvSpPr/>
              <p:nvPr/>
            </p:nvSpPr>
            <p:spPr>
              <a:xfrm>
                <a:off x="9499196" y="1869394"/>
                <a:ext cx="266689" cy="230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3" name="任意多边形: 形状 15">
                <a:extLst>
                  <a:ext uri="{FF2B5EF4-FFF2-40B4-BE49-F238E27FC236}">
                    <a16:creationId xmlns:a16="http://schemas.microsoft.com/office/drawing/2014/main" id="{A11F5446-7200-4ADA-8FEF-BF7966EEE138}"/>
                  </a:ext>
                </a:extLst>
              </p:cNvPr>
              <p:cNvSpPr/>
              <p:nvPr/>
            </p:nvSpPr>
            <p:spPr>
              <a:xfrm>
                <a:off x="8191152" y="950831"/>
                <a:ext cx="266689" cy="23281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grpSp>
      <p:sp>
        <p:nvSpPr>
          <p:cNvPr id="24" name="Rectangle 23">
            <a:extLst>
              <a:ext uri="{FF2B5EF4-FFF2-40B4-BE49-F238E27FC236}">
                <a16:creationId xmlns:a16="http://schemas.microsoft.com/office/drawing/2014/main" id="{9B79EAA2-45BF-4E7A-B00B-4C9F9E916666}"/>
              </a:ext>
            </a:extLst>
          </p:cNvPr>
          <p:cNvSpPr/>
          <p:nvPr/>
        </p:nvSpPr>
        <p:spPr>
          <a:xfrm>
            <a:off x="2305132" y="1076468"/>
            <a:ext cx="8535987" cy="1815811"/>
          </a:xfrm>
          <a:prstGeom prst="rect">
            <a:avLst/>
          </a:prstGeom>
          <a:noFill/>
        </p:spPr>
        <p:txBody>
          <a:bodyPr lIns="91563" tIns="45780" rIns="91563" bIns="45780">
            <a:spAutoFit/>
          </a:bodyPr>
          <a:lstStyle/>
          <a:p>
            <a:pPr algn="ctr" defTabSz="914478">
              <a:buClr>
                <a:srgbClr val="000000"/>
              </a:buClr>
              <a:defRPr/>
            </a:pPr>
            <a:r>
              <a:rPr lang="en-US" sz="3733" b="1" kern="0" dirty="0">
                <a:ln w="22225">
                  <a:solidFill>
                    <a:srgbClr val="ED7D31"/>
                  </a:solidFill>
                  <a:prstDash val="solid"/>
                </a:ln>
                <a:solidFill>
                  <a:srgbClr val="FE2040"/>
                </a:solidFill>
                <a:latin typeface="Times New Roman" panose="02020603050405020304" pitchFamily="18" charset="0"/>
                <a:ea typeface="微软雅黑"/>
                <a:cs typeface="Times New Roman" panose="02020603050405020304" pitchFamily="18" charset="0"/>
                <a:sym typeface="Arial"/>
              </a:rPr>
              <a:t>CHÀO MỪNG CÁC THẦY CÔ GIÁO ĐẾN VỚI TIẾT </a:t>
            </a:r>
            <a:r>
              <a:rPr lang="vi-VN" sz="3733" b="1" kern="0" dirty="0">
                <a:ln w="22225">
                  <a:solidFill>
                    <a:srgbClr val="ED7D31"/>
                  </a:solidFill>
                  <a:prstDash val="solid"/>
                </a:ln>
                <a:solidFill>
                  <a:srgbClr val="FE2040"/>
                </a:solidFill>
                <a:latin typeface="Times New Roman" panose="02020603050405020304" pitchFamily="18" charset="0"/>
                <a:ea typeface="微软雅黑"/>
                <a:cs typeface="Times New Roman" panose="02020603050405020304" pitchFamily="18" charset="0"/>
                <a:sym typeface="Arial"/>
              </a:rPr>
              <a:t>VIẾT</a:t>
            </a:r>
            <a:endParaRPr lang="en-US" sz="3733" b="1" kern="0" dirty="0">
              <a:ln w="22225">
                <a:solidFill>
                  <a:srgbClr val="ED7D31"/>
                </a:solidFill>
                <a:prstDash val="solid"/>
              </a:ln>
              <a:solidFill>
                <a:srgbClr val="FE2040"/>
              </a:solidFill>
              <a:latin typeface="Times New Roman" panose="02020603050405020304" pitchFamily="18" charset="0"/>
              <a:ea typeface="微软雅黑"/>
              <a:cs typeface="Times New Roman" panose="02020603050405020304" pitchFamily="18" charset="0"/>
              <a:sym typeface="Arial"/>
            </a:endParaRPr>
          </a:p>
          <a:p>
            <a:pPr algn="ctr" defTabSz="914478">
              <a:buClr>
                <a:srgbClr val="000000"/>
              </a:buClr>
              <a:defRPr/>
            </a:pPr>
            <a:r>
              <a:rPr lang="en-US" sz="3733" b="1" kern="0" dirty="0">
                <a:ln w="22225">
                  <a:solidFill>
                    <a:srgbClr val="ED7D31"/>
                  </a:solidFill>
                  <a:prstDash val="solid"/>
                </a:ln>
                <a:solidFill>
                  <a:srgbClr val="FE2040"/>
                </a:solidFill>
                <a:latin typeface="Times New Roman" panose="02020603050405020304" pitchFamily="18" charset="0"/>
                <a:ea typeface="微软雅黑"/>
                <a:cs typeface="Times New Roman" panose="02020603050405020304" pitchFamily="18" charset="0"/>
                <a:sym typeface="Arial"/>
              </a:rPr>
              <a:t>LỚP: </a:t>
            </a:r>
            <a:r>
              <a:rPr lang="en-US" sz="3733" b="1" kern="0" dirty="0" smtClean="0">
                <a:ln w="22225">
                  <a:solidFill>
                    <a:srgbClr val="ED7D31"/>
                  </a:solidFill>
                  <a:prstDash val="solid"/>
                </a:ln>
                <a:solidFill>
                  <a:srgbClr val="FE2040"/>
                </a:solidFill>
                <a:latin typeface="Times New Roman" panose="02020603050405020304" pitchFamily="18" charset="0"/>
                <a:ea typeface="微软雅黑"/>
                <a:cs typeface="Times New Roman" panose="02020603050405020304" pitchFamily="18" charset="0"/>
                <a:sym typeface="Arial"/>
              </a:rPr>
              <a:t>4A4</a:t>
            </a:r>
            <a:endParaRPr lang="en-US" sz="3733" b="1" kern="0" dirty="0">
              <a:ln w="22225">
                <a:solidFill>
                  <a:srgbClr val="ED7D31"/>
                </a:solidFill>
                <a:prstDash val="solid"/>
              </a:ln>
              <a:solidFill>
                <a:srgbClr val="FE2040"/>
              </a:solidFill>
              <a:ea typeface="微软雅黑"/>
              <a:cs typeface="Calibri" panose="020F0502020204030204" pitchFamily="34" charset="0"/>
              <a:sym typeface="Arial"/>
            </a:endParaRPr>
          </a:p>
        </p:txBody>
      </p:sp>
      <p:sp>
        <p:nvSpPr>
          <p:cNvPr id="3076" name="Text Box 5">
            <a:extLst>
              <a:ext uri="{FF2B5EF4-FFF2-40B4-BE49-F238E27FC236}">
                <a16:creationId xmlns:a16="http://schemas.microsoft.com/office/drawing/2014/main" id="{11BE4AC3-3996-4C28-AE71-6FFDA4DF3509}"/>
              </a:ext>
            </a:extLst>
          </p:cNvPr>
          <p:cNvSpPr txBox="1">
            <a:spLocks noChangeArrowheads="1"/>
          </p:cNvSpPr>
          <p:nvPr/>
        </p:nvSpPr>
        <p:spPr bwMode="auto">
          <a:xfrm>
            <a:off x="2133601" y="-4233"/>
            <a:ext cx="8625417" cy="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7030A0"/>
                </a:solidFill>
                <a:latin typeface="UTM Avo" pitchFamily="18" charset="0"/>
                <a:ea typeface="Microsoft YaHei" panose="020B0503020204020204" pitchFamily="34" charset="-122"/>
              </a:rPr>
              <a:t>PHÒNG GIÁO DỤC VÀ ĐẠO TẠO QUẬN HỒNG BÀNG</a:t>
            </a:r>
          </a:p>
          <a:p>
            <a:pPr algn="ctr" eaLnBrk="1" hangingPunct="1">
              <a:spcBef>
                <a:spcPct val="0"/>
              </a:spcBef>
              <a:buFontTx/>
              <a:buNone/>
            </a:pPr>
            <a:r>
              <a:rPr lang="en-US" altLang="en-US" sz="2400" b="1">
                <a:solidFill>
                  <a:srgbClr val="7030A0"/>
                </a:solidFill>
                <a:latin typeface="UTM Avo" pitchFamily="18" charset="0"/>
                <a:ea typeface="Microsoft YaHei" panose="020B0503020204020204" pitchFamily="34" charset="-122"/>
              </a:rPr>
              <a:t>TRƯỜNG TIỂU HỌC AN HỒNG</a:t>
            </a:r>
            <a:endParaRPr lang="en-US" altLang="en-US" sz="1467" b="1">
              <a:solidFill>
                <a:srgbClr val="7030A0"/>
              </a:solidFill>
              <a:latin typeface="UTM Avo" pitchFamily="18" charset="0"/>
              <a:ea typeface="Microsoft YaHei" panose="020B0503020204020204" pitchFamily="34" charset="-122"/>
            </a:endParaRPr>
          </a:p>
        </p:txBody>
      </p:sp>
      <p:sp>
        <p:nvSpPr>
          <p:cNvPr id="3077" name="Text Box 5">
            <a:extLst>
              <a:ext uri="{FF2B5EF4-FFF2-40B4-BE49-F238E27FC236}">
                <a16:creationId xmlns:a16="http://schemas.microsoft.com/office/drawing/2014/main" id="{566E5761-0C1B-4DE9-A66C-C291C7C61C53}"/>
              </a:ext>
            </a:extLst>
          </p:cNvPr>
          <p:cNvSpPr txBox="1">
            <a:spLocks noChangeArrowheads="1"/>
          </p:cNvSpPr>
          <p:nvPr/>
        </p:nvSpPr>
        <p:spPr bwMode="auto">
          <a:xfrm>
            <a:off x="2525184" y="4582691"/>
            <a:ext cx="6786033" cy="58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Giáo viên </a:t>
            </a:r>
            <a:r>
              <a:rPr lang="en-US" altLang="en-US"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vi-VN" altLang="en-US"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Nguyễn Thị Quỳnh</a:t>
            </a:r>
            <a:endParaRPr lang="vi-VN" altLang="en-US"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TextBox 7">
            <a:extLst>
              <a:ext uri="{FF2B5EF4-FFF2-40B4-BE49-F238E27FC236}">
                <a16:creationId xmlns:a16="http://schemas.microsoft.com/office/drawing/2014/main" id="{5740BE79-7C1F-40E1-A511-4BB19E597099}"/>
              </a:ext>
            </a:extLst>
          </p:cNvPr>
          <p:cNvSpPr txBox="1">
            <a:spLocks noChangeArrowheads="1"/>
          </p:cNvSpPr>
          <p:nvPr/>
        </p:nvSpPr>
        <p:spPr bwMode="auto">
          <a:xfrm>
            <a:off x="494313" y="3358861"/>
            <a:ext cx="10310144" cy="110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42" tIns="45570" rIns="91142" bIns="4557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679863" lvl="3" indent="-228029" algn="ctr" defTabSz="912114" eaLnBrk="0" fontAlgn="base" hangingPunct="0">
              <a:spcBef>
                <a:spcPct val="0"/>
              </a:spcBef>
              <a:spcAft>
                <a:spcPct val="0"/>
              </a:spcAft>
            </a:pPr>
            <a:r>
              <a:rPr lang="vi-VN" sz="6600" b="1" dirty="0" smtClean="0">
                <a:solidFill>
                  <a:srgbClr val="FF0000"/>
                </a:solidFill>
                <a:latin typeface="HP001 4 hàng" panose="020B0603050302020204" pitchFamily="34" charset="0"/>
                <a:cs typeface="Times New Roman" pitchFamily="18" charset="0"/>
              </a:rPr>
              <a:t>Viết: Quan sát cây cối</a:t>
            </a:r>
            <a:endParaRPr lang="en-US" sz="66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0559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494243 h 1482344"/>
                <a:gd name="connsiteX1" fmla="*/ 494243 w 4530412"/>
                <a:gd name="connsiteY1" fmla="*/ 0 h 1482344"/>
                <a:gd name="connsiteX2" fmla="*/ 4036169 w 4530412"/>
                <a:gd name="connsiteY2" fmla="*/ 0 h 1482344"/>
                <a:gd name="connsiteX3" fmla="*/ 4530412 w 4530412"/>
                <a:gd name="connsiteY3" fmla="*/ 494243 h 1482344"/>
                <a:gd name="connsiteX4" fmla="*/ 4530412 w 4530412"/>
                <a:gd name="connsiteY4" fmla="*/ 988101 h 1482344"/>
                <a:gd name="connsiteX5" fmla="*/ 4036169 w 4530412"/>
                <a:gd name="connsiteY5" fmla="*/ 1482344 h 1482344"/>
                <a:gd name="connsiteX6" fmla="*/ 494243 w 4530412"/>
                <a:gd name="connsiteY6" fmla="*/ 1482344 h 1482344"/>
                <a:gd name="connsiteX7" fmla="*/ 0 w 4530412"/>
                <a:gd name="connsiteY7" fmla="*/ 988101 h 1482344"/>
                <a:gd name="connsiteX8" fmla="*/ 0 w 4530412"/>
                <a:gd name="connsiteY8" fmla="*/ 494243 h 14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482344" fill="none" extrusionOk="0">
                  <a:moveTo>
                    <a:pt x="0" y="494243"/>
                  </a:moveTo>
                  <a:cubicBezTo>
                    <a:pt x="7964" y="169913"/>
                    <a:pt x="205921" y="8503"/>
                    <a:pt x="494243" y="0"/>
                  </a:cubicBezTo>
                  <a:cubicBezTo>
                    <a:pt x="983849" y="-73180"/>
                    <a:pt x="3481470" y="86135"/>
                    <a:pt x="4036169" y="0"/>
                  </a:cubicBezTo>
                  <a:cubicBezTo>
                    <a:pt x="4329448" y="6049"/>
                    <a:pt x="4506243" y="210424"/>
                    <a:pt x="4530412" y="494243"/>
                  </a:cubicBezTo>
                  <a:cubicBezTo>
                    <a:pt x="4495517" y="643146"/>
                    <a:pt x="4490482" y="838681"/>
                    <a:pt x="4530412" y="988101"/>
                  </a:cubicBezTo>
                  <a:cubicBezTo>
                    <a:pt x="4499441" y="1257697"/>
                    <a:pt x="4331661" y="1454103"/>
                    <a:pt x="4036169" y="1482344"/>
                  </a:cubicBezTo>
                  <a:cubicBezTo>
                    <a:pt x="2823331" y="1527204"/>
                    <a:pt x="980446" y="1599966"/>
                    <a:pt x="494243" y="1482344"/>
                  </a:cubicBezTo>
                  <a:cubicBezTo>
                    <a:pt x="199600" y="1528790"/>
                    <a:pt x="28556" y="1244590"/>
                    <a:pt x="0" y="988101"/>
                  </a:cubicBezTo>
                  <a:cubicBezTo>
                    <a:pt x="19947" y="858507"/>
                    <a:pt x="1529" y="650928"/>
                    <a:pt x="0" y="494243"/>
                  </a:cubicBezTo>
                  <a:close/>
                </a:path>
                <a:path w="4530412" h="1482344" stroke="0" extrusionOk="0">
                  <a:moveTo>
                    <a:pt x="0" y="494243"/>
                  </a:moveTo>
                  <a:cubicBezTo>
                    <a:pt x="6854" y="264737"/>
                    <a:pt x="216762" y="-5712"/>
                    <a:pt x="494243" y="0"/>
                  </a:cubicBezTo>
                  <a:cubicBezTo>
                    <a:pt x="849799" y="33707"/>
                    <a:pt x="2391066" y="-162475"/>
                    <a:pt x="4036169" y="0"/>
                  </a:cubicBezTo>
                  <a:cubicBezTo>
                    <a:pt x="4312489" y="-1031"/>
                    <a:pt x="4498530" y="245144"/>
                    <a:pt x="4530412" y="494243"/>
                  </a:cubicBezTo>
                  <a:cubicBezTo>
                    <a:pt x="4532018" y="669725"/>
                    <a:pt x="4555034" y="781321"/>
                    <a:pt x="4530412" y="988101"/>
                  </a:cubicBezTo>
                  <a:cubicBezTo>
                    <a:pt x="4538443" y="1267773"/>
                    <a:pt x="4281931" y="1469056"/>
                    <a:pt x="4036169" y="1482344"/>
                  </a:cubicBezTo>
                  <a:cubicBezTo>
                    <a:pt x="3376196" y="1535195"/>
                    <a:pt x="1489032" y="1604626"/>
                    <a:pt x="494243" y="1482344"/>
                  </a:cubicBezTo>
                  <a:cubicBezTo>
                    <a:pt x="222894" y="1491209"/>
                    <a:pt x="36421" y="1264317"/>
                    <a:pt x="0" y="988101"/>
                  </a:cubicBezTo>
                  <a:cubicBezTo>
                    <a:pt x="-43797" y="868733"/>
                    <a:pt x="-11222" y="633334"/>
                    <a:pt x="0" y="494243"/>
                  </a:cubicBezTo>
                  <a:close/>
                </a:path>
              </a:pathLst>
            </a:custGeom>
            <a:solidFill>
              <a:schemeClr val="accent6">
                <a:lumMod val="20000"/>
                <a:lumOff val="80000"/>
              </a:schemeClr>
            </a:solidFill>
            <a:ln>
              <a:solidFill>
                <a:schemeClr val="tx1"/>
              </a:solidFill>
              <a:extLst>
                <a:ext uri="{C807C97D-BFC1-408E-A445-0C87EB9F89A2}">
                  <ask:lineSketchStyleProps xmln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550</Words>
  <Application>Microsoft Office PowerPoint</Application>
  <PresentationFormat>Widescreen</PresentationFormat>
  <Paragraphs>108</Paragraphs>
  <Slides>21</Slides>
  <Notes>6</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21</vt:i4>
      </vt:variant>
    </vt:vector>
  </HeadingPairs>
  <TitlesOfParts>
    <vt:vector size="46" baseType="lpstr">
      <vt:lpstr>맑은 고딕</vt:lpstr>
      <vt:lpstr>Microsoft YaHei</vt:lpstr>
      <vt:lpstr>Microsoft YaHei</vt:lpstr>
      <vt:lpstr>宋体</vt:lpstr>
      <vt:lpstr>#9Slide06 DeathRattle BB</vt:lpstr>
      <vt:lpstr>Arial</vt:lpstr>
      <vt:lpstr>Arial Unicode MS</vt:lpstr>
      <vt:lpstr>Calibri</vt:lpstr>
      <vt:lpstr>Cambria</vt:lpstr>
      <vt:lpstr>等线</vt:lpstr>
      <vt:lpstr>Fredoka One</vt:lpstr>
      <vt:lpstr>HP001 4 hàng</vt:lpstr>
      <vt:lpstr>Rubik Light</vt:lpstr>
      <vt:lpstr>Source Han Sans CN Medium</vt:lpstr>
      <vt:lpstr>Times New Roman</vt:lpstr>
      <vt:lpstr>UTM Avo</vt:lpstr>
      <vt:lpstr>UTM Azuki</vt:lpstr>
      <vt:lpstr>UTM Mother</vt:lpstr>
      <vt:lpstr>VNI-Fato</vt:lpstr>
      <vt:lpstr>字魂50号-白鸽天行体</vt:lpstr>
      <vt:lpstr>office</vt:lpstr>
      <vt:lpstr>2-0927-4</vt:lpstr>
      <vt:lpstr>PPTMON theme</vt:lpstr>
      <vt:lpstr>1_PPTMON theme</vt:lpstr>
      <vt:lpstr>2_PPTMON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38</cp:revision>
  <dcterms:created xsi:type="dcterms:W3CDTF">2023-07-22T04:32:53Z</dcterms:created>
  <dcterms:modified xsi:type="dcterms:W3CDTF">2025-04-04T10:10:54Z</dcterms:modified>
</cp:coreProperties>
</file>